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handoutMasterIdLst>
    <p:handoutMasterId r:id="rId31"/>
  </p:handoutMasterIdLst>
  <p:sldIdLst>
    <p:sldId id="257" r:id="rId3"/>
    <p:sldId id="258" r:id="rId5"/>
    <p:sldId id="259" r:id="rId6"/>
    <p:sldId id="286" r:id="rId7"/>
    <p:sldId id="261" r:id="rId8"/>
    <p:sldId id="295" r:id="rId9"/>
    <p:sldId id="278" r:id="rId10"/>
    <p:sldId id="296" r:id="rId11"/>
    <p:sldId id="265" r:id="rId12"/>
    <p:sldId id="294" r:id="rId13"/>
    <p:sldId id="264" r:id="rId14"/>
    <p:sldId id="260" r:id="rId15"/>
    <p:sldId id="291" r:id="rId16"/>
    <p:sldId id="263" r:id="rId17"/>
    <p:sldId id="270" r:id="rId18"/>
    <p:sldId id="288" r:id="rId19"/>
    <p:sldId id="281" r:id="rId20"/>
    <p:sldId id="285" r:id="rId21"/>
    <p:sldId id="283" r:id="rId22"/>
    <p:sldId id="289" r:id="rId23"/>
    <p:sldId id="274" r:id="rId24"/>
    <p:sldId id="292" r:id="rId25"/>
    <p:sldId id="290" r:id="rId26"/>
    <p:sldId id="293" r:id="rId27"/>
    <p:sldId id="272" r:id="rId28"/>
    <p:sldId id="277" r:id="rId29"/>
    <p:sldId id="280" r:id="rId30"/>
  </p:sldIdLst>
  <p:sldSz cx="12192000" cy="6858000"/>
  <p:notesSz cx="6858000" cy="9144000"/>
  <p:defaultTextStyle>
    <a:defPPr>
      <a:defRPr lang="zh-CN"/>
    </a:defPPr>
    <a:lvl1pPr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1pPr>
    <a:lvl2pPr marL="608330" indent="-1511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2pPr>
    <a:lvl3pPr marL="1217930" indent="-3035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3pPr>
    <a:lvl4pPr marL="1827530" indent="-4559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4pPr>
    <a:lvl5pPr marL="2437130" indent="-608330" algn="l" defTabSz="1217295" rtl="0" eaLnBrk="0" fontAlgn="base" hangingPunct="0">
      <a:spcBef>
        <a:spcPct val="0"/>
      </a:spcBef>
      <a:spcAft>
        <a:spcPct val="0"/>
      </a:spcAft>
      <a:defRPr sz="2400" kern="1200">
        <a:solidFill>
          <a:schemeClr val="tx1"/>
        </a:solidFill>
        <a:latin typeface="Calibri" panose="020F0502020204030204" pitchFamily="34" charset="0"/>
        <a:ea typeface="幼圆" panose="02010509060101010101" pitchFamily="49" charset="-122"/>
        <a:cs typeface="+mn-cs"/>
      </a:defRPr>
    </a:lvl5pPr>
    <a:lvl6pPr marL="22860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6pPr>
    <a:lvl7pPr marL="27432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7pPr>
    <a:lvl8pPr marL="32004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8pPr>
    <a:lvl9pPr marL="3657600" algn="l" defTabSz="914400" rtl="0" eaLnBrk="1" latinLnBrk="0" hangingPunct="1">
      <a:defRPr sz="2400" kern="1200">
        <a:solidFill>
          <a:schemeClr val="tx1"/>
        </a:solidFill>
        <a:latin typeface="Calibri" panose="020F0502020204030204" pitchFamily="34" charset="0"/>
        <a:ea typeface="幼圆" panose="02010509060101010101" pitchFamily="49"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0889E"/>
    <a:srgbClr val="FFFFFF"/>
    <a:srgbClr val="E42424"/>
    <a:srgbClr val="FEFFFF"/>
    <a:srgbClr val="384898"/>
    <a:srgbClr val="5B7BB5"/>
    <a:srgbClr val="2A5C82"/>
    <a:srgbClr val="265374"/>
    <a:srgbClr val="4296B4"/>
    <a:srgbClr val="5CA9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8" d="100"/>
          <a:sy n="68" d="100"/>
        </p:scale>
        <p:origin x="816" y="72"/>
      </p:cViewPr>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4" Type="http://schemas.openxmlformats.org/officeDocument/2006/relationships/tableStyles" Target="tableStyles.xml"/><Relationship Id="rId33" Type="http://schemas.openxmlformats.org/officeDocument/2006/relationships/viewProps" Target="viewProps.xml"/><Relationship Id="rId32" Type="http://schemas.openxmlformats.org/officeDocument/2006/relationships/presProps" Target="presProps.xml"/><Relationship Id="rId31" Type="http://schemas.openxmlformats.org/officeDocument/2006/relationships/handoutMaster" Target="handoutMasters/handoutMaster1.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F9B84EA-7D68-4D60-9CB1-D50884785D1C}" type="datetimeFigureOut">
              <a:rPr lang="zh-CN" altLang="en-US" smtClean="0"/>
            </a:fld>
            <a:endParaRPr lang="zh-CN" altLang="en-US"/>
          </a:p>
        </p:txBody>
      </p:sp>
      <p:sp>
        <p:nvSpPr>
          <p:cNvPr id="4" name="页脚占位符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D4E0FC9-F1F8-4FAE-9988-3BA365CFD46F}" type="slidenum">
              <a:rPr lang="zh-CN" altLang="en-US" smtClean="0"/>
            </a:fld>
            <a:endParaRPr lang="zh-CN"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C2A628-5979-4657-85CB-1651BBF7C987}"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67188B5-F242-46A8-BC70-F730184234EA}"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幻灯片图像占位符 1"/>
          <p:cNvSpPr>
            <a:spLocks noGrp="1" noRot="1" noChangeAspect="1" noTextEdit="1"/>
          </p:cNvSpPr>
          <p:nvPr>
            <p:ph type="sldImg"/>
          </p:nvPr>
        </p:nvSpPr>
        <p:spPr bwMode="auto">
          <a:noFill/>
          <a:ln>
            <a:solidFill>
              <a:srgbClr val="000000"/>
            </a:solidFill>
            <a:miter lim="800000"/>
          </a:ln>
          <a:extLst>
            <a:ext uri="{909E8E84-426E-40DD-AFC4-6F175D3DCCD1}">
              <a14:hiddenFill xmlns:a14="http://schemas.microsoft.com/office/drawing/2010/main">
                <a:solidFill>
                  <a:srgbClr val="FFFFFF"/>
                </a:solidFill>
              </a14:hiddenFill>
            </a:ext>
          </a:extLst>
        </p:spPr>
      </p:sp>
      <p:sp>
        <p:nvSpPr>
          <p:cNvPr id="3" name="备注占位符 2"/>
          <p:cNvSpPr>
            <a:spLocks noGrp="1"/>
          </p:cNvSpPr>
          <p:nvPr>
            <p:ph type="body" idx="1"/>
          </p:nvPr>
        </p:nvSpPr>
        <p:spPr/>
        <p:txBody>
          <a:bodyPr/>
          <a:lstStyle/>
          <a:p>
            <a:pPr defTabSz="1218565" eaLnBrk="1" fontAlgn="auto" hangingPunct="1">
              <a:spcBef>
                <a:spcPts val="0"/>
              </a:spcBef>
              <a:spcAft>
                <a:spcPts val="0"/>
              </a:spcAft>
              <a:defRPr/>
            </a:pPr>
            <a:r>
              <a:rPr lang="zh-CN" altLang="en-US" sz="1865" dirty="0"/>
              <a:t>更多模板请关注：亮亮图文旗舰店https://liangliangtuwen.tmall.com</a:t>
            </a:r>
            <a:endParaRPr lang="zh-CN" altLang="en-US" sz="1865" dirty="0"/>
          </a:p>
        </p:txBody>
      </p:sp>
      <p:sp>
        <p:nvSpPr>
          <p:cNvPr id="7172" name="灯片编号占位符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lstStyle>
            <a:lvl1pPr>
              <a:spcBef>
                <a:spcPct val="30000"/>
              </a:spcBef>
              <a:buFont typeface="Arial" panose="020B0604020202020204" pitchFamily="34" charset="0"/>
              <a:defRPr>
                <a:solidFill>
                  <a:srgbClr val="FF0000"/>
                </a:solidFill>
                <a:latin typeface="Calibri" panose="020F0502020204030204" pitchFamily="34" charset="0"/>
                <a:ea typeface="宋体" panose="02010600030101010101" pitchFamily="2" charset="-122"/>
              </a:defRPr>
            </a:lvl1pPr>
            <a:lvl2pPr marL="742950" indent="-285750">
              <a:spcBef>
                <a:spcPct val="30000"/>
              </a:spcBef>
              <a:defRPr sz="1600">
                <a:solidFill>
                  <a:schemeClr val="tx1"/>
                </a:solidFill>
                <a:latin typeface="Calibri" panose="020F0502020204030204" pitchFamily="34" charset="0"/>
                <a:ea typeface="宋体" panose="02010600030101010101" pitchFamily="2" charset="-122"/>
              </a:defRPr>
            </a:lvl2pPr>
            <a:lvl3pPr marL="1143000" indent="-228600">
              <a:spcBef>
                <a:spcPct val="30000"/>
              </a:spcBef>
              <a:defRPr sz="1600">
                <a:solidFill>
                  <a:schemeClr val="tx1"/>
                </a:solidFill>
                <a:latin typeface="Calibri" panose="020F0502020204030204" pitchFamily="34" charset="0"/>
                <a:ea typeface="宋体" panose="02010600030101010101" pitchFamily="2" charset="-122"/>
              </a:defRPr>
            </a:lvl3pPr>
            <a:lvl4pPr marL="1600200" indent="-228600">
              <a:spcBef>
                <a:spcPct val="30000"/>
              </a:spcBef>
              <a:defRPr sz="1600">
                <a:solidFill>
                  <a:schemeClr val="tx1"/>
                </a:solidFill>
                <a:latin typeface="Calibri" panose="020F0502020204030204" pitchFamily="34" charset="0"/>
                <a:ea typeface="宋体" panose="02010600030101010101" pitchFamily="2" charset="-122"/>
              </a:defRPr>
            </a:lvl4pPr>
            <a:lvl5pPr marL="2057400" indent="-228600">
              <a:spcBef>
                <a:spcPct val="30000"/>
              </a:spcBef>
              <a:defRPr sz="1600">
                <a:solidFill>
                  <a:schemeClr val="tx1"/>
                </a:solidFill>
                <a:latin typeface="Calibri" panose="020F0502020204030204" pitchFamily="34" charset="0"/>
                <a:ea typeface="宋体" panose="02010600030101010101" pitchFamily="2" charset="-122"/>
              </a:defRPr>
            </a:lvl5pPr>
            <a:lvl6pPr marL="25146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6pPr>
            <a:lvl7pPr marL="29718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7pPr>
            <a:lvl8pPr marL="34290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8pPr>
            <a:lvl9pPr marL="3886200" indent="-228600" defTabSz="1217295" eaLnBrk="0" fontAlgn="base" hangingPunct="0">
              <a:spcBef>
                <a:spcPct val="30000"/>
              </a:spcBef>
              <a:spcAft>
                <a:spcPct val="0"/>
              </a:spcAft>
              <a:defRPr sz="1600">
                <a:solidFill>
                  <a:schemeClr val="tx1"/>
                </a:solidFill>
                <a:latin typeface="Calibri" panose="020F0502020204030204" pitchFamily="34" charset="0"/>
                <a:ea typeface="宋体" panose="02010600030101010101" pitchFamily="2" charset="-122"/>
              </a:defRPr>
            </a:lvl9pPr>
          </a:lstStyle>
          <a:p>
            <a:pPr defTabSz="1217295" fontAlgn="base">
              <a:spcBef>
                <a:spcPct val="0"/>
              </a:spcBef>
              <a:spcAft>
                <a:spcPct val="0"/>
              </a:spcAft>
              <a:buFontTx/>
              <a:buNone/>
            </a:pPr>
            <a:fld id="{FADC5A8A-2915-45FF-8245-75070A7CF0E2}" type="slidenum">
              <a:rPr lang="zh-CN" altLang="en-US" smtClean="0">
                <a:solidFill>
                  <a:schemeClr val="tx1"/>
                </a:solidFill>
              </a:rPr>
            </a:fld>
            <a:endParaRPr lang="zh-CN" altLang="en-US">
              <a:solidFill>
                <a:schemeClr val="tx1"/>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bg>
      <p:bgPr>
        <a:solidFill>
          <a:schemeClr val="accent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Subtitle 2"/>
          <p:cNvSpPr>
            <a:spLocks noGrp="1"/>
          </p:cNvSpPr>
          <p:nvPr>
            <p:ph type="subTitle" idx="1" hasCustomPrompt="1"/>
          </p:nvPr>
        </p:nvSpPr>
        <p:spPr>
          <a:xfrm>
            <a:off x="891101" y="5608054"/>
            <a:ext cx="5537406" cy="563753"/>
          </a:xfrm>
          <a:noFill/>
        </p:spPr>
        <p:txBody>
          <a:bodyPr>
            <a:normAutofit/>
          </a:bodyPr>
          <a:lstStyle>
            <a:lvl1pPr marL="0" indent="0" algn="l">
              <a:lnSpc>
                <a:spcPct val="150000"/>
              </a:lnSpc>
              <a:buNone/>
              <a:defRPr sz="2000">
                <a:solidFill>
                  <a:schemeClr val="accent1">
                    <a:lumMod val="20000"/>
                    <a:lumOff val="8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单击以编辑母版副标题样式</a:t>
            </a:r>
            <a:endParaRPr lang="en-US" dirty="0"/>
          </a:p>
        </p:txBody>
      </p:sp>
      <p:sp>
        <p:nvSpPr>
          <p:cNvPr id="29"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30" name="Footer Placeholder 4"/>
          <p:cNvSpPr>
            <a:spLocks noGrp="1"/>
          </p:cNvSpPr>
          <p:nvPr>
            <p:ph type="ftr" sz="quarter" idx="11"/>
          </p:nvPr>
        </p:nvSpPr>
        <p:spPr/>
        <p:txBody>
          <a:bodyPr/>
          <a:lstStyle>
            <a:lvl1pPr>
              <a:defRPr/>
            </a:lvl1pPr>
          </a:lstStyle>
          <a:p>
            <a:endParaRPr lang="zh-CN" altLang="en-US"/>
          </a:p>
        </p:txBody>
      </p:sp>
      <p:sp>
        <p:nvSpPr>
          <p:cNvPr id="31"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
        <p:nvSpPr>
          <p:cNvPr id="2" name="Title 1"/>
          <p:cNvSpPr>
            <a:spLocks noGrp="1"/>
          </p:cNvSpPr>
          <p:nvPr>
            <p:ph type="ctrTitle"/>
          </p:nvPr>
        </p:nvSpPr>
        <p:spPr>
          <a:xfrm>
            <a:off x="3851568" y="429778"/>
            <a:ext cx="6291917" cy="3033858"/>
          </a:xfrm>
          <a:noFill/>
        </p:spPr>
        <p:txBody>
          <a:bodyPr anchor="ctr">
            <a:normAutofit/>
          </a:bodyPr>
          <a:lstStyle>
            <a:lvl1pPr algn="ctr">
              <a:lnSpc>
                <a:spcPct val="150000"/>
              </a:lnSpc>
              <a:defRPr sz="4800" b="1" i="0">
                <a:ln>
                  <a:noFill/>
                </a:ln>
                <a:solidFill>
                  <a:schemeClr val="accent1"/>
                </a:solidFill>
                <a:effectLst/>
              </a:defRPr>
            </a:lvl1pPr>
          </a:lstStyle>
          <a:p>
            <a:r>
              <a:rPr lang="zh-CN" altLang="en-US" dirty="0"/>
              <a:t>单击此处编辑母版标题样式</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a:t>单击此处编辑母版标题样式</a:t>
            </a:r>
            <a:endParaRPr lang="en-US" dirty="0"/>
          </a:p>
        </p:txBody>
      </p:sp>
      <p:sp>
        <p:nvSpPr>
          <p:cNvPr id="3" name="Vertical Text Placeholder 2"/>
          <p:cNvSpPr>
            <a:spLocks noGrp="1"/>
          </p:cNvSpPr>
          <p:nvPr>
            <p:ph type="body" orient="vert" idx="1" hasCustomPrompt="1"/>
          </p:nvPr>
        </p:nvSpPr>
        <p:spPr>
          <a:xfrm>
            <a:off x="838201" y="365125"/>
            <a:ext cx="7734300" cy="5811838"/>
          </a:xfrm>
        </p:spPr>
        <p:txBody>
          <a:bodyPr vert="eaVert"/>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idx="1" hasCustomPrompt="1"/>
          </p:nvPr>
        </p:nvSpPr>
        <p:spPr/>
        <p:txBody>
          <a:bodyPr/>
          <a:lstStyle/>
          <a:p>
            <a:pPr lvl="0"/>
            <a:r>
              <a:rPr lang="zh-CN" altLang="en-US"/>
              <a:t>编辑母版文本样式</a:t>
            </a:r>
            <a:endParaRPr lang="zh-CN" altLang="en-US"/>
          </a:p>
          <a:p>
            <a:pPr lvl="1"/>
            <a:r>
              <a:rPr lang="zh-CN" altLang="en-US"/>
              <a:t>第二级</a:t>
            </a:r>
            <a:endParaRPr lang="zh-CN" altLang="en-US"/>
          </a:p>
        </p:txBody>
      </p:sp>
      <p:sp>
        <p:nvSpPr>
          <p:cNvPr id="4"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11"/>
          </p:nvPr>
        </p:nvSpPr>
        <p:spPr/>
        <p:txBody>
          <a:bodyPr/>
          <a:lstStyle>
            <a:lvl1pPr>
              <a:defRPr/>
            </a:lvl1pPr>
          </a:lstStyle>
          <a:p>
            <a:endParaRPr lang="zh-CN" altLang="en-US"/>
          </a:p>
        </p:txBody>
      </p:sp>
      <p:sp>
        <p:nvSpPr>
          <p:cNvPr id="6"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lvl="0" algn="ctr"/>
            <a:endParaRPr lang="zh-CN" altLang="en-US"/>
          </a:p>
        </p:txBody>
      </p:sp>
      <p:sp>
        <p:nvSpPr>
          <p:cNvPr id="2" name="Title 1"/>
          <p:cNvSpPr>
            <a:spLocks noGrp="1"/>
          </p:cNvSpPr>
          <p:nvPr userDrawn="1">
            <p:ph type="title"/>
          </p:nvPr>
        </p:nvSpPr>
        <p:spPr>
          <a:xfrm>
            <a:off x="3622096" y="229236"/>
            <a:ext cx="6762749" cy="2885530"/>
          </a:xfrm>
        </p:spPr>
        <p:txBody>
          <a:bodyPr anchor="ctr"/>
          <a:lstStyle>
            <a:lvl1pPr algn="ctr">
              <a:lnSpc>
                <a:spcPct val="150000"/>
              </a:lnSpc>
              <a:defRPr sz="4800" b="1">
                <a:ln w="3175">
                  <a:noFill/>
                </a:ln>
                <a:solidFill>
                  <a:schemeClr val="accent1"/>
                </a:solidFill>
                <a:effectLst/>
              </a:defRPr>
            </a:lvl1pPr>
          </a:lstStyle>
          <a:p>
            <a:r>
              <a:rPr lang="zh-CN" altLang="en-US" dirty="0"/>
              <a:t>单击此处编辑母版标题样式</a:t>
            </a:r>
            <a:endParaRPr lang="en-US" dirty="0"/>
          </a:p>
        </p:txBody>
      </p:sp>
      <p:sp>
        <p:nvSpPr>
          <p:cNvPr id="3" name="Text Placeholder 2"/>
          <p:cNvSpPr>
            <a:spLocks noGrp="1"/>
          </p:cNvSpPr>
          <p:nvPr userDrawn="1">
            <p:ph type="body" idx="1" hasCustomPrompt="1"/>
          </p:nvPr>
        </p:nvSpPr>
        <p:spPr>
          <a:xfrm>
            <a:off x="4062613" y="3251291"/>
            <a:ext cx="5881717" cy="917032"/>
          </a:xfrm>
        </p:spPr>
        <p:txBody>
          <a:bodyPr/>
          <a:lstStyle>
            <a:lvl1pPr marL="0" indent="0" algn="ctr">
              <a:lnSpc>
                <a:spcPct val="150000"/>
              </a:lnSpc>
              <a:buNone/>
              <a:defRPr sz="2800">
                <a:ln>
                  <a:noFill/>
                </a:ln>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编辑母版文本样式</a:t>
            </a:r>
            <a:endParaRPr lang="zh-CN" altLang="en-US"/>
          </a:p>
        </p:txBody>
      </p:sp>
      <p:sp>
        <p:nvSpPr>
          <p:cNvPr id="11" name="Date Placeholder 3"/>
          <p:cNvSpPr>
            <a:spLocks noGrp="1"/>
          </p:cNvSpPr>
          <p:nvPr userDrawn="1">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12" name="Footer Placeholder 4"/>
          <p:cNvSpPr>
            <a:spLocks noGrp="1"/>
          </p:cNvSpPr>
          <p:nvPr userDrawn="1">
            <p:ph type="ftr" sz="quarter" idx="11"/>
          </p:nvPr>
        </p:nvSpPr>
        <p:spPr/>
        <p:txBody>
          <a:bodyPr/>
          <a:lstStyle>
            <a:lvl1pPr>
              <a:defRPr/>
            </a:lvl1pPr>
          </a:lstStyle>
          <a:p>
            <a:endParaRPr lang="zh-CN" altLang="en-US"/>
          </a:p>
        </p:txBody>
      </p:sp>
      <p:sp>
        <p:nvSpPr>
          <p:cNvPr id="13" name="Slide Number Placeholder 5"/>
          <p:cNvSpPr>
            <a:spLocks noGrp="1"/>
          </p:cNvSpPr>
          <p:nvPr userDrawn="1">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Content Placeholder 2"/>
          <p:cNvSpPr>
            <a:spLocks noGrp="1"/>
          </p:cNvSpPr>
          <p:nvPr>
            <p:ph sz="half" idx="1" hasCustomPrompt="1"/>
          </p:nvPr>
        </p:nvSpPr>
        <p:spPr>
          <a:xfrm>
            <a:off x="838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Content Placeholder 3"/>
          <p:cNvSpPr>
            <a:spLocks noGrp="1"/>
          </p:cNvSpPr>
          <p:nvPr>
            <p:ph sz="half" idx="2" hasCustomPrompt="1"/>
          </p:nvPr>
        </p:nvSpPr>
        <p:spPr>
          <a:xfrm>
            <a:off x="6172200" y="1825625"/>
            <a:ext cx="5181600" cy="435133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a:t>单击此处编辑母版标题样式</a:t>
            </a:r>
            <a:endParaRPr lang="en-US" dirty="0"/>
          </a:p>
        </p:txBody>
      </p:sp>
      <p:sp>
        <p:nvSpPr>
          <p:cNvPr id="3" name="Text Placeholder 2"/>
          <p:cNvSpPr>
            <a:spLocks noGrp="1"/>
          </p:cNvSpPr>
          <p:nvPr>
            <p:ph type="body" idx="1" hasCustomPrompt="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4" name="Content Placeholder 3"/>
          <p:cNvSpPr>
            <a:spLocks noGrp="1"/>
          </p:cNvSpPr>
          <p:nvPr>
            <p:ph sz="half" idx="2" hasCustomPrompt="1"/>
          </p:nvPr>
        </p:nvSpPr>
        <p:spPr>
          <a:xfrm>
            <a:off x="839789" y="2505075"/>
            <a:ext cx="5157787"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5" name="Text Placeholder 4"/>
          <p:cNvSpPr>
            <a:spLocks noGrp="1"/>
          </p:cNvSpPr>
          <p:nvPr>
            <p:ph type="body" sz="quarter" idx="3" hasCustomPrompt="1"/>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编辑母版文本样式</a:t>
            </a:r>
            <a:endParaRPr lang="zh-CN" altLang="en-US"/>
          </a:p>
        </p:txBody>
      </p:sp>
      <p:sp>
        <p:nvSpPr>
          <p:cNvPr id="6" name="Content Placeholder 5"/>
          <p:cNvSpPr>
            <a:spLocks noGrp="1"/>
          </p:cNvSpPr>
          <p:nvPr>
            <p:ph sz="quarter" idx="4" hasCustomPrompt="1"/>
          </p:nvPr>
        </p:nvSpPr>
        <p:spPr>
          <a:xfrm>
            <a:off x="6172201" y="2505075"/>
            <a:ext cx="5183188" cy="3684588"/>
          </a:xfrm>
        </p:spPr>
        <p:txBody>
          <a:body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7"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8" name="Footer Placeholder 4"/>
          <p:cNvSpPr>
            <a:spLocks noGrp="1"/>
          </p:cNvSpPr>
          <p:nvPr>
            <p:ph type="ftr" sz="quarter" idx="11"/>
          </p:nvPr>
        </p:nvSpPr>
        <p:spPr/>
        <p:txBody>
          <a:bodyPr/>
          <a:lstStyle>
            <a:lvl1pPr>
              <a:defRPr/>
            </a:lvl1pPr>
          </a:lstStyle>
          <a:p>
            <a:endParaRPr lang="zh-CN" altLang="en-US"/>
          </a:p>
        </p:txBody>
      </p:sp>
      <p:sp>
        <p:nvSpPr>
          <p:cNvPr id="9"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a:t>单击此处编辑母版标题样式</a:t>
            </a:r>
            <a:endParaRPr lang="en-US" dirty="0"/>
          </a:p>
        </p:txBody>
      </p:sp>
      <p:sp>
        <p:nvSpPr>
          <p:cNvPr id="3"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4"/>
          <p:cNvSpPr>
            <a:spLocks noGrp="1"/>
          </p:cNvSpPr>
          <p:nvPr>
            <p:ph type="ftr" sz="quarter" idx="11"/>
          </p:nvPr>
        </p:nvSpPr>
        <p:spPr/>
        <p:txBody>
          <a:bodyPr/>
          <a:lstStyle>
            <a:lvl1pPr>
              <a:defRPr/>
            </a:lvl1pPr>
          </a:lstStyle>
          <a:p>
            <a:endParaRPr lang="zh-CN" altLang="en-US"/>
          </a:p>
        </p:txBody>
      </p:sp>
      <p:sp>
        <p:nvSpPr>
          <p:cNvPr id="5"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showMasterSp="0">
  <p:cSld name="空白">
    <p:bg>
      <p:bgPr>
        <a:solidFill>
          <a:schemeClr val="bg1"/>
        </a:solidFill>
        <a:effectLst/>
      </p:bgPr>
    </p:bg>
    <p:spTree>
      <p:nvGrpSpPr>
        <p:cNvPr id="1" name=""/>
        <p:cNvGrpSpPr/>
        <p:nvPr/>
      </p:nvGrpSpPr>
      <p:grpSpPr>
        <a:xfrm>
          <a:off x="0" y="0"/>
          <a:ext cx="0" cy="0"/>
          <a:chOff x="0" y="0"/>
          <a:chExt cx="0" cy="0"/>
        </a:xfrm>
      </p:grpSpPr>
      <p:sp>
        <p:nvSpPr>
          <p:cNvPr id="7" name="矩形 6"/>
          <p:cNvSpPr/>
          <p:nvPr userDrawn="1"/>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3" name="Date Placeholder 1"/>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4" name="Footer Placeholder 2"/>
          <p:cNvSpPr>
            <a:spLocks noGrp="1"/>
          </p:cNvSpPr>
          <p:nvPr>
            <p:ph type="ftr" sz="quarter" idx="11"/>
          </p:nvPr>
        </p:nvSpPr>
        <p:spPr/>
        <p:txBody>
          <a:bodyPr/>
          <a:lstStyle>
            <a:lvl1pPr>
              <a:defRPr/>
            </a:lvl1pPr>
          </a:lstStyle>
          <a:p>
            <a:endParaRPr lang="zh-CN" altLang="en-US"/>
          </a:p>
        </p:txBody>
      </p:sp>
      <p:sp>
        <p:nvSpPr>
          <p:cNvPr id="5" name="Slide Number Placeholder 3"/>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Content Placeholder 2"/>
          <p:cNvSpPr>
            <a:spLocks noGrp="1"/>
          </p:cNvSpPr>
          <p:nvPr>
            <p:ph idx="1" hasCustomPrompt="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en-US"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lstStyle>
            <a:lvl1pPr>
              <a:defRPr sz="3200"/>
            </a:lvl1pPr>
          </a:lstStyle>
          <a:p>
            <a:r>
              <a:rPr lang="zh-CN" altLang="en-US"/>
              <a:t>单击此处编辑母版标题样式</a:t>
            </a:r>
            <a:endParaRPr lang="en-US" dirty="0"/>
          </a:p>
        </p:txBody>
      </p:sp>
      <p:sp>
        <p:nvSpPr>
          <p:cNvPr id="3" name="Picture Placeholder 2"/>
          <p:cNvSpPr>
            <a:spLocks noGrp="1" noChangeAspect="1"/>
          </p:cNvSpPr>
          <p:nvPr>
            <p:ph type="pic" idx="1"/>
          </p:nvPr>
        </p:nvSpPr>
        <p:spPr>
          <a:xfrm>
            <a:off x="5183188" y="987427"/>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a:t>单击图标添加图片</a:t>
            </a:r>
            <a:endParaRPr lang="en-US" noProof="0" dirty="0"/>
          </a:p>
        </p:txBody>
      </p:sp>
      <p:sp>
        <p:nvSpPr>
          <p:cNvPr id="4" name="Text Placeholder 3"/>
          <p:cNvSpPr>
            <a:spLocks noGrp="1"/>
          </p:cNvSpPr>
          <p:nvPr>
            <p:ph type="body" sz="half" idx="2" hasCustomPrompt="1"/>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编辑母版文本样式</a:t>
            </a:r>
            <a:endParaRPr lang="zh-CN" altLang="en-US"/>
          </a:p>
        </p:txBody>
      </p:sp>
      <p:sp>
        <p:nvSpPr>
          <p:cNvPr id="5" name="Date Placeholder 3"/>
          <p:cNvSpPr>
            <a:spLocks noGrp="1"/>
          </p:cNvSpPr>
          <p:nvPr>
            <p:ph type="dt" sz="half" idx="10"/>
          </p:nvPr>
        </p:nvSpPr>
        <p:spPr/>
        <p:txBody>
          <a:bodyPr/>
          <a:lstStyle>
            <a:lvl1pPr>
              <a:defRPr/>
            </a:lvl1pPr>
          </a:lstStyle>
          <a:p>
            <a:fld id="{73B25E68-99F1-4046-B09B-134B52642AC8}" type="datetimeFigureOut">
              <a:rPr lang="zh-CN" altLang="en-US" smtClean="0"/>
            </a:fld>
            <a:endParaRPr lang="zh-CN" altLang="en-US"/>
          </a:p>
        </p:txBody>
      </p:sp>
      <p:sp>
        <p:nvSpPr>
          <p:cNvPr id="6" name="Footer Placeholder 4"/>
          <p:cNvSpPr>
            <a:spLocks noGrp="1"/>
          </p:cNvSpPr>
          <p:nvPr>
            <p:ph type="ftr" sz="quarter" idx="11"/>
          </p:nvPr>
        </p:nvSpPr>
        <p:spPr/>
        <p:txBody>
          <a:bodyPr/>
          <a:lstStyle>
            <a:lvl1pPr>
              <a:defRPr/>
            </a:lvl1pPr>
          </a:lstStyle>
          <a:p>
            <a:endParaRPr lang="zh-CN" altLang="en-US"/>
          </a:p>
        </p:txBody>
      </p:sp>
      <p:sp>
        <p:nvSpPr>
          <p:cNvPr id="7" name="Slide Number Placeholder 5"/>
          <p:cNvSpPr>
            <a:spLocks noGrp="1"/>
          </p:cNvSpPr>
          <p:nvPr>
            <p:ph type="sldNum" sz="quarter" idx="12"/>
          </p:nvPr>
        </p:nvSpPr>
        <p:spPr/>
        <p:txBody>
          <a:bodyPr/>
          <a:lstStyle>
            <a:lvl1pPr>
              <a:defRPr/>
            </a:lvl1pPr>
          </a:lstStyle>
          <a:p>
            <a:fld id="{3E3CA578-6D8C-4084-809D-66D25A20E1A2}"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image" Target="../media/image2.jpeg"/><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矩形 8"/>
          <p:cNvSpPr/>
          <p:nvPr userDrawn="1"/>
        </p:nvSpPr>
        <p:spPr>
          <a:xfrm>
            <a:off x="0" y="0"/>
            <a:ext cx="12192000" cy="6858000"/>
          </a:xfrm>
          <a:prstGeom prst="rect">
            <a:avLst/>
          </a:prstGeom>
          <a:blipFill dpi="0" rotWithShape="1">
            <a:blip r:embed="rId12">
              <a:extLst>
                <a:ext uri="{28A0092B-C50C-407E-A947-70E740481C1C}">
                  <a14:useLocalDpi xmlns:a14="http://schemas.microsoft.com/office/drawing/2010/main" val="0"/>
                </a:ext>
              </a:extLst>
            </a:blip>
            <a:srcRect/>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121920" tIns="60960" rIns="121920" bIns="60960" numCol="1" spcCol="0" rtlCol="0" fromWordArt="0" anchor="ctr" anchorCtr="0" forceAA="0" compatLnSpc="1">
            <a:noAutofit/>
          </a:bodyPr>
          <a:lstStyle/>
          <a:p>
            <a:pPr algn="ctr"/>
            <a:endParaRPr lang="zh-CN" altLang="en-US" sz="2400"/>
          </a:p>
        </p:txBody>
      </p:sp>
      <p:sp>
        <p:nvSpPr>
          <p:cNvPr id="1027" name="Text Placeholder 2"/>
          <p:cNvSpPr>
            <a:spLocks noGrp="1"/>
          </p:cNvSpPr>
          <p:nvPr>
            <p:ph type="body" idx="1"/>
          </p:nvPr>
        </p:nvSpPr>
        <p:spPr bwMode="auto">
          <a:xfrm>
            <a:off x="754063" y="1385554"/>
            <a:ext cx="10680700" cy="497079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lstStyle/>
          <a:p>
            <a:pPr lvl="0"/>
            <a:r>
              <a:rPr lang="zh-CN" altLang="en-US" dirty="0"/>
              <a:t>单击此处编辑母版文本样式</a:t>
            </a:r>
            <a:endParaRPr lang="zh-CN" altLang="en-US" dirty="0"/>
          </a:p>
          <a:p>
            <a:pPr lvl="1"/>
            <a:r>
              <a:rPr lang="zh-CN" altLang="en-US" dirty="0"/>
              <a:t>第二级</a:t>
            </a:r>
            <a:endParaRPr lang="zh-CN" alt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defTabSz="1218565" eaLnBrk="1" fontAlgn="auto" hangingPunct="1">
              <a:spcBef>
                <a:spcPts val="0"/>
              </a:spcBef>
              <a:spcAft>
                <a:spcPts val="0"/>
              </a:spcAft>
              <a:defRPr sz="1200">
                <a:solidFill>
                  <a:schemeClr val="bg1">
                    <a:lumMod val="65000"/>
                  </a:schemeClr>
                </a:solidFill>
                <a:latin typeface="+mn-lt"/>
                <a:ea typeface="+mn-ea"/>
              </a:defRPr>
            </a:lvl1pPr>
          </a:lstStyle>
          <a:p>
            <a:fld id="{73B25E68-99F1-4046-B09B-134B52642AC8}" type="datetimeFigureOut">
              <a:rPr lang="zh-CN" altLang="en-US" smtClean="0"/>
            </a:fld>
            <a:endParaRPr lang="zh-CN"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defTabSz="1218565" eaLnBrk="1" fontAlgn="auto" hangingPunct="1">
              <a:spcBef>
                <a:spcPts val="0"/>
              </a:spcBef>
              <a:spcAft>
                <a:spcPts val="0"/>
              </a:spcAft>
              <a:defRPr sz="1200">
                <a:solidFill>
                  <a:schemeClr val="bg1">
                    <a:lumMod val="65000"/>
                  </a:schemeClr>
                </a:solidFill>
                <a:latin typeface="+mn-lt"/>
                <a:ea typeface="+mn-ea"/>
              </a:defRPr>
            </a:lvl1pPr>
          </a:lstStyle>
          <a:p>
            <a:endParaRPr lang="zh-CN"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defTabSz="1218565" eaLnBrk="1" fontAlgn="auto" hangingPunct="1">
              <a:spcBef>
                <a:spcPts val="0"/>
              </a:spcBef>
              <a:spcAft>
                <a:spcPts val="0"/>
              </a:spcAft>
              <a:defRPr sz="1200">
                <a:solidFill>
                  <a:schemeClr val="bg1">
                    <a:lumMod val="65000"/>
                  </a:schemeClr>
                </a:solidFill>
                <a:latin typeface="+mn-lt"/>
                <a:ea typeface="+mn-ea"/>
              </a:defRPr>
            </a:lvl1pPr>
          </a:lstStyle>
          <a:p>
            <a:fld id="{3E3CA578-6D8C-4084-809D-66D25A20E1A2}" type="slidenum">
              <a:rPr lang="zh-CN" altLang="en-US" smtClean="0"/>
            </a:fld>
            <a:endParaRPr lang="zh-CN" altLang="en-US"/>
          </a:p>
        </p:txBody>
      </p:sp>
      <p:sp>
        <p:nvSpPr>
          <p:cNvPr id="1031" name="Title Placeholder 1"/>
          <p:cNvSpPr>
            <a:spLocks noGrp="1"/>
          </p:cNvSpPr>
          <p:nvPr>
            <p:ph type="title"/>
          </p:nvPr>
        </p:nvSpPr>
        <p:spPr bwMode="auto">
          <a:xfrm>
            <a:off x="754063" y="240840"/>
            <a:ext cx="10680700" cy="8484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lstStyle/>
          <a:p>
            <a:pPr lvl="0"/>
            <a:r>
              <a:rPr lang="zh-CN" altLang="en-US" dirty="0"/>
              <a:t>单击此处编辑母版标题样式</a:t>
            </a:r>
            <a:endParaRPr lang="en-US" altLang="zh-CN"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eaLnBrk="1" fontAlgn="base" hangingPunct="1">
        <a:lnSpc>
          <a:spcPct val="90000"/>
        </a:lnSpc>
        <a:spcBef>
          <a:spcPct val="0"/>
        </a:spcBef>
        <a:spcAft>
          <a:spcPct val="0"/>
        </a:spcAft>
        <a:defRPr sz="3600" kern="1200">
          <a:solidFill>
            <a:schemeClr val="accent1"/>
          </a:solidFill>
          <a:latin typeface="+mj-lt"/>
          <a:ea typeface="+mj-ea"/>
          <a:cs typeface="+mj-cs"/>
        </a:defRPr>
      </a:lvl1pPr>
      <a:lvl2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2pPr>
      <a:lvl3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3pPr>
      <a:lvl4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4pPr>
      <a:lvl5pPr algn="l" rtl="0" eaLnBrk="1" fontAlgn="base" hangingPunct="1">
        <a:lnSpc>
          <a:spcPct val="90000"/>
        </a:lnSpc>
        <a:spcBef>
          <a:spcPct val="0"/>
        </a:spcBef>
        <a:spcAft>
          <a:spcPct val="0"/>
        </a:spcAft>
        <a:defRPr sz="3200">
          <a:solidFill>
            <a:schemeClr val="accent1"/>
          </a:solidFill>
          <a:latin typeface="等线 Light" panose="02010600030101010101" pitchFamily="2" charset="-122"/>
          <a:ea typeface="等线 Light" panose="02010600030101010101" pitchFamily="2" charset="-122"/>
        </a:defRPr>
      </a:lvl5pPr>
      <a:lvl6pPr marL="4572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6pPr>
      <a:lvl7pPr marL="9144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7pPr>
      <a:lvl8pPr marL="13716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8pPr>
      <a:lvl9pPr marL="1828800" algn="l" rtl="0" eaLnBrk="1" fontAlgn="base" hangingPunct="1">
        <a:lnSpc>
          <a:spcPct val="90000"/>
        </a:lnSpc>
        <a:spcBef>
          <a:spcPct val="0"/>
        </a:spcBef>
        <a:spcAft>
          <a:spcPct val="0"/>
        </a:spcAft>
        <a:defRPr sz="3200">
          <a:solidFill>
            <a:schemeClr val="tx1"/>
          </a:solidFill>
          <a:latin typeface="Tempus Sans ITC" panose="04020404030D07020202" pitchFamily="82" charset="0"/>
          <a:ea typeface="幼圆" panose="02010509060101010101" pitchFamily="49" charset="-122"/>
        </a:defRPr>
      </a:lvl9pPr>
    </p:titleStyle>
    <p:bodyStyle>
      <a:lvl1pPr marL="357505" indent="-357505" algn="l" rtl="0" eaLnBrk="1" fontAlgn="base" hangingPunct="1">
        <a:lnSpc>
          <a:spcPct val="90000"/>
        </a:lnSpc>
        <a:spcBef>
          <a:spcPts val="1800"/>
        </a:spcBef>
        <a:spcAft>
          <a:spcPct val="0"/>
        </a:spcAft>
        <a:buClr>
          <a:schemeClr val="tx1"/>
        </a:buClr>
        <a:buSzPct val="80000"/>
        <a:buFont typeface="Wingdings 2" panose="05020102010507070707" pitchFamily="18" charset="2"/>
        <a:buChar char="ê"/>
        <a:defRPr sz="2400" kern="1200">
          <a:solidFill>
            <a:schemeClr val="tx1"/>
          </a:solidFill>
          <a:latin typeface="+mn-lt"/>
          <a:ea typeface="+mn-ea"/>
          <a:cs typeface="+mn-cs"/>
        </a:defRPr>
      </a:lvl1pPr>
      <a:lvl2pPr marL="357505" indent="-357505" algn="l" rtl="0" eaLnBrk="1" fontAlgn="base" hangingPunct="1">
        <a:lnSpc>
          <a:spcPct val="130000"/>
        </a:lnSpc>
        <a:spcBef>
          <a:spcPct val="0"/>
        </a:spcBef>
        <a:spcAft>
          <a:spcPct val="0"/>
        </a:spcAft>
        <a:buClr>
          <a:schemeClr val="tx1"/>
        </a:buClr>
        <a:buFont typeface="Wingdings 2" panose="05020102010507070707" pitchFamily="18" charset="2"/>
        <a:buChar char="ê"/>
        <a:defRPr sz="16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rgbClr val="262626"/>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rgbClr val="262626"/>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21.xml"/><Relationship Id="rId3" Type="http://schemas.openxmlformats.org/officeDocument/2006/relationships/tags" Target="../tags/tag20.xml"/><Relationship Id="rId2" Type="http://schemas.openxmlformats.org/officeDocument/2006/relationships/tags" Target="../tags/tag19.xml"/><Relationship Id="rId1" Type="http://schemas.openxmlformats.org/officeDocument/2006/relationships/tags" Target="../tags/tag18.xml"/></Relationships>
</file>

<file path=ppt/slides/_rels/slide17.xml.rels><?xml version="1.0" encoding="UTF-8" standalone="yes"?>
<Relationships xmlns="http://schemas.openxmlformats.org/package/2006/relationships"><Relationship Id="rId9" Type="http://schemas.openxmlformats.org/officeDocument/2006/relationships/tags" Target="../tags/tag30.xml"/><Relationship Id="rId8" Type="http://schemas.openxmlformats.org/officeDocument/2006/relationships/tags" Target="../tags/tag29.xml"/><Relationship Id="rId7" Type="http://schemas.openxmlformats.org/officeDocument/2006/relationships/tags" Target="../tags/tag28.xml"/><Relationship Id="rId6" Type="http://schemas.openxmlformats.org/officeDocument/2006/relationships/tags" Target="../tags/tag27.xml"/><Relationship Id="rId5" Type="http://schemas.openxmlformats.org/officeDocument/2006/relationships/tags" Target="../tags/tag26.xml"/><Relationship Id="rId4" Type="http://schemas.openxmlformats.org/officeDocument/2006/relationships/tags" Target="../tags/tag25.xml"/><Relationship Id="rId3" Type="http://schemas.openxmlformats.org/officeDocument/2006/relationships/tags" Target="../tags/tag24.xml"/><Relationship Id="rId2" Type="http://schemas.openxmlformats.org/officeDocument/2006/relationships/tags" Target="../tags/tag23.xml"/><Relationship Id="rId16" Type="http://schemas.openxmlformats.org/officeDocument/2006/relationships/slideLayout" Target="../slideLayouts/slideLayout6.xml"/><Relationship Id="rId15" Type="http://schemas.openxmlformats.org/officeDocument/2006/relationships/tags" Target="../tags/tag36.xml"/><Relationship Id="rId14" Type="http://schemas.openxmlformats.org/officeDocument/2006/relationships/tags" Target="../tags/tag35.xml"/><Relationship Id="rId13" Type="http://schemas.openxmlformats.org/officeDocument/2006/relationships/tags" Target="../tags/tag34.xml"/><Relationship Id="rId12" Type="http://schemas.openxmlformats.org/officeDocument/2006/relationships/tags" Target="../tags/tag33.xml"/><Relationship Id="rId11" Type="http://schemas.openxmlformats.org/officeDocument/2006/relationships/tags" Target="../tags/tag32.xml"/><Relationship Id="rId10" Type="http://schemas.openxmlformats.org/officeDocument/2006/relationships/tags" Target="../tags/tag31.xml"/><Relationship Id="rId1" Type="http://schemas.openxmlformats.org/officeDocument/2006/relationships/tags" Target="../tags/tag2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9" Type="http://schemas.openxmlformats.org/officeDocument/2006/relationships/tags" Target="../tags/tag8.xml"/><Relationship Id="rId8" Type="http://schemas.openxmlformats.org/officeDocument/2006/relationships/tags" Target="../tags/tag7.xml"/><Relationship Id="rId7" Type="http://schemas.openxmlformats.org/officeDocument/2006/relationships/tags" Target="../tags/tag6.xml"/><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2" Type="http://schemas.openxmlformats.org/officeDocument/2006/relationships/slideLayout" Target="../slideLayouts/slideLayout7.xml"/><Relationship Id="rId11" Type="http://schemas.openxmlformats.org/officeDocument/2006/relationships/tags" Target="../tags/tag10.xml"/><Relationship Id="rId10" Type="http://schemas.openxmlformats.org/officeDocument/2006/relationships/tags" Target="../tags/tag9.xml"/><Relationship Id="rId1" Type="http://schemas.openxmlformats.org/officeDocument/2006/relationships/slide" Target="slide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37.xml"/></Relationships>
</file>

<file path=ppt/slides/_rels/slide24.xml.rels><?xml version="1.0" encoding="UTF-8" standalone="yes"?>
<Relationships xmlns="http://schemas.openxmlformats.org/package/2006/relationships"><Relationship Id="rId4" Type="http://schemas.openxmlformats.org/officeDocument/2006/relationships/slideLayout" Target="../slideLayouts/slideLayout6.xml"/><Relationship Id="rId3" Type="http://schemas.openxmlformats.org/officeDocument/2006/relationships/tags" Target="../tags/tag40.xml"/><Relationship Id="rId2" Type="http://schemas.openxmlformats.org/officeDocument/2006/relationships/tags" Target="../tags/tag39.xml"/><Relationship Id="rId1" Type="http://schemas.openxmlformats.org/officeDocument/2006/relationships/tags" Target="../tags/tag3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42.xml"/><Relationship Id="rId1" Type="http://schemas.openxmlformats.org/officeDocument/2006/relationships/tags" Target="../tags/tag4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5" Type="http://schemas.openxmlformats.org/officeDocument/2006/relationships/slideLayout" Target="../slideLayouts/slideLayout6.xml"/><Relationship Id="rId4" Type="http://schemas.openxmlformats.org/officeDocument/2006/relationships/tags" Target="../tags/tag14.xml"/><Relationship Id="rId3" Type="http://schemas.openxmlformats.org/officeDocument/2006/relationships/tags" Target="../tags/tag13.xml"/><Relationship Id="rId2" Type="http://schemas.openxmlformats.org/officeDocument/2006/relationships/tags" Target="../tags/tag12.xml"/><Relationship Id="rId1" Type="http://schemas.openxmlformats.org/officeDocument/2006/relationships/tags" Target="../tags/tag1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6.xml"/><Relationship Id="rId2" Type="http://schemas.openxmlformats.org/officeDocument/2006/relationships/tags" Target="../tags/tag16.xml"/><Relationship Id="rId1" Type="http://schemas.openxmlformats.org/officeDocument/2006/relationships/tags" Target="../tags/tag1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副标题 6"/>
          <p:cNvSpPr>
            <a:spLocks noGrp="1"/>
          </p:cNvSpPr>
          <p:nvPr>
            <p:ph type="subTitle" idx="1"/>
          </p:nvPr>
        </p:nvSpPr>
        <p:spPr/>
        <p:txBody>
          <a:bodyPr>
            <a:normAutofit/>
          </a:bodyPr>
          <a:lstStyle/>
          <a:p>
            <a:r>
              <a:rPr lang="zh-CN" altLang="en-US" dirty="0"/>
              <a:t>医师：亮亮图文        日期：</a:t>
            </a:r>
            <a:r>
              <a:rPr lang="en-US" altLang="zh-CN" dirty="0"/>
              <a:t>20xx</a:t>
            </a:r>
            <a:r>
              <a:rPr lang="en-US" altLang="zh-CN" dirty="0"/>
              <a:t>-12-30</a:t>
            </a:r>
            <a:endParaRPr lang="en-US" altLang="zh-CN" dirty="0"/>
          </a:p>
        </p:txBody>
      </p:sp>
      <p:sp>
        <p:nvSpPr>
          <p:cNvPr id="6146" name="标题 5"/>
          <p:cNvSpPr>
            <a:spLocks noGrp="1"/>
          </p:cNvSpPr>
          <p:nvPr>
            <p:ph type="ctrTitle"/>
          </p:nvPr>
        </p:nvSpPr>
        <p:spPr/>
        <p:txBody>
          <a:bodyPr>
            <a:normAutofit/>
          </a:bodyPr>
          <a:lstStyle/>
          <a:p>
            <a:r>
              <a:rPr lang="zh-CN" altLang="en-US" sz="5400" dirty="0"/>
              <a:t>体检中心医疗</a:t>
            </a:r>
            <a:br>
              <a:rPr lang="en-US" altLang="zh-CN" sz="5400" dirty="0"/>
            </a:br>
            <a:r>
              <a:rPr lang="zh-CN" altLang="en-US" sz="5400" dirty="0"/>
              <a:t>健康工作报告模板</a:t>
            </a:r>
            <a:endParaRPr lang="zh-CN" altLang="en-US" sz="5400" dirty="0"/>
          </a:p>
        </p:txBody>
      </p:sp>
    </p:spTree>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任意多边形 4"/>
          <p:cNvSpPr/>
          <p:nvPr/>
        </p:nvSpPr>
        <p:spPr>
          <a:xfrm>
            <a:off x="12338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椭圆 15"/>
          <p:cNvSpPr/>
          <p:nvPr/>
        </p:nvSpPr>
        <p:spPr>
          <a:xfrm>
            <a:off x="12338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19" name="矩形 18"/>
          <p:cNvSpPr/>
          <p:nvPr/>
        </p:nvSpPr>
        <p:spPr>
          <a:xfrm>
            <a:off x="8156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0" name="任意多边形 4"/>
          <p:cNvSpPr/>
          <p:nvPr/>
        </p:nvSpPr>
        <p:spPr>
          <a:xfrm>
            <a:off x="39770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21" name="椭圆 20"/>
          <p:cNvSpPr/>
          <p:nvPr/>
        </p:nvSpPr>
        <p:spPr>
          <a:xfrm>
            <a:off x="39770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24" name="矩形 23"/>
          <p:cNvSpPr/>
          <p:nvPr/>
        </p:nvSpPr>
        <p:spPr>
          <a:xfrm>
            <a:off x="35588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1" name="任意多边形 4"/>
          <p:cNvSpPr/>
          <p:nvPr/>
        </p:nvSpPr>
        <p:spPr>
          <a:xfrm>
            <a:off x="67202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2" name="椭圆 31"/>
          <p:cNvSpPr/>
          <p:nvPr/>
        </p:nvSpPr>
        <p:spPr>
          <a:xfrm>
            <a:off x="67202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33" name="矩形 32"/>
          <p:cNvSpPr/>
          <p:nvPr/>
        </p:nvSpPr>
        <p:spPr>
          <a:xfrm>
            <a:off x="63020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34" name="任意多边形 4"/>
          <p:cNvSpPr/>
          <p:nvPr/>
        </p:nvSpPr>
        <p:spPr>
          <a:xfrm>
            <a:off x="9463460" y="2272472"/>
            <a:ext cx="1494682" cy="625964"/>
          </a:xfrm>
          <a:custGeom>
            <a:avLst/>
            <a:gdLst>
              <a:gd name="connsiteX0" fmla="*/ 46611 w 619034"/>
              <a:gd name="connsiteY0" fmla="*/ 88158 h 259248"/>
              <a:gd name="connsiteX1" fmla="*/ 73593 w 619034"/>
              <a:gd name="connsiteY1" fmla="*/ 104051 h 259248"/>
              <a:gd name="connsiteX2" fmla="*/ 81433 w 619034"/>
              <a:gd name="connsiteY2" fmla="*/ 134369 h 259248"/>
              <a:gd name="connsiteX3" fmla="*/ 68953 w 619034"/>
              <a:gd name="connsiteY3" fmla="*/ 155557 h 259248"/>
              <a:gd name="connsiteX4" fmla="*/ 145285 w 619034"/>
              <a:gd name="connsiteY4" fmla="*/ 256853 h 259248"/>
              <a:gd name="connsiteX5" fmla="*/ 132060 w 619034"/>
              <a:gd name="connsiteY5" fmla="*/ 259093 h 259248"/>
              <a:gd name="connsiteX6" fmla="*/ 131527 w 619034"/>
              <a:gd name="connsiteY6" fmla="*/ 259245 h 259248"/>
              <a:gd name="connsiteX7" fmla="*/ 59028 w 619034"/>
              <a:gd name="connsiteY7" fmla="*/ 163035 h 259248"/>
              <a:gd name="connsiteX8" fmla="*/ 35222 w 619034"/>
              <a:gd name="connsiteY8" fmla="*/ 169191 h 259248"/>
              <a:gd name="connsiteX9" fmla="*/ 8240 w 619034"/>
              <a:gd name="connsiteY9" fmla="*/ 153298 h 259248"/>
              <a:gd name="connsiteX10" fmla="*/ 16293 w 619034"/>
              <a:gd name="connsiteY10" fmla="*/ 95998 h 259248"/>
              <a:gd name="connsiteX11" fmla="*/ 46611 w 619034"/>
              <a:gd name="connsiteY11" fmla="*/ 88158 h 259248"/>
              <a:gd name="connsiteX12" fmla="*/ 571717 w 619034"/>
              <a:gd name="connsiteY12" fmla="*/ 83576 h 259248"/>
              <a:gd name="connsiteX13" fmla="*/ 602166 w 619034"/>
              <a:gd name="connsiteY13" fmla="*/ 90886 h 259248"/>
              <a:gd name="connsiteX14" fmla="*/ 611218 w 619034"/>
              <a:gd name="connsiteY14" fmla="*/ 148036 h 259248"/>
              <a:gd name="connsiteX15" fmla="*/ 584518 w 619034"/>
              <a:gd name="connsiteY15" fmla="*/ 164398 h 259248"/>
              <a:gd name="connsiteX16" fmla="*/ 560606 w 619034"/>
              <a:gd name="connsiteY16" fmla="*/ 158657 h 259248"/>
              <a:gd name="connsiteX17" fmla="*/ 487523 w 619034"/>
              <a:gd name="connsiteY17" fmla="*/ 259248 h 259248"/>
              <a:gd name="connsiteX18" fmla="*/ 486977 w 619034"/>
              <a:gd name="connsiteY18" fmla="*/ 259093 h 259248"/>
              <a:gd name="connsiteX19" fmla="*/ 473888 w 619034"/>
              <a:gd name="connsiteY19" fmla="*/ 256876 h 259248"/>
              <a:gd name="connsiteX20" fmla="*/ 550554 w 619034"/>
              <a:gd name="connsiteY20" fmla="*/ 151353 h 259248"/>
              <a:gd name="connsiteX21" fmla="*/ 537706 w 619034"/>
              <a:gd name="connsiteY21" fmla="*/ 130387 h 259248"/>
              <a:gd name="connsiteX22" fmla="*/ 545016 w 619034"/>
              <a:gd name="connsiteY22" fmla="*/ 99937 h 259248"/>
              <a:gd name="connsiteX23" fmla="*/ 571717 w 619034"/>
              <a:gd name="connsiteY23" fmla="*/ 83576 h 259248"/>
              <a:gd name="connsiteX24" fmla="*/ 140958 w 619034"/>
              <a:gd name="connsiteY24" fmla="*/ 30892 h 259248"/>
              <a:gd name="connsiteX25" fmla="*/ 178428 w 619034"/>
              <a:gd name="connsiteY25" fmla="*/ 56224 h 259248"/>
              <a:gd name="connsiteX26" fmla="*/ 178373 w 619034"/>
              <a:gd name="connsiteY26" fmla="*/ 87539 h 259248"/>
              <a:gd name="connsiteX27" fmla="*/ 160955 w 619034"/>
              <a:gd name="connsiteY27" fmla="*/ 104898 h 259248"/>
              <a:gd name="connsiteX28" fmla="*/ 218478 w 619034"/>
              <a:gd name="connsiteY28" fmla="*/ 244458 h 259248"/>
              <a:gd name="connsiteX29" fmla="*/ 205914 w 619034"/>
              <a:gd name="connsiteY29" fmla="*/ 246586 h 259248"/>
              <a:gd name="connsiteX30" fmla="*/ 149466 w 619034"/>
              <a:gd name="connsiteY30" fmla="*/ 109632 h 259248"/>
              <a:gd name="connsiteX31" fmla="*/ 124877 w 619034"/>
              <a:gd name="connsiteY31" fmla="*/ 109589 h 259248"/>
              <a:gd name="connsiteX32" fmla="*/ 102772 w 619034"/>
              <a:gd name="connsiteY32" fmla="*/ 87407 h 259248"/>
              <a:gd name="connsiteX33" fmla="*/ 125009 w 619034"/>
              <a:gd name="connsiteY33" fmla="*/ 33988 h 259248"/>
              <a:gd name="connsiteX34" fmla="*/ 140958 w 619034"/>
              <a:gd name="connsiteY34" fmla="*/ 30892 h 259248"/>
              <a:gd name="connsiteX35" fmla="*/ 476384 w 619034"/>
              <a:gd name="connsiteY35" fmla="*/ 27964 h 259248"/>
              <a:gd name="connsiteX36" fmla="*/ 492385 w 619034"/>
              <a:gd name="connsiteY36" fmla="*/ 30782 h 259248"/>
              <a:gd name="connsiteX37" fmla="*/ 515551 w 619034"/>
              <a:gd name="connsiteY37" fmla="*/ 83805 h 259248"/>
              <a:gd name="connsiteX38" fmla="*/ 493837 w 619034"/>
              <a:gd name="connsiteY38" fmla="*/ 106369 h 259248"/>
              <a:gd name="connsiteX39" fmla="*/ 469251 w 619034"/>
              <a:gd name="connsiteY39" fmla="*/ 106842 h 259248"/>
              <a:gd name="connsiteX40" fmla="*/ 414400 w 619034"/>
              <a:gd name="connsiteY40" fmla="*/ 246802 h 259248"/>
              <a:gd name="connsiteX41" fmla="*/ 401885 w 619034"/>
              <a:gd name="connsiteY41" fmla="*/ 244683 h 259248"/>
              <a:gd name="connsiteX42" fmla="*/ 457681 w 619034"/>
              <a:gd name="connsiteY42" fmla="*/ 102307 h 259248"/>
              <a:gd name="connsiteX43" fmla="*/ 439964 w 619034"/>
              <a:gd name="connsiteY43" fmla="*/ 85257 h 259248"/>
              <a:gd name="connsiteX44" fmla="*/ 439362 w 619034"/>
              <a:gd name="connsiteY44" fmla="*/ 53947 h 259248"/>
              <a:gd name="connsiteX45" fmla="*/ 476384 w 619034"/>
              <a:gd name="connsiteY45" fmla="*/ 27964 h 259248"/>
              <a:gd name="connsiteX46" fmla="*/ 245846 w 619034"/>
              <a:gd name="connsiteY46" fmla="*/ 1385 h 259248"/>
              <a:gd name="connsiteX47" fmla="*/ 291935 w 619034"/>
              <a:gd name="connsiteY47" fmla="*/ 36368 h 259248"/>
              <a:gd name="connsiteX48" fmla="*/ 283989 w 619034"/>
              <a:gd name="connsiteY48" fmla="*/ 66658 h 259248"/>
              <a:gd name="connsiteX49" fmla="*/ 262757 w 619034"/>
              <a:gd name="connsiteY49" fmla="*/ 79065 h 259248"/>
              <a:gd name="connsiteX50" fmla="*/ 284888 w 619034"/>
              <a:gd name="connsiteY50" fmla="*/ 240623 h 259248"/>
              <a:gd name="connsiteX51" fmla="*/ 272441 w 619034"/>
              <a:gd name="connsiteY51" fmla="*/ 241320 h 259248"/>
              <a:gd name="connsiteX52" fmla="*/ 250446 w 619034"/>
              <a:gd name="connsiteY52" fmla="*/ 80750 h 259248"/>
              <a:gd name="connsiteX53" fmla="*/ 226661 w 619034"/>
              <a:gd name="connsiteY53" fmla="*/ 74510 h 259248"/>
              <a:gd name="connsiteX54" fmla="*/ 210862 w 619034"/>
              <a:gd name="connsiteY54" fmla="*/ 47473 h 259248"/>
              <a:gd name="connsiteX55" fmla="*/ 245846 w 619034"/>
              <a:gd name="connsiteY55" fmla="*/ 1385 h 259248"/>
              <a:gd name="connsiteX56" fmla="*/ 370998 w 619034"/>
              <a:gd name="connsiteY56" fmla="*/ 292 h 259248"/>
              <a:gd name="connsiteX57" fmla="*/ 406780 w 619034"/>
              <a:gd name="connsiteY57" fmla="*/ 45764 h 259248"/>
              <a:gd name="connsiteX58" fmla="*/ 391455 w 619034"/>
              <a:gd name="connsiteY58" fmla="*/ 73072 h 259248"/>
              <a:gd name="connsiteX59" fmla="*/ 367782 w 619034"/>
              <a:gd name="connsiteY59" fmla="*/ 79727 h 259248"/>
              <a:gd name="connsiteX60" fmla="*/ 348500 w 619034"/>
              <a:gd name="connsiteY60" fmla="*/ 241427 h 259248"/>
              <a:gd name="connsiteX61" fmla="*/ 336070 w 619034"/>
              <a:gd name="connsiteY61" fmla="*/ 240731 h 259248"/>
              <a:gd name="connsiteX62" fmla="*/ 355443 w 619034"/>
              <a:gd name="connsiteY62" fmla="*/ 78255 h 259248"/>
              <a:gd name="connsiteX63" fmla="*/ 334000 w 619034"/>
              <a:gd name="connsiteY63" fmla="*/ 66221 h 259248"/>
              <a:gd name="connsiteX64" fmla="*/ 325526 w 619034"/>
              <a:gd name="connsiteY64" fmla="*/ 36074 h 259248"/>
              <a:gd name="connsiteX65" fmla="*/ 370998 w 619034"/>
              <a:gd name="connsiteY65" fmla="*/ 292 h 2592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Lst>
            <a:rect l="l" t="t" r="r" b="b"/>
            <a:pathLst>
              <a:path w="619034" h="259248">
                <a:moveTo>
                  <a:pt x="46611" y="88158"/>
                </a:moveTo>
                <a:cubicBezTo>
                  <a:pt x="56980" y="89615"/>
                  <a:pt x="66793" y="95028"/>
                  <a:pt x="73593" y="104051"/>
                </a:cubicBezTo>
                <a:cubicBezTo>
                  <a:pt x="80392" y="113074"/>
                  <a:pt x="82891" y="123999"/>
                  <a:pt x="81433" y="134369"/>
                </a:cubicBezTo>
                <a:lnTo>
                  <a:pt x="68953" y="155557"/>
                </a:lnTo>
                <a:lnTo>
                  <a:pt x="145285" y="256853"/>
                </a:lnTo>
                <a:lnTo>
                  <a:pt x="132060" y="259093"/>
                </a:lnTo>
                <a:lnTo>
                  <a:pt x="131527" y="259245"/>
                </a:lnTo>
                <a:lnTo>
                  <a:pt x="59028" y="163035"/>
                </a:lnTo>
                <a:lnTo>
                  <a:pt x="35222" y="169191"/>
                </a:lnTo>
                <a:cubicBezTo>
                  <a:pt x="24853" y="167734"/>
                  <a:pt x="15040" y="162321"/>
                  <a:pt x="8240" y="153298"/>
                </a:cubicBezTo>
                <a:cubicBezTo>
                  <a:pt x="-5359" y="135251"/>
                  <a:pt x="-1753" y="109597"/>
                  <a:pt x="16293" y="95998"/>
                </a:cubicBezTo>
                <a:cubicBezTo>
                  <a:pt x="25316" y="89199"/>
                  <a:pt x="36242" y="86700"/>
                  <a:pt x="46611" y="88158"/>
                </a:cubicBezTo>
                <a:close/>
                <a:moveTo>
                  <a:pt x="571717" y="83576"/>
                </a:moveTo>
                <a:cubicBezTo>
                  <a:pt x="582059" y="81938"/>
                  <a:pt x="593026" y="84245"/>
                  <a:pt x="602166" y="90886"/>
                </a:cubicBezTo>
                <a:cubicBezTo>
                  <a:pt x="620447" y="104168"/>
                  <a:pt x="624500" y="129755"/>
                  <a:pt x="611218" y="148036"/>
                </a:cubicBezTo>
                <a:cubicBezTo>
                  <a:pt x="604577" y="157177"/>
                  <a:pt x="594860" y="162760"/>
                  <a:pt x="584518" y="164398"/>
                </a:cubicBezTo>
                <a:lnTo>
                  <a:pt x="560606" y="158657"/>
                </a:lnTo>
                <a:lnTo>
                  <a:pt x="487523" y="259248"/>
                </a:lnTo>
                <a:lnTo>
                  <a:pt x="486977" y="259093"/>
                </a:lnTo>
                <a:lnTo>
                  <a:pt x="473888" y="256876"/>
                </a:lnTo>
                <a:lnTo>
                  <a:pt x="550554" y="151353"/>
                </a:lnTo>
                <a:lnTo>
                  <a:pt x="537706" y="130387"/>
                </a:lnTo>
                <a:cubicBezTo>
                  <a:pt x="536068" y="120045"/>
                  <a:pt x="538375" y="109078"/>
                  <a:pt x="545016" y="99937"/>
                </a:cubicBezTo>
                <a:cubicBezTo>
                  <a:pt x="551657" y="90797"/>
                  <a:pt x="561375" y="85213"/>
                  <a:pt x="571717" y="83576"/>
                </a:cubicBezTo>
                <a:close/>
                <a:moveTo>
                  <a:pt x="140958" y="30892"/>
                </a:moveTo>
                <a:cubicBezTo>
                  <a:pt x="156902" y="31038"/>
                  <a:pt x="171970" y="40556"/>
                  <a:pt x="178428" y="56224"/>
                </a:cubicBezTo>
                <a:cubicBezTo>
                  <a:pt x="182733" y="66670"/>
                  <a:pt x="182398" y="77872"/>
                  <a:pt x="178373" y="87539"/>
                </a:cubicBezTo>
                <a:lnTo>
                  <a:pt x="160955" y="104898"/>
                </a:lnTo>
                <a:lnTo>
                  <a:pt x="218478" y="244458"/>
                </a:lnTo>
                <a:lnTo>
                  <a:pt x="205914" y="246586"/>
                </a:lnTo>
                <a:lnTo>
                  <a:pt x="149466" y="109632"/>
                </a:lnTo>
                <a:lnTo>
                  <a:pt x="124877" y="109589"/>
                </a:lnTo>
                <a:cubicBezTo>
                  <a:pt x="115210" y="105565"/>
                  <a:pt x="107078" y="97853"/>
                  <a:pt x="102772" y="87407"/>
                </a:cubicBezTo>
                <a:cubicBezTo>
                  <a:pt x="94162" y="66516"/>
                  <a:pt x="104117" y="42599"/>
                  <a:pt x="125009" y="33988"/>
                </a:cubicBezTo>
                <a:cubicBezTo>
                  <a:pt x="130232" y="31835"/>
                  <a:pt x="135644" y="30843"/>
                  <a:pt x="140958" y="30892"/>
                </a:cubicBezTo>
                <a:close/>
                <a:moveTo>
                  <a:pt x="476384" y="27964"/>
                </a:moveTo>
                <a:cubicBezTo>
                  <a:pt x="481697" y="27823"/>
                  <a:pt x="487126" y="28721"/>
                  <a:pt x="492385" y="30782"/>
                </a:cubicBezTo>
                <a:cubicBezTo>
                  <a:pt x="513424" y="39027"/>
                  <a:pt x="523796" y="62766"/>
                  <a:pt x="515551" y="83805"/>
                </a:cubicBezTo>
                <a:cubicBezTo>
                  <a:pt x="511428" y="94324"/>
                  <a:pt x="503432" y="102177"/>
                  <a:pt x="493837" y="106369"/>
                </a:cubicBezTo>
                <a:lnTo>
                  <a:pt x="469251" y="106842"/>
                </a:lnTo>
                <a:lnTo>
                  <a:pt x="414400" y="246802"/>
                </a:lnTo>
                <a:lnTo>
                  <a:pt x="401885" y="244683"/>
                </a:lnTo>
                <a:lnTo>
                  <a:pt x="457681" y="102307"/>
                </a:lnTo>
                <a:lnTo>
                  <a:pt x="439964" y="85257"/>
                </a:lnTo>
                <a:cubicBezTo>
                  <a:pt x="435771" y="75661"/>
                  <a:pt x="435240" y="64467"/>
                  <a:pt x="439362" y="53947"/>
                </a:cubicBezTo>
                <a:cubicBezTo>
                  <a:pt x="445546" y="38168"/>
                  <a:pt x="460446" y="28389"/>
                  <a:pt x="476384" y="27964"/>
                </a:cubicBezTo>
                <a:close/>
                <a:moveTo>
                  <a:pt x="245846" y="1385"/>
                </a:moveTo>
                <a:cubicBezTo>
                  <a:pt x="268233" y="-1683"/>
                  <a:pt x="288868" y="13981"/>
                  <a:pt x="291935" y="36368"/>
                </a:cubicBezTo>
                <a:cubicBezTo>
                  <a:pt x="293468" y="47562"/>
                  <a:pt x="290320" y="58318"/>
                  <a:pt x="283989" y="66658"/>
                </a:cubicBezTo>
                <a:lnTo>
                  <a:pt x="262757" y="79065"/>
                </a:lnTo>
                <a:lnTo>
                  <a:pt x="284888" y="240623"/>
                </a:lnTo>
                <a:lnTo>
                  <a:pt x="272441" y="241320"/>
                </a:lnTo>
                <a:lnTo>
                  <a:pt x="250446" y="80750"/>
                </a:lnTo>
                <a:lnTo>
                  <a:pt x="226661" y="74510"/>
                </a:lnTo>
                <a:cubicBezTo>
                  <a:pt x="218321" y="68180"/>
                  <a:pt x="212395" y="58667"/>
                  <a:pt x="210862" y="47473"/>
                </a:cubicBezTo>
                <a:cubicBezTo>
                  <a:pt x="207796" y="25086"/>
                  <a:pt x="223458" y="4451"/>
                  <a:pt x="245846" y="1385"/>
                </a:cubicBezTo>
                <a:close/>
                <a:moveTo>
                  <a:pt x="370998" y="292"/>
                </a:moveTo>
                <a:cubicBezTo>
                  <a:pt x="393436" y="2967"/>
                  <a:pt x="409456" y="23326"/>
                  <a:pt x="406780" y="45764"/>
                </a:cubicBezTo>
                <a:cubicBezTo>
                  <a:pt x="405443" y="56982"/>
                  <a:pt x="399685" y="66597"/>
                  <a:pt x="391455" y="73072"/>
                </a:cubicBezTo>
                <a:lnTo>
                  <a:pt x="367782" y="79727"/>
                </a:lnTo>
                <a:lnTo>
                  <a:pt x="348500" y="241427"/>
                </a:lnTo>
                <a:lnTo>
                  <a:pt x="336070" y="240731"/>
                </a:lnTo>
                <a:lnTo>
                  <a:pt x="355443" y="78255"/>
                </a:lnTo>
                <a:lnTo>
                  <a:pt x="334000" y="66221"/>
                </a:lnTo>
                <a:cubicBezTo>
                  <a:pt x="327525" y="57993"/>
                  <a:pt x="324189" y="47293"/>
                  <a:pt x="325526" y="36074"/>
                </a:cubicBezTo>
                <a:cubicBezTo>
                  <a:pt x="328201" y="13637"/>
                  <a:pt x="348560" y="-2383"/>
                  <a:pt x="370998" y="29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5" name="椭圆 34"/>
          <p:cNvSpPr/>
          <p:nvPr/>
        </p:nvSpPr>
        <p:spPr>
          <a:xfrm>
            <a:off x="9463460" y="2898436"/>
            <a:ext cx="1494682" cy="14946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dirty="0">
                <a:solidFill>
                  <a:srgbClr val="FFFFFF"/>
                </a:solidFill>
              </a:rPr>
              <a:t>文本</a:t>
            </a:r>
            <a:endParaRPr lang="zh-CN" altLang="en-US" dirty="0">
              <a:solidFill>
                <a:srgbClr val="FFFFFF"/>
              </a:solidFill>
            </a:endParaRPr>
          </a:p>
        </p:txBody>
      </p:sp>
      <p:sp>
        <p:nvSpPr>
          <p:cNvPr id="36" name="矩形 35"/>
          <p:cNvSpPr/>
          <p:nvPr/>
        </p:nvSpPr>
        <p:spPr>
          <a:xfrm>
            <a:off x="9045221" y="4606047"/>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9" name="任意多边形 30"/>
          <p:cNvSpPr/>
          <p:nvPr/>
        </p:nvSpPr>
        <p:spPr>
          <a:xfrm>
            <a:off x="78069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10" name="椭圆 9"/>
          <p:cNvSpPr/>
          <p:nvPr/>
        </p:nvSpPr>
        <p:spPr>
          <a:xfrm>
            <a:off x="168986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0" name="Freeform 143"/>
          <p:cNvSpPr>
            <a:spLocks noEditPoints="1"/>
          </p:cNvSpPr>
          <p:nvPr/>
        </p:nvSpPr>
        <p:spPr bwMode="auto">
          <a:xfrm flipH="1">
            <a:off x="1963735" y="5450440"/>
            <a:ext cx="758471" cy="593774"/>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1" name="任意多边形 30"/>
          <p:cNvSpPr/>
          <p:nvPr/>
        </p:nvSpPr>
        <p:spPr>
          <a:xfrm>
            <a:off x="449544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2" name="椭圆 21"/>
          <p:cNvSpPr/>
          <p:nvPr/>
        </p:nvSpPr>
        <p:spPr>
          <a:xfrm>
            <a:off x="540461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4" name="任意多边形 30"/>
          <p:cNvSpPr/>
          <p:nvPr/>
        </p:nvSpPr>
        <p:spPr>
          <a:xfrm>
            <a:off x="8210190" y="3125767"/>
            <a:ext cx="3124560" cy="2331604"/>
          </a:xfrm>
          <a:custGeom>
            <a:avLst/>
            <a:gdLst>
              <a:gd name="connsiteX0" fmla="*/ 0 w 2923108"/>
              <a:gd name="connsiteY0" fmla="*/ 0 h 2181277"/>
              <a:gd name="connsiteX1" fmla="*/ 109478 w 2923108"/>
              <a:gd name="connsiteY1" fmla="*/ 0 h 2181277"/>
              <a:gd name="connsiteX2" fmla="*/ 114649 w 2923108"/>
              <a:gd name="connsiteY2" fmla="*/ 25618 h 2181277"/>
              <a:gd name="connsiteX3" fmla="*/ 206889 w 2923108"/>
              <a:gd name="connsiteY3" fmla="*/ 86758 h 2181277"/>
              <a:gd name="connsiteX4" fmla="*/ 299129 w 2923108"/>
              <a:gd name="connsiteY4" fmla="*/ 25618 h 2181277"/>
              <a:gd name="connsiteX5" fmla="*/ 304301 w 2923108"/>
              <a:gd name="connsiteY5" fmla="*/ 0 h 2181277"/>
              <a:gd name="connsiteX6" fmla="*/ 423143 w 2923108"/>
              <a:gd name="connsiteY6" fmla="*/ 0 h 2181277"/>
              <a:gd name="connsiteX7" fmla="*/ 428315 w 2923108"/>
              <a:gd name="connsiteY7" fmla="*/ 25618 h 2181277"/>
              <a:gd name="connsiteX8" fmla="*/ 520555 w 2923108"/>
              <a:gd name="connsiteY8" fmla="*/ 86758 h 2181277"/>
              <a:gd name="connsiteX9" fmla="*/ 612795 w 2923108"/>
              <a:gd name="connsiteY9" fmla="*/ 25618 h 2181277"/>
              <a:gd name="connsiteX10" fmla="*/ 617967 w 2923108"/>
              <a:gd name="connsiteY10" fmla="*/ 0 h 2181277"/>
              <a:gd name="connsiteX11" fmla="*/ 736809 w 2923108"/>
              <a:gd name="connsiteY11" fmla="*/ 0 h 2181277"/>
              <a:gd name="connsiteX12" fmla="*/ 741981 w 2923108"/>
              <a:gd name="connsiteY12" fmla="*/ 25618 h 2181277"/>
              <a:gd name="connsiteX13" fmla="*/ 834221 w 2923108"/>
              <a:gd name="connsiteY13" fmla="*/ 86758 h 2181277"/>
              <a:gd name="connsiteX14" fmla="*/ 926461 w 2923108"/>
              <a:gd name="connsiteY14" fmla="*/ 25618 h 2181277"/>
              <a:gd name="connsiteX15" fmla="*/ 931634 w 2923108"/>
              <a:gd name="connsiteY15" fmla="*/ 0 h 2181277"/>
              <a:gd name="connsiteX16" fmla="*/ 1050475 w 2923108"/>
              <a:gd name="connsiteY16" fmla="*/ 0 h 2181277"/>
              <a:gd name="connsiteX17" fmla="*/ 1055647 w 2923108"/>
              <a:gd name="connsiteY17" fmla="*/ 25618 h 2181277"/>
              <a:gd name="connsiteX18" fmla="*/ 1147887 w 2923108"/>
              <a:gd name="connsiteY18" fmla="*/ 86758 h 2181277"/>
              <a:gd name="connsiteX19" fmla="*/ 1240128 w 2923108"/>
              <a:gd name="connsiteY19" fmla="*/ 25618 h 2181277"/>
              <a:gd name="connsiteX20" fmla="*/ 1245300 w 2923108"/>
              <a:gd name="connsiteY20" fmla="*/ 0 h 2181277"/>
              <a:gd name="connsiteX21" fmla="*/ 1364141 w 2923108"/>
              <a:gd name="connsiteY21" fmla="*/ 0 h 2181277"/>
              <a:gd name="connsiteX22" fmla="*/ 1369313 w 2923108"/>
              <a:gd name="connsiteY22" fmla="*/ 25618 h 2181277"/>
              <a:gd name="connsiteX23" fmla="*/ 1461553 w 2923108"/>
              <a:gd name="connsiteY23" fmla="*/ 86758 h 2181277"/>
              <a:gd name="connsiteX24" fmla="*/ 1553794 w 2923108"/>
              <a:gd name="connsiteY24" fmla="*/ 25618 h 2181277"/>
              <a:gd name="connsiteX25" fmla="*/ 1558966 w 2923108"/>
              <a:gd name="connsiteY25" fmla="*/ 0 h 2181277"/>
              <a:gd name="connsiteX26" fmla="*/ 1677807 w 2923108"/>
              <a:gd name="connsiteY26" fmla="*/ 0 h 2181277"/>
              <a:gd name="connsiteX27" fmla="*/ 1682979 w 2923108"/>
              <a:gd name="connsiteY27" fmla="*/ 25618 h 2181277"/>
              <a:gd name="connsiteX28" fmla="*/ 1775220 w 2923108"/>
              <a:gd name="connsiteY28" fmla="*/ 86758 h 2181277"/>
              <a:gd name="connsiteX29" fmla="*/ 1867460 w 2923108"/>
              <a:gd name="connsiteY29" fmla="*/ 25618 h 2181277"/>
              <a:gd name="connsiteX30" fmla="*/ 1872632 w 2923108"/>
              <a:gd name="connsiteY30" fmla="*/ 0 h 2181277"/>
              <a:gd name="connsiteX31" fmla="*/ 1991473 w 2923108"/>
              <a:gd name="connsiteY31" fmla="*/ 0 h 2181277"/>
              <a:gd name="connsiteX32" fmla="*/ 1996646 w 2923108"/>
              <a:gd name="connsiteY32" fmla="*/ 25618 h 2181277"/>
              <a:gd name="connsiteX33" fmla="*/ 2088886 w 2923108"/>
              <a:gd name="connsiteY33" fmla="*/ 86758 h 2181277"/>
              <a:gd name="connsiteX34" fmla="*/ 2181126 w 2923108"/>
              <a:gd name="connsiteY34" fmla="*/ 25618 h 2181277"/>
              <a:gd name="connsiteX35" fmla="*/ 2186298 w 2923108"/>
              <a:gd name="connsiteY35" fmla="*/ 0 h 2181277"/>
              <a:gd name="connsiteX36" fmla="*/ 2305139 w 2923108"/>
              <a:gd name="connsiteY36" fmla="*/ 0 h 2181277"/>
              <a:gd name="connsiteX37" fmla="*/ 2310312 w 2923108"/>
              <a:gd name="connsiteY37" fmla="*/ 25618 h 2181277"/>
              <a:gd name="connsiteX38" fmla="*/ 2402552 w 2923108"/>
              <a:gd name="connsiteY38" fmla="*/ 86758 h 2181277"/>
              <a:gd name="connsiteX39" fmla="*/ 2494792 w 2923108"/>
              <a:gd name="connsiteY39" fmla="*/ 25618 h 2181277"/>
              <a:gd name="connsiteX40" fmla="*/ 2499964 w 2923108"/>
              <a:gd name="connsiteY40" fmla="*/ 0 h 2181277"/>
              <a:gd name="connsiteX41" fmla="*/ 2618806 w 2923108"/>
              <a:gd name="connsiteY41" fmla="*/ 0 h 2181277"/>
              <a:gd name="connsiteX42" fmla="*/ 2623978 w 2923108"/>
              <a:gd name="connsiteY42" fmla="*/ 25618 h 2181277"/>
              <a:gd name="connsiteX43" fmla="*/ 2716218 w 2923108"/>
              <a:gd name="connsiteY43" fmla="*/ 86758 h 2181277"/>
              <a:gd name="connsiteX44" fmla="*/ 2808458 w 2923108"/>
              <a:gd name="connsiteY44" fmla="*/ 25618 h 2181277"/>
              <a:gd name="connsiteX45" fmla="*/ 2813630 w 2923108"/>
              <a:gd name="connsiteY45" fmla="*/ 0 h 2181277"/>
              <a:gd name="connsiteX46" fmla="*/ 2923108 w 2923108"/>
              <a:gd name="connsiteY46" fmla="*/ 0 h 2181277"/>
              <a:gd name="connsiteX47" fmla="*/ 2923108 w 2923108"/>
              <a:gd name="connsiteY47" fmla="*/ 2181277 h 2181277"/>
              <a:gd name="connsiteX48" fmla="*/ 2883682 w 2923108"/>
              <a:gd name="connsiteY48" fmla="*/ 2166860 h 2181277"/>
              <a:gd name="connsiteX49" fmla="*/ 1461554 w 2923108"/>
              <a:gd name="connsiteY49" fmla="*/ 1998880 h 2181277"/>
              <a:gd name="connsiteX50" fmla="*/ 39427 w 2923108"/>
              <a:gd name="connsiteY50" fmla="*/ 2166860 h 2181277"/>
              <a:gd name="connsiteX51" fmla="*/ 0 w 2923108"/>
              <a:gd name="connsiteY51" fmla="*/ 2181277 h 21812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2923108" h="2181277">
                <a:moveTo>
                  <a:pt x="0" y="0"/>
                </a:moveTo>
                <a:lnTo>
                  <a:pt x="109478" y="0"/>
                </a:lnTo>
                <a:lnTo>
                  <a:pt x="114649" y="25618"/>
                </a:lnTo>
                <a:cubicBezTo>
                  <a:pt x="129846" y="61547"/>
                  <a:pt x="165424" y="86758"/>
                  <a:pt x="206889" y="86758"/>
                </a:cubicBezTo>
                <a:cubicBezTo>
                  <a:pt x="248355" y="86758"/>
                  <a:pt x="283932" y="61547"/>
                  <a:pt x="299129" y="25618"/>
                </a:cubicBezTo>
                <a:lnTo>
                  <a:pt x="304301" y="0"/>
                </a:lnTo>
                <a:lnTo>
                  <a:pt x="423143" y="0"/>
                </a:lnTo>
                <a:lnTo>
                  <a:pt x="428315" y="25618"/>
                </a:lnTo>
                <a:cubicBezTo>
                  <a:pt x="443512" y="61547"/>
                  <a:pt x="479090" y="86758"/>
                  <a:pt x="520555" y="86758"/>
                </a:cubicBezTo>
                <a:cubicBezTo>
                  <a:pt x="562021" y="86758"/>
                  <a:pt x="597598" y="61547"/>
                  <a:pt x="612795" y="25618"/>
                </a:cubicBezTo>
                <a:lnTo>
                  <a:pt x="617967" y="0"/>
                </a:lnTo>
                <a:lnTo>
                  <a:pt x="736809" y="0"/>
                </a:lnTo>
                <a:lnTo>
                  <a:pt x="741981" y="25618"/>
                </a:lnTo>
                <a:cubicBezTo>
                  <a:pt x="757178" y="61547"/>
                  <a:pt x="792756" y="86758"/>
                  <a:pt x="834221" y="86758"/>
                </a:cubicBezTo>
                <a:cubicBezTo>
                  <a:pt x="875687" y="86758"/>
                  <a:pt x="911264" y="61547"/>
                  <a:pt x="926461" y="25618"/>
                </a:cubicBezTo>
                <a:lnTo>
                  <a:pt x="931634" y="0"/>
                </a:lnTo>
                <a:lnTo>
                  <a:pt x="1050475" y="0"/>
                </a:lnTo>
                <a:lnTo>
                  <a:pt x="1055647" y="25618"/>
                </a:lnTo>
                <a:cubicBezTo>
                  <a:pt x="1070844" y="61547"/>
                  <a:pt x="1106422" y="86758"/>
                  <a:pt x="1147887" y="86758"/>
                </a:cubicBezTo>
                <a:cubicBezTo>
                  <a:pt x="1189354" y="86758"/>
                  <a:pt x="1224930" y="61547"/>
                  <a:pt x="1240128" y="25618"/>
                </a:cubicBezTo>
                <a:lnTo>
                  <a:pt x="1245300" y="0"/>
                </a:lnTo>
                <a:lnTo>
                  <a:pt x="1364141" y="0"/>
                </a:lnTo>
                <a:lnTo>
                  <a:pt x="1369313" y="25618"/>
                </a:lnTo>
                <a:cubicBezTo>
                  <a:pt x="1384511" y="61547"/>
                  <a:pt x="1420089" y="86758"/>
                  <a:pt x="1461553" y="86758"/>
                </a:cubicBezTo>
                <a:cubicBezTo>
                  <a:pt x="1503020" y="86758"/>
                  <a:pt x="1538596" y="61547"/>
                  <a:pt x="1553794" y="25618"/>
                </a:cubicBezTo>
                <a:lnTo>
                  <a:pt x="1558966" y="0"/>
                </a:lnTo>
                <a:lnTo>
                  <a:pt x="1677807" y="0"/>
                </a:lnTo>
                <a:lnTo>
                  <a:pt x="1682979" y="25618"/>
                </a:lnTo>
                <a:cubicBezTo>
                  <a:pt x="1698177" y="61547"/>
                  <a:pt x="1733755" y="86758"/>
                  <a:pt x="1775220" y="86758"/>
                </a:cubicBezTo>
                <a:cubicBezTo>
                  <a:pt x="1816685" y="86758"/>
                  <a:pt x="1852263" y="61547"/>
                  <a:pt x="1867460" y="25618"/>
                </a:cubicBezTo>
                <a:lnTo>
                  <a:pt x="1872632" y="0"/>
                </a:lnTo>
                <a:lnTo>
                  <a:pt x="1991473" y="0"/>
                </a:lnTo>
                <a:lnTo>
                  <a:pt x="1996646" y="25618"/>
                </a:lnTo>
                <a:cubicBezTo>
                  <a:pt x="2011843" y="61547"/>
                  <a:pt x="2047419" y="86758"/>
                  <a:pt x="2088886" y="86758"/>
                </a:cubicBezTo>
                <a:cubicBezTo>
                  <a:pt x="2130352" y="86758"/>
                  <a:pt x="2165929" y="61547"/>
                  <a:pt x="2181126" y="25618"/>
                </a:cubicBezTo>
                <a:lnTo>
                  <a:pt x="2186298" y="0"/>
                </a:lnTo>
                <a:lnTo>
                  <a:pt x="2305139" y="0"/>
                </a:lnTo>
                <a:lnTo>
                  <a:pt x="2310312" y="25618"/>
                </a:lnTo>
                <a:cubicBezTo>
                  <a:pt x="2325509" y="61547"/>
                  <a:pt x="2361086" y="86758"/>
                  <a:pt x="2402552" y="86758"/>
                </a:cubicBezTo>
                <a:cubicBezTo>
                  <a:pt x="2444017" y="86758"/>
                  <a:pt x="2479595" y="61547"/>
                  <a:pt x="2494792" y="25618"/>
                </a:cubicBezTo>
                <a:lnTo>
                  <a:pt x="2499964" y="0"/>
                </a:lnTo>
                <a:lnTo>
                  <a:pt x="2618806" y="0"/>
                </a:lnTo>
                <a:lnTo>
                  <a:pt x="2623978" y="25618"/>
                </a:lnTo>
                <a:cubicBezTo>
                  <a:pt x="2639175" y="61547"/>
                  <a:pt x="2674753" y="86758"/>
                  <a:pt x="2716218" y="86758"/>
                </a:cubicBezTo>
                <a:cubicBezTo>
                  <a:pt x="2757683" y="86758"/>
                  <a:pt x="2793261" y="61547"/>
                  <a:pt x="2808458" y="25618"/>
                </a:cubicBezTo>
                <a:lnTo>
                  <a:pt x="2813630" y="0"/>
                </a:lnTo>
                <a:lnTo>
                  <a:pt x="2923108" y="0"/>
                </a:lnTo>
                <a:lnTo>
                  <a:pt x="2923108" y="2181277"/>
                </a:lnTo>
                <a:lnTo>
                  <a:pt x="2883682" y="2166860"/>
                </a:lnTo>
                <a:cubicBezTo>
                  <a:pt x="2575479" y="2065513"/>
                  <a:pt x="2053543" y="1998880"/>
                  <a:pt x="1461554" y="1998880"/>
                </a:cubicBezTo>
                <a:cubicBezTo>
                  <a:pt x="869565" y="1998880"/>
                  <a:pt x="347630" y="2065513"/>
                  <a:pt x="39427" y="2166860"/>
                </a:cubicBezTo>
                <a:lnTo>
                  <a:pt x="0" y="2181277"/>
                </a:lnTo>
                <a:close/>
              </a:path>
            </a:pathLst>
          </a:custGeom>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tIns="288000" rtlCol="0" anchor="ctr">
            <a:noAutofit/>
          </a:bodyPr>
          <a:lstStyle/>
          <a:p>
            <a:pPr algn="ctr">
              <a:lnSpc>
                <a:spcPct val="150000"/>
              </a:lnSpc>
            </a:pPr>
            <a:r>
              <a:rPr lang="zh-CN" altLang="en-US" dirty="0">
                <a:solidFill>
                  <a:srgbClr val="FFFFFF"/>
                </a:solidFill>
              </a:rPr>
              <a:t>请输入文本</a:t>
            </a:r>
            <a:endParaRPr lang="zh-CN" altLang="en-US" dirty="0">
              <a:solidFill>
                <a:srgbClr val="FFFFFF"/>
              </a:solidFill>
            </a:endParaRPr>
          </a:p>
        </p:txBody>
      </p:sp>
      <p:sp>
        <p:nvSpPr>
          <p:cNvPr id="25" name="椭圆 24"/>
          <p:cNvSpPr/>
          <p:nvPr/>
        </p:nvSpPr>
        <p:spPr>
          <a:xfrm>
            <a:off x="9119367" y="509422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7" name="KSO_Shape"/>
          <p:cNvSpPr/>
          <p:nvPr/>
        </p:nvSpPr>
        <p:spPr bwMode="auto">
          <a:xfrm>
            <a:off x="5773400" y="5450440"/>
            <a:ext cx="568641" cy="593774"/>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9479773" y="5450440"/>
            <a:ext cx="585396" cy="59377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cxnSp>
        <p:nvCxnSpPr>
          <p:cNvPr id="12" name="直接连接符 11"/>
          <p:cNvCxnSpPr/>
          <p:nvPr/>
        </p:nvCxnSpPr>
        <p:spPr>
          <a:xfrm>
            <a:off x="792163" y="2771775"/>
            <a:ext cx="10409237"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sp>
        <p:nvSpPr>
          <p:cNvPr id="13" name="矩形 12"/>
          <p:cNvSpPr/>
          <p:nvPr/>
        </p:nvSpPr>
        <p:spPr>
          <a:xfrm>
            <a:off x="1136129" y="14120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4" name="矩形 43"/>
          <p:cNvSpPr/>
          <p:nvPr/>
        </p:nvSpPr>
        <p:spPr>
          <a:xfrm>
            <a:off x="1136129" y="1564414"/>
            <a:ext cx="9919743" cy="94066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5" name="文本框 44"/>
          <p:cNvSpPr txBox="1"/>
          <p:nvPr/>
        </p:nvSpPr>
        <p:spPr>
          <a:xfrm>
            <a:off x="471748" y="1619247"/>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
        <p:nvSpPr>
          <p:cNvPr id="40" name="圆角矩形 8"/>
          <p:cNvSpPr/>
          <p:nvPr/>
        </p:nvSpPr>
        <p:spPr>
          <a:xfrm>
            <a:off x="1122737"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2014</a:t>
            </a:r>
            <a:endParaRPr lang="zh-CN" altLang="en-US" dirty="0">
              <a:solidFill>
                <a:schemeClr val="accent1"/>
              </a:solidFill>
              <a:latin typeface="+mj-ea"/>
              <a:ea typeface="+mj-ea"/>
            </a:endParaRPr>
          </a:p>
        </p:txBody>
      </p:sp>
      <p:sp>
        <p:nvSpPr>
          <p:cNvPr id="31" name="矩形 30"/>
          <p:cNvSpPr/>
          <p:nvPr/>
        </p:nvSpPr>
        <p:spPr>
          <a:xfrm>
            <a:off x="531955"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KSO_Shape"/>
          <p:cNvSpPr/>
          <p:nvPr/>
        </p:nvSpPr>
        <p:spPr>
          <a:xfrm>
            <a:off x="2840757"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33" name="圆角矩形 8"/>
          <p:cNvSpPr/>
          <p:nvPr/>
        </p:nvSpPr>
        <p:spPr>
          <a:xfrm>
            <a:off x="4022321"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2015</a:t>
            </a:r>
            <a:endParaRPr lang="zh-CN" altLang="en-US" dirty="0">
              <a:solidFill>
                <a:schemeClr val="accent1"/>
              </a:solidFill>
              <a:latin typeface="+mj-ea"/>
              <a:ea typeface="+mj-ea"/>
            </a:endParaRPr>
          </a:p>
        </p:txBody>
      </p:sp>
      <p:sp>
        <p:nvSpPr>
          <p:cNvPr id="35" name="矩形 34"/>
          <p:cNvSpPr/>
          <p:nvPr/>
        </p:nvSpPr>
        <p:spPr>
          <a:xfrm>
            <a:off x="3431539"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7" name="KSO_Shape"/>
          <p:cNvSpPr/>
          <p:nvPr/>
        </p:nvSpPr>
        <p:spPr>
          <a:xfrm>
            <a:off x="5740341"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48" name="圆角矩形 8"/>
          <p:cNvSpPr/>
          <p:nvPr/>
        </p:nvSpPr>
        <p:spPr>
          <a:xfrm>
            <a:off x="6921905"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亮亮图文</a:t>
            </a:r>
            <a:endParaRPr lang="zh-CN" altLang="en-US" dirty="0">
              <a:solidFill>
                <a:schemeClr val="accent1"/>
              </a:solidFill>
              <a:latin typeface="+mj-ea"/>
              <a:ea typeface="+mj-ea"/>
            </a:endParaRPr>
          </a:p>
        </p:txBody>
      </p:sp>
      <p:sp>
        <p:nvSpPr>
          <p:cNvPr id="53" name="矩形 52"/>
          <p:cNvSpPr/>
          <p:nvPr/>
        </p:nvSpPr>
        <p:spPr>
          <a:xfrm>
            <a:off x="6331123"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KSO_Shape"/>
          <p:cNvSpPr/>
          <p:nvPr/>
        </p:nvSpPr>
        <p:spPr>
          <a:xfrm>
            <a:off x="8639925" y="3471069"/>
            <a:ext cx="852673" cy="325437"/>
          </a:xfrm>
          <a:custGeom>
            <a:avLst/>
            <a:gdLst>
              <a:gd name="connsiteX0" fmla="*/ 545178 w 812503"/>
              <a:gd name="connsiteY0" fmla="*/ 0 h 310097"/>
              <a:gd name="connsiteX1" fmla="*/ 812503 w 812503"/>
              <a:gd name="connsiteY1" fmla="*/ 155049 h 310097"/>
              <a:gd name="connsiteX2" fmla="*/ 545178 w 812503"/>
              <a:gd name="connsiteY2" fmla="*/ 310097 h 310097"/>
              <a:gd name="connsiteX3" fmla="*/ 545178 w 812503"/>
              <a:gd name="connsiteY3" fmla="*/ 212220 h 310097"/>
              <a:gd name="connsiteX4" fmla="*/ 0 w 812503"/>
              <a:gd name="connsiteY4" fmla="*/ 259590 h 310097"/>
              <a:gd name="connsiteX5" fmla="*/ 160832 w 812503"/>
              <a:gd name="connsiteY5" fmla="*/ 155049 h 310097"/>
              <a:gd name="connsiteX6" fmla="*/ 0 w 812503"/>
              <a:gd name="connsiteY6" fmla="*/ 50507 h 310097"/>
              <a:gd name="connsiteX7" fmla="*/ 545178 w 812503"/>
              <a:gd name="connsiteY7" fmla="*/ 97878 h 3100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812503" h="310097">
                <a:moveTo>
                  <a:pt x="545178" y="0"/>
                </a:moveTo>
                <a:lnTo>
                  <a:pt x="812503" y="155049"/>
                </a:lnTo>
                <a:lnTo>
                  <a:pt x="545178" y="310097"/>
                </a:lnTo>
                <a:lnTo>
                  <a:pt x="545178" y="212220"/>
                </a:lnTo>
                <a:lnTo>
                  <a:pt x="0" y="259590"/>
                </a:lnTo>
                <a:lnTo>
                  <a:pt x="160832" y="155049"/>
                </a:lnTo>
                <a:lnTo>
                  <a:pt x="0" y="50507"/>
                </a:lnTo>
                <a:lnTo>
                  <a:pt x="545178" y="9787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lt1"/>
                </a:solidFill>
                <a:latin typeface="+mn-lt"/>
                <a:ea typeface="+mn-ea"/>
                <a:cs typeface="+mn-cs"/>
              </a:defRPr>
            </a:lvl1pPr>
            <a:lvl2pPr marL="457200" algn="l" rtl="0" eaLnBrk="0" fontAlgn="base" hangingPunct="0">
              <a:spcBef>
                <a:spcPct val="0"/>
              </a:spcBef>
              <a:spcAft>
                <a:spcPct val="0"/>
              </a:spcAft>
              <a:defRPr kern="1200">
                <a:solidFill>
                  <a:schemeClr val="lt1"/>
                </a:solidFill>
                <a:latin typeface="+mn-lt"/>
                <a:ea typeface="+mn-ea"/>
                <a:cs typeface="+mn-cs"/>
              </a:defRPr>
            </a:lvl2pPr>
            <a:lvl3pPr marL="914400" algn="l" rtl="0" eaLnBrk="0" fontAlgn="base" hangingPunct="0">
              <a:spcBef>
                <a:spcPct val="0"/>
              </a:spcBef>
              <a:spcAft>
                <a:spcPct val="0"/>
              </a:spcAft>
              <a:defRPr kern="1200">
                <a:solidFill>
                  <a:schemeClr val="lt1"/>
                </a:solidFill>
                <a:latin typeface="+mn-lt"/>
                <a:ea typeface="+mn-ea"/>
                <a:cs typeface="+mn-cs"/>
              </a:defRPr>
            </a:lvl3pPr>
            <a:lvl4pPr marL="1371600" algn="l" rtl="0" eaLnBrk="0" fontAlgn="base" hangingPunct="0">
              <a:spcBef>
                <a:spcPct val="0"/>
              </a:spcBef>
              <a:spcAft>
                <a:spcPct val="0"/>
              </a:spcAft>
              <a:defRPr kern="1200">
                <a:solidFill>
                  <a:schemeClr val="lt1"/>
                </a:solidFill>
                <a:latin typeface="+mn-lt"/>
                <a:ea typeface="+mn-ea"/>
                <a:cs typeface="+mn-cs"/>
              </a:defRPr>
            </a:lvl4pPr>
            <a:lvl5pPr marL="1828800" algn="l" rtl="0" eaLnBrk="0" fontAlgn="base" hangingPunct="0">
              <a:spcBef>
                <a:spcPct val="0"/>
              </a:spcBef>
              <a:spcAft>
                <a:spcPct val="0"/>
              </a:spcAft>
              <a:defRPr kern="1200">
                <a:solidFill>
                  <a:schemeClr val="lt1"/>
                </a:solidFill>
                <a:latin typeface="+mn-lt"/>
                <a:ea typeface="+mn-ea"/>
                <a:cs typeface="+mn-cs"/>
              </a:defRPr>
            </a:lvl5pPr>
            <a:lvl6pPr marL="2286000" algn="l" defTabSz="914400" rtl="0" eaLnBrk="1" latinLnBrk="0" hangingPunct="1">
              <a:defRPr kern="1200">
                <a:solidFill>
                  <a:schemeClr val="lt1"/>
                </a:solidFill>
                <a:latin typeface="+mn-lt"/>
                <a:ea typeface="+mn-ea"/>
                <a:cs typeface="+mn-cs"/>
              </a:defRPr>
            </a:lvl6pPr>
            <a:lvl7pPr marL="2743200" algn="l" defTabSz="914400" rtl="0" eaLnBrk="1" latinLnBrk="0" hangingPunct="1">
              <a:defRPr kern="1200">
                <a:solidFill>
                  <a:schemeClr val="lt1"/>
                </a:solidFill>
                <a:latin typeface="+mn-lt"/>
                <a:ea typeface="+mn-ea"/>
                <a:cs typeface="+mn-cs"/>
              </a:defRPr>
            </a:lvl7pPr>
            <a:lvl8pPr marL="3200400" algn="l" defTabSz="914400" rtl="0" eaLnBrk="1" latinLnBrk="0" hangingPunct="1">
              <a:defRPr kern="1200">
                <a:solidFill>
                  <a:schemeClr val="lt1"/>
                </a:solidFill>
                <a:latin typeface="+mn-lt"/>
                <a:ea typeface="+mn-ea"/>
                <a:cs typeface="+mn-cs"/>
              </a:defRPr>
            </a:lvl8pPr>
            <a:lvl9pPr marL="3657600" algn="l" defTabSz="914400" rtl="0" eaLnBrk="1" latinLnBrk="0" hangingPunct="1">
              <a:defRPr kern="1200">
                <a:solidFill>
                  <a:schemeClr val="lt1"/>
                </a:solidFill>
                <a:latin typeface="+mn-lt"/>
                <a:ea typeface="+mn-ea"/>
                <a:cs typeface="+mn-cs"/>
              </a:defRPr>
            </a:lvl9pPr>
          </a:lstStyle>
          <a:p>
            <a:pPr algn="ctr" eaLnBrk="1" fontAlgn="auto" hangingPunct="1">
              <a:spcBef>
                <a:spcPts val="0"/>
              </a:spcBef>
              <a:spcAft>
                <a:spcPts val="0"/>
              </a:spcAft>
              <a:defRPr/>
            </a:pPr>
            <a:endParaRPr lang="zh-CN" altLang="en-US">
              <a:solidFill>
                <a:srgbClr val="FFFFFF"/>
              </a:solidFill>
            </a:endParaRPr>
          </a:p>
        </p:txBody>
      </p:sp>
      <p:sp>
        <p:nvSpPr>
          <p:cNvPr id="55" name="圆角矩形 8"/>
          <p:cNvSpPr/>
          <p:nvPr/>
        </p:nvSpPr>
        <p:spPr>
          <a:xfrm>
            <a:off x="9821489" y="3390900"/>
            <a:ext cx="1247775" cy="485775"/>
          </a:xfrm>
          <a:prstGeom prst="roundRect">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CN" dirty="0">
                <a:solidFill>
                  <a:schemeClr val="accent1"/>
                </a:solidFill>
                <a:latin typeface="+mj-ea"/>
                <a:ea typeface="+mj-ea"/>
              </a:rPr>
              <a:t>20xx</a:t>
            </a:r>
            <a:endParaRPr lang="zh-CN" altLang="en-US" dirty="0">
              <a:solidFill>
                <a:schemeClr val="accent1"/>
              </a:solidFill>
              <a:latin typeface="+mj-ea"/>
              <a:ea typeface="+mj-ea"/>
            </a:endParaRPr>
          </a:p>
        </p:txBody>
      </p:sp>
      <p:sp>
        <p:nvSpPr>
          <p:cNvPr id="57" name="矩形 56"/>
          <p:cNvSpPr/>
          <p:nvPr/>
        </p:nvSpPr>
        <p:spPr>
          <a:xfrm>
            <a:off x="9230707" y="4133565"/>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9" name="KSO_Shape"/>
          <p:cNvSpPr/>
          <p:nvPr/>
        </p:nvSpPr>
        <p:spPr bwMode="auto">
          <a:xfrm>
            <a:off x="1577499" y="2678375"/>
            <a:ext cx="338250" cy="512500"/>
          </a:xfrm>
          <a:custGeom>
            <a:avLst/>
            <a:gdLst>
              <a:gd name="T0" fmla="*/ 51752 w 1957388"/>
              <a:gd name="T1" fmla="*/ 2332038 h 2963862"/>
              <a:gd name="T2" fmla="*/ 86360 w 1957388"/>
              <a:gd name="T3" fmla="*/ 2434273 h 2963862"/>
              <a:gd name="T4" fmla="*/ 143192 w 1957388"/>
              <a:gd name="T5" fmla="*/ 2522855 h 2963862"/>
              <a:gd name="T6" fmla="*/ 219392 w 1957388"/>
              <a:gd name="T7" fmla="*/ 2595563 h 2963862"/>
              <a:gd name="T8" fmla="*/ 311150 w 1957388"/>
              <a:gd name="T9" fmla="*/ 2648585 h 2963862"/>
              <a:gd name="T10" fmla="*/ 415290 w 1957388"/>
              <a:gd name="T11" fmla="*/ 2677478 h 2963862"/>
              <a:gd name="T12" fmla="*/ 961390 w 1957388"/>
              <a:gd name="T13" fmla="*/ 2681605 h 2963862"/>
              <a:gd name="T14" fmla="*/ 1068387 w 1957388"/>
              <a:gd name="T15" fmla="*/ 2659698 h 2963862"/>
              <a:gd name="T16" fmla="*/ 1163955 w 1957388"/>
              <a:gd name="T17" fmla="*/ 2613660 h 2963862"/>
              <a:gd name="T18" fmla="*/ 1245235 w 1957388"/>
              <a:gd name="T19" fmla="*/ 2546668 h 2963862"/>
              <a:gd name="T20" fmla="*/ 1308735 w 1957388"/>
              <a:gd name="T21" fmla="*/ 2462213 h 2963862"/>
              <a:gd name="T22" fmla="*/ 1350010 w 1957388"/>
              <a:gd name="T23" fmla="*/ 2363788 h 2963862"/>
              <a:gd name="T24" fmla="*/ 1366520 w 1957388"/>
              <a:gd name="T25" fmla="*/ 2255203 h 2963862"/>
              <a:gd name="T26" fmla="*/ 596809 w 1957388"/>
              <a:gd name="T27" fmla="*/ 396875 h 2963862"/>
              <a:gd name="T28" fmla="*/ 695366 w 1957388"/>
              <a:gd name="T29" fmla="*/ 78318 h 2963862"/>
              <a:gd name="T30" fmla="*/ 640793 w 1957388"/>
              <a:gd name="T31" fmla="*/ 96784 h 2963862"/>
              <a:gd name="T32" fmla="*/ 599154 w 1957388"/>
              <a:gd name="T33" fmla="*/ 156004 h 2963862"/>
              <a:gd name="T34" fmla="*/ 801990 w 1957388"/>
              <a:gd name="T35" fmla="*/ 118674 h 2963862"/>
              <a:gd name="T36" fmla="*/ 748836 w 1957388"/>
              <a:gd name="T37" fmla="*/ 83995 h 2963862"/>
              <a:gd name="T38" fmla="*/ 707141 w 1957388"/>
              <a:gd name="T39" fmla="*/ 0 h 2963862"/>
              <a:gd name="T40" fmla="*/ 811857 w 1957388"/>
              <a:gd name="T41" fmla="*/ 26407 h 2963862"/>
              <a:gd name="T42" fmla="*/ 878379 w 1957388"/>
              <a:gd name="T43" fmla="*/ 90358 h 2963862"/>
              <a:gd name="T44" fmla="*/ 1905327 w 1957388"/>
              <a:gd name="T45" fmla="*/ 171449 h 2963862"/>
              <a:gd name="T46" fmla="*/ 1951992 w 1957388"/>
              <a:gd name="T47" fmla="*/ 209532 h 2963862"/>
              <a:gd name="T48" fmla="*/ 1949452 w 1957388"/>
              <a:gd name="T49" fmla="*/ 2929588 h 2963862"/>
              <a:gd name="T50" fmla="*/ 1898661 w 1957388"/>
              <a:gd name="T51" fmla="*/ 2963545 h 2963862"/>
              <a:gd name="T52" fmla="*/ 1842473 w 1957388"/>
              <a:gd name="T53" fmla="*/ 2940060 h 2963862"/>
              <a:gd name="T54" fmla="*/ 935670 w 1957388"/>
              <a:gd name="T55" fmla="*/ 299708 h 2963862"/>
              <a:gd name="T56" fmla="*/ 977926 w 1957388"/>
              <a:gd name="T57" fmla="*/ 398462 h 2963862"/>
              <a:gd name="T58" fmla="*/ 1091986 w 1957388"/>
              <a:gd name="T59" fmla="*/ 421319 h 2963862"/>
              <a:gd name="T60" fmla="*/ 1193972 w 1957388"/>
              <a:gd name="T61" fmla="*/ 470525 h 2963862"/>
              <a:gd name="T62" fmla="*/ 1280390 w 1957388"/>
              <a:gd name="T63" fmla="*/ 541953 h 2963862"/>
              <a:gd name="T64" fmla="*/ 1347746 w 1957388"/>
              <a:gd name="T65" fmla="*/ 631793 h 2963862"/>
              <a:gd name="T66" fmla="*/ 1391908 w 1957388"/>
              <a:gd name="T67" fmla="*/ 736236 h 2963862"/>
              <a:gd name="T68" fmla="*/ 1409382 w 1957388"/>
              <a:gd name="T69" fmla="*/ 852108 h 2963862"/>
              <a:gd name="T70" fmla="*/ 1399851 w 1957388"/>
              <a:gd name="T71" fmla="*/ 2347646 h 2963862"/>
              <a:gd name="T72" fmla="*/ 1363632 w 1957388"/>
              <a:gd name="T73" fmla="*/ 2455899 h 2963862"/>
              <a:gd name="T74" fmla="*/ 1302630 w 1957388"/>
              <a:gd name="T75" fmla="*/ 2550818 h 2963862"/>
              <a:gd name="T76" fmla="*/ 1221931 w 1957388"/>
              <a:gd name="T77" fmla="*/ 2627960 h 2963862"/>
              <a:gd name="T78" fmla="*/ 1124075 w 1957388"/>
              <a:gd name="T79" fmla="*/ 2683833 h 2963862"/>
              <a:gd name="T80" fmla="*/ 1013192 w 1957388"/>
              <a:gd name="T81" fmla="*/ 2715578 h 2963862"/>
              <a:gd name="T82" fmla="*/ 431774 w 1957388"/>
              <a:gd name="T83" fmla="*/ 2719705 h 2963862"/>
              <a:gd name="T84" fmla="*/ 317715 w 1957388"/>
              <a:gd name="T85" fmla="*/ 2696214 h 2963862"/>
              <a:gd name="T86" fmla="*/ 215411 w 1957388"/>
              <a:gd name="T87" fmla="*/ 2647325 h 2963862"/>
              <a:gd name="T88" fmla="*/ 128992 w 1957388"/>
              <a:gd name="T89" fmla="*/ 2576215 h 2963862"/>
              <a:gd name="T90" fmla="*/ 61637 w 1957388"/>
              <a:gd name="T91" fmla="*/ 2486057 h 2963862"/>
              <a:gd name="T92" fmla="*/ 17474 w 1957388"/>
              <a:gd name="T93" fmla="*/ 2381614 h 2963862"/>
              <a:gd name="T94" fmla="*/ 0 w 1957388"/>
              <a:gd name="T95" fmla="*/ 2265425 h 2963862"/>
              <a:gd name="T96" fmla="*/ 9214 w 1957388"/>
              <a:gd name="T97" fmla="*/ 770204 h 2963862"/>
              <a:gd name="T98" fmla="*/ 45751 w 1957388"/>
              <a:gd name="T99" fmla="*/ 661634 h 2963862"/>
              <a:gd name="T100" fmla="*/ 106752 w 1957388"/>
              <a:gd name="T101" fmla="*/ 567032 h 2963862"/>
              <a:gd name="T102" fmla="*/ 187769 w 1957388"/>
              <a:gd name="T103" fmla="*/ 489572 h 2963862"/>
              <a:gd name="T104" fmla="*/ 285626 w 1957388"/>
              <a:gd name="T105" fmla="*/ 433700 h 2963862"/>
              <a:gd name="T106" fmla="*/ 396508 w 1957388"/>
              <a:gd name="T107" fmla="*/ 402272 h 2963862"/>
              <a:gd name="T108" fmla="*/ 510197 w 1957388"/>
              <a:gd name="T109" fmla="*/ 341303 h 2963862"/>
              <a:gd name="T110" fmla="*/ 166999 w 1957388"/>
              <a:gd name="T111" fmla="*/ 291727 h 2963862"/>
              <a:gd name="T112" fmla="*/ 133667 w 1957388"/>
              <a:gd name="T113" fmla="*/ 241585 h 2963862"/>
              <a:gd name="T114" fmla="*/ 156841 w 1957388"/>
              <a:gd name="T115" fmla="*/ 184778 h 2963862"/>
              <a:gd name="T116" fmla="*/ 522500 w 1957388"/>
              <a:gd name="T117" fmla="*/ 143268 h 2963862"/>
              <a:gd name="T118" fmla="*/ 560038 w 1957388"/>
              <a:gd name="T119" fmla="*/ 67174 h 2963862"/>
              <a:gd name="T120" fmla="*/ 629122 w 1957388"/>
              <a:gd name="T121" fmla="*/ 14959 h 2963862"/>
              <a:gd name="T122" fmla="*/ 707141 w 1957388"/>
              <a:gd name="T123" fmla="*/ 0 h 296386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57388" h="2963862">
                <a:moveTo>
                  <a:pt x="42862" y="1517650"/>
                </a:moveTo>
                <a:lnTo>
                  <a:pt x="42862" y="2243455"/>
                </a:lnTo>
                <a:lnTo>
                  <a:pt x="42862" y="2255203"/>
                </a:lnTo>
                <a:lnTo>
                  <a:pt x="43497" y="2266315"/>
                </a:lnTo>
                <a:lnTo>
                  <a:pt x="44450" y="2277428"/>
                </a:lnTo>
                <a:lnTo>
                  <a:pt x="45085" y="2288540"/>
                </a:lnTo>
                <a:lnTo>
                  <a:pt x="46355" y="2299653"/>
                </a:lnTo>
                <a:lnTo>
                  <a:pt x="47942" y="2310448"/>
                </a:lnTo>
                <a:lnTo>
                  <a:pt x="49847" y="2321243"/>
                </a:lnTo>
                <a:lnTo>
                  <a:pt x="51752" y="2332038"/>
                </a:lnTo>
                <a:lnTo>
                  <a:pt x="53975" y="2342833"/>
                </a:lnTo>
                <a:lnTo>
                  <a:pt x="56832" y="2353310"/>
                </a:lnTo>
                <a:lnTo>
                  <a:pt x="59372" y="2363788"/>
                </a:lnTo>
                <a:lnTo>
                  <a:pt x="62547" y="2373948"/>
                </a:lnTo>
                <a:lnTo>
                  <a:pt x="66040" y="2384425"/>
                </a:lnTo>
                <a:lnTo>
                  <a:pt x="69532" y="2394585"/>
                </a:lnTo>
                <a:lnTo>
                  <a:pt x="73342" y="2404745"/>
                </a:lnTo>
                <a:lnTo>
                  <a:pt x="77470" y="2414270"/>
                </a:lnTo>
                <a:lnTo>
                  <a:pt x="81597" y="2424430"/>
                </a:lnTo>
                <a:lnTo>
                  <a:pt x="86360" y="2434273"/>
                </a:lnTo>
                <a:lnTo>
                  <a:pt x="91122" y="2443480"/>
                </a:lnTo>
                <a:lnTo>
                  <a:pt x="96202" y="2452688"/>
                </a:lnTo>
                <a:lnTo>
                  <a:pt x="101282" y="2462213"/>
                </a:lnTo>
                <a:lnTo>
                  <a:pt x="106680" y="2471103"/>
                </a:lnTo>
                <a:lnTo>
                  <a:pt x="112395" y="2480310"/>
                </a:lnTo>
                <a:lnTo>
                  <a:pt x="118110" y="2489200"/>
                </a:lnTo>
                <a:lnTo>
                  <a:pt x="123825" y="2497773"/>
                </a:lnTo>
                <a:lnTo>
                  <a:pt x="130175" y="2506345"/>
                </a:lnTo>
                <a:lnTo>
                  <a:pt x="136842" y="2514600"/>
                </a:lnTo>
                <a:lnTo>
                  <a:pt x="143192" y="2522855"/>
                </a:lnTo>
                <a:lnTo>
                  <a:pt x="150177" y="2530793"/>
                </a:lnTo>
                <a:lnTo>
                  <a:pt x="156845" y="2538730"/>
                </a:lnTo>
                <a:lnTo>
                  <a:pt x="164147" y="2546668"/>
                </a:lnTo>
                <a:lnTo>
                  <a:pt x="171767" y="2554288"/>
                </a:lnTo>
                <a:lnTo>
                  <a:pt x="179070" y="2561273"/>
                </a:lnTo>
                <a:lnTo>
                  <a:pt x="186690" y="2568575"/>
                </a:lnTo>
                <a:lnTo>
                  <a:pt x="194627" y="2575878"/>
                </a:lnTo>
                <a:lnTo>
                  <a:pt x="202882" y="2582545"/>
                </a:lnTo>
                <a:lnTo>
                  <a:pt x="210820" y="2589213"/>
                </a:lnTo>
                <a:lnTo>
                  <a:pt x="219392" y="2595563"/>
                </a:lnTo>
                <a:lnTo>
                  <a:pt x="227647" y="2601595"/>
                </a:lnTo>
                <a:lnTo>
                  <a:pt x="236855" y="2607945"/>
                </a:lnTo>
                <a:lnTo>
                  <a:pt x="245427" y="2613660"/>
                </a:lnTo>
                <a:lnTo>
                  <a:pt x="254317" y="2619375"/>
                </a:lnTo>
                <a:lnTo>
                  <a:pt x="263842" y="2624773"/>
                </a:lnTo>
                <a:lnTo>
                  <a:pt x="272732" y="2629853"/>
                </a:lnTo>
                <a:lnTo>
                  <a:pt x="281940" y="2634933"/>
                </a:lnTo>
                <a:lnTo>
                  <a:pt x="291782" y="2639378"/>
                </a:lnTo>
                <a:lnTo>
                  <a:pt x="301307" y="2644140"/>
                </a:lnTo>
                <a:lnTo>
                  <a:pt x="311150" y="2648585"/>
                </a:lnTo>
                <a:lnTo>
                  <a:pt x="321310" y="2652395"/>
                </a:lnTo>
                <a:lnTo>
                  <a:pt x="331152" y="2655888"/>
                </a:lnTo>
                <a:lnTo>
                  <a:pt x="341312" y="2659698"/>
                </a:lnTo>
                <a:lnTo>
                  <a:pt x="351472" y="2663190"/>
                </a:lnTo>
                <a:lnTo>
                  <a:pt x="361950" y="2666048"/>
                </a:lnTo>
                <a:lnTo>
                  <a:pt x="372427" y="2668905"/>
                </a:lnTo>
                <a:lnTo>
                  <a:pt x="383222" y="2671445"/>
                </a:lnTo>
                <a:lnTo>
                  <a:pt x="393382" y="2673985"/>
                </a:lnTo>
                <a:lnTo>
                  <a:pt x="404177" y="2675890"/>
                </a:lnTo>
                <a:lnTo>
                  <a:pt x="415290" y="2677478"/>
                </a:lnTo>
                <a:lnTo>
                  <a:pt x="426085" y="2679383"/>
                </a:lnTo>
                <a:lnTo>
                  <a:pt x="437515" y="2680335"/>
                </a:lnTo>
                <a:lnTo>
                  <a:pt x="448627" y="2681605"/>
                </a:lnTo>
                <a:lnTo>
                  <a:pt x="459740" y="2682240"/>
                </a:lnTo>
                <a:lnTo>
                  <a:pt x="470852" y="2682558"/>
                </a:lnTo>
                <a:lnTo>
                  <a:pt x="482282" y="2682875"/>
                </a:lnTo>
                <a:lnTo>
                  <a:pt x="927417" y="2682875"/>
                </a:lnTo>
                <a:lnTo>
                  <a:pt x="938847" y="2682558"/>
                </a:lnTo>
                <a:lnTo>
                  <a:pt x="950277" y="2682240"/>
                </a:lnTo>
                <a:lnTo>
                  <a:pt x="961390" y="2681605"/>
                </a:lnTo>
                <a:lnTo>
                  <a:pt x="972502" y="2680335"/>
                </a:lnTo>
                <a:lnTo>
                  <a:pt x="983615" y="2679383"/>
                </a:lnTo>
                <a:lnTo>
                  <a:pt x="994410" y="2677478"/>
                </a:lnTo>
                <a:lnTo>
                  <a:pt x="1005205" y="2675890"/>
                </a:lnTo>
                <a:lnTo>
                  <a:pt x="1016000" y="2673985"/>
                </a:lnTo>
                <a:lnTo>
                  <a:pt x="1026795" y="2671445"/>
                </a:lnTo>
                <a:lnTo>
                  <a:pt x="1037272" y="2668905"/>
                </a:lnTo>
                <a:lnTo>
                  <a:pt x="1048067" y="2666048"/>
                </a:lnTo>
                <a:lnTo>
                  <a:pt x="1057910" y="2663190"/>
                </a:lnTo>
                <a:lnTo>
                  <a:pt x="1068387" y="2659698"/>
                </a:lnTo>
                <a:lnTo>
                  <a:pt x="1078547" y="2655888"/>
                </a:lnTo>
                <a:lnTo>
                  <a:pt x="1088707" y="2652395"/>
                </a:lnTo>
                <a:lnTo>
                  <a:pt x="1098550" y="2648585"/>
                </a:lnTo>
                <a:lnTo>
                  <a:pt x="1108392" y="2644140"/>
                </a:lnTo>
                <a:lnTo>
                  <a:pt x="1117917" y="2639378"/>
                </a:lnTo>
                <a:lnTo>
                  <a:pt x="1127442" y="2634933"/>
                </a:lnTo>
                <a:lnTo>
                  <a:pt x="1136650" y="2629853"/>
                </a:lnTo>
                <a:lnTo>
                  <a:pt x="1146175" y="2624773"/>
                </a:lnTo>
                <a:lnTo>
                  <a:pt x="1155382" y="2619375"/>
                </a:lnTo>
                <a:lnTo>
                  <a:pt x="1163955" y="2613660"/>
                </a:lnTo>
                <a:lnTo>
                  <a:pt x="1173162" y="2607945"/>
                </a:lnTo>
                <a:lnTo>
                  <a:pt x="1181735" y="2601595"/>
                </a:lnTo>
                <a:lnTo>
                  <a:pt x="1190307" y="2595563"/>
                </a:lnTo>
                <a:lnTo>
                  <a:pt x="1198562" y="2589213"/>
                </a:lnTo>
                <a:lnTo>
                  <a:pt x="1206817" y="2582545"/>
                </a:lnTo>
                <a:lnTo>
                  <a:pt x="1215072" y="2575878"/>
                </a:lnTo>
                <a:lnTo>
                  <a:pt x="1222692" y="2568575"/>
                </a:lnTo>
                <a:lnTo>
                  <a:pt x="1230630" y="2561273"/>
                </a:lnTo>
                <a:lnTo>
                  <a:pt x="1238250" y="2554288"/>
                </a:lnTo>
                <a:lnTo>
                  <a:pt x="1245235" y="2546668"/>
                </a:lnTo>
                <a:lnTo>
                  <a:pt x="1252537" y="2538730"/>
                </a:lnTo>
                <a:lnTo>
                  <a:pt x="1259840" y="2530793"/>
                </a:lnTo>
                <a:lnTo>
                  <a:pt x="1266507" y="2522855"/>
                </a:lnTo>
                <a:lnTo>
                  <a:pt x="1273175" y="2514600"/>
                </a:lnTo>
                <a:lnTo>
                  <a:pt x="1279525" y="2506345"/>
                </a:lnTo>
                <a:lnTo>
                  <a:pt x="1285557" y="2497773"/>
                </a:lnTo>
                <a:lnTo>
                  <a:pt x="1291590" y="2489200"/>
                </a:lnTo>
                <a:lnTo>
                  <a:pt x="1297622" y="2480310"/>
                </a:lnTo>
                <a:lnTo>
                  <a:pt x="1303337" y="2471103"/>
                </a:lnTo>
                <a:lnTo>
                  <a:pt x="1308735" y="2462213"/>
                </a:lnTo>
                <a:lnTo>
                  <a:pt x="1313815" y="2452688"/>
                </a:lnTo>
                <a:lnTo>
                  <a:pt x="1318577" y="2443480"/>
                </a:lnTo>
                <a:lnTo>
                  <a:pt x="1323340" y="2434273"/>
                </a:lnTo>
                <a:lnTo>
                  <a:pt x="1328102" y="2424430"/>
                </a:lnTo>
                <a:lnTo>
                  <a:pt x="1332230" y="2414270"/>
                </a:lnTo>
                <a:lnTo>
                  <a:pt x="1336357" y="2404745"/>
                </a:lnTo>
                <a:lnTo>
                  <a:pt x="1340167" y="2394585"/>
                </a:lnTo>
                <a:lnTo>
                  <a:pt x="1343660" y="2384425"/>
                </a:lnTo>
                <a:lnTo>
                  <a:pt x="1347152" y="2373948"/>
                </a:lnTo>
                <a:lnTo>
                  <a:pt x="1350010" y="2363788"/>
                </a:lnTo>
                <a:lnTo>
                  <a:pt x="1352867" y="2353310"/>
                </a:lnTo>
                <a:lnTo>
                  <a:pt x="1355407" y="2342833"/>
                </a:lnTo>
                <a:lnTo>
                  <a:pt x="1357947" y="2332038"/>
                </a:lnTo>
                <a:lnTo>
                  <a:pt x="1360170" y="2321243"/>
                </a:lnTo>
                <a:lnTo>
                  <a:pt x="1361757" y="2310448"/>
                </a:lnTo>
                <a:lnTo>
                  <a:pt x="1363345" y="2299653"/>
                </a:lnTo>
                <a:lnTo>
                  <a:pt x="1364297" y="2288540"/>
                </a:lnTo>
                <a:lnTo>
                  <a:pt x="1365567" y="2277428"/>
                </a:lnTo>
                <a:lnTo>
                  <a:pt x="1366202" y="2266315"/>
                </a:lnTo>
                <a:lnTo>
                  <a:pt x="1366520" y="2255203"/>
                </a:lnTo>
                <a:lnTo>
                  <a:pt x="1366837" y="2243455"/>
                </a:lnTo>
                <a:lnTo>
                  <a:pt x="1366837" y="1517650"/>
                </a:lnTo>
                <a:lnTo>
                  <a:pt x="42862" y="1517650"/>
                </a:lnTo>
                <a:close/>
                <a:moveTo>
                  <a:pt x="584552" y="299661"/>
                </a:moveTo>
                <a:lnTo>
                  <a:pt x="585274" y="311694"/>
                </a:lnTo>
                <a:lnTo>
                  <a:pt x="587167" y="331433"/>
                </a:lnTo>
                <a:lnTo>
                  <a:pt x="589375" y="350536"/>
                </a:lnTo>
                <a:lnTo>
                  <a:pt x="591899" y="368684"/>
                </a:lnTo>
                <a:lnTo>
                  <a:pt x="594107" y="384604"/>
                </a:lnTo>
                <a:lnTo>
                  <a:pt x="596809" y="396875"/>
                </a:lnTo>
                <a:lnTo>
                  <a:pt x="855844" y="396875"/>
                </a:lnTo>
                <a:lnTo>
                  <a:pt x="856417" y="388475"/>
                </a:lnTo>
                <a:lnTo>
                  <a:pt x="857690" y="372567"/>
                </a:lnTo>
                <a:lnTo>
                  <a:pt x="858327" y="354750"/>
                </a:lnTo>
                <a:lnTo>
                  <a:pt x="858645" y="335660"/>
                </a:lnTo>
                <a:lnTo>
                  <a:pt x="858327" y="315616"/>
                </a:lnTo>
                <a:lnTo>
                  <a:pt x="857374" y="299661"/>
                </a:lnTo>
                <a:lnTo>
                  <a:pt x="584552" y="299661"/>
                </a:lnTo>
                <a:close/>
                <a:moveTo>
                  <a:pt x="699439" y="78112"/>
                </a:moveTo>
                <a:lnTo>
                  <a:pt x="695366" y="78318"/>
                </a:lnTo>
                <a:lnTo>
                  <a:pt x="689373" y="78955"/>
                </a:lnTo>
                <a:lnTo>
                  <a:pt x="683064" y="80228"/>
                </a:lnTo>
                <a:lnTo>
                  <a:pt x="677070" y="81183"/>
                </a:lnTo>
                <a:lnTo>
                  <a:pt x="671392" y="82775"/>
                </a:lnTo>
                <a:lnTo>
                  <a:pt x="666029" y="84367"/>
                </a:lnTo>
                <a:lnTo>
                  <a:pt x="660351" y="86277"/>
                </a:lnTo>
                <a:lnTo>
                  <a:pt x="655304" y="88506"/>
                </a:lnTo>
                <a:lnTo>
                  <a:pt x="650257" y="91053"/>
                </a:lnTo>
                <a:lnTo>
                  <a:pt x="645210" y="93919"/>
                </a:lnTo>
                <a:lnTo>
                  <a:pt x="640793" y="96784"/>
                </a:lnTo>
                <a:lnTo>
                  <a:pt x="636377" y="99968"/>
                </a:lnTo>
                <a:lnTo>
                  <a:pt x="632276" y="103470"/>
                </a:lnTo>
                <a:lnTo>
                  <a:pt x="628175" y="107291"/>
                </a:lnTo>
                <a:lnTo>
                  <a:pt x="624390" y="111111"/>
                </a:lnTo>
                <a:lnTo>
                  <a:pt x="620605" y="115569"/>
                </a:lnTo>
                <a:lnTo>
                  <a:pt x="615557" y="122573"/>
                </a:lnTo>
                <a:lnTo>
                  <a:pt x="611141" y="130214"/>
                </a:lnTo>
                <a:lnTo>
                  <a:pt x="606725" y="138174"/>
                </a:lnTo>
                <a:lnTo>
                  <a:pt x="602939" y="146770"/>
                </a:lnTo>
                <a:lnTo>
                  <a:pt x="599154" y="156004"/>
                </a:lnTo>
                <a:lnTo>
                  <a:pt x="596315" y="164918"/>
                </a:lnTo>
                <a:lnTo>
                  <a:pt x="594846" y="169862"/>
                </a:lnTo>
                <a:lnTo>
                  <a:pt x="832110" y="169862"/>
                </a:lnTo>
                <a:lnTo>
                  <a:pt x="831591" y="168625"/>
                </a:lnTo>
                <a:lnTo>
                  <a:pt x="827771" y="159399"/>
                </a:lnTo>
                <a:lnTo>
                  <a:pt x="823315" y="150172"/>
                </a:lnTo>
                <a:lnTo>
                  <a:pt x="818541" y="141582"/>
                </a:lnTo>
                <a:lnTo>
                  <a:pt x="813448" y="133310"/>
                </a:lnTo>
                <a:lnTo>
                  <a:pt x="807719" y="125674"/>
                </a:lnTo>
                <a:lnTo>
                  <a:pt x="801990" y="118674"/>
                </a:lnTo>
                <a:lnTo>
                  <a:pt x="797216" y="113584"/>
                </a:lnTo>
                <a:lnTo>
                  <a:pt x="792760" y="108811"/>
                </a:lnTo>
                <a:lnTo>
                  <a:pt x="787986" y="104675"/>
                </a:lnTo>
                <a:lnTo>
                  <a:pt x="782893" y="100539"/>
                </a:lnTo>
                <a:lnTo>
                  <a:pt x="777482" y="97039"/>
                </a:lnTo>
                <a:lnTo>
                  <a:pt x="772071" y="93858"/>
                </a:lnTo>
                <a:lnTo>
                  <a:pt x="766660" y="90994"/>
                </a:lnTo>
                <a:lnTo>
                  <a:pt x="760931" y="88449"/>
                </a:lnTo>
                <a:lnTo>
                  <a:pt x="754884" y="85904"/>
                </a:lnTo>
                <a:lnTo>
                  <a:pt x="748836" y="83995"/>
                </a:lnTo>
                <a:lnTo>
                  <a:pt x="742152" y="82086"/>
                </a:lnTo>
                <a:lnTo>
                  <a:pt x="735787" y="80813"/>
                </a:lnTo>
                <a:lnTo>
                  <a:pt x="728784" y="79540"/>
                </a:lnTo>
                <a:lnTo>
                  <a:pt x="721782" y="78904"/>
                </a:lnTo>
                <a:lnTo>
                  <a:pt x="714462" y="78268"/>
                </a:lnTo>
                <a:lnTo>
                  <a:pt x="707141" y="78268"/>
                </a:lnTo>
                <a:lnTo>
                  <a:pt x="703322" y="78586"/>
                </a:lnTo>
                <a:lnTo>
                  <a:pt x="699820" y="78904"/>
                </a:lnTo>
                <a:lnTo>
                  <a:pt x="699439" y="78112"/>
                </a:lnTo>
                <a:close/>
                <a:moveTo>
                  <a:pt x="707141" y="0"/>
                </a:moveTo>
                <a:lnTo>
                  <a:pt x="718918" y="318"/>
                </a:lnTo>
                <a:lnTo>
                  <a:pt x="730376" y="1273"/>
                </a:lnTo>
                <a:lnTo>
                  <a:pt x="741516" y="2545"/>
                </a:lnTo>
                <a:lnTo>
                  <a:pt x="752338" y="4454"/>
                </a:lnTo>
                <a:lnTo>
                  <a:pt x="763159" y="7000"/>
                </a:lnTo>
                <a:lnTo>
                  <a:pt x="773663" y="9863"/>
                </a:lnTo>
                <a:lnTo>
                  <a:pt x="783211" y="13045"/>
                </a:lnTo>
                <a:lnTo>
                  <a:pt x="793396" y="16863"/>
                </a:lnTo>
                <a:lnTo>
                  <a:pt x="802627" y="21317"/>
                </a:lnTo>
                <a:lnTo>
                  <a:pt x="811857" y="26407"/>
                </a:lnTo>
                <a:lnTo>
                  <a:pt x="820769" y="32134"/>
                </a:lnTo>
                <a:lnTo>
                  <a:pt x="829363" y="37861"/>
                </a:lnTo>
                <a:lnTo>
                  <a:pt x="837638" y="44224"/>
                </a:lnTo>
                <a:lnTo>
                  <a:pt x="845595" y="51542"/>
                </a:lnTo>
                <a:lnTo>
                  <a:pt x="853552" y="59178"/>
                </a:lnTo>
                <a:lnTo>
                  <a:pt x="860873" y="67132"/>
                </a:lnTo>
                <a:lnTo>
                  <a:pt x="865647" y="72859"/>
                </a:lnTo>
                <a:lnTo>
                  <a:pt x="870103" y="78586"/>
                </a:lnTo>
                <a:lnTo>
                  <a:pt x="874559" y="84313"/>
                </a:lnTo>
                <a:lnTo>
                  <a:pt x="878379" y="90358"/>
                </a:lnTo>
                <a:lnTo>
                  <a:pt x="882517" y="96721"/>
                </a:lnTo>
                <a:lnTo>
                  <a:pt x="886336" y="102766"/>
                </a:lnTo>
                <a:lnTo>
                  <a:pt x="893338" y="115811"/>
                </a:lnTo>
                <a:lnTo>
                  <a:pt x="899704" y="129173"/>
                </a:lnTo>
                <a:lnTo>
                  <a:pt x="905433" y="142854"/>
                </a:lnTo>
                <a:lnTo>
                  <a:pt x="910526" y="156853"/>
                </a:lnTo>
                <a:lnTo>
                  <a:pt x="914864" y="169862"/>
                </a:lnTo>
                <a:lnTo>
                  <a:pt x="1892312" y="169862"/>
                </a:lnTo>
                <a:lnTo>
                  <a:pt x="1898661" y="170497"/>
                </a:lnTo>
                <a:lnTo>
                  <a:pt x="1905327" y="171449"/>
                </a:lnTo>
                <a:lnTo>
                  <a:pt x="1911676" y="173036"/>
                </a:lnTo>
                <a:lnTo>
                  <a:pt x="1917390" y="174940"/>
                </a:lnTo>
                <a:lnTo>
                  <a:pt x="1923104" y="177796"/>
                </a:lnTo>
                <a:lnTo>
                  <a:pt x="1928501" y="181287"/>
                </a:lnTo>
                <a:lnTo>
                  <a:pt x="1933580" y="184778"/>
                </a:lnTo>
                <a:lnTo>
                  <a:pt x="1938341" y="188903"/>
                </a:lnTo>
                <a:lnTo>
                  <a:pt x="1942151" y="193664"/>
                </a:lnTo>
                <a:lnTo>
                  <a:pt x="1946278" y="198424"/>
                </a:lnTo>
                <a:lnTo>
                  <a:pt x="1949452" y="203819"/>
                </a:lnTo>
                <a:lnTo>
                  <a:pt x="1951992" y="209532"/>
                </a:lnTo>
                <a:lnTo>
                  <a:pt x="1954214" y="215561"/>
                </a:lnTo>
                <a:lnTo>
                  <a:pt x="1955801" y="221908"/>
                </a:lnTo>
                <a:lnTo>
                  <a:pt x="1957071" y="228256"/>
                </a:lnTo>
                <a:lnTo>
                  <a:pt x="1957388" y="234603"/>
                </a:lnTo>
                <a:lnTo>
                  <a:pt x="1957388" y="2898804"/>
                </a:lnTo>
                <a:lnTo>
                  <a:pt x="1957071" y="2905469"/>
                </a:lnTo>
                <a:lnTo>
                  <a:pt x="1955801" y="2912133"/>
                </a:lnTo>
                <a:lnTo>
                  <a:pt x="1954214" y="2918163"/>
                </a:lnTo>
                <a:lnTo>
                  <a:pt x="1951992" y="2923875"/>
                </a:lnTo>
                <a:lnTo>
                  <a:pt x="1949452" y="2929588"/>
                </a:lnTo>
                <a:lnTo>
                  <a:pt x="1946278" y="2934983"/>
                </a:lnTo>
                <a:lnTo>
                  <a:pt x="1942151" y="2940060"/>
                </a:lnTo>
                <a:lnTo>
                  <a:pt x="1938341" y="2944821"/>
                </a:lnTo>
                <a:lnTo>
                  <a:pt x="1933580" y="2948629"/>
                </a:lnTo>
                <a:lnTo>
                  <a:pt x="1928501" y="2952755"/>
                </a:lnTo>
                <a:lnTo>
                  <a:pt x="1923104" y="2955928"/>
                </a:lnTo>
                <a:lnTo>
                  <a:pt x="1917390" y="2958784"/>
                </a:lnTo>
                <a:lnTo>
                  <a:pt x="1911676" y="2961006"/>
                </a:lnTo>
                <a:lnTo>
                  <a:pt x="1905327" y="2962275"/>
                </a:lnTo>
                <a:lnTo>
                  <a:pt x="1898661" y="2963545"/>
                </a:lnTo>
                <a:lnTo>
                  <a:pt x="1892312" y="2963862"/>
                </a:lnTo>
                <a:lnTo>
                  <a:pt x="1885963" y="2963545"/>
                </a:lnTo>
                <a:lnTo>
                  <a:pt x="1879297" y="2962275"/>
                </a:lnTo>
                <a:lnTo>
                  <a:pt x="1872948" y="2961006"/>
                </a:lnTo>
                <a:lnTo>
                  <a:pt x="1867234" y="2958784"/>
                </a:lnTo>
                <a:lnTo>
                  <a:pt x="1861520" y="2955928"/>
                </a:lnTo>
                <a:lnTo>
                  <a:pt x="1856123" y="2952755"/>
                </a:lnTo>
                <a:lnTo>
                  <a:pt x="1851044" y="2948629"/>
                </a:lnTo>
                <a:lnTo>
                  <a:pt x="1846282" y="2944821"/>
                </a:lnTo>
                <a:lnTo>
                  <a:pt x="1842473" y="2940060"/>
                </a:lnTo>
                <a:lnTo>
                  <a:pt x="1838346" y="2934983"/>
                </a:lnTo>
                <a:lnTo>
                  <a:pt x="1835172" y="2929588"/>
                </a:lnTo>
                <a:lnTo>
                  <a:pt x="1832632" y="2923875"/>
                </a:lnTo>
                <a:lnTo>
                  <a:pt x="1830410" y="2918163"/>
                </a:lnTo>
                <a:lnTo>
                  <a:pt x="1828823" y="2912133"/>
                </a:lnTo>
                <a:lnTo>
                  <a:pt x="1827553" y="2905469"/>
                </a:lnTo>
                <a:lnTo>
                  <a:pt x="1827236" y="2898804"/>
                </a:lnTo>
                <a:lnTo>
                  <a:pt x="1827236" y="299661"/>
                </a:lnTo>
                <a:lnTo>
                  <a:pt x="935668" y="299661"/>
                </a:lnTo>
                <a:lnTo>
                  <a:pt x="935670" y="299708"/>
                </a:lnTo>
                <a:lnTo>
                  <a:pt x="935989" y="313070"/>
                </a:lnTo>
                <a:lnTo>
                  <a:pt x="936625" y="326115"/>
                </a:lnTo>
                <a:lnTo>
                  <a:pt x="936625" y="338523"/>
                </a:lnTo>
                <a:lnTo>
                  <a:pt x="935989" y="361431"/>
                </a:lnTo>
                <a:lnTo>
                  <a:pt x="935352" y="381793"/>
                </a:lnTo>
                <a:lnTo>
                  <a:pt x="934213" y="396875"/>
                </a:lnTo>
                <a:lnTo>
                  <a:pt x="941706" y="396875"/>
                </a:lnTo>
                <a:lnTo>
                  <a:pt x="953780" y="396875"/>
                </a:lnTo>
                <a:lnTo>
                  <a:pt x="965853" y="397193"/>
                </a:lnTo>
                <a:lnTo>
                  <a:pt x="977926" y="398462"/>
                </a:lnTo>
                <a:lnTo>
                  <a:pt x="989681" y="399097"/>
                </a:lnTo>
                <a:lnTo>
                  <a:pt x="1001119" y="400685"/>
                </a:lnTo>
                <a:lnTo>
                  <a:pt x="1013192" y="402272"/>
                </a:lnTo>
                <a:lnTo>
                  <a:pt x="1024630" y="404177"/>
                </a:lnTo>
                <a:lnTo>
                  <a:pt x="1036068" y="406399"/>
                </a:lnTo>
                <a:lnTo>
                  <a:pt x="1047188" y="408938"/>
                </a:lnTo>
                <a:lnTo>
                  <a:pt x="1058943" y="411796"/>
                </a:lnTo>
                <a:lnTo>
                  <a:pt x="1070063" y="414653"/>
                </a:lnTo>
                <a:lnTo>
                  <a:pt x="1080866" y="417827"/>
                </a:lnTo>
                <a:lnTo>
                  <a:pt x="1091986" y="421319"/>
                </a:lnTo>
                <a:lnTo>
                  <a:pt x="1102788" y="425446"/>
                </a:lnTo>
                <a:lnTo>
                  <a:pt x="1113590" y="429256"/>
                </a:lnTo>
                <a:lnTo>
                  <a:pt x="1124075" y="433700"/>
                </a:lnTo>
                <a:lnTo>
                  <a:pt x="1134242" y="438144"/>
                </a:lnTo>
                <a:lnTo>
                  <a:pt x="1144408" y="442906"/>
                </a:lnTo>
                <a:lnTo>
                  <a:pt x="1154893" y="447986"/>
                </a:lnTo>
                <a:lnTo>
                  <a:pt x="1165060" y="453382"/>
                </a:lnTo>
                <a:lnTo>
                  <a:pt x="1174591" y="458779"/>
                </a:lnTo>
                <a:lnTo>
                  <a:pt x="1184440" y="464493"/>
                </a:lnTo>
                <a:lnTo>
                  <a:pt x="1193972" y="470525"/>
                </a:lnTo>
                <a:lnTo>
                  <a:pt x="1203503" y="476874"/>
                </a:lnTo>
                <a:lnTo>
                  <a:pt x="1212399" y="483223"/>
                </a:lnTo>
                <a:lnTo>
                  <a:pt x="1221931" y="489572"/>
                </a:lnTo>
                <a:lnTo>
                  <a:pt x="1230509" y="496557"/>
                </a:lnTo>
                <a:lnTo>
                  <a:pt x="1239405" y="503858"/>
                </a:lnTo>
                <a:lnTo>
                  <a:pt x="1247983" y="510842"/>
                </a:lnTo>
                <a:lnTo>
                  <a:pt x="1256244" y="518144"/>
                </a:lnTo>
                <a:lnTo>
                  <a:pt x="1264505" y="526080"/>
                </a:lnTo>
                <a:lnTo>
                  <a:pt x="1272447" y="534016"/>
                </a:lnTo>
                <a:lnTo>
                  <a:pt x="1280390" y="541953"/>
                </a:lnTo>
                <a:lnTo>
                  <a:pt x="1288015" y="550207"/>
                </a:lnTo>
                <a:lnTo>
                  <a:pt x="1295641" y="558461"/>
                </a:lnTo>
                <a:lnTo>
                  <a:pt x="1302630" y="567032"/>
                </a:lnTo>
                <a:lnTo>
                  <a:pt x="1309938" y="575603"/>
                </a:lnTo>
                <a:lnTo>
                  <a:pt x="1316928" y="584492"/>
                </a:lnTo>
                <a:lnTo>
                  <a:pt x="1323282" y="593698"/>
                </a:lnTo>
                <a:lnTo>
                  <a:pt x="1329636" y="602904"/>
                </a:lnTo>
                <a:lnTo>
                  <a:pt x="1335990" y="612428"/>
                </a:lnTo>
                <a:lnTo>
                  <a:pt x="1342027" y="621952"/>
                </a:lnTo>
                <a:lnTo>
                  <a:pt x="1347746" y="631793"/>
                </a:lnTo>
                <a:lnTo>
                  <a:pt x="1353147" y="641317"/>
                </a:lnTo>
                <a:lnTo>
                  <a:pt x="1358548" y="651475"/>
                </a:lnTo>
                <a:lnTo>
                  <a:pt x="1363632" y="661634"/>
                </a:lnTo>
                <a:lnTo>
                  <a:pt x="1368397" y="672110"/>
                </a:lnTo>
                <a:lnTo>
                  <a:pt x="1372845" y="682269"/>
                </a:lnTo>
                <a:lnTo>
                  <a:pt x="1377293" y="692745"/>
                </a:lnTo>
                <a:lnTo>
                  <a:pt x="1381106" y="703538"/>
                </a:lnTo>
                <a:lnTo>
                  <a:pt x="1385236" y="714332"/>
                </a:lnTo>
                <a:lnTo>
                  <a:pt x="1388413" y="725125"/>
                </a:lnTo>
                <a:lnTo>
                  <a:pt x="1391908" y="736236"/>
                </a:lnTo>
                <a:lnTo>
                  <a:pt x="1394768" y="747347"/>
                </a:lnTo>
                <a:lnTo>
                  <a:pt x="1397627" y="758776"/>
                </a:lnTo>
                <a:lnTo>
                  <a:pt x="1399851" y="770204"/>
                </a:lnTo>
                <a:lnTo>
                  <a:pt x="1402393" y="781633"/>
                </a:lnTo>
                <a:lnTo>
                  <a:pt x="1404299" y="793061"/>
                </a:lnTo>
                <a:lnTo>
                  <a:pt x="1405570" y="804807"/>
                </a:lnTo>
                <a:lnTo>
                  <a:pt x="1407158" y="816553"/>
                </a:lnTo>
                <a:lnTo>
                  <a:pt x="1408112" y="828299"/>
                </a:lnTo>
                <a:lnTo>
                  <a:pt x="1409065" y="840362"/>
                </a:lnTo>
                <a:lnTo>
                  <a:pt x="1409382" y="852108"/>
                </a:lnTo>
                <a:lnTo>
                  <a:pt x="1409700" y="864489"/>
                </a:lnTo>
                <a:lnTo>
                  <a:pt x="1409700" y="2253679"/>
                </a:lnTo>
                <a:lnTo>
                  <a:pt x="1409382" y="2265425"/>
                </a:lnTo>
                <a:lnTo>
                  <a:pt x="1409065" y="2277806"/>
                </a:lnTo>
                <a:lnTo>
                  <a:pt x="1408112" y="2289552"/>
                </a:lnTo>
                <a:lnTo>
                  <a:pt x="1407158" y="2301298"/>
                </a:lnTo>
                <a:lnTo>
                  <a:pt x="1405570" y="2313043"/>
                </a:lnTo>
                <a:lnTo>
                  <a:pt x="1404299" y="2324789"/>
                </a:lnTo>
                <a:lnTo>
                  <a:pt x="1402393" y="2336218"/>
                </a:lnTo>
                <a:lnTo>
                  <a:pt x="1399851" y="2347646"/>
                </a:lnTo>
                <a:lnTo>
                  <a:pt x="1397627" y="2359075"/>
                </a:lnTo>
                <a:lnTo>
                  <a:pt x="1394768" y="2370503"/>
                </a:lnTo>
                <a:lnTo>
                  <a:pt x="1391908" y="2381614"/>
                </a:lnTo>
                <a:lnTo>
                  <a:pt x="1388413" y="2392408"/>
                </a:lnTo>
                <a:lnTo>
                  <a:pt x="1385236" y="2403519"/>
                </a:lnTo>
                <a:lnTo>
                  <a:pt x="1381106" y="2414312"/>
                </a:lnTo>
                <a:lnTo>
                  <a:pt x="1377293" y="2424788"/>
                </a:lnTo>
                <a:lnTo>
                  <a:pt x="1372845" y="2435582"/>
                </a:lnTo>
                <a:lnTo>
                  <a:pt x="1368397" y="2446058"/>
                </a:lnTo>
                <a:lnTo>
                  <a:pt x="1363632" y="2455899"/>
                </a:lnTo>
                <a:lnTo>
                  <a:pt x="1358548" y="2466058"/>
                </a:lnTo>
                <a:lnTo>
                  <a:pt x="1353147" y="2476216"/>
                </a:lnTo>
                <a:lnTo>
                  <a:pt x="1347746" y="2486057"/>
                </a:lnTo>
                <a:lnTo>
                  <a:pt x="1342027" y="2495898"/>
                </a:lnTo>
                <a:lnTo>
                  <a:pt x="1335990" y="2505422"/>
                </a:lnTo>
                <a:lnTo>
                  <a:pt x="1329636" y="2514628"/>
                </a:lnTo>
                <a:lnTo>
                  <a:pt x="1323282" y="2523835"/>
                </a:lnTo>
                <a:lnTo>
                  <a:pt x="1316928" y="2533041"/>
                </a:lnTo>
                <a:lnTo>
                  <a:pt x="1309938" y="2541930"/>
                </a:lnTo>
                <a:lnTo>
                  <a:pt x="1302630" y="2550818"/>
                </a:lnTo>
                <a:lnTo>
                  <a:pt x="1295641" y="2559072"/>
                </a:lnTo>
                <a:lnTo>
                  <a:pt x="1288015" y="2567961"/>
                </a:lnTo>
                <a:lnTo>
                  <a:pt x="1280390" y="2576215"/>
                </a:lnTo>
                <a:lnTo>
                  <a:pt x="1272447" y="2584151"/>
                </a:lnTo>
                <a:lnTo>
                  <a:pt x="1264505" y="2591770"/>
                </a:lnTo>
                <a:lnTo>
                  <a:pt x="1256244" y="2599389"/>
                </a:lnTo>
                <a:lnTo>
                  <a:pt x="1247983" y="2607008"/>
                </a:lnTo>
                <a:lnTo>
                  <a:pt x="1239405" y="2614310"/>
                </a:lnTo>
                <a:lnTo>
                  <a:pt x="1230509" y="2620976"/>
                </a:lnTo>
                <a:lnTo>
                  <a:pt x="1221931" y="2627960"/>
                </a:lnTo>
                <a:lnTo>
                  <a:pt x="1212399" y="2634627"/>
                </a:lnTo>
                <a:lnTo>
                  <a:pt x="1203503" y="2641294"/>
                </a:lnTo>
                <a:lnTo>
                  <a:pt x="1193972" y="2647325"/>
                </a:lnTo>
                <a:lnTo>
                  <a:pt x="1184440" y="2653039"/>
                </a:lnTo>
                <a:lnTo>
                  <a:pt x="1174591" y="2658754"/>
                </a:lnTo>
                <a:lnTo>
                  <a:pt x="1165060" y="2664468"/>
                </a:lnTo>
                <a:lnTo>
                  <a:pt x="1154893" y="2669547"/>
                </a:lnTo>
                <a:lnTo>
                  <a:pt x="1144408" y="2674626"/>
                </a:lnTo>
                <a:lnTo>
                  <a:pt x="1134242" y="2679706"/>
                </a:lnTo>
                <a:lnTo>
                  <a:pt x="1124075" y="2683833"/>
                </a:lnTo>
                <a:lnTo>
                  <a:pt x="1113590" y="2688277"/>
                </a:lnTo>
                <a:lnTo>
                  <a:pt x="1102788" y="2692721"/>
                </a:lnTo>
                <a:lnTo>
                  <a:pt x="1091986" y="2696214"/>
                </a:lnTo>
                <a:lnTo>
                  <a:pt x="1080866" y="2699706"/>
                </a:lnTo>
                <a:lnTo>
                  <a:pt x="1070063" y="2702880"/>
                </a:lnTo>
                <a:lnTo>
                  <a:pt x="1058943" y="2706372"/>
                </a:lnTo>
                <a:lnTo>
                  <a:pt x="1047188" y="2708912"/>
                </a:lnTo>
                <a:lnTo>
                  <a:pt x="1036068" y="2711134"/>
                </a:lnTo>
                <a:lnTo>
                  <a:pt x="1024630" y="2713356"/>
                </a:lnTo>
                <a:lnTo>
                  <a:pt x="1013192" y="2715578"/>
                </a:lnTo>
                <a:lnTo>
                  <a:pt x="1001119" y="2717166"/>
                </a:lnTo>
                <a:lnTo>
                  <a:pt x="989681" y="2718435"/>
                </a:lnTo>
                <a:lnTo>
                  <a:pt x="977926" y="2719705"/>
                </a:lnTo>
                <a:lnTo>
                  <a:pt x="965853" y="2720340"/>
                </a:lnTo>
                <a:lnTo>
                  <a:pt x="953780" y="2720658"/>
                </a:lnTo>
                <a:lnTo>
                  <a:pt x="941706" y="2720975"/>
                </a:lnTo>
                <a:lnTo>
                  <a:pt x="467676" y="2720975"/>
                </a:lnTo>
                <a:lnTo>
                  <a:pt x="455285" y="2720658"/>
                </a:lnTo>
                <a:lnTo>
                  <a:pt x="443530" y="2720340"/>
                </a:lnTo>
                <a:lnTo>
                  <a:pt x="431774" y="2719705"/>
                </a:lnTo>
                <a:lnTo>
                  <a:pt x="419701" y="2718435"/>
                </a:lnTo>
                <a:lnTo>
                  <a:pt x="407946" y="2717166"/>
                </a:lnTo>
                <a:lnTo>
                  <a:pt x="396508" y="2715578"/>
                </a:lnTo>
                <a:lnTo>
                  <a:pt x="384753" y="2713356"/>
                </a:lnTo>
                <a:lnTo>
                  <a:pt x="373315" y="2711134"/>
                </a:lnTo>
                <a:lnTo>
                  <a:pt x="361877" y="2708912"/>
                </a:lnTo>
                <a:lnTo>
                  <a:pt x="350757" y="2706372"/>
                </a:lnTo>
                <a:lnTo>
                  <a:pt x="339637" y="2702880"/>
                </a:lnTo>
                <a:lnTo>
                  <a:pt x="328517" y="2699706"/>
                </a:lnTo>
                <a:lnTo>
                  <a:pt x="317715" y="2696214"/>
                </a:lnTo>
                <a:lnTo>
                  <a:pt x="306912" y="2692721"/>
                </a:lnTo>
                <a:lnTo>
                  <a:pt x="296110" y="2688277"/>
                </a:lnTo>
                <a:lnTo>
                  <a:pt x="285626" y="2683833"/>
                </a:lnTo>
                <a:lnTo>
                  <a:pt x="275141" y="2679706"/>
                </a:lnTo>
                <a:lnTo>
                  <a:pt x="264656" y="2674626"/>
                </a:lnTo>
                <a:lnTo>
                  <a:pt x="254490" y="2669547"/>
                </a:lnTo>
                <a:lnTo>
                  <a:pt x="244640" y="2664468"/>
                </a:lnTo>
                <a:lnTo>
                  <a:pt x="234791" y="2658754"/>
                </a:lnTo>
                <a:lnTo>
                  <a:pt x="224942" y="2653039"/>
                </a:lnTo>
                <a:lnTo>
                  <a:pt x="215411" y="2647325"/>
                </a:lnTo>
                <a:lnTo>
                  <a:pt x="205879" y="2641294"/>
                </a:lnTo>
                <a:lnTo>
                  <a:pt x="196665" y="2634627"/>
                </a:lnTo>
                <a:lnTo>
                  <a:pt x="187769" y="2627960"/>
                </a:lnTo>
                <a:lnTo>
                  <a:pt x="178556" y="2620976"/>
                </a:lnTo>
                <a:lnTo>
                  <a:pt x="169977" y="2614310"/>
                </a:lnTo>
                <a:lnTo>
                  <a:pt x="161399" y="2607008"/>
                </a:lnTo>
                <a:lnTo>
                  <a:pt x="153139" y="2599389"/>
                </a:lnTo>
                <a:lnTo>
                  <a:pt x="144878" y="2591770"/>
                </a:lnTo>
                <a:lnTo>
                  <a:pt x="136935" y="2584151"/>
                </a:lnTo>
                <a:lnTo>
                  <a:pt x="128992" y="2576215"/>
                </a:lnTo>
                <a:lnTo>
                  <a:pt x="121367" y="2567961"/>
                </a:lnTo>
                <a:lnTo>
                  <a:pt x="114060" y="2559072"/>
                </a:lnTo>
                <a:lnTo>
                  <a:pt x="106752" y="2550818"/>
                </a:lnTo>
                <a:lnTo>
                  <a:pt x="99445" y="2541930"/>
                </a:lnTo>
                <a:lnTo>
                  <a:pt x="92773" y="2533041"/>
                </a:lnTo>
                <a:lnTo>
                  <a:pt x="86101" y="2523835"/>
                </a:lnTo>
                <a:lnTo>
                  <a:pt x="79746" y="2514628"/>
                </a:lnTo>
                <a:lnTo>
                  <a:pt x="73710" y="2505422"/>
                </a:lnTo>
                <a:lnTo>
                  <a:pt x="67356" y="2495898"/>
                </a:lnTo>
                <a:lnTo>
                  <a:pt x="61637" y="2486057"/>
                </a:lnTo>
                <a:lnTo>
                  <a:pt x="56236" y="2476216"/>
                </a:lnTo>
                <a:lnTo>
                  <a:pt x="50834" y="2466058"/>
                </a:lnTo>
                <a:lnTo>
                  <a:pt x="45751" y="2455899"/>
                </a:lnTo>
                <a:lnTo>
                  <a:pt x="41303" y="2446058"/>
                </a:lnTo>
                <a:lnTo>
                  <a:pt x="36537" y="2435582"/>
                </a:lnTo>
                <a:lnTo>
                  <a:pt x="32089" y="2424788"/>
                </a:lnTo>
                <a:lnTo>
                  <a:pt x="28277" y="2414312"/>
                </a:lnTo>
                <a:lnTo>
                  <a:pt x="24464" y="2403519"/>
                </a:lnTo>
                <a:lnTo>
                  <a:pt x="20652" y="2392408"/>
                </a:lnTo>
                <a:lnTo>
                  <a:pt x="17474" y="2381614"/>
                </a:lnTo>
                <a:lnTo>
                  <a:pt x="14615" y="2370503"/>
                </a:lnTo>
                <a:lnTo>
                  <a:pt x="11756" y="2359075"/>
                </a:lnTo>
                <a:lnTo>
                  <a:pt x="9214" y="2347646"/>
                </a:lnTo>
                <a:lnTo>
                  <a:pt x="6990" y="2336218"/>
                </a:lnTo>
                <a:lnTo>
                  <a:pt x="5401" y="2324789"/>
                </a:lnTo>
                <a:lnTo>
                  <a:pt x="3495" y="2313043"/>
                </a:lnTo>
                <a:lnTo>
                  <a:pt x="2224" y="2301298"/>
                </a:lnTo>
                <a:lnTo>
                  <a:pt x="1271" y="2289552"/>
                </a:lnTo>
                <a:lnTo>
                  <a:pt x="635" y="2277806"/>
                </a:lnTo>
                <a:lnTo>
                  <a:pt x="0" y="2265425"/>
                </a:lnTo>
                <a:lnTo>
                  <a:pt x="0" y="2253679"/>
                </a:lnTo>
                <a:lnTo>
                  <a:pt x="0" y="864489"/>
                </a:lnTo>
                <a:lnTo>
                  <a:pt x="0" y="852108"/>
                </a:lnTo>
                <a:lnTo>
                  <a:pt x="635" y="840362"/>
                </a:lnTo>
                <a:lnTo>
                  <a:pt x="1271" y="828299"/>
                </a:lnTo>
                <a:lnTo>
                  <a:pt x="2224" y="816553"/>
                </a:lnTo>
                <a:lnTo>
                  <a:pt x="3495" y="804807"/>
                </a:lnTo>
                <a:lnTo>
                  <a:pt x="5401" y="793061"/>
                </a:lnTo>
                <a:lnTo>
                  <a:pt x="6990" y="781633"/>
                </a:lnTo>
                <a:lnTo>
                  <a:pt x="9214" y="770204"/>
                </a:lnTo>
                <a:lnTo>
                  <a:pt x="11756" y="758776"/>
                </a:lnTo>
                <a:lnTo>
                  <a:pt x="14615" y="747347"/>
                </a:lnTo>
                <a:lnTo>
                  <a:pt x="17474" y="736236"/>
                </a:lnTo>
                <a:lnTo>
                  <a:pt x="20652" y="725125"/>
                </a:lnTo>
                <a:lnTo>
                  <a:pt x="24464" y="714332"/>
                </a:lnTo>
                <a:lnTo>
                  <a:pt x="28277" y="703538"/>
                </a:lnTo>
                <a:lnTo>
                  <a:pt x="32089" y="692745"/>
                </a:lnTo>
                <a:lnTo>
                  <a:pt x="36537" y="682269"/>
                </a:lnTo>
                <a:lnTo>
                  <a:pt x="41303" y="672110"/>
                </a:lnTo>
                <a:lnTo>
                  <a:pt x="45751" y="661634"/>
                </a:lnTo>
                <a:lnTo>
                  <a:pt x="50834" y="651475"/>
                </a:lnTo>
                <a:lnTo>
                  <a:pt x="56236" y="641317"/>
                </a:lnTo>
                <a:lnTo>
                  <a:pt x="61637" y="631793"/>
                </a:lnTo>
                <a:lnTo>
                  <a:pt x="67356" y="621952"/>
                </a:lnTo>
                <a:lnTo>
                  <a:pt x="73710" y="612428"/>
                </a:lnTo>
                <a:lnTo>
                  <a:pt x="79746" y="602904"/>
                </a:lnTo>
                <a:lnTo>
                  <a:pt x="86101" y="593698"/>
                </a:lnTo>
                <a:lnTo>
                  <a:pt x="92773" y="584492"/>
                </a:lnTo>
                <a:lnTo>
                  <a:pt x="99445" y="575603"/>
                </a:lnTo>
                <a:lnTo>
                  <a:pt x="106752" y="567032"/>
                </a:lnTo>
                <a:lnTo>
                  <a:pt x="114060" y="558461"/>
                </a:lnTo>
                <a:lnTo>
                  <a:pt x="121367" y="550207"/>
                </a:lnTo>
                <a:lnTo>
                  <a:pt x="128992" y="541953"/>
                </a:lnTo>
                <a:lnTo>
                  <a:pt x="136935" y="534016"/>
                </a:lnTo>
                <a:lnTo>
                  <a:pt x="144878" y="526080"/>
                </a:lnTo>
                <a:lnTo>
                  <a:pt x="153139" y="518144"/>
                </a:lnTo>
                <a:lnTo>
                  <a:pt x="161399" y="510842"/>
                </a:lnTo>
                <a:lnTo>
                  <a:pt x="169977" y="503858"/>
                </a:lnTo>
                <a:lnTo>
                  <a:pt x="178556" y="496557"/>
                </a:lnTo>
                <a:lnTo>
                  <a:pt x="187769" y="489572"/>
                </a:lnTo>
                <a:lnTo>
                  <a:pt x="196665" y="483223"/>
                </a:lnTo>
                <a:lnTo>
                  <a:pt x="205879" y="476874"/>
                </a:lnTo>
                <a:lnTo>
                  <a:pt x="215411" y="470525"/>
                </a:lnTo>
                <a:lnTo>
                  <a:pt x="224942" y="464493"/>
                </a:lnTo>
                <a:lnTo>
                  <a:pt x="234791" y="458779"/>
                </a:lnTo>
                <a:lnTo>
                  <a:pt x="244640" y="453382"/>
                </a:lnTo>
                <a:lnTo>
                  <a:pt x="254490" y="447986"/>
                </a:lnTo>
                <a:lnTo>
                  <a:pt x="264656" y="442906"/>
                </a:lnTo>
                <a:lnTo>
                  <a:pt x="275141" y="438144"/>
                </a:lnTo>
                <a:lnTo>
                  <a:pt x="285626" y="433700"/>
                </a:lnTo>
                <a:lnTo>
                  <a:pt x="296110" y="429256"/>
                </a:lnTo>
                <a:lnTo>
                  <a:pt x="306912" y="425446"/>
                </a:lnTo>
                <a:lnTo>
                  <a:pt x="317715" y="421319"/>
                </a:lnTo>
                <a:lnTo>
                  <a:pt x="328517" y="417827"/>
                </a:lnTo>
                <a:lnTo>
                  <a:pt x="339637" y="414653"/>
                </a:lnTo>
                <a:lnTo>
                  <a:pt x="350757" y="411796"/>
                </a:lnTo>
                <a:lnTo>
                  <a:pt x="361877" y="408938"/>
                </a:lnTo>
                <a:lnTo>
                  <a:pt x="373315" y="406399"/>
                </a:lnTo>
                <a:lnTo>
                  <a:pt x="384753" y="404177"/>
                </a:lnTo>
                <a:lnTo>
                  <a:pt x="396508" y="402272"/>
                </a:lnTo>
                <a:lnTo>
                  <a:pt x="407946" y="400685"/>
                </a:lnTo>
                <a:lnTo>
                  <a:pt x="419701" y="399097"/>
                </a:lnTo>
                <a:lnTo>
                  <a:pt x="431774" y="398462"/>
                </a:lnTo>
                <a:lnTo>
                  <a:pt x="443530" y="397193"/>
                </a:lnTo>
                <a:lnTo>
                  <a:pt x="455285" y="396875"/>
                </a:lnTo>
                <a:lnTo>
                  <a:pt x="467676" y="396875"/>
                </a:lnTo>
                <a:lnTo>
                  <a:pt x="518110" y="396875"/>
                </a:lnTo>
                <a:lnTo>
                  <a:pt x="515876" y="384922"/>
                </a:lnTo>
                <a:lnTo>
                  <a:pt x="513036" y="364227"/>
                </a:lnTo>
                <a:lnTo>
                  <a:pt x="510197" y="341303"/>
                </a:lnTo>
                <a:lnTo>
                  <a:pt x="509251" y="328568"/>
                </a:lnTo>
                <a:lnTo>
                  <a:pt x="508305" y="315514"/>
                </a:lnTo>
                <a:lnTo>
                  <a:pt x="507358" y="302142"/>
                </a:lnTo>
                <a:lnTo>
                  <a:pt x="507244" y="299661"/>
                </a:lnTo>
                <a:lnTo>
                  <a:pt x="198426" y="299661"/>
                </a:lnTo>
                <a:lnTo>
                  <a:pt x="191442" y="299343"/>
                </a:lnTo>
                <a:lnTo>
                  <a:pt x="185093" y="298391"/>
                </a:lnTo>
                <a:lnTo>
                  <a:pt x="178745" y="296804"/>
                </a:lnTo>
                <a:lnTo>
                  <a:pt x="172713" y="294583"/>
                </a:lnTo>
                <a:lnTo>
                  <a:pt x="166999" y="291727"/>
                </a:lnTo>
                <a:lnTo>
                  <a:pt x="161920" y="288553"/>
                </a:lnTo>
                <a:lnTo>
                  <a:pt x="156841" y="285062"/>
                </a:lnTo>
                <a:lnTo>
                  <a:pt x="152397" y="280619"/>
                </a:lnTo>
                <a:lnTo>
                  <a:pt x="147952" y="276176"/>
                </a:lnTo>
                <a:lnTo>
                  <a:pt x="144461" y="271099"/>
                </a:lnTo>
                <a:lnTo>
                  <a:pt x="140969" y="265704"/>
                </a:lnTo>
                <a:lnTo>
                  <a:pt x="138112" y="260309"/>
                </a:lnTo>
                <a:lnTo>
                  <a:pt x="136207" y="253961"/>
                </a:lnTo>
                <a:lnTo>
                  <a:pt x="134620" y="247932"/>
                </a:lnTo>
                <a:lnTo>
                  <a:pt x="133667" y="241585"/>
                </a:lnTo>
                <a:lnTo>
                  <a:pt x="133350" y="234603"/>
                </a:lnTo>
                <a:lnTo>
                  <a:pt x="133667" y="228256"/>
                </a:lnTo>
                <a:lnTo>
                  <a:pt x="134620" y="221908"/>
                </a:lnTo>
                <a:lnTo>
                  <a:pt x="136207" y="215561"/>
                </a:lnTo>
                <a:lnTo>
                  <a:pt x="138112" y="209532"/>
                </a:lnTo>
                <a:lnTo>
                  <a:pt x="140969" y="203819"/>
                </a:lnTo>
                <a:lnTo>
                  <a:pt x="144461" y="198424"/>
                </a:lnTo>
                <a:lnTo>
                  <a:pt x="147952" y="193664"/>
                </a:lnTo>
                <a:lnTo>
                  <a:pt x="152397" y="188903"/>
                </a:lnTo>
                <a:lnTo>
                  <a:pt x="156841" y="184778"/>
                </a:lnTo>
                <a:lnTo>
                  <a:pt x="161920" y="181287"/>
                </a:lnTo>
                <a:lnTo>
                  <a:pt x="166999" y="177796"/>
                </a:lnTo>
                <a:lnTo>
                  <a:pt x="172713" y="174940"/>
                </a:lnTo>
                <a:lnTo>
                  <a:pt x="178745" y="173036"/>
                </a:lnTo>
                <a:lnTo>
                  <a:pt x="185093" y="171449"/>
                </a:lnTo>
                <a:lnTo>
                  <a:pt x="191442" y="170497"/>
                </a:lnTo>
                <a:lnTo>
                  <a:pt x="198426" y="169862"/>
                </a:lnTo>
                <a:lnTo>
                  <a:pt x="515757" y="169862"/>
                </a:lnTo>
                <a:lnTo>
                  <a:pt x="518399" y="157595"/>
                </a:lnTo>
                <a:lnTo>
                  <a:pt x="522500" y="143268"/>
                </a:lnTo>
                <a:lnTo>
                  <a:pt x="526601" y="129578"/>
                </a:lnTo>
                <a:lnTo>
                  <a:pt x="531963" y="116206"/>
                </a:lnTo>
                <a:lnTo>
                  <a:pt x="534487" y="109201"/>
                </a:lnTo>
                <a:lnTo>
                  <a:pt x="537957" y="102833"/>
                </a:lnTo>
                <a:lnTo>
                  <a:pt x="541111" y="96784"/>
                </a:lnTo>
                <a:lnTo>
                  <a:pt x="544266" y="90735"/>
                </a:lnTo>
                <a:lnTo>
                  <a:pt x="548051" y="84367"/>
                </a:lnTo>
                <a:lnTo>
                  <a:pt x="551837" y="78318"/>
                </a:lnTo>
                <a:lnTo>
                  <a:pt x="555622" y="72587"/>
                </a:lnTo>
                <a:lnTo>
                  <a:pt x="560038" y="67174"/>
                </a:lnTo>
                <a:lnTo>
                  <a:pt x="565716" y="60170"/>
                </a:lnTo>
                <a:lnTo>
                  <a:pt x="571395" y="53802"/>
                </a:lnTo>
                <a:lnTo>
                  <a:pt x="577704" y="47753"/>
                </a:lnTo>
                <a:lnTo>
                  <a:pt x="584328" y="42022"/>
                </a:lnTo>
                <a:lnTo>
                  <a:pt x="590952" y="36609"/>
                </a:lnTo>
                <a:lnTo>
                  <a:pt x="598208" y="31515"/>
                </a:lnTo>
                <a:lnTo>
                  <a:pt x="605779" y="26739"/>
                </a:lnTo>
                <a:lnTo>
                  <a:pt x="613034" y="22600"/>
                </a:lnTo>
                <a:lnTo>
                  <a:pt x="620920" y="18461"/>
                </a:lnTo>
                <a:lnTo>
                  <a:pt x="629122" y="14959"/>
                </a:lnTo>
                <a:lnTo>
                  <a:pt x="637639" y="12094"/>
                </a:lnTo>
                <a:lnTo>
                  <a:pt x="646156" y="9228"/>
                </a:lnTo>
                <a:lnTo>
                  <a:pt x="654673" y="6681"/>
                </a:lnTo>
                <a:lnTo>
                  <a:pt x="663506" y="4453"/>
                </a:lnTo>
                <a:lnTo>
                  <a:pt x="672338" y="2861"/>
                </a:lnTo>
                <a:lnTo>
                  <a:pt x="681802" y="1587"/>
                </a:lnTo>
                <a:lnTo>
                  <a:pt x="681814" y="1689"/>
                </a:lnTo>
                <a:lnTo>
                  <a:pt x="693136" y="636"/>
                </a:lnTo>
                <a:lnTo>
                  <a:pt x="700139" y="318"/>
                </a:lnTo>
                <a:lnTo>
                  <a:pt x="70714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0" name="KSO_Shape"/>
          <p:cNvSpPr/>
          <p:nvPr/>
        </p:nvSpPr>
        <p:spPr bwMode="auto">
          <a:xfrm>
            <a:off x="4389958" y="2724500"/>
            <a:ext cx="512500" cy="420250"/>
          </a:xfrm>
          <a:custGeom>
            <a:avLst/>
            <a:gdLst>
              <a:gd name="T0" fmla="*/ 1270725 w 1979612"/>
              <a:gd name="T1" fmla="*/ 856194 h 1624013"/>
              <a:gd name="T2" fmla="*/ 1188148 w 1979612"/>
              <a:gd name="T3" fmla="*/ 961388 h 1624013"/>
              <a:gd name="T4" fmla="*/ 1184655 w 1979612"/>
              <a:gd name="T5" fmla="*/ 1100586 h 1624013"/>
              <a:gd name="T6" fmla="*/ 1261832 w 1979612"/>
              <a:gd name="T7" fmla="*/ 1209594 h 1624013"/>
              <a:gd name="T8" fmla="*/ 1391731 w 1979612"/>
              <a:gd name="T9" fmla="*/ 1252815 h 1624013"/>
              <a:gd name="T10" fmla="*/ 1520995 w 1979612"/>
              <a:gd name="T11" fmla="*/ 1209594 h 1624013"/>
              <a:gd name="T12" fmla="*/ 1598172 w 1979612"/>
              <a:gd name="T13" fmla="*/ 1100586 h 1624013"/>
              <a:gd name="T14" fmla="*/ 1594996 w 1979612"/>
              <a:gd name="T15" fmla="*/ 961388 h 1624013"/>
              <a:gd name="T16" fmla="*/ 1512737 w 1979612"/>
              <a:gd name="T17" fmla="*/ 856194 h 1624013"/>
              <a:gd name="T18" fmla="*/ 1381250 w 1979612"/>
              <a:gd name="T19" fmla="*/ 633412 h 1624013"/>
              <a:gd name="T20" fmla="*/ 1511149 w 1979612"/>
              <a:gd name="T21" fmla="*/ 651527 h 1624013"/>
              <a:gd name="T22" fmla="*/ 1662010 w 1979612"/>
              <a:gd name="T23" fmla="*/ 737652 h 1624013"/>
              <a:gd name="T24" fmla="*/ 1765866 w 1979612"/>
              <a:gd name="T25" fmla="*/ 888292 h 1624013"/>
              <a:gd name="T26" fmla="*/ 1793180 w 1979612"/>
              <a:gd name="T27" fmla="*/ 1015097 h 1624013"/>
              <a:gd name="T28" fmla="*/ 1772218 w 1979612"/>
              <a:gd name="T29" fmla="*/ 1165737 h 1624013"/>
              <a:gd name="T30" fmla="*/ 1967861 w 1979612"/>
              <a:gd name="T31" fmla="*/ 1447948 h 1624013"/>
              <a:gd name="T32" fmla="*/ 1977389 w 1979612"/>
              <a:gd name="T33" fmla="*/ 1524221 h 1624013"/>
              <a:gd name="T34" fmla="*/ 1938324 w 1979612"/>
              <a:gd name="T35" fmla="*/ 1592232 h 1624013"/>
              <a:gd name="T36" fmla="*/ 1867499 w 1979612"/>
              <a:gd name="T37" fmla="*/ 1623694 h 1624013"/>
              <a:gd name="T38" fmla="*/ 1792545 w 1979612"/>
              <a:gd name="T39" fmla="*/ 1606851 h 1624013"/>
              <a:gd name="T40" fmla="*/ 1498763 w 1979612"/>
              <a:gd name="T41" fmla="*/ 1424113 h 1624013"/>
              <a:gd name="T42" fmla="*/ 1350443 w 1979612"/>
              <a:gd name="T43" fmla="*/ 1436189 h 1624013"/>
              <a:gd name="T44" fmla="*/ 1225943 w 1979612"/>
              <a:gd name="T45" fmla="*/ 1402820 h 1624013"/>
              <a:gd name="T46" fmla="*/ 1069048 w 1979612"/>
              <a:gd name="T47" fmla="*/ 1276651 h 1624013"/>
              <a:gd name="T48" fmla="*/ 1004574 w 1979612"/>
              <a:gd name="T49" fmla="*/ 1146033 h 1624013"/>
              <a:gd name="T50" fmla="*/ 989965 w 1979612"/>
              <a:gd name="T51" fmla="*/ 1015097 h 1624013"/>
              <a:gd name="T52" fmla="*/ 1017279 w 1979612"/>
              <a:gd name="T53" fmla="*/ 888292 h 1624013"/>
              <a:gd name="T54" fmla="*/ 1121134 w 1979612"/>
              <a:gd name="T55" fmla="*/ 737652 h 1624013"/>
              <a:gd name="T56" fmla="*/ 1262785 w 1979612"/>
              <a:gd name="T57" fmla="*/ 654705 h 1624013"/>
              <a:gd name="T58" fmla="*/ 492993 w 1979612"/>
              <a:gd name="T59" fmla="*/ 0 h 1624013"/>
              <a:gd name="T60" fmla="*/ 647907 w 1979612"/>
              <a:gd name="T61" fmla="*/ 25083 h 1624013"/>
              <a:gd name="T62" fmla="*/ 785996 w 1979612"/>
              <a:gd name="T63" fmla="*/ 96838 h 1624013"/>
              <a:gd name="T64" fmla="*/ 919006 w 1979612"/>
              <a:gd name="T65" fmla="*/ 245110 h 1624013"/>
              <a:gd name="T66" fmla="*/ 1050428 w 1979612"/>
              <a:gd name="T67" fmla="*/ 111760 h 1624013"/>
              <a:gd name="T68" fmla="*/ 1185025 w 1979612"/>
              <a:gd name="T69" fmla="*/ 33020 h 1624013"/>
              <a:gd name="T70" fmla="*/ 1338351 w 1979612"/>
              <a:gd name="T71" fmla="*/ 953 h 1624013"/>
              <a:gd name="T72" fmla="*/ 1494535 w 1979612"/>
              <a:gd name="T73" fmla="*/ 18098 h 1624013"/>
              <a:gd name="T74" fmla="*/ 1636116 w 1979612"/>
              <a:gd name="T75" fmla="*/ 82868 h 1624013"/>
              <a:gd name="T76" fmla="*/ 1751983 w 1979612"/>
              <a:gd name="T77" fmla="*/ 190500 h 1624013"/>
              <a:gd name="T78" fmla="*/ 1827218 w 1979612"/>
              <a:gd name="T79" fmla="*/ 326708 h 1624013"/>
              <a:gd name="T80" fmla="*/ 1855470 w 1979612"/>
              <a:gd name="T81" fmla="*/ 480695 h 1624013"/>
              <a:gd name="T82" fmla="*/ 1826900 w 1979612"/>
              <a:gd name="T83" fmla="*/ 659765 h 1624013"/>
              <a:gd name="T84" fmla="*/ 1711668 w 1979612"/>
              <a:gd name="T85" fmla="*/ 619443 h 1624013"/>
              <a:gd name="T86" fmla="*/ 1542469 w 1979612"/>
              <a:gd name="T87" fmla="*/ 532448 h 1624013"/>
              <a:gd name="T88" fmla="*/ 1351684 w 1979612"/>
              <a:gd name="T89" fmla="*/ 512128 h 1624013"/>
              <a:gd name="T90" fmla="*/ 1187565 w 1979612"/>
              <a:gd name="T91" fmla="*/ 552133 h 1624013"/>
              <a:gd name="T92" fmla="*/ 1047888 w 1979612"/>
              <a:gd name="T93" fmla="*/ 639128 h 1624013"/>
              <a:gd name="T94" fmla="*/ 942179 w 1979612"/>
              <a:gd name="T95" fmla="*/ 764223 h 1624013"/>
              <a:gd name="T96" fmla="*/ 879642 w 1979612"/>
              <a:gd name="T97" fmla="*/ 917575 h 1624013"/>
              <a:gd name="T98" fmla="*/ 870436 w 1979612"/>
              <a:gd name="T99" fmla="*/ 1105536 h 1624013"/>
              <a:gd name="T100" fmla="*/ 941862 w 1979612"/>
              <a:gd name="T101" fmla="*/ 1308418 h 1624013"/>
              <a:gd name="T102" fmla="*/ 1084712 w 1979612"/>
              <a:gd name="T103" fmla="*/ 1463041 h 1624013"/>
              <a:gd name="T104" fmla="*/ 963130 w 1979612"/>
              <a:gd name="T105" fmla="*/ 1618616 h 1624013"/>
              <a:gd name="T106" fmla="*/ 886944 w 1979612"/>
              <a:gd name="T107" fmla="*/ 1616711 h 1624013"/>
              <a:gd name="T108" fmla="*/ 119042 w 1979612"/>
              <a:gd name="T109" fmla="*/ 815023 h 1624013"/>
              <a:gd name="T110" fmla="*/ 37141 w 1979612"/>
              <a:gd name="T111" fmla="*/ 681990 h 1624013"/>
              <a:gd name="T112" fmla="*/ 1270 w 1979612"/>
              <a:gd name="T113" fmla="*/ 530225 h 1624013"/>
              <a:gd name="T114" fmla="*/ 14603 w 1979612"/>
              <a:gd name="T115" fmla="*/ 372745 h 1624013"/>
              <a:gd name="T116" fmla="*/ 76187 w 1979612"/>
              <a:gd name="T117" fmla="*/ 230188 h 1624013"/>
              <a:gd name="T118" fmla="*/ 180627 w 1979612"/>
              <a:gd name="T119" fmla="*/ 111760 h 1624013"/>
              <a:gd name="T120" fmla="*/ 315541 w 1979612"/>
              <a:gd name="T121" fmla="*/ 33020 h 1624013"/>
              <a:gd name="T122" fmla="*/ 468233 w 1979612"/>
              <a:gd name="T123" fmla="*/ 953 h 16240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1979612" h="1624013">
                <a:moveTo>
                  <a:pt x="1391731" y="819011"/>
                </a:moveTo>
                <a:lnTo>
                  <a:pt x="1380297" y="819328"/>
                </a:lnTo>
                <a:lnTo>
                  <a:pt x="1369499" y="820282"/>
                </a:lnTo>
                <a:lnTo>
                  <a:pt x="1358700" y="821871"/>
                </a:lnTo>
                <a:lnTo>
                  <a:pt x="1347902" y="823778"/>
                </a:lnTo>
                <a:lnTo>
                  <a:pt x="1337739" y="826002"/>
                </a:lnTo>
                <a:lnTo>
                  <a:pt x="1326940" y="828863"/>
                </a:lnTo>
                <a:lnTo>
                  <a:pt x="1317095" y="832358"/>
                </a:lnTo>
                <a:lnTo>
                  <a:pt x="1307567" y="836172"/>
                </a:lnTo>
                <a:lnTo>
                  <a:pt x="1297721" y="840621"/>
                </a:lnTo>
                <a:lnTo>
                  <a:pt x="1288193" y="845388"/>
                </a:lnTo>
                <a:lnTo>
                  <a:pt x="1279300" y="850791"/>
                </a:lnTo>
                <a:lnTo>
                  <a:pt x="1270725" y="856194"/>
                </a:lnTo>
                <a:lnTo>
                  <a:pt x="1261832" y="862232"/>
                </a:lnTo>
                <a:lnTo>
                  <a:pt x="1253574" y="868906"/>
                </a:lnTo>
                <a:lnTo>
                  <a:pt x="1245952" y="875580"/>
                </a:lnTo>
                <a:lnTo>
                  <a:pt x="1238329" y="882572"/>
                </a:lnTo>
                <a:lnTo>
                  <a:pt x="1231342" y="890199"/>
                </a:lnTo>
                <a:lnTo>
                  <a:pt x="1224355" y="898144"/>
                </a:lnTo>
                <a:lnTo>
                  <a:pt x="1218003" y="906407"/>
                </a:lnTo>
                <a:lnTo>
                  <a:pt x="1211651" y="914670"/>
                </a:lnTo>
                <a:lnTo>
                  <a:pt x="1206252" y="923569"/>
                </a:lnTo>
                <a:lnTo>
                  <a:pt x="1201170" y="932785"/>
                </a:lnTo>
                <a:lnTo>
                  <a:pt x="1196406" y="942001"/>
                </a:lnTo>
                <a:lnTo>
                  <a:pt x="1191642" y="951536"/>
                </a:lnTo>
                <a:lnTo>
                  <a:pt x="1188148" y="961388"/>
                </a:lnTo>
                <a:lnTo>
                  <a:pt x="1184655" y="971557"/>
                </a:lnTo>
                <a:lnTo>
                  <a:pt x="1181479" y="981727"/>
                </a:lnTo>
                <a:lnTo>
                  <a:pt x="1179255" y="992215"/>
                </a:lnTo>
                <a:lnTo>
                  <a:pt x="1177350" y="1003020"/>
                </a:lnTo>
                <a:lnTo>
                  <a:pt x="1176079" y="1013825"/>
                </a:lnTo>
                <a:lnTo>
                  <a:pt x="1175444" y="1024949"/>
                </a:lnTo>
                <a:lnTo>
                  <a:pt x="1174809" y="1035754"/>
                </a:lnTo>
                <a:lnTo>
                  <a:pt x="1175444" y="1047195"/>
                </a:lnTo>
                <a:lnTo>
                  <a:pt x="1176079" y="1058318"/>
                </a:lnTo>
                <a:lnTo>
                  <a:pt x="1177350" y="1068806"/>
                </a:lnTo>
                <a:lnTo>
                  <a:pt x="1179255" y="1079929"/>
                </a:lnTo>
                <a:lnTo>
                  <a:pt x="1181479" y="1090099"/>
                </a:lnTo>
                <a:lnTo>
                  <a:pt x="1184655" y="1100586"/>
                </a:lnTo>
                <a:lnTo>
                  <a:pt x="1188148" y="1110438"/>
                </a:lnTo>
                <a:lnTo>
                  <a:pt x="1191642" y="1120290"/>
                </a:lnTo>
                <a:lnTo>
                  <a:pt x="1196406" y="1129824"/>
                </a:lnTo>
                <a:lnTo>
                  <a:pt x="1201170" y="1139359"/>
                </a:lnTo>
                <a:lnTo>
                  <a:pt x="1206252" y="1148257"/>
                </a:lnTo>
                <a:lnTo>
                  <a:pt x="1211651" y="1157156"/>
                </a:lnTo>
                <a:lnTo>
                  <a:pt x="1218003" y="1165737"/>
                </a:lnTo>
                <a:lnTo>
                  <a:pt x="1224355" y="1173999"/>
                </a:lnTo>
                <a:lnTo>
                  <a:pt x="1231342" y="1181627"/>
                </a:lnTo>
                <a:lnTo>
                  <a:pt x="1238329" y="1189254"/>
                </a:lnTo>
                <a:lnTo>
                  <a:pt x="1245952" y="1196246"/>
                </a:lnTo>
                <a:lnTo>
                  <a:pt x="1253574" y="1203238"/>
                </a:lnTo>
                <a:lnTo>
                  <a:pt x="1261832" y="1209594"/>
                </a:lnTo>
                <a:lnTo>
                  <a:pt x="1270725" y="1215632"/>
                </a:lnTo>
                <a:lnTo>
                  <a:pt x="1279300" y="1221352"/>
                </a:lnTo>
                <a:lnTo>
                  <a:pt x="1288193" y="1226437"/>
                </a:lnTo>
                <a:lnTo>
                  <a:pt x="1297721" y="1231204"/>
                </a:lnTo>
                <a:lnTo>
                  <a:pt x="1307567" y="1235336"/>
                </a:lnTo>
                <a:lnTo>
                  <a:pt x="1317095" y="1239467"/>
                </a:lnTo>
                <a:lnTo>
                  <a:pt x="1326940" y="1242963"/>
                </a:lnTo>
                <a:lnTo>
                  <a:pt x="1337739" y="1245824"/>
                </a:lnTo>
                <a:lnTo>
                  <a:pt x="1347902" y="1248366"/>
                </a:lnTo>
                <a:lnTo>
                  <a:pt x="1358700" y="1249955"/>
                </a:lnTo>
                <a:lnTo>
                  <a:pt x="1369499" y="1251544"/>
                </a:lnTo>
                <a:lnTo>
                  <a:pt x="1380297" y="1252497"/>
                </a:lnTo>
                <a:lnTo>
                  <a:pt x="1391731" y="1252815"/>
                </a:lnTo>
                <a:lnTo>
                  <a:pt x="1402530" y="1252497"/>
                </a:lnTo>
                <a:lnTo>
                  <a:pt x="1413646" y="1251544"/>
                </a:lnTo>
                <a:lnTo>
                  <a:pt x="1424762" y="1249955"/>
                </a:lnTo>
                <a:lnTo>
                  <a:pt x="1435243" y="1248366"/>
                </a:lnTo>
                <a:lnTo>
                  <a:pt x="1445723" y="1245824"/>
                </a:lnTo>
                <a:lnTo>
                  <a:pt x="1455887" y="1242963"/>
                </a:lnTo>
                <a:lnTo>
                  <a:pt x="1466050" y="1239467"/>
                </a:lnTo>
                <a:lnTo>
                  <a:pt x="1475896" y="1235336"/>
                </a:lnTo>
                <a:lnTo>
                  <a:pt x="1485424" y="1231204"/>
                </a:lnTo>
                <a:lnTo>
                  <a:pt x="1494634" y="1226437"/>
                </a:lnTo>
                <a:lnTo>
                  <a:pt x="1503844" y="1221352"/>
                </a:lnTo>
                <a:lnTo>
                  <a:pt x="1512737" y="1215632"/>
                </a:lnTo>
                <a:lnTo>
                  <a:pt x="1520995" y="1209594"/>
                </a:lnTo>
                <a:lnTo>
                  <a:pt x="1529253" y="1203238"/>
                </a:lnTo>
                <a:lnTo>
                  <a:pt x="1537193" y="1196246"/>
                </a:lnTo>
                <a:lnTo>
                  <a:pt x="1544815" y="1189254"/>
                </a:lnTo>
                <a:lnTo>
                  <a:pt x="1552120" y="1181627"/>
                </a:lnTo>
                <a:lnTo>
                  <a:pt x="1558790" y="1173999"/>
                </a:lnTo>
                <a:lnTo>
                  <a:pt x="1565459" y="1165737"/>
                </a:lnTo>
                <a:lnTo>
                  <a:pt x="1571176" y="1157156"/>
                </a:lnTo>
                <a:lnTo>
                  <a:pt x="1576575" y="1148257"/>
                </a:lnTo>
                <a:lnTo>
                  <a:pt x="1582292" y="1139359"/>
                </a:lnTo>
                <a:lnTo>
                  <a:pt x="1586739" y="1129824"/>
                </a:lnTo>
                <a:lnTo>
                  <a:pt x="1591185" y="1120290"/>
                </a:lnTo>
                <a:lnTo>
                  <a:pt x="1594996" y="1110438"/>
                </a:lnTo>
                <a:lnTo>
                  <a:pt x="1598172" y="1100586"/>
                </a:lnTo>
                <a:lnTo>
                  <a:pt x="1601348" y="1090099"/>
                </a:lnTo>
                <a:lnTo>
                  <a:pt x="1603889" y="1079929"/>
                </a:lnTo>
                <a:lnTo>
                  <a:pt x="1605795" y="1068806"/>
                </a:lnTo>
                <a:lnTo>
                  <a:pt x="1606748" y="1058318"/>
                </a:lnTo>
                <a:lnTo>
                  <a:pt x="1608018" y="1047195"/>
                </a:lnTo>
                <a:lnTo>
                  <a:pt x="1608018" y="1035754"/>
                </a:lnTo>
                <a:lnTo>
                  <a:pt x="1608018" y="1024949"/>
                </a:lnTo>
                <a:lnTo>
                  <a:pt x="1606748" y="1013825"/>
                </a:lnTo>
                <a:lnTo>
                  <a:pt x="1605795" y="1003020"/>
                </a:lnTo>
                <a:lnTo>
                  <a:pt x="1603889" y="992215"/>
                </a:lnTo>
                <a:lnTo>
                  <a:pt x="1601348" y="981727"/>
                </a:lnTo>
                <a:lnTo>
                  <a:pt x="1598172" y="971557"/>
                </a:lnTo>
                <a:lnTo>
                  <a:pt x="1594996" y="961388"/>
                </a:lnTo>
                <a:lnTo>
                  <a:pt x="1591185" y="951536"/>
                </a:lnTo>
                <a:lnTo>
                  <a:pt x="1586739" y="942001"/>
                </a:lnTo>
                <a:lnTo>
                  <a:pt x="1582292" y="932785"/>
                </a:lnTo>
                <a:lnTo>
                  <a:pt x="1576575" y="923569"/>
                </a:lnTo>
                <a:lnTo>
                  <a:pt x="1571176" y="914670"/>
                </a:lnTo>
                <a:lnTo>
                  <a:pt x="1565459" y="906407"/>
                </a:lnTo>
                <a:lnTo>
                  <a:pt x="1558790" y="898144"/>
                </a:lnTo>
                <a:lnTo>
                  <a:pt x="1552120" y="890199"/>
                </a:lnTo>
                <a:lnTo>
                  <a:pt x="1544815" y="882572"/>
                </a:lnTo>
                <a:lnTo>
                  <a:pt x="1537193" y="875580"/>
                </a:lnTo>
                <a:lnTo>
                  <a:pt x="1529253" y="868906"/>
                </a:lnTo>
                <a:lnTo>
                  <a:pt x="1520995" y="862232"/>
                </a:lnTo>
                <a:lnTo>
                  <a:pt x="1512737" y="856194"/>
                </a:lnTo>
                <a:lnTo>
                  <a:pt x="1503844" y="850791"/>
                </a:lnTo>
                <a:lnTo>
                  <a:pt x="1494634" y="845388"/>
                </a:lnTo>
                <a:lnTo>
                  <a:pt x="1485424" y="840621"/>
                </a:lnTo>
                <a:lnTo>
                  <a:pt x="1475896" y="836172"/>
                </a:lnTo>
                <a:lnTo>
                  <a:pt x="1466050" y="832358"/>
                </a:lnTo>
                <a:lnTo>
                  <a:pt x="1455887" y="828863"/>
                </a:lnTo>
                <a:lnTo>
                  <a:pt x="1445723" y="826002"/>
                </a:lnTo>
                <a:lnTo>
                  <a:pt x="1435243" y="823778"/>
                </a:lnTo>
                <a:lnTo>
                  <a:pt x="1424762" y="821871"/>
                </a:lnTo>
                <a:lnTo>
                  <a:pt x="1413646" y="820282"/>
                </a:lnTo>
                <a:lnTo>
                  <a:pt x="1402530" y="819328"/>
                </a:lnTo>
                <a:lnTo>
                  <a:pt x="1391731" y="819011"/>
                </a:lnTo>
                <a:close/>
                <a:moveTo>
                  <a:pt x="1381250" y="633412"/>
                </a:moveTo>
                <a:lnTo>
                  <a:pt x="1391731" y="633412"/>
                </a:lnTo>
                <a:lnTo>
                  <a:pt x="1401894" y="633412"/>
                </a:lnTo>
                <a:lnTo>
                  <a:pt x="1412375" y="633730"/>
                </a:lnTo>
                <a:lnTo>
                  <a:pt x="1422538" y="634683"/>
                </a:lnTo>
                <a:lnTo>
                  <a:pt x="1432702" y="635319"/>
                </a:lnTo>
                <a:lnTo>
                  <a:pt x="1442547" y="636590"/>
                </a:lnTo>
                <a:lnTo>
                  <a:pt x="1452711" y="638179"/>
                </a:lnTo>
                <a:lnTo>
                  <a:pt x="1462556" y="639768"/>
                </a:lnTo>
                <a:lnTo>
                  <a:pt x="1472402" y="641675"/>
                </a:lnTo>
                <a:lnTo>
                  <a:pt x="1482248" y="643582"/>
                </a:lnTo>
                <a:lnTo>
                  <a:pt x="1492093" y="646124"/>
                </a:lnTo>
                <a:lnTo>
                  <a:pt x="1501939" y="648667"/>
                </a:lnTo>
                <a:lnTo>
                  <a:pt x="1511149" y="651527"/>
                </a:lnTo>
                <a:lnTo>
                  <a:pt x="1520677" y="654705"/>
                </a:lnTo>
                <a:lnTo>
                  <a:pt x="1529570" y="657883"/>
                </a:lnTo>
                <a:lnTo>
                  <a:pt x="1539098" y="661379"/>
                </a:lnTo>
                <a:lnTo>
                  <a:pt x="1547991" y="664875"/>
                </a:lnTo>
                <a:lnTo>
                  <a:pt x="1557202" y="668689"/>
                </a:lnTo>
                <a:lnTo>
                  <a:pt x="1566094" y="673138"/>
                </a:lnTo>
                <a:lnTo>
                  <a:pt x="1574670" y="677269"/>
                </a:lnTo>
                <a:lnTo>
                  <a:pt x="1583245" y="682036"/>
                </a:lnTo>
                <a:lnTo>
                  <a:pt x="1600078" y="691571"/>
                </a:lnTo>
                <a:lnTo>
                  <a:pt x="1616276" y="702058"/>
                </a:lnTo>
                <a:lnTo>
                  <a:pt x="1632473" y="713499"/>
                </a:lnTo>
                <a:lnTo>
                  <a:pt x="1647083" y="725258"/>
                </a:lnTo>
                <a:lnTo>
                  <a:pt x="1662010" y="737652"/>
                </a:lnTo>
                <a:lnTo>
                  <a:pt x="1675985" y="751000"/>
                </a:lnTo>
                <a:lnTo>
                  <a:pt x="1689324" y="765301"/>
                </a:lnTo>
                <a:lnTo>
                  <a:pt x="1701710" y="779603"/>
                </a:lnTo>
                <a:lnTo>
                  <a:pt x="1713779" y="795175"/>
                </a:lnTo>
                <a:lnTo>
                  <a:pt x="1725213" y="810748"/>
                </a:lnTo>
                <a:lnTo>
                  <a:pt x="1735376" y="827274"/>
                </a:lnTo>
                <a:lnTo>
                  <a:pt x="1740458" y="835536"/>
                </a:lnTo>
                <a:lnTo>
                  <a:pt x="1745222" y="844117"/>
                </a:lnTo>
                <a:lnTo>
                  <a:pt x="1749668" y="852698"/>
                </a:lnTo>
                <a:lnTo>
                  <a:pt x="1754115" y="861279"/>
                </a:lnTo>
                <a:lnTo>
                  <a:pt x="1758244" y="870495"/>
                </a:lnTo>
                <a:lnTo>
                  <a:pt x="1762055" y="879394"/>
                </a:lnTo>
                <a:lnTo>
                  <a:pt x="1765866" y="888292"/>
                </a:lnTo>
                <a:lnTo>
                  <a:pt x="1769042" y="897509"/>
                </a:lnTo>
                <a:lnTo>
                  <a:pt x="1772536" y="906725"/>
                </a:lnTo>
                <a:lnTo>
                  <a:pt x="1775712" y="916259"/>
                </a:lnTo>
                <a:lnTo>
                  <a:pt x="1778570" y="925793"/>
                </a:lnTo>
                <a:lnTo>
                  <a:pt x="1780793" y="935327"/>
                </a:lnTo>
                <a:lnTo>
                  <a:pt x="1783334" y="944862"/>
                </a:lnTo>
                <a:lnTo>
                  <a:pt x="1785557" y="954714"/>
                </a:lnTo>
                <a:lnTo>
                  <a:pt x="1787463" y="964883"/>
                </a:lnTo>
                <a:lnTo>
                  <a:pt x="1789051" y="974735"/>
                </a:lnTo>
                <a:lnTo>
                  <a:pt x="1790639" y="984587"/>
                </a:lnTo>
                <a:lnTo>
                  <a:pt x="1791592" y="994757"/>
                </a:lnTo>
                <a:lnTo>
                  <a:pt x="1792545" y="1004927"/>
                </a:lnTo>
                <a:lnTo>
                  <a:pt x="1793180" y="1015097"/>
                </a:lnTo>
                <a:lnTo>
                  <a:pt x="1793497" y="1025584"/>
                </a:lnTo>
                <a:lnTo>
                  <a:pt x="1793815" y="1035754"/>
                </a:lnTo>
                <a:lnTo>
                  <a:pt x="1793497" y="1048466"/>
                </a:lnTo>
                <a:lnTo>
                  <a:pt x="1793180" y="1060543"/>
                </a:lnTo>
                <a:lnTo>
                  <a:pt x="1792227" y="1072619"/>
                </a:lnTo>
                <a:lnTo>
                  <a:pt x="1790639" y="1084378"/>
                </a:lnTo>
                <a:lnTo>
                  <a:pt x="1789051" y="1096773"/>
                </a:lnTo>
                <a:lnTo>
                  <a:pt x="1787145" y="1108531"/>
                </a:lnTo>
                <a:lnTo>
                  <a:pt x="1784922" y="1120290"/>
                </a:lnTo>
                <a:lnTo>
                  <a:pt x="1782381" y="1131413"/>
                </a:lnTo>
                <a:lnTo>
                  <a:pt x="1779205" y="1143172"/>
                </a:lnTo>
                <a:lnTo>
                  <a:pt x="1776347" y="1154295"/>
                </a:lnTo>
                <a:lnTo>
                  <a:pt x="1772218" y="1165737"/>
                </a:lnTo>
                <a:lnTo>
                  <a:pt x="1768407" y="1176542"/>
                </a:lnTo>
                <a:lnTo>
                  <a:pt x="1763960" y="1187665"/>
                </a:lnTo>
                <a:lnTo>
                  <a:pt x="1759832" y="1198153"/>
                </a:lnTo>
                <a:lnTo>
                  <a:pt x="1755068" y="1208958"/>
                </a:lnTo>
                <a:lnTo>
                  <a:pt x="1749986" y="1219128"/>
                </a:lnTo>
                <a:lnTo>
                  <a:pt x="1943088" y="1412672"/>
                </a:lnTo>
                <a:lnTo>
                  <a:pt x="1947534" y="1417439"/>
                </a:lnTo>
                <a:lnTo>
                  <a:pt x="1951663" y="1422206"/>
                </a:lnTo>
                <a:lnTo>
                  <a:pt x="1955792" y="1427291"/>
                </a:lnTo>
                <a:lnTo>
                  <a:pt x="1959286" y="1432375"/>
                </a:lnTo>
                <a:lnTo>
                  <a:pt x="1962462" y="1437460"/>
                </a:lnTo>
                <a:lnTo>
                  <a:pt x="1965002" y="1442863"/>
                </a:lnTo>
                <a:lnTo>
                  <a:pt x="1967861" y="1447948"/>
                </a:lnTo>
                <a:lnTo>
                  <a:pt x="1970084" y="1453986"/>
                </a:lnTo>
                <a:lnTo>
                  <a:pt x="1972625" y="1459389"/>
                </a:lnTo>
                <a:lnTo>
                  <a:pt x="1974530" y="1465427"/>
                </a:lnTo>
                <a:lnTo>
                  <a:pt x="1976118" y="1470830"/>
                </a:lnTo>
                <a:lnTo>
                  <a:pt x="1977389" y="1476550"/>
                </a:lnTo>
                <a:lnTo>
                  <a:pt x="1978024" y="1482589"/>
                </a:lnTo>
                <a:lnTo>
                  <a:pt x="1978977" y="1488309"/>
                </a:lnTo>
                <a:lnTo>
                  <a:pt x="1979294" y="1494348"/>
                </a:lnTo>
                <a:lnTo>
                  <a:pt x="1979612" y="1500068"/>
                </a:lnTo>
                <a:lnTo>
                  <a:pt x="1979294" y="1506424"/>
                </a:lnTo>
                <a:lnTo>
                  <a:pt x="1978977" y="1512462"/>
                </a:lnTo>
                <a:lnTo>
                  <a:pt x="1978024" y="1518183"/>
                </a:lnTo>
                <a:lnTo>
                  <a:pt x="1977389" y="1524221"/>
                </a:lnTo>
                <a:lnTo>
                  <a:pt x="1976118" y="1529942"/>
                </a:lnTo>
                <a:lnTo>
                  <a:pt x="1974530" y="1535344"/>
                </a:lnTo>
                <a:lnTo>
                  <a:pt x="1972625" y="1541383"/>
                </a:lnTo>
                <a:lnTo>
                  <a:pt x="1970084" y="1546785"/>
                </a:lnTo>
                <a:lnTo>
                  <a:pt x="1967861" y="1552506"/>
                </a:lnTo>
                <a:lnTo>
                  <a:pt x="1965002" y="1557909"/>
                </a:lnTo>
                <a:lnTo>
                  <a:pt x="1962462" y="1563311"/>
                </a:lnTo>
                <a:lnTo>
                  <a:pt x="1959286" y="1568396"/>
                </a:lnTo>
                <a:lnTo>
                  <a:pt x="1955792" y="1573481"/>
                </a:lnTo>
                <a:lnTo>
                  <a:pt x="1951663" y="1578566"/>
                </a:lnTo>
                <a:lnTo>
                  <a:pt x="1947534" y="1583333"/>
                </a:lnTo>
                <a:lnTo>
                  <a:pt x="1943088" y="1588100"/>
                </a:lnTo>
                <a:lnTo>
                  <a:pt x="1938324" y="1592232"/>
                </a:lnTo>
                <a:lnTo>
                  <a:pt x="1933877" y="1596363"/>
                </a:lnTo>
                <a:lnTo>
                  <a:pt x="1929113" y="1600177"/>
                </a:lnTo>
                <a:lnTo>
                  <a:pt x="1924032" y="1603673"/>
                </a:lnTo>
                <a:lnTo>
                  <a:pt x="1918315" y="1606851"/>
                </a:lnTo>
                <a:lnTo>
                  <a:pt x="1913233" y="1610029"/>
                </a:lnTo>
                <a:lnTo>
                  <a:pt x="1907834" y="1612889"/>
                </a:lnTo>
                <a:lnTo>
                  <a:pt x="1902435" y="1615114"/>
                </a:lnTo>
                <a:lnTo>
                  <a:pt x="1896400" y="1617020"/>
                </a:lnTo>
                <a:lnTo>
                  <a:pt x="1891001" y="1618927"/>
                </a:lnTo>
                <a:lnTo>
                  <a:pt x="1885284" y="1620516"/>
                </a:lnTo>
                <a:lnTo>
                  <a:pt x="1879250" y="1621788"/>
                </a:lnTo>
                <a:lnTo>
                  <a:pt x="1873533" y="1623059"/>
                </a:lnTo>
                <a:lnTo>
                  <a:pt x="1867499" y="1623694"/>
                </a:lnTo>
                <a:lnTo>
                  <a:pt x="1861782" y="1624012"/>
                </a:lnTo>
                <a:lnTo>
                  <a:pt x="1855747" y="1624012"/>
                </a:lnTo>
                <a:lnTo>
                  <a:pt x="1850030" y="1624012"/>
                </a:lnTo>
                <a:lnTo>
                  <a:pt x="1843996" y="1623694"/>
                </a:lnTo>
                <a:lnTo>
                  <a:pt x="1837644" y="1623059"/>
                </a:lnTo>
                <a:lnTo>
                  <a:pt x="1831927" y="1621788"/>
                </a:lnTo>
                <a:lnTo>
                  <a:pt x="1826210" y="1620516"/>
                </a:lnTo>
                <a:lnTo>
                  <a:pt x="1820494" y="1618927"/>
                </a:lnTo>
                <a:lnTo>
                  <a:pt x="1814459" y="1617020"/>
                </a:lnTo>
                <a:lnTo>
                  <a:pt x="1809060" y="1615114"/>
                </a:lnTo>
                <a:lnTo>
                  <a:pt x="1803661" y="1612889"/>
                </a:lnTo>
                <a:lnTo>
                  <a:pt x="1798261" y="1610029"/>
                </a:lnTo>
                <a:lnTo>
                  <a:pt x="1792545" y="1606851"/>
                </a:lnTo>
                <a:lnTo>
                  <a:pt x="1787463" y="1603673"/>
                </a:lnTo>
                <a:lnTo>
                  <a:pt x="1782381" y="1600177"/>
                </a:lnTo>
                <a:lnTo>
                  <a:pt x="1777617" y="1596363"/>
                </a:lnTo>
                <a:lnTo>
                  <a:pt x="1772536" y="1592232"/>
                </a:lnTo>
                <a:lnTo>
                  <a:pt x="1768407" y="1588100"/>
                </a:lnTo>
                <a:lnTo>
                  <a:pt x="1574670" y="1394239"/>
                </a:lnTo>
                <a:lnTo>
                  <a:pt x="1564189" y="1399324"/>
                </a:lnTo>
                <a:lnTo>
                  <a:pt x="1553708" y="1404091"/>
                </a:lnTo>
                <a:lnTo>
                  <a:pt x="1542910" y="1408858"/>
                </a:lnTo>
                <a:lnTo>
                  <a:pt x="1532111" y="1412989"/>
                </a:lnTo>
                <a:lnTo>
                  <a:pt x="1520995" y="1417121"/>
                </a:lnTo>
                <a:lnTo>
                  <a:pt x="1510197" y="1420617"/>
                </a:lnTo>
                <a:lnTo>
                  <a:pt x="1498763" y="1424113"/>
                </a:lnTo>
                <a:lnTo>
                  <a:pt x="1487329" y="1426973"/>
                </a:lnTo>
                <a:lnTo>
                  <a:pt x="1475578" y="1429515"/>
                </a:lnTo>
                <a:lnTo>
                  <a:pt x="1463827" y="1432058"/>
                </a:lnTo>
                <a:lnTo>
                  <a:pt x="1452075" y="1433964"/>
                </a:lnTo>
                <a:lnTo>
                  <a:pt x="1440324" y="1435554"/>
                </a:lnTo>
                <a:lnTo>
                  <a:pt x="1428255" y="1436507"/>
                </a:lnTo>
                <a:lnTo>
                  <a:pt x="1415869" y="1437778"/>
                </a:lnTo>
                <a:lnTo>
                  <a:pt x="1403800" y="1438096"/>
                </a:lnTo>
                <a:lnTo>
                  <a:pt x="1391731" y="1438096"/>
                </a:lnTo>
                <a:lnTo>
                  <a:pt x="1381250" y="1438096"/>
                </a:lnTo>
                <a:lnTo>
                  <a:pt x="1370769" y="1437778"/>
                </a:lnTo>
                <a:lnTo>
                  <a:pt x="1360606" y="1437460"/>
                </a:lnTo>
                <a:lnTo>
                  <a:pt x="1350443" y="1436189"/>
                </a:lnTo>
                <a:lnTo>
                  <a:pt x="1340280" y="1435236"/>
                </a:lnTo>
                <a:lnTo>
                  <a:pt x="1330116" y="1433964"/>
                </a:lnTo>
                <a:lnTo>
                  <a:pt x="1320271" y="1432058"/>
                </a:lnTo>
                <a:lnTo>
                  <a:pt x="1310425" y="1430469"/>
                </a:lnTo>
                <a:lnTo>
                  <a:pt x="1300897" y="1427926"/>
                </a:lnTo>
                <a:lnTo>
                  <a:pt x="1291051" y="1425702"/>
                </a:lnTo>
                <a:lnTo>
                  <a:pt x="1281523" y="1423477"/>
                </a:lnTo>
                <a:lnTo>
                  <a:pt x="1271995" y="1420299"/>
                </a:lnTo>
                <a:lnTo>
                  <a:pt x="1262785" y="1417439"/>
                </a:lnTo>
                <a:lnTo>
                  <a:pt x="1253257" y="1413943"/>
                </a:lnTo>
                <a:lnTo>
                  <a:pt x="1244046" y="1410447"/>
                </a:lnTo>
                <a:lnTo>
                  <a:pt x="1234836" y="1406951"/>
                </a:lnTo>
                <a:lnTo>
                  <a:pt x="1225943" y="1402820"/>
                </a:lnTo>
                <a:lnTo>
                  <a:pt x="1217368" y="1398688"/>
                </a:lnTo>
                <a:lnTo>
                  <a:pt x="1208157" y="1394239"/>
                </a:lnTo>
                <a:lnTo>
                  <a:pt x="1199582" y="1390107"/>
                </a:lnTo>
                <a:lnTo>
                  <a:pt x="1191324" y="1385340"/>
                </a:lnTo>
                <a:lnTo>
                  <a:pt x="1182749" y="1380255"/>
                </a:lnTo>
                <a:lnTo>
                  <a:pt x="1166551" y="1369450"/>
                </a:lnTo>
                <a:lnTo>
                  <a:pt x="1150989" y="1358645"/>
                </a:lnTo>
                <a:lnTo>
                  <a:pt x="1135744" y="1346568"/>
                </a:lnTo>
                <a:lnTo>
                  <a:pt x="1121134" y="1333856"/>
                </a:lnTo>
                <a:lnTo>
                  <a:pt x="1107160" y="1320508"/>
                </a:lnTo>
                <a:lnTo>
                  <a:pt x="1093821" y="1306524"/>
                </a:lnTo>
                <a:lnTo>
                  <a:pt x="1081117" y="1291905"/>
                </a:lnTo>
                <a:lnTo>
                  <a:pt x="1069048" y="1276651"/>
                </a:lnTo>
                <a:lnTo>
                  <a:pt x="1058249" y="1261078"/>
                </a:lnTo>
                <a:lnTo>
                  <a:pt x="1047451" y="1244552"/>
                </a:lnTo>
                <a:lnTo>
                  <a:pt x="1042369" y="1236289"/>
                </a:lnTo>
                <a:lnTo>
                  <a:pt x="1037605" y="1227709"/>
                </a:lnTo>
                <a:lnTo>
                  <a:pt x="1033476" y="1219128"/>
                </a:lnTo>
                <a:lnTo>
                  <a:pt x="1029030" y="1210229"/>
                </a:lnTo>
                <a:lnTo>
                  <a:pt x="1024901" y="1201649"/>
                </a:lnTo>
                <a:lnTo>
                  <a:pt x="1020772" y="1192750"/>
                </a:lnTo>
                <a:lnTo>
                  <a:pt x="1017279" y="1183216"/>
                </a:lnTo>
                <a:lnTo>
                  <a:pt x="1013785" y="1174317"/>
                </a:lnTo>
                <a:lnTo>
                  <a:pt x="1010291" y="1164783"/>
                </a:lnTo>
                <a:lnTo>
                  <a:pt x="1007115" y="1155567"/>
                </a:lnTo>
                <a:lnTo>
                  <a:pt x="1004574" y="1146033"/>
                </a:lnTo>
                <a:lnTo>
                  <a:pt x="1002034" y="1136498"/>
                </a:lnTo>
                <a:lnTo>
                  <a:pt x="999810" y="1126964"/>
                </a:lnTo>
                <a:lnTo>
                  <a:pt x="997270" y="1117112"/>
                </a:lnTo>
                <a:lnTo>
                  <a:pt x="995364" y="1107260"/>
                </a:lnTo>
                <a:lnTo>
                  <a:pt x="993776" y="1097090"/>
                </a:lnTo>
                <a:lnTo>
                  <a:pt x="992823" y="1087239"/>
                </a:lnTo>
                <a:lnTo>
                  <a:pt x="991553" y="1077069"/>
                </a:lnTo>
                <a:lnTo>
                  <a:pt x="990282" y="1066899"/>
                </a:lnTo>
                <a:lnTo>
                  <a:pt x="989965" y="1056729"/>
                </a:lnTo>
                <a:lnTo>
                  <a:pt x="989647" y="1046559"/>
                </a:lnTo>
                <a:lnTo>
                  <a:pt x="989012" y="1035754"/>
                </a:lnTo>
                <a:lnTo>
                  <a:pt x="989647" y="1025584"/>
                </a:lnTo>
                <a:lnTo>
                  <a:pt x="989965" y="1015097"/>
                </a:lnTo>
                <a:lnTo>
                  <a:pt x="990282" y="1004927"/>
                </a:lnTo>
                <a:lnTo>
                  <a:pt x="991553" y="994757"/>
                </a:lnTo>
                <a:lnTo>
                  <a:pt x="992823" y="984587"/>
                </a:lnTo>
                <a:lnTo>
                  <a:pt x="993776" y="974735"/>
                </a:lnTo>
                <a:lnTo>
                  <a:pt x="995364" y="964883"/>
                </a:lnTo>
                <a:lnTo>
                  <a:pt x="997270" y="954714"/>
                </a:lnTo>
                <a:lnTo>
                  <a:pt x="999810" y="944862"/>
                </a:lnTo>
                <a:lnTo>
                  <a:pt x="1002034" y="935327"/>
                </a:lnTo>
                <a:lnTo>
                  <a:pt x="1004574" y="925793"/>
                </a:lnTo>
                <a:lnTo>
                  <a:pt x="1007115" y="916259"/>
                </a:lnTo>
                <a:lnTo>
                  <a:pt x="1010291" y="906725"/>
                </a:lnTo>
                <a:lnTo>
                  <a:pt x="1013785" y="897509"/>
                </a:lnTo>
                <a:lnTo>
                  <a:pt x="1017279" y="888292"/>
                </a:lnTo>
                <a:lnTo>
                  <a:pt x="1020772" y="879394"/>
                </a:lnTo>
                <a:lnTo>
                  <a:pt x="1024901" y="870495"/>
                </a:lnTo>
                <a:lnTo>
                  <a:pt x="1029030" y="861279"/>
                </a:lnTo>
                <a:lnTo>
                  <a:pt x="1033476" y="852698"/>
                </a:lnTo>
                <a:lnTo>
                  <a:pt x="1037605" y="844117"/>
                </a:lnTo>
                <a:lnTo>
                  <a:pt x="1042369" y="835536"/>
                </a:lnTo>
                <a:lnTo>
                  <a:pt x="1047451" y="827274"/>
                </a:lnTo>
                <a:lnTo>
                  <a:pt x="1058249" y="810748"/>
                </a:lnTo>
                <a:lnTo>
                  <a:pt x="1069048" y="795175"/>
                </a:lnTo>
                <a:lnTo>
                  <a:pt x="1081117" y="779603"/>
                </a:lnTo>
                <a:lnTo>
                  <a:pt x="1093821" y="765301"/>
                </a:lnTo>
                <a:lnTo>
                  <a:pt x="1107160" y="751000"/>
                </a:lnTo>
                <a:lnTo>
                  <a:pt x="1121134" y="737652"/>
                </a:lnTo>
                <a:lnTo>
                  <a:pt x="1135744" y="725258"/>
                </a:lnTo>
                <a:lnTo>
                  <a:pt x="1150989" y="713499"/>
                </a:lnTo>
                <a:lnTo>
                  <a:pt x="1166551" y="702058"/>
                </a:lnTo>
                <a:lnTo>
                  <a:pt x="1182749" y="691571"/>
                </a:lnTo>
                <a:lnTo>
                  <a:pt x="1191324" y="686803"/>
                </a:lnTo>
                <a:lnTo>
                  <a:pt x="1199582" y="682036"/>
                </a:lnTo>
                <a:lnTo>
                  <a:pt x="1208157" y="677269"/>
                </a:lnTo>
                <a:lnTo>
                  <a:pt x="1217368" y="673138"/>
                </a:lnTo>
                <a:lnTo>
                  <a:pt x="1225943" y="668689"/>
                </a:lnTo>
                <a:lnTo>
                  <a:pt x="1234836" y="664875"/>
                </a:lnTo>
                <a:lnTo>
                  <a:pt x="1244046" y="661379"/>
                </a:lnTo>
                <a:lnTo>
                  <a:pt x="1253257" y="657883"/>
                </a:lnTo>
                <a:lnTo>
                  <a:pt x="1262785" y="654705"/>
                </a:lnTo>
                <a:lnTo>
                  <a:pt x="1271995" y="651527"/>
                </a:lnTo>
                <a:lnTo>
                  <a:pt x="1281523" y="648667"/>
                </a:lnTo>
                <a:lnTo>
                  <a:pt x="1291051" y="646124"/>
                </a:lnTo>
                <a:lnTo>
                  <a:pt x="1300897" y="643582"/>
                </a:lnTo>
                <a:lnTo>
                  <a:pt x="1310425" y="641675"/>
                </a:lnTo>
                <a:lnTo>
                  <a:pt x="1320271" y="639768"/>
                </a:lnTo>
                <a:lnTo>
                  <a:pt x="1330116" y="638179"/>
                </a:lnTo>
                <a:lnTo>
                  <a:pt x="1340280" y="636590"/>
                </a:lnTo>
                <a:lnTo>
                  <a:pt x="1350443" y="635319"/>
                </a:lnTo>
                <a:lnTo>
                  <a:pt x="1360606" y="634683"/>
                </a:lnTo>
                <a:lnTo>
                  <a:pt x="1370769" y="633730"/>
                </a:lnTo>
                <a:lnTo>
                  <a:pt x="1381250" y="633412"/>
                </a:lnTo>
                <a:close/>
                <a:moveTo>
                  <a:pt x="492993" y="0"/>
                </a:moveTo>
                <a:lnTo>
                  <a:pt x="505374" y="635"/>
                </a:lnTo>
                <a:lnTo>
                  <a:pt x="517437" y="953"/>
                </a:lnTo>
                <a:lnTo>
                  <a:pt x="529817" y="1588"/>
                </a:lnTo>
                <a:lnTo>
                  <a:pt x="541880" y="2858"/>
                </a:lnTo>
                <a:lnTo>
                  <a:pt x="553943" y="4128"/>
                </a:lnTo>
                <a:lnTo>
                  <a:pt x="566006" y="5715"/>
                </a:lnTo>
                <a:lnTo>
                  <a:pt x="577751" y="7620"/>
                </a:lnTo>
                <a:lnTo>
                  <a:pt x="589497" y="9843"/>
                </a:lnTo>
                <a:lnTo>
                  <a:pt x="601877" y="12383"/>
                </a:lnTo>
                <a:lnTo>
                  <a:pt x="612988" y="14923"/>
                </a:lnTo>
                <a:lnTo>
                  <a:pt x="625051" y="18098"/>
                </a:lnTo>
                <a:lnTo>
                  <a:pt x="636796" y="21273"/>
                </a:lnTo>
                <a:lnTo>
                  <a:pt x="647907" y="25083"/>
                </a:lnTo>
                <a:lnTo>
                  <a:pt x="659335" y="29210"/>
                </a:lnTo>
                <a:lnTo>
                  <a:pt x="670446" y="33020"/>
                </a:lnTo>
                <a:lnTo>
                  <a:pt x="681556" y="37783"/>
                </a:lnTo>
                <a:lnTo>
                  <a:pt x="692667" y="42545"/>
                </a:lnTo>
                <a:lnTo>
                  <a:pt x="703777" y="46990"/>
                </a:lnTo>
                <a:lnTo>
                  <a:pt x="714253" y="52705"/>
                </a:lnTo>
                <a:lnTo>
                  <a:pt x="724729" y="58103"/>
                </a:lnTo>
                <a:lnTo>
                  <a:pt x="735522" y="63818"/>
                </a:lnTo>
                <a:lnTo>
                  <a:pt x="745998" y="69850"/>
                </a:lnTo>
                <a:lnTo>
                  <a:pt x="756156" y="76200"/>
                </a:lnTo>
                <a:lnTo>
                  <a:pt x="766314" y="82868"/>
                </a:lnTo>
                <a:lnTo>
                  <a:pt x="776155" y="89853"/>
                </a:lnTo>
                <a:lnTo>
                  <a:pt x="785996" y="96838"/>
                </a:lnTo>
                <a:lnTo>
                  <a:pt x="795837" y="104458"/>
                </a:lnTo>
                <a:lnTo>
                  <a:pt x="805042" y="111760"/>
                </a:lnTo>
                <a:lnTo>
                  <a:pt x="814566" y="119698"/>
                </a:lnTo>
                <a:lnTo>
                  <a:pt x="823454" y="127953"/>
                </a:lnTo>
                <a:lnTo>
                  <a:pt x="832660" y="135890"/>
                </a:lnTo>
                <a:lnTo>
                  <a:pt x="841549" y="144780"/>
                </a:lnTo>
                <a:lnTo>
                  <a:pt x="853929" y="158115"/>
                </a:lnTo>
                <a:lnTo>
                  <a:pt x="866627" y="171768"/>
                </a:lnTo>
                <a:lnTo>
                  <a:pt x="878055" y="185420"/>
                </a:lnTo>
                <a:lnTo>
                  <a:pt x="889483" y="200025"/>
                </a:lnTo>
                <a:lnTo>
                  <a:pt x="899641" y="214948"/>
                </a:lnTo>
                <a:lnTo>
                  <a:pt x="909800" y="229553"/>
                </a:lnTo>
                <a:lnTo>
                  <a:pt x="919006" y="245110"/>
                </a:lnTo>
                <a:lnTo>
                  <a:pt x="927577" y="260668"/>
                </a:lnTo>
                <a:lnTo>
                  <a:pt x="936782" y="245110"/>
                </a:lnTo>
                <a:lnTo>
                  <a:pt x="945988" y="229553"/>
                </a:lnTo>
                <a:lnTo>
                  <a:pt x="955829" y="214948"/>
                </a:lnTo>
                <a:lnTo>
                  <a:pt x="966622" y="200025"/>
                </a:lnTo>
                <a:lnTo>
                  <a:pt x="977416" y="185420"/>
                </a:lnTo>
                <a:lnTo>
                  <a:pt x="989161" y="171768"/>
                </a:lnTo>
                <a:lnTo>
                  <a:pt x="1001224" y="158115"/>
                </a:lnTo>
                <a:lnTo>
                  <a:pt x="1014239" y="144780"/>
                </a:lnTo>
                <a:lnTo>
                  <a:pt x="1022810" y="135890"/>
                </a:lnTo>
                <a:lnTo>
                  <a:pt x="1032016" y="127953"/>
                </a:lnTo>
                <a:lnTo>
                  <a:pt x="1041222" y="119698"/>
                </a:lnTo>
                <a:lnTo>
                  <a:pt x="1050428" y="111760"/>
                </a:lnTo>
                <a:lnTo>
                  <a:pt x="1060269" y="104458"/>
                </a:lnTo>
                <a:lnTo>
                  <a:pt x="1069475" y="96838"/>
                </a:lnTo>
                <a:lnTo>
                  <a:pt x="1079316" y="89853"/>
                </a:lnTo>
                <a:lnTo>
                  <a:pt x="1089474" y="82868"/>
                </a:lnTo>
                <a:lnTo>
                  <a:pt x="1099632" y="76200"/>
                </a:lnTo>
                <a:lnTo>
                  <a:pt x="1109790" y="69850"/>
                </a:lnTo>
                <a:lnTo>
                  <a:pt x="1119949" y="63818"/>
                </a:lnTo>
                <a:lnTo>
                  <a:pt x="1130742" y="58103"/>
                </a:lnTo>
                <a:lnTo>
                  <a:pt x="1141218" y="52705"/>
                </a:lnTo>
                <a:lnTo>
                  <a:pt x="1152328" y="46990"/>
                </a:lnTo>
                <a:lnTo>
                  <a:pt x="1163121" y="42545"/>
                </a:lnTo>
                <a:lnTo>
                  <a:pt x="1174232" y="37783"/>
                </a:lnTo>
                <a:lnTo>
                  <a:pt x="1185025" y="33020"/>
                </a:lnTo>
                <a:lnTo>
                  <a:pt x="1196453" y="29210"/>
                </a:lnTo>
                <a:lnTo>
                  <a:pt x="1207881" y="25083"/>
                </a:lnTo>
                <a:lnTo>
                  <a:pt x="1219309" y="21273"/>
                </a:lnTo>
                <a:lnTo>
                  <a:pt x="1230420" y="18098"/>
                </a:lnTo>
                <a:lnTo>
                  <a:pt x="1242165" y="14923"/>
                </a:lnTo>
                <a:lnTo>
                  <a:pt x="1253911" y="12383"/>
                </a:lnTo>
                <a:lnTo>
                  <a:pt x="1265656" y="9843"/>
                </a:lnTo>
                <a:lnTo>
                  <a:pt x="1277719" y="7620"/>
                </a:lnTo>
                <a:lnTo>
                  <a:pt x="1289782" y="5715"/>
                </a:lnTo>
                <a:lnTo>
                  <a:pt x="1301845" y="4128"/>
                </a:lnTo>
                <a:lnTo>
                  <a:pt x="1313908" y="2858"/>
                </a:lnTo>
                <a:lnTo>
                  <a:pt x="1326288" y="1588"/>
                </a:lnTo>
                <a:lnTo>
                  <a:pt x="1338351" y="953"/>
                </a:lnTo>
                <a:lnTo>
                  <a:pt x="1350414" y="635"/>
                </a:lnTo>
                <a:lnTo>
                  <a:pt x="1362477" y="0"/>
                </a:lnTo>
                <a:lnTo>
                  <a:pt x="1375175" y="635"/>
                </a:lnTo>
                <a:lnTo>
                  <a:pt x="1387238" y="953"/>
                </a:lnTo>
                <a:lnTo>
                  <a:pt x="1399301" y="1588"/>
                </a:lnTo>
                <a:lnTo>
                  <a:pt x="1411681" y="2858"/>
                </a:lnTo>
                <a:lnTo>
                  <a:pt x="1423744" y="4128"/>
                </a:lnTo>
                <a:lnTo>
                  <a:pt x="1435807" y="5715"/>
                </a:lnTo>
                <a:lnTo>
                  <a:pt x="1447553" y="7620"/>
                </a:lnTo>
                <a:lnTo>
                  <a:pt x="1459616" y="9843"/>
                </a:lnTo>
                <a:lnTo>
                  <a:pt x="1471361" y="12383"/>
                </a:lnTo>
                <a:lnTo>
                  <a:pt x="1483107" y="14923"/>
                </a:lnTo>
                <a:lnTo>
                  <a:pt x="1494535" y="18098"/>
                </a:lnTo>
                <a:lnTo>
                  <a:pt x="1506280" y="21273"/>
                </a:lnTo>
                <a:lnTo>
                  <a:pt x="1517708" y="25083"/>
                </a:lnTo>
                <a:lnTo>
                  <a:pt x="1529136" y="29210"/>
                </a:lnTo>
                <a:lnTo>
                  <a:pt x="1540564" y="33020"/>
                </a:lnTo>
                <a:lnTo>
                  <a:pt x="1551358" y="37783"/>
                </a:lnTo>
                <a:lnTo>
                  <a:pt x="1562468" y="42545"/>
                </a:lnTo>
                <a:lnTo>
                  <a:pt x="1573261" y="46990"/>
                </a:lnTo>
                <a:lnTo>
                  <a:pt x="1584372" y="52705"/>
                </a:lnTo>
                <a:lnTo>
                  <a:pt x="1594848" y="58103"/>
                </a:lnTo>
                <a:lnTo>
                  <a:pt x="1605323" y="63818"/>
                </a:lnTo>
                <a:lnTo>
                  <a:pt x="1615799" y="69850"/>
                </a:lnTo>
                <a:lnTo>
                  <a:pt x="1625957" y="76200"/>
                </a:lnTo>
                <a:lnTo>
                  <a:pt x="1636116" y="82868"/>
                </a:lnTo>
                <a:lnTo>
                  <a:pt x="1645956" y="89853"/>
                </a:lnTo>
                <a:lnTo>
                  <a:pt x="1655480" y="96838"/>
                </a:lnTo>
                <a:lnTo>
                  <a:pt x="1665320" y="104458"/>
                </a:lnTo>
                <a:lnTo>
                  <a:pt x="1674844" y="111760"/>
                </a:lnTo>
                <a:lnTo>
                  <a:pt x="1684050" y="119698"/>
                </a:lnTo>
                <a:lnTo>
                  <a:pt x="1693573" y="127953"/>
                </a:lnTo>
                <a:lnTo>
                  <a:pt x="1702144" y="135890"/>
                </a:lnTo>
                <a:lnTo>
                  <a:pt x="1711350" y="144780"/>
                </a:lnTo>
                <a:lnTo>
                  <a:pt x="1719921" y="153353"/>
                </a:lnTo>
                <a:lnTo>
                  <a:pt x="1728175" y="162243"/>
                </a:lnTo>
                <a:lnTo>
                  <a:pt x="1736428" y="171768"/>
                </a:lnTo>
                <a:lnTo>
                  <a:pt x="1744047" y="180975"/>
                </a:lnTo>
                <a:lnTo>
                  <a:pt x="1751983" y="190500"/>
                </a:lnTo>
                <a:lnTo>
                  <a:pt x="1758967" y="200343"/>
                </a:lnTo>
                <a:lnTo>
                  <a:pt x="1765951" y="210185"/>
                </a:lnTo>
                <a:lnTo>
                  <a:pt x="1773252" y="220028"/>
                </a:lnTo>
                <a:lnTo>
                  <a:pt x="1779918" y="230188"/>
                </a:lnTo>
                <a:lnTo>
                  <a:pt x="1785950" y="240348"/>
                </a:lnTo>
                <a:lnTo>
                  <a:pt x="1791981" y="250508"/>
                </a:lnTo>
                <a:lnTo>
                  <a:pt x="1797695" y="260985"/>
                </a:lnTo>
                <a:lnTo>
                  <a:pt x="1803410" y="272098"/>
                </a:lnTo>
                <a:lnTo>
                  <a:pt x="1808806" y="282575"/>
                </a:lnTo>
                <a:lnTo>
                  <a:pt x="1813568" y="293688"/>
                </a:lnTo>
                <a:lnTo>
                  <a:pt x="1818647" y="304483"/>
                </a:lnTo>
                <a:lnTo>
                  <a:pt x="1822774" y="315595"/>
                </a:lnTo>
                <a:lnTo>
                  <a:pt x="1827218" y="326708"/>
                </a:lnTo>
                <a:lnTo>
                  <a:pt x="1831027" y="338138"/>
                </a:lnTo>
                <a:lnTo>
                  <a:pt x="1834519" y="349568"/>
                </a:lnTo>
                <a:lnTo>
                  <a:pt x="1837694" y="361315"/>
                </a:lnTo>
                <a:lnTo>
                  <a:pt x="1840868" y="372745"/>
                </a:lnTo>
                <a:lnTo>
                  <a:pt x="1843725" y="384493"/>
                </a:lnTo>
                <a:lnTo>
                  <a:pt x="1846265" y="396240"/>
                </a:lnTo>
                <a:lnTo>
                  <a:pt x="1848487" y="408305"/>
                </a:lnTo>
                <a:lnTo>
                  <a:pt x="1850391" y="420053"/>
                </a:lnTo>
                <a:lnTo>
                  <a:pt x="1851979" y="432118"/>
                </a:lnTo>
                <a:lnTo>
                  <a:pt x="1853566" y="444500"/>
                </a:lnTo>
                <a:lnTo>
                  <a:pt x="1854201" y="456565"/>
                </a:lnTo>
                <a:lnTo>
                  <a:pt x="1855153" y="468630"/>
                </a:lnTo>
                <a:lnTo>
                  <a:pt x="1855470" y="480695"/>
                </a:lnTo>
                <a:lnTo>
                  <a:pt x="1855788" y="493395"/>
                </a:lnTo>
                <a:lnTo>
                  <a:pt x="1855470" y="507365"/>
                </a:lnTo>
                <a:lnTo>
                  <a:pt x="1855153" y="521970"/>
                </a:lnTo>
                <a:lnTo>
                  <a:pt x="1853883" y="535940"/>
                </a:lnTo>
                <a:lnTo>
                  <a:pt x="1852296" y="550545"/>
                </a:lnTo>
                <a:lnTo>
                  <a:pt x="1850709" y="564833"/>
                </a:lnTo>
                <a:lnTo>
                  <a:pt x="1848487" y="578485"/>
                </a:lnTo>
                <a:lnTo>
                  <a:pt x="1845630" y="592455"/>
                </a:lnTo>
                <a:lnTo>
                  <a:pt x="1842773" y="606108"/>
                </a:lnTo>
                <a:lnTo>
                  <a:pt x="1839281" y="620078"/>
                </a:lnTo>
                <a:lnTo>
                  <a:pt x="1835472" y="633095"/>
                </a:lnTo>
                <a:lnTo>
                  <a:pt x="1831662" y="647065"/>
                </a:lnTo>
                <a:lnTo>
                  <a:pt x="1826900" y="659765"/>
                </a:lnTo>
                <a:lnTo>
                  <a:pt x="1821821" y="673100"/>
                </a:lnTo>
                <a:lnTo>
                  <a:pt x="1816742" y="686118"/>
                </a:lnTo>
                <a:lnTo>
                  <a:pt x="1810711" y="699135"/>
                </a:lnTo>
                <a:lnTo>
                  <a:pt x="1804997" y="711518"/>
                </a:lnTo>
                <a:lnTo>
                  <a:pt x="1795791" y="700405"/>
                </a:lnTo>
                <a:lnTo>
                  <a:pt x="1785950" y="689293"/>
                </a:lnTo>
                <a:lnTo>
                  <a:pt x="1776426" y="678180"/>
                </a:lnTo>
                <a:lnTo>
                  <a:pt x="1766586" y="668020"/>
                </a:lnTo>
                <a:lnTo>
                  <a:pt x="1755793" y="657543"/>
                </a:lnTo>
                <a:lnTo>
                  <a:pt x="1745317" y="647700"/>
                </a:lnTo>
                <a:lnTo>
                  <a:pt x="1734206" y="637858"/>
                </a:lnTo>
                <a:lnTo>
                  <a:pt x="1723413" y="628650"/>
                </a:lnTo>
                <a:lnTo>
                  <a:pt x="1711668" y="619443"/>
                </a:lnTo>
                <a:lnTo>
                  <a:pt x="1700240" y="610870"/>
                </a:lnTo>
                <a:lnTo>
                  <a:pt x="1688177" y="602298"/>
                </a:lnTo>
                <a:lnTo>
                  <a:pt x="1676114" y="594360"/>
                </a:lnTo>
                <a:lnTo>
                  <a:pt x="1663416" y="586740"/>
                </a:lnTo>
                <a:lnTo>
                  <a:pt x="1651036" y="579120"/>
                </a:lnTo>
                <a:lnTo>
                  <a:pt x="1638020" y="572135"/>
                </a:lnTo>
                <a:lnTo>
                  <a:pt x="1625005" y="565468"/>
                </a:lnTo>
                <a:lnTo>
                  <a:pt x="1611672" y="558800"/>
                </a:lnTo>
                <a:lnTo>
                  <a:pt x="1598340" y="553085"/>
                </a:lnTo>
                <a:lnTo>
                  <a:pt x="1584689" y="547370"/>
                </a:lnTo>
                <a:lnTo>
                  <a:pt x="1570722" y="541973"/>
                </a:lnTo>
                <a:lnTo>
                  <a:pt x="1556437" y="537210"/>
                </a:lnTo>
                <a:lnTo>
                  <a:pt x="1542469" y="532448"/>
                </a:lnTo>
                <a:lnTo>
                  <a:pt x="1527866" y="528638"/>
                </a:lnTo>
                <a:lnTo>
                  <a:pt x="1513264" y="524828"/>
                </a:lnTo>
                <a:lnTo>
                  <a:pt x="1498979" y="521653"/>
                </a:lnTo>
                <a:lnTo>
                  <a:pt x="1484059" y="518795"/>
                </a:lnTo>
                <a:lnTo>
                  <a:pt x="1468822" y="516255"/>
                </a:lnTo>
                <a:lnTo>
                  <a:pt x="1453902" y="514033"/>
                </a:lnTo>
                <a:lnTo>
                  <a:pt x="1438664" y="512445"/>
                </a:lnTo>
                <a:lnTo>
                  <a:pt x="1422792" y="511493"/>
                </a:lnTo>
                <a:lnTo>
                  <a:pt x="1407555" y="510858"/>
                </a:lnTo>
                <a:lnTo>
                  <a:pt x="1392000" y="510540"/>
                </a:lnTo>
                <a:lnTo>
                  <a:pt x="1378350" y="510858"/>
                </a:lnTo>
                <a:lnTo>
                  <a:pt x="1365017" y="511493"/>
                </a:lnTo>
                <a:lnTo>
                  <a:pt x="1351684" y="512128"/>
                </a:lnTo>
                <a:lnTo>
                  <a:pt x="1338351" y="513398"/>
                </a:lnTo>
                <a:lnTo>
                  <a:pt x="1325019" y="514985"/>
                </a:lnTo>
                <a:lnTo>
                  <a:pt x="1312003" y="516890"/>
                </a:lnTo>
                <a:lnTo>
                  <a:pt x="1298671" y="518795"/>
                </a:lnTo>
                <a:lnTo>
                  <a:pt x="1286290" y="521335"/>
                </a:lnTo>
                <a:lnTo>
                  <a:pt x="1273275" y="524193"/>
                </a:lnTo>
                <a:lnTo>
                  <a:pt x="1260577" y="527050"/>
                </a:lnTo>
                <a:lnTo>
                  <a:pt x="1248197" y="530543"/>
                </a:lnTo>
                <a:lnTo>
                  <a:pt x="1235499" y="534670"/>
                </a:lnTo>
                <a:lnTo>
                  <a:pt x="1223436" y="538480"/>
                </a:lnTo>
                <a:lnTo>
                  <a:pt x="1211373" y="542608"/>
                </a:lnTo>
                <a:lnTo>
                  <a:pt x="1199310" y="547053"/>
                </a:lnTo>
                <a:lnTo>
                  <a:pt x="1187565" y="552133"/>
                </a:lnTo>
                <a:lnTo>
                  <a:pt x="1175819" y="557213"/>
                </a:lnTo>
                <a:lnTo>
                  <a:pt x="1164074" y="562610"/>
                </a:lnTo>
                <a:lnTo>
                  <a:pt x="1152646" y="568325"/>
                </a:lnTo>
                <a:lnTo>
                  <a:pt x="1141218" y="574040"/>
                </a:lnTo>
                <a:lnTo>
                  <a:pt x="1130107" y="580390"/>
                </a:lnTo>
                <a:lnTo>
                  <a:pt x="1119314" y="587058"/>
                </a:lnTo>
                <a:lnTo>
                  <a:pt x="1108838" y="593725"/>
                </a:lnTo>
                <a:lnTo>
                  <a:pt x="1098045" y="600710"/>
                </a:lnTo>
                <a:lnTo>
                  <a:pt x="1087569" y="607695"/>
                </a:lnTo>
                <a:lnTo>
                  <a:pt x="1077411" y="615315"/>
                </a:lnTo>
                <a:lnTo>
                  <a:pt x="1067570" y="622935"/>
                </a:lnTo>
                <a:lnTo>
                  <a:pt x="1057412" y="630873"/>
                </a:lnTo>
                <a:lnTo>
                  <a:pt x="1047888" y="639128"/>
                </a:lnTo>
                <a:lnTo>
                  <a:pt x="1038683" y="647383"/>
                </a:lnTo>
                <a:lnTo>
                  <a:pt x="1029159" y="655955"/>
                </a:lnTo>
                <a:lnTo>
                  <a:pt x="1020271" y="664845"/>
                </a:lnTo>
                <a:lnTo>
                  <a:pt x="1011700" y="674053"/>
                </a:lnTo>
                <a:lnTo>
                  <a:pt x="1002811" y="682943"/>
                </a:lnTo>
                <a:lnTo>
                  <a:pt x="994240" y="692468"/>
                </a:lnTo>
                <a:lnTo>
                  <a:pt x="985987" y="702310"/>
                </a:lnTo>
                <a:lnTo>
                  <a:pt x="978368" y="712153"/>
                </a:lnTo>
                <a:lnTo>
                  <a:pt x="970432" y="722313"/>
                </a:lnTo>
                <a:lnTo>
                  <a:pt x="963130" y="732473"/>
                </a:lnTo>
                <a:lnTo>
                  <a:pt x="955829" y="742633"/>
                </a:lnTo>
                <a:lnTo>
                  <a:pt x="948845" y="753110"/>
                </a:lnTo>
                <a:lnTo>
                  <a:pt x="942179" y="764223"/>
                </a:lnTo>
                <a:lnTo>
                  <a:pt x="935830" y="775018"/>
                </a:lnTo>
                <a:lnTo>
                  <a:pt x="929799" y="786130"/>
                </a:lnTo>
                <a:lnTo>
                  <a:pt x="923767" y="797560"/>
                </a:lnTo>
                <a:lnTo>
                  <a:pt x="918053" y="808673"/>
                </a:lnTo>
                <a:lnTo>
                  <a:pt x="912339" y="820103"/>
                </a:lnTo>
                <a:lnTo>
                  <a:pt x="907260" y="831850"/>
                </a:lnTo>
                <a:lnTo>
                  <a:pt x="902498" y="843915"/>
                </a:lnTo>
                <a:lnTo>
                  <a:pt x="898054" y="855663"/>
                </a:lnTo>
                <a:lnTo>
                  <a:pt x="893610" y="868045"/>
                </a:lnTo>
                <a:lnTo>
                  <a:pt x="889800" y="880428"/>
                </a:lnTo>
                <a:lnTo>
                  <a:pt x="885674" y="892493"/>
                </a:lnTo>
                <a:lnTo>
                  <a:pt x="882817" y="905193"/>
                </a:lnTo>
                <a:lnTo>
                  <a:pt x="879642" y="917575"/>
                </a:lnTo>
                <a:lnTo>
                  <a:pt x="876785" y="930593"/>
                </a:lnTo>
                <a:lnTo>
                  <a:pt x="873928" y="943610"/>
                </a:lnTo>
                <a:lnTo>
                  <a:pt x="872024" y="956628"/>
                </a:lnTo>
                <a:lnTo>
                  <a:pt x="870119" y="969328"/>
                </a:lnTo>
                <a:lnTo>
                  <a:pt x="868532" y="982663"/>
                </a:lnTo>
                <a:lnTo>
                  <a:pt x="867262" y="995998"/>
                </a:lnTo>
                <a:lnTo>
                  <a:pt x="866627" y="1009333"/>
                </a:lnTo>
                <a:lnTo>
                  <a:pt x="866310" y="1022985"/>
                </a:lnTo>
                <a:lnTo>
                  <a:pt x="865675" y="1036320"/>
                </a:lnTo>
                <a:lnTo>
                  <a:pt x="866310" y="1054101"/>
                </a:lnTo>
                <a:lnTo>
                  <a:pt x="866944" y="1071246"/>
                </a:lnTo>
                <a:lnTo>
                  <a:pt x="868532" y="1088391"/>
                </a:lnTo>
                <a:lnTo>
                  <a:pt x="870436" y="1105536"/>
                </a:lnTo>
                <a:lnTo>
                  <a:pt x="872976" y="1122363"/>
                </a:lnTo>
                <a:lnTo>
                  <a:pt x="876150" y="1139191"/>
                </a:lnTo>
                <a:lnTo>
                  <a:pt x="879642" y="1155383"/>
                </a:lnTo>
                <a:lnTo>
                  <a:pt x="883769" y="1171893"/>
                </a:lnTo>
                <a:lnTo>
                  <a:pt x="888213" y="1188086"/>
                </a:lnTo>
                <a:lnTo>
                  <a:pt x="893292" y="1203643"/>
                </a:lnTo>
                <a:lnTo>
                  <a:pt x="898689" y="1219518"/>
                </a:lnTo>
                <a:lnTo>
                  <a:pt x="905038" y="1235076"/>
                </a:lnTo>
                <a:lnTo>
                  <a:pt x="911387" y="1249998"/>
                </a:lnTo>
                <a:lnTo>
                  <a:pt x="918371" y="1264921"/>
                </a:lnTo>
                <a:lnTo>
                  <a:pt x="925672" y="1279843"/>
                </a:lnTo>
                <a:lnTo>
                  <a:pt x="933608" y="1294131"/>
                </a:lnTo>
                <a:lnTo>
                  <a:pt x="941862" y="1308418"/>
                </a:lnTo>
                <a:lnTo>
                  <a:pt x="950433" y="1322071"/>
                </a:lnTo>
                <a:lnTo>
                  <a:pt x="959956" y="1335723"/>
                </a:lnTo>
                <a:lnTo>
                  <a:pt x="969162" y="1349058"/>
                </a:lnTo>
                <a:lnTo>
                  <a:pt x="979003" y="1362076"/>
                </a:lnTo>
                <a:lnTo>
                  <a:pt x="989478" y="1374458"/>
                </a:lnTo>
                <a:lnTo>
                  <a:pt x="1000272" y="1386841"/>
                </a:lnTo>
                <a:lnTo>
                  <a:pt x="1011065" y="1398906"/>
                </a:lnTo>
                <a:lnTo>
                  <a:pt x="1022493" y="1410653"/>
                </a:lnTo>
                <a:lnTo>
                  <a:pt x="1034556" y="1421448"/>
                </a:lnTo>
                <a:lnTo>
                  <a:pt x="1046301" y="1432561"/>
                </a:lnTo>
                <a:lnTo>
                  <a:pt x="1058999" y="1443038"/>
                </a:lnTo>
                <a:lnTo>
                  <a:pt x="1072014" y="1453198"/>
                </a:lnTo>
                <a:lnTo>
                  <a:pt x="1084712" y="1463041"/>
                </a:lnTo>
                <a:lnTo>
                  <a:pt x="1098680" y="1472566"/>
                </a:lnTo>
                <a:lnTo>
                  <a:pt x="1112330" y="1481138"/>
                </a:lnTo>
                <a:lnTo>
                  <a:pt x="1012652" y="1587183"/>
                </a:lnTo>
                <a:lnTo>
                  <a:pt x="1008525" y="1591628"/>
                </a:lnTo>
                <a:lnTo>
                  <a:pt x="1004081" y="1595438"/>
                </a:lnTo>
                <a:lnTo>
                  <a:pt x="999319" y="1599566"/>
                </a:lnTo>
                <a:lnTo>
                  <a:pt x="994558" y="1603058"/>
                </a:lnTo>
                <a:lnTo>
                  <a:pt x="990113" y="1606233"/>
                </a:lnTo>
                <a:lnTo>
                  <a:pt x="985034" y="1609091"/>
                </a:lnTo>
                <a:lnTo>
                  <a:pt x="979320" y="1611948"/>
                </a:lnTo>
                <a:lnTo>
                  <a:pt x="974241" y="1614806"/>
                </a:lnTo>
                <a:lnTo>
                  <a:pt x="968844" y="1616711"/>
                </a:lnTo>
                <a:lnTo>
                  <a:pt x="963130" y="1618616"/>
                </a:lnTo>
                <a:lnTo>
                  <a:pt x="957416" y="1620203"/>
                </a:lnTo>
                <a:lnTo>
                  <a:pt x="951702" y="1621791"/>
                </a:lnTo>
                <a:lnTo>
                  <a:pt x="945671" y="1623061"/>
                </a:lnTo>
                <a:lnTo>
                  <a:pt x="939957" y="1623696"/>
                </a:lnTo>
                <a:lnTo>
                  <a:pt x="933926" y="1624013"/>
                </a:lnTo>
                <a:lnTo>
                  <a:pt x="927577" y="1624013"/>
                </a:lnTo>
                <a:lnTo>
                  <a:pt x="921862" y="1624013"/>
                </a:lnTo>
                <a:lnTo>
                  <a:pt x="915831" y="1623696"/>
                </a:lnTo>
                <a:lnTo>
                  <a:pt x="909800" y="1623061"/>
                </a:lnTo>
                <a:lnTo>
                  <a:pt x="904086" y="1621791"/>
                </a:lnTo>
                <a:lnTo>
                  <a:pt x="898372" y="1620203"/>
                </a:lnTo>
                <a:lnTo>
                  <a:pt x="892340" y="1618616"/>
                </a:lnTo>
                <a:lnTo>
                  <a:pt x="886944" y="1616711"/>
                </a:lnTo>
                <a:lnTo>
                  <a:pt x="881547" y="1614806"/>
                </a:lnTo>
                <a:lnTo>
                  <a:pt x="876150" y="1611948"/>
                </a:lnTo>
                <a:lnTo>
                  <a:pt x="871071" y="1609091"/>
                </a:lnTo>
                <a:lnTo>
                  <a:pt x="865675" y="1606233"/>
                </a:lnTo>
                <a:lnTo>
                  <a:pt x="860596" y="1603058"/>
                </a:lnTo>
                <a:lnTo>
                  <a:pt x="856151" y="1599566"/>
                </a:lnTo>
                <a:lnTo>
                  <a:pt x="851390" y="1595438"/>
                </a:lnTo>
                <a:lnTo>
                  <a:pt x="846945" y="1591628"/>
                </a:lnTo>
                <a:lnTo>
                  <a:pt x="842819" y="1587183"/>
                </a:lnTo>
                <a:lnTo>
                  <a:pt x="144120" y="841693"/>
                </a:lnTo>
                <a:lnTo>
                  <a:pt x="135549" y="833120"/>
                </a:lnTo>
                <a:lnTo>
                  <a:pt x="127296" y="823913"/>
                </a:lnTo>
                <a:lnTo>
                  <a:pt x="119042" y="815023"/>
                </a:lnTo>
                <a:lnTo>
                  <a:pt x="111423" y="805498"/>
                </a:lnTo>
                <a:lnTo>
                  <a:pt x="103805" y="796290"/>
                </a:lnTo>
                <a:lnTo>
                  <a:pt x="96504" y="786448"/>
                </a:lnTo>
                <a:lnTo>
                  <a:pt x="89520" y="776605"/>
                </a:lnTo>
                <a:lnTo>
                  <a:pt x="82218" y="766445"/>
                </a:lnTo>
                <a:lnTo>
                  <a:pt x="76187" y="756603"/>
                </a:lnTo>
                <a:lnTo>
                  <a:pt x="69838" y="746125"/>
                </a:lnTo>
                <a:lnTo>
                  <a:pt x="63489" y="735965"/>
                </a:lnTo>
                <a:lnTo>
                  <a:pt x="57775" y="725170"/>
                </a:lnTo>
                <a:lnTo>
                  <a:pt x="52061" y="714693"/>
                </a:lnTo>
                <a:lnTo>
                  <a:pt x="46982" y="703898"/>
                </a:lnTo>
                <a:lnTo>
                  <a:pt x="41903" y="693103"/>
                </a:lnTo>
                <a:lnTo>
                  <a:pt x="37141" y="681990"/>
                </a:lnTo>
                <a:lnTo>
                  <a:pt x="33014" y="670878"/>
                </a:lnTo>
                <a:lnTo>
                  <a:pt x="28570" y="659448"/>
                </a:lnTo>
                <a:lnTo>
                  <a:pt x="24761" y="648018"/>
                </a:lnTo>
                <a:lnTo>
                  <a:pt x="21269" y="636905"/>
                </a:lnTo>
                <a:lnTo>
                  <a:pt x="17777" y="625475"/>
                </a:lnTo>
                <a:lnTo>
                  <a:pt x="14603" y="613728"/>
                </a:lnTo>
                <a:lnTo>
                  <a:pt x="11745" y="601980"/>
                </a:lnTo>
                <a:lnTo>
                  <a:pt x="9523" y="590233"/>
                </a:lnTo>
                <a:lnTo>
                  <a:pt x="6984" y="578485"/>
                </a:lnTo>
                <a:lnTo>
                  <a:pt x="5397" y="566103"/>
                </a:lnTo>
                <a:lnTo>
                  <a:pt x="3492" y="554038"/>
                </a:lnTo>
                <a:lnTo>
                  <a:pt x="2540" y="542290"/>
                </a:lnTo>
                <a:lnTo>
                  <a:pt x="1270" y="530225"/>
                </a:lnTo>
                <a:lnTo>
                  <a:pt x="317" y="517525"/>
                </a:lnTo>
                <a:lnTo>
                  <a:pt x="0" y="505460"/>
                </a:lnTo>
                <a:lnTo>
                  <a:pt x="0" y="493395"/>
                </a:lnTo>
                <a:lnTo>
                  <a:pt x="0" y="480695"/>
                </a:lnTo>
                <a:lnTo>
                  <a:pt x="317" y="468630"/>
                </a:lnTo>
                <a:lnTo>
                  <a:pt x="1270" y="456565"/>
                </a:lnTo>
                <a:lnTo>
                  <a:pt x="2540" y="444500"/>
                </a:lnTo>
                <a:lnTo>
                  <a:pt x="3492" y="432118"/>
                </a:lnTo>
                <a:lnTo>
                  <a:pt x="5397" y="420053"/>
                </a:lnTo>
                <a:lnTo>
                  <a:pt x="6984" y="408305"/>
                </a:lnTo>
                <a:lnTo>
                  <a:pt x="9523" y="396240"/>
                </a:lnTo>
                <a:lnTo>
                  <a:pt x="11745" y="384493"/>
                </a:lnTo>
                <a:lnTo>
                  <a:pt x="14603" y="372745"/>
                </a:lnTo>
                <a:lnTo>
                  <a:pt x="17777" y="361315"/>
                </a:lnTo>
                <a:lnTo>
                  <a:pt x="21269" y="349568"/>
                </a:lnTo>
                <a:lnTo>
                  <a:pt x="24761" y="338138"/>
                </a:lnTo>
                <a:lnTo>
                  <a:pt x="28570" y="326708"/>
                </a:lnTo>
                <a:lnTo>
                  <a:pt x="33014" y="315595"/>
                </a:lnTo>
                <a:lnTo>
                  <a:pt x="37141" y="304483"/>
                </a:lnTo>
                <a:lnTo>
                  <a:pt x="41903" y="293688"/>
                </a:lnTo>
                <a:lnTo>
                  <a:pt x="46982" y="282575"/>
                </a:lnTo>
                <a:lnTo>
                  <a:pt x="52061" y="272098"/>
                </a:lnTo>
                <a:lnTo>
                  <a:pt x="57775" y="260985"/>
                </a:lnTo>
                <a:lnTo>
                  <a:pt x="63489" y="250508"/>
                </a:lnTo>
                <a:lnTo>
                  <a:pt x="69838" y="240348"/>
                </a:lnTo>
                <a:lnTo>
                  <a:pt x="76187" y="230188"/>
                </a:lnTo>
                <a:lnTo>
                  <a:pt x="82218" y="220028"/>
                </a:lnTo>
                <a:lnTo>
                  <a:pt x="89520" y="210185"/>
                </a:lnTo>
                <a:lnTo>
                  <a:pt x="96504" y="200343"/>
                </a:lnTo>
                <a:lnTo>
                  <a:pt x="103805" y="190500"/>
                </a:lnTo>
                <a:lnTo>
                  <a:pt x="111423" y="180975"/>
                </a:lnTo>
                <a:lnTo>
                  <a:pt x="119042" y="171768"/>
                </a:lnTo>
                <a:lnTo>
                  <a:pt x="127296" y="162243"/>
                </a:lnTo>
                <a:lnTo>
                  <a:pt x="135549" y="153353"/>
                </a:lnTo>
                <a:lnTo>
                  <a:pt x="144120" y="144780"/>
                </a:lnTo>
                <a:lnTo>
                  <a:pt x="153326" y="135890"/>
                </a:lnTo>
                <a:lnTo>
                  <a:pt x="162215" y="127953"/>
                </a:lnTo>
                <a:lnTo>
                  <a:pt x="171103" y="119698"/>
                </a:lnTo>
                <a:lnTo>
                  <a:pt x="180627" y="111760"/>
                </a:lnTo>
                <a:lnTo>
                  <a:pt x="190150" y="104458"/>
                </a:lnTo>
                <a:lnTo>
                  <a:pt x="199991" y="96838"/>
                </a:lnTo>
                <a:lnTo>
                  <a:pt x="209514" y="89853"/>
                </a:lnTo>
                <a:lnTo>
                  <a:pt x="219355" y="82868"/>
                </a:lnTo>
                <a:lnTo>
                  <a:pt x="229513" y="76200"/>
                </a:lnTo>
                <a:lnTo>
                  <a:pt x="239672" y="69850"/>
                </a:lnTo>
                <a:lnTo>
                  <a:pt x="250465" y="63818"/>
                </a:lnTo>
                <a:lnTo>
                  <a:pt x="260940" y="58103"/>
                </a:lnTo>
                <a:lnTo>
                  <a:pt x="271416" y="52705"/>
                </a:lnTo>
                <a:lnTo>
                  <a:pt x="282209" y="46990"/>
                </a:lnTo>
                <a:lnTo>
                  <a:pt x="293002" y="42545"/>
                </a:lnTo>
                <a:lnTo>
                  <a:pt x="304113" y="37783"/>
                </a:lnTo>
                <a:lnTo>
                  <a:pt x="315541" y="33020"/>
                </a:lnTo>
                <a:lnTo>
                  <a:pt x="326334" y="29210"/>
                </a:lnTo>
                <a:lnTo>
                  <a:pt x="337762" y="25083"/>
                </a:lnTo>
                <a:lnTo>
                  <a:pt x="349508" y="21273"/>
                </a:lnTo>
                <a:lnTo>
                  <a:pt x="360936" y="18098"/>
                </a:lnTo>
                <a:lnTo>
                  <a:pt x="372681" y="14923"/>
                </a:lnTo>
                <a:lnTo>
                  <a:pt x="384427" y="12383"/>
                </a:lnTo>
                <a:lnTo>
                  <a:pt x="396172" y="9843"/>
                </a:lnTo>
                <a:lnTo>
                  <a:pt x="407918" y="7620"/>
                </a:lnTo>
                <a:lnTo>
                  <a:pt x="419981" y="5715"/>
                </a:lnTo>
                <a:lnTo>
                  <a:pt x="431726" y="4128"/>
                </a:lnTo>
                <a:lnTo>
                  <a:pt x="443789" y="2858"/>
                </a:lnTo>
                <a:lnTo>
                  <a:pt x="456170" y="1588"/>
                </a:lnTo>
                <a:lnTo>
                  <a:pt x="468233" y="953"/>
                </a:lnTo>
                <a:lnTo>
                  <a:pt x="480613" y="635"/>
                </a:lnTo>
                <a:lnTo>
                  <a:pt x="492993"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1" name="KSO_Shape"/>
          <p:cNvSpPr/>
          <p:nvPr/>
        </p:nvSpPr>
        <p:spPr bwMode="auto">
          <a:xfrm>
            <a:off x="7345490" y="2678375"/>
            <a:ext cx="400604" cy="512500"/>
          </a:xfrm>
          <a:custGeom>
            <a:avLst/>
            <a:gdLst>
              <a:gd name="T0" fmla="*/ 1139504 w 1546226"/>
              <a:gd name="T1" fmla="*/ 1893571 h 1979613"/>
              <a:gd name="T2" fmla="*/ 1117260 w 1546226"/>
              <a:gd name="T3" fmla="*/ 1969136 h 1979613"/>
              <a:gd name="T4" fmla="*/ 423882 w 1546226"/>
              <a:gd name="T5" fmla="*/ 1965643 h 1979613"/>
              <a:gd name="T6" fmla="*/ 408946 w 1546226"/>
              <a:gd name="T7" fmla="*/ 1888173 h 1979613"/>
              <a:gd name="T8" fmla="*/ 965201 w 1546226"/>
              <a:gd name="T9" fmla="*/ 1608456 h 1979613"/>
              <a:gd name="T10" fmla="*/ 1020446 w 1546226"/>
              <a:gd name="T11" fmla="*/ 1663701 h 1979613"/>
              <a:gd name="T12" fmla="*/ 977266 w 1546226"/>
              <a:gd name="T13" fmla="*/ 1729106 h 1979613"/>
              <a:gd name="T14" fmla="*/ 536258 w 1546226"/>
              <a:gd name="T15" fmla="*/ 1704658 h 1979613"/>
              <a:gd name="T16" fmla="*/ 543878 w 1546226"/>
              <a:gd name="T17" fmla="*/ 1626236 h 1979613"/>
              <a:gd name="T18" fmla="*/ 859473 w 1546226"/>
              <a:gd name="T19" fmla="*/ 1366838 h 1979613"/>
              <a:gd name="T20" fmla="*/ 895986 w 1546226"/>
              <a:gd name="T21" fmla="*/ 1436370 h 1979613"/>
              <a:gd name="T22" fmla="*/ 835026 w 1546226"/>
              <a:gd name="T23" fmla="*/ 1485900 h 1979613"/>
              <a:gd name="T24" fmla="*/ 652463 w 1546226"/>
              <a:gd name="T25" fmla="*/ 1442403 h 1979613"/>
              <a:gd name="T26" fmla="*/ 681991 w 1546226"/>
              <a:gd name="T27" fmla="*/ 1369695 h 1979613"/>
              <a:gd name="T28" fmla="*/ 1304222 w 1546226"/>
              <a:gd name="T29" fmla="*/ 1188236 h 1979613"/>
              <a:gd name="T30" fmla="*/ 1445365 w 1546226"/>
              <a:gd name="T31" fmla="*/ 1409543 h 1979613"/>
              <a:gd name="T32" fmla="*/ 1521804 w 1546226"/>
              <a:gd name="T33" fmla="*/ 1643532 h 1979613"/>
              <a:gd name="T34" fmla="*/ 1542420 w 1546226"/>
              <a:gd name="T35" fmla="*/ 1979613 h 1979613"/>
              <a:gd name="T36" fmla="*/ 1276311 w 1546226"/>
              <a:gd name="T37" fmla="*/ 1712016 h 1979613"/>
              <a:gd name="T38" fmla="*/ 1209387 w 1546226"/>
              <a:gd name="T39" fmla="*/ 1506880 h 1979613"/>
              <a:gd name="T40" fmla="*/ 1061267 w 1546226"/>
              <a:gd name="T41" fmla="*/ 1303011 h 1979613"/>
              <a:gd name="T42" fmla="*/ 1032087 w 1546226"/>
              <a:gd name="T43" fmla="*/ 1155896 h 1979613"/>
              <a:gd name="T44" fmla="*/ 847726 w 1546226"/>
              <a:gd name="T45" fmla="*/ 496570 h 1979613"/>
              <a:gd name="T46" fmla="*/ 896938 w 1546226"/>
              <a:gd name="T47" fmla="*/ 557212 h 1979613"/>
              <a:gd name="T48" fmla="*/ 847726 w 1546226"/>
              <a:gd name="T49" fmla="*/ 617855 h 1979613"/>
              <a:gd name="T50" fmla="*/ 656908 w 1546226"/>
              <a:gd name="T51" fmla="*/ 586740 h 1979613"/>
              <a:gd name="T52" fmla="*/ 672148 w 1546226"/>
              <a:gd name="T53" fmla="*/ 509270 h 1979613"/>
              <a:gd name="T54" fmla="*/ 988378 w 1546226"/>
              <a:gd name="T55" fmla="*/ 255587 h 1979613"/>
              <a:gd name="T56" fmla="*/ 1017588 w 1546226"/>
              <a:gd name="T57" fmla="*/ 328295 h 1979613"/>
              <a:gd name="T58" fmla="*/ 587375 w 1546226"/>
              <a:gd name="T59" fmla="*/ 371475 h 1979613"/>
              <a:gd name="T60" fmla="*/ 527050 w 1546226"/>
              <a:gd name="T61" fmla="*/ 322262 h 1979613"/>
              <a:gd name="T62" fmla="*/ 563563 w 1546226"/>
              <a:gd name="T63" fmla="*/ 252730 h 1979613"/>
              <a:gd name="T64" fmla="*/ 1543686 w 1546226"/>
              <a:gd name="T65" fmla="*/ 172057 h 1979613"/>
              <a:gd name="T66" fmla="*/ 1479895 w 1546226"/>
              <a:gd name="T67" fmla="*/ 486332 h 1979613"/>
              <a:gd name="T68" fmla="*/ 1310737 w 1546226"/>
              <a:gd name="T69" fmla="*/ 784417 h 1979613"/>
              <a:gd name="T70" fmla="*/ 1144435 w 1546226"/>
              <a:gd name="T71" fmla="*/ 941872 h 1979613"/>
              <a:gd name="T72" fmla="*/ 913707 w 1546226"/>
              <a:gd name="T73" fmla="*/ 1072978 h 1979613"/>
              <a:gd name="T74" fmla="*/ 591894 w 1546226"/>
              <a:gd name="T75" fmla="*/ 1216782 h 1979613"/>
              <a:gd name="T76" fmla="*/ 376083 w 1546226"/>
              <a:gd name="T77" fmla="*/ 1436140 h 1979613"/>
              <a:gd name="T78" fmla="*/ 278650 w 1546226"/>
              <a:gd name="T79" fmla="*/ 1673275 h 1979613"/>
              <a:gd name="T80" fmla="*/ 256752 w 1546226"/>
              <a:gd name="T81" fmla="*/ 1943107 h 1979613"/>
              <a:gd name="T82" fmla="*/ 11425 w 1546226"/>
              <a:gd name="T83" fmla="*/ 1721210 h 1979613"/>
              <a:gd name="T84" fmla="*/ 94893 w 1546226"/>
              <a:gd name="T85" fmla="*/ 1422807 h 1979613"/>
              <a:gd name="T86" fmla="*/ 266908 w 1546226"/>
              <a:gd name="T87" fmla="*/ 1159959 h 1979613"/>
              <a:gd name="T88" fmla="*/ 445904 w 1546226"/>
              <a:gd name="T89" fmla="*/ 1007266 h 1979613"/>
              <a:gd name="T90" fmla="*/ 691866 w 1546226"/>
              <a:gd name="T91" fmla="*/ 883143 h 1979613"/>
              <a:gd name="T92" fmla="*/ 1012409 w 1546226"/>
              <a:gd name="T93" fmla="*/ 720292 h 1979613"/>
              <a:gd name="T94" fmla="*/ 1199340 w 1546226"/>
              <a:gd name="T95" fmla="*/ 492998 h 1979613"/>
              <a:gd name="T96" fmla="*/ 1277730 w 1546226"/>
              <a:gd name="T97" fmla="*/ 259356 h 1979613"/>
              <a:gd name="T98" fmla="*/ 463603 w 1546226"/>
              <a:gd name="T99" fmla="*/ 0 h 1979613"/>
              <a:gd name="T100" fmla="*/ 1141411 w 1546226"/>
              <a:gd name="T101" fmla="*/ 43609 h 1979613"/>
              <a:gd name="T102" fmla="*/ 1112176 w 1546226"/>
              <a:gd name="T103" fmla="*/ 116504 h 1979613"/>
              <a:gd name="T104" fmla="*/ 419433 w 1546226"/>
              <a:gd name="T105" fmla="*/ 105681 h 1979613"/>
              <a:gd name="T106" fmla="*/ 412124 w 1546226"/>
              <a:gd name="T107" fmla="*/ 27693 h 1979613"/>
              <a:gd name="T108" fmla="*/ 256779 w 1546226"/>
              <a:gd name="T109" fmla="*/ 31137 h 1979613"/>
              <a:gd name="T110" fmla="*/ 279287 w 1546226"/>
              <a:gd name="T111" fmla="*/ 311049 h 1979613"/>
              <a:gd name="T112" fmla="*/ 361076 w 1546226"/>
              <a:gd name="T113" fmla="*/ 519156 h 1979613"/>
              <a:gd name="T114" fmla="*/ 530043 w 1546226"/>
              <a:gd name="T115" fmla="*/ 718050 h 1979613"/>
              <a:gd name="T116" fmla="*/ 466323 w 1546226"/>
              <a:gd name="T117" fmla="*/ 850539 h 1979613"/>
              <a:gd name="T118" fmla="*/ 255828 w 1546226"/>
              <a:gd name="T119" fmla="*/ 808600 h 1979613"/>
              <a:gd name="T120" fmla="*/ 108418 w 1546226"/>
              <a:gd name="T121" fmla="*/ 587149 h 1979613"/>
              <a:gd name="T122" fmla="*/ 28214 w 1546226"/>
              <a:gd name="T123" fmla="*/ 353306 h 1979613"/>
              <a:gd name="T124" fmla="*/ 2853 w 1546226"/>
              <a:gd name="T125" fmla="*/ 15886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546226" h="1979613">
                <a:moveTo>
                  <a:pt x="463603" y="1855788"/>
                </a:moveTo>
                <a:lnTo>
                  <a:pt x="1082623" y="1855788"/>
                </a:lnTo>
                <a:lnTo>
                  <a:pt x="1088978" y="1856106"/>
                </a:lnTo>
                <a:lnTo>
                  <a:pt x="1095016" y="1857058"/>
                </a:lnTo>
                <a:lnTo>
                  <a:pt x="1101054" y="1858646"/>
                </a:lnTo>
                <a:lnTo>
                  <a:pt x="1106773" y="1860551"/>
                </a:lnTo>
                <a:lnTo>
                  <a:pt x="1112176" y="1863091"/>
                </a:lnTo>
                <a:lnTo>
                  <a:pt x="1117260" y="1866266"/>
                </a:lnTo>
                <a:lnTo>
                  <a:pt x="1122026" y="1869758"/>
                </a:lnTo>
                <a:lnTo>
                  <a:pt x="1126157" y="1873886"/>
                </a:lnTo>
                <a:lnTo>
                  <a:pt x="1130606" y="1878013"/>
                </a:lnTo>
                <a:lnTo>
                  <a:pt x="1134102" y="1883093"/>
                </a:lnTo>
                <a:lnTo>
                  <a:pt x="1137279" y="1888173"/>
                </a:lnTo>
                <a:lnTo>
                  <a:pt x="1139504" y="1893571"/>
                </a:lnTo>
                <a:lnTo>
                  <a:pt x="1141411" y="1899286"/>
                </a:lnTo>
                <a:lnTo>
                  <a:pt x="1142999" y="1905318"/>
                </a:lnTo>
                <a:lnTo>
                  <a:pt x="1144270" y="1911351"/>
                </a:lnTo>
                <a:lnTo>
                  <a:pt x="1144588" y="1917701"/>
                </a:lnTo>
                <a:lnTo>
                  <a:pt x="1144270" y="1924051"/>
                </a:lnTo>
                <a:lnTo>
                  <a:pt x="1142999" y="1930401"/>
                </a:lnTo>
                <a:lnTo>
                  <a:pt x="1141411" y="1936116"/>
                </a:lnTo>
                <a:lnTo>
                  <a:pt x="1139504" y="1941513"/>
                </a:lnTo>
                <a:lnTo>
                  <a:pt x="1137279" y="1947228"/>
                </a:lnTo>
                <a:lnTo>
                  <a:pt x="1134102" y="1952308"/>
                </a:lnTo>
                <a:lnTo>
                  <a:pt x="1130606" y="1956753"/>
                </a:lnTo>
                <a:lnTo>
                  <a:pt x="1126157" y="1961198"/>
                </a:lnTo>
                <a:lnTo>
                  <a:pt x="1122026" y="1965643"/>
                </a:lnTo>
                <a:lnTo>
                  <a:pt x="1117260" y="1969136"/>
                </a:lnTo>
                <a:lnTo>
                  <a:pt x="1112176" y="1972311"/>
                </a:lnTo>
                <a:lnTo>
                  <a:pt x="1106773" y="1974533"/>
                </a:lnTo>
                <a:lnTo>
                  <a:pt x="1101054" y="1976756"/>
                </a:lnTo>
                <a:lnTo>
                  <a:pt x="1095016" y="1978026"/>
                </a:lnTo>
                <a:lnTo>
                  <a:pt x="1088978" y="1979296"/>
                </a:lnTo>
                <a:lnTo>
                  <a:pt x="1082623" y="1979613"/>
                </a:lnTo>
                <a:lnTo>
                  <a:pt x="463603" y="1979613"/>
                </a:lnTo>
                <a:lnTo>
                  <a:pt x="457248" y="1979296"/>
                </a:lnTo>
                <a:lnTo>
                  <a:pt x="450892" y="1978026"/>
                </a:lnTo>
                <a:lnTo>
                  <a:pt x="445172" y="1976756"/>
                </a:lnTo>
                <a:lnTo>
                  <a:pt x="439135" y="1974533"/>
                </a:lnTo>
                <a:lnTo>
                  <a:pt x="433733" y="1972311"/>
                </a:lnTo>
                <a:lnTo>
                  <a:pt x="428648" y="1969136"/>
                </a:lnTo>
                <a:lnTo>
                  <a:pt x="423882" y="1965643"/>
                </a:lnTo>
                <a:lnTo>
                  <a:pt x="419433" y="1961198"/>
                </a:lnTo>
                <a:lnTo>
                  <a:pt x="415620" y="1956753"/>
                </a:lnTo>
                <a:lnTo>
                  <a:pt x="412124" y="1952308"/>
                </a:lnTo>
                <a:lnTo>
                  <a:pt x="408946" y="1947228"/>
                </a:lnTo>
                <a:lnTo>
                  <a:pt x="406087" y="1941513"/>
                </a:lnTo>
                <a:lnTo>
                  <a:pt x="404180" y="1936116"/>
                </a:lnTo>
                <a:lnTo>
                  <a:pt x="402591" y="1930401"/>
                </a:lnTo>
                <a:lnTo>
                  <a:pt x="401956" y="1924051"/>
                </a:lnTo>
                <a:lnTo>
                  <a:pt x="401638" y="1917701"/>
                </a:lnTo>
                <a:lnTo>
                  <a:pt x="401956" y="1911351"/>
                </a:lnTo>
                <a:lnTo>
                  <a:pt x="402591" y="1905318"/>
                </a:lnTo>
                <a:lnTo>
                  <a:pt x="404180" y="1899286"/>
                </a:lnTo>
                <a:lnTo>
                  <a:pt x="406087" y="1893571"/>
                </a:lnTo>
                <a:lnTo>
                  <a:pt x="408946" y="1888173"/>
                </a:lnTo>
                <a:lnTo>
                  <a:pt x="412124" y="1883093"/>
                </a:lnTo>
                <a:lnTo>
                  <a:pt x="415620" y="1878013"/>
                </a:lnTo>
                <a:lnTo>
                  <a:pt x="419433" y="1873886"/>
                </a:lnTo>
                <a:lnTo>
                  <a:pt x="423882" y="1869758"/>
                </a:lnTo>
                <a:lnTo>
                  <a:pt x="428648" y="1866266"/>
                </a:lnTo>
                <a:lnTo>
                  <a:pt x="433733" y="1863091"/>
                </a:lnTo>
                <a:lnTo>
                  <a:pt x="439135" y="1860551"/>
                </a:lnTo>
                <a:lnTo>
                  <a:pt x="445172" y="1858646"/>
                </a:lnTo>
                <a:lnTo>
                  <a:pt x="450892" y="1857058"/>
                </a:lnTo>
                <a:lnTo>
                  <a:pt x="457248" y="1856106"/>
                </a:lnTo>
                <a:lnTo>
                  <a:pt x="463603" y="1855788"/>
                </a:lnTo>
                <a:close/>
                <a:moveTo>
                  <a:pt x="587375" y="1608138"/>
                </a:moveTo>
                <a:lnTo>
                  <a:pt x="958851" y="1608138"/>
                </a:lnTo>
                <a:lnTo>
                  <a:pt x="965201" y="1608456"/>
                </a:lnTo>
                <a:lnTo>
                  <a:pt x="971551" y="1609408"/>
                </a:lnTo>
                <a:lnTo>
                  <a:pt x="977266" y="1610996"/>
                </a:lnTo>
                <a:lnTo>
                  <a:pt x="982981" y="1612901"/>
                </a:lnTo>
                <a:lnTo>
                  <a:pt x="988378" y="1615758"/>
                </a:lnTo>
                <a:lnTo>
                  <a:pt x="993458" y="1618616"/>
                </a:lnTo>
                <a:lnTo>
                  <a:pt x="998221" y="1622426"/>
                </a:lnTo>
                <a:lnTo>
                  <a:pt x="1002348" y="1626236"/>
                </a:lnTo>
                <a:lnTo>
                  <a:pt x="1006793" y="1630998"/>
                </a:lnTo>
                <a:lnTo>
                  <a:pt x="1010286" y="1635761"/>
                </a:lnTo>
                <a:lnTo>
                  <a:pt x="1013461" y="1640841"/>
                </a:lnTo>
                <a:lnTo>
                  <a:pt x="1015683" y="1646238"/>
                </a:lnTo>
                <a:lnTo>
                  <a:pt x="1017588" y="1651636"/>
                </a:lnTo>
                <a:lnTo>
                  <a:pt x="1019176" y="1657668"/>
                </a:lnTo>
                <a:lnTo>
                  <a:pt x="1020446" y="1663701"/>
                </a:lnTo>
                <a:lnTo>
                  <a:pt x="1020763" y="1670051"/>
                </a:lnTo>
                <a:lnTo>
                  <a:pt x="1020446" y="1676401"/>
                </a:lnTo>
                <a:lnTo>
                  <a:pt x="1019176" y="1682751"/>
                </a:lnTo>
                <a:lnTo>
                  <a:pt x="1017588" y="1688466"/>
                </a:lnTo>
                <a:lnTo>
                  <a:pt x="1015683" y="1694498"/>
                </a:lnTo>
                <a:lnTo>
                  <a:pt x="1013461" y="1699578"/>
                </a:lnTo>
                <a:lnTo>
                  <a:pt x="1010286" y="1704658"/>
                </a:lnTo>
                <a:lnTo>
                  <a:pt x="1006793" y="1709738"/>
                </a:lnTo>
                <a:lnTo>
                  <a:pt x="1002348" y="1713866"/>
                </a:lnTo>
                <a:lnTo>
                  <a:pt x="998221" y="1717993"/>
                </a:lnTo>
                <a:lnTo>
                  <a:pt x="993458" y="1721486"/>
                </a:lnTo>
                <a:lnTo>
                  <a:pt x="988378" y="1724661"/>
                </a:lnTo>
                <a:lnTo>
                  <a:pt x="982981" y="1727201"/>
                </a:lnTo>
                <a:lnTo>
                  <a:pt x="977266" y="1729106"/>
                </a:lnTo>
                <a:lnTo>
                  <a:pt x="971551" y="1730693"/>
                </a:lnTo>
                <a:lnTo>
                  <a:pt x="965201" y="1731646"/>
                </a:lnTo>
                <a:lnTo>
                  <a:pt x="958851" y="1731963"/>
                </a:lnTo>
                <a:lnTo>
                  <a:pt x="587375" y="1731963"/>
                </a:lnTo>
                <a:lnTo>
                  <a:pt x="581343" y="1731646"/>
                </a:lnTo>
                <a:lnTo>
                  <a:pt x="575310" y="1730693"/>
                </a:lnTo>
                <a:lnTo>
                  <a:pt x="568960" y="1729106"/>
                </a:lnTo>
                <a:lnTo>
                  <a:pt x="563563" y="1727201"/>
                </a:lnTo>
                <a:lnTo>
                  <a:pt x="558165" y="1724661"/>
                </a:lnTo>
                <a:lnTo>
                  <a:pt x="553085" y="1721486"/>
                </a:lnTo>
                <a:lnTo>
                  <a:pt x="548323" y="1717993"/>
                </a:lnTo>
                <a:lnTo>
                  <a:pt x="543878" y="1713866"/>
                </a:lnTo>
                <a:lnTo>
                  <a:pt x="539750" y="1709738"/>
                </a:lnTo>
                <a:lnTo>
                  <a:pt x="536258" y="1704658"/>
                </a:lnTo>
                <a:lnTo>
                  <a:pt x="533083" y="1699578"/>
                </a:lnTo>
                <a:lnTo>
                  <a:pt x="530543" y="1694498"/>
                </a:lnTo>
                <a:lnTo>
                  <a:pt x="528320" y="1688466"/>
                </a:lnTo>
                <a:lnTo>
                  <a:pt x="527050" y="1682751"/>
                </a:lnTo>
                <a:lnTo>
                  <a:pt x="526098" y="1676401"/>
                </a:lnTo>
                <a:lnTo>
                  <a:pt x="525463" y="1670051"/>
                </a:lnTo>
                <a:lnTo>
                  <a:pt x="526098" y="1663701"/>
                </a:lnTo>
                <a:lnTo>
                  <a:pt x="527050" y="1657668"/>
                </a:lnTo>
                <a:lnTo>
                  <a:pt x="528320" y="1651636"/>
                </a:lnTo>
                <a:lnTo>
                  <a:pt x="530543" y="1646238"/>
                </a:lnTo>
                <a:lnTo>
                  <a:pt x="533083" y="1640841"/>
                </a:lnTo>
                <a:lnTo>
                  <a:pt x="536258" y="1635761"/>
                </a:lnTo>
                <a:lnTo>
                  <a:pt x="539750" y="1630998"/>
                </a:lnTo>
                <a:lnTo>
                  <a:pt x="543878" y="1626236"/>
                </a:lnTo>
                <a:lnTo>
                  <a:pt x="548323" y="1622426"/>
                </a:lnTo>
                <a:lnTo>
                  <a:pt x="553085" y="1618616"/>
                </a:lnTo>
                <a:lnTo>
                  <a:pt x="558165" y="1615758"/>
                </a:lnTo>
                <a:lnTo>
                  <a:pt x="563563" y="1612901"/>
                </a:lnTo>
                <a:lnTo>
                  <a:pt x="568960" y="1610996"/>
                </a:lnTo>
                <a:lnTo>
                  <a:pt x="575310" y="1609408"/>
                </a:lnTo>
                <a:lnTo>
                  <a:pt x="581343" y="1608456"/>
                </a:lnTo>
                <a:lnTo>
                  <a:pt x="587375" y="1608138"/>
                </a:lnTo>
                <a:close/>
                <a:moveTo>
                  <a:pt x="711201" y="1362075"/>
                </a:moveTo>
                <a:lnTo>
                  <a:pt x="835026" y="1362075"/>
                </a:lnTo>
                <a:lnTo>
                  <a:pt x="841376" y="1362710"/>
                </a:lnTo>
                <a:lnTo>
                  <a:pt x="847726" y="1363345"/>
                </a:lnTo>
                <a:lnTo>
                  <a:pt x="853441" y="1364933"/>
                </a:lnTo>
                <a:lnTo>
                  <a:pt x="859473" y="1366838"/>
                </a:lnTo>
                <a:lnTo>
                  <a:pt x="864553" y="1369695"/>
                </a:lnTo>
                <a:lnTo>
                  <a:pt x="869633" y="1372870"/>
                </a:lnTo>
                <a:lnTo>
                  <a:pt x="874713" y="1376363"/>
                </a:lnTo>
                <a:lnTo>
                  <a:pt x="879158" y="1380173"/>
                </a:lnTo>
                <a:lnTo>
                  <a:pt x="882968" y="1384618"/>
                </a:lnTo>
                <a:lnTo>
                  <a:pt x="886461" y="1389380"/>
                </a:lnTo>
                <a:lnTo>
                  <a:pt x="889636" y="1394460"/>
                </a:lnTo>
                <a:lnTo>
                  <a:pt x="892493" y="1399858"/>
                </a:lnTo>
                <a:lnTo>
                  <a:pt x="894398" y="1405573"/>
                </a:lnTo>
                <a:lnTo>
                  <a:pt x="895986" y="1411605"/>
                </a:lnTo>
                <a:lnTo>
                  <a:pt x="896621" y="1417320"/>
                </a:lnTo>
                <a:lnTo>
                  <a:pt x="896938" y="1423670"/>
                </a:lnTo>
                <a:lnTo>
                  <a:pt x="896621" y="1430338"/>
                </a:lnTo>
                <a:lnTo>
                  <a:pt x="895986" y="1436370"/>
                </a:lnTo>
                <a:lnTo>
                  <a:pt x="894398" y="1442403"/>
                </a:lnTo>
                <a:lnTo>
                  <a:pt x="892493" y="1448118"/>
                </a:lnTo>
                <a:lnTo>
                  <a:pt x="889636" y="1453515"/>
                </a:lnTo>
                <a:lnTo>
                  <a:pt x="886461" y="1458595"/>
                </a:lnTo>
                <a:lnTo>
                  <a:pt x="882968" y="1463358"/>
                </a:lnTo>
                <a:lnTo>
                  <a:pt x="879158" y="1467485"/>
                </a:lnTo>
                <a:lnTo>
                  <a:pt x="874713" y="1471930"/>
                </a:lnTo>
                <a:lnTo>
                  <a:pt x="869633" y="1475423"/>
                </a:lnTo>
                <a:lnTo>
                  <a:pt x="864553" y="1478598"/>
                </a:lnTo>
                <a:lnTo>
                  <a:pt x="859473" y="1480820"/>
                </a:lnTo>
                <a:lnTo>
                  <a:pt x="853441" y="1483360"/>
                </a:lnTo>
                <a:lnTo>
                  <a:pt x="847726" y="1484313"/>
                </a:lnTo>
                <a:lnTo>
                  <a:pt x="841376" y="1485583"/>
                </a:lnTo>
                <a:lnTo>
                  <a:pt x="835026" y="1485900"/>
                </a:lnTo>
                <a:lnTo>
                  <a:pt x="711201" y="1485900"/>
                </a:lnTo>
                <a:lnTo>
                  <a:pt x="705168" y="1485583"/>
                </a:lnTo>
                <a:lnTo>
                  <a:pt x="698818" y="1484313"/>
                </a:lnTo>
                <a:lnTo>
                  <a:pt x="692786" y="1483360"/>
                </a:lnTo>
                <a:lnTo>
                  <a:pt x="687388" y="1480820"/>
                </a:lnTo>
                <a:lnTo>
                  <a:pt x="681991" y="1478598"/>
                </a:lnTo>
                <a:lnTo>
                  <a:pt x="676911" y="1475423"/>
                </a:lnTo>
                <a:lnTo>
                  <a:pt x="672148" y="1471930"/>
                </a:lnTo>
                <a:lnTo>
                  <a:pt x="667703" y="1467485"/>
                </a:lnTo>
                <a:lnTo>
                  <a:pt x="663576" y="1463358"/>
                </a:lnTo>
                <a:lnTo>
                  <a:pt x="660083" y="1458595"/>
                </a:lnTo>
                <a:lnTo>
                  <a:pt x="656908" y="1453515"/>
                </a:lnTo>
                <a:lnTo>
                  <a:pt x="654368" y="1448118"/>
                </a:lnTo>
                <a:lnTo>
                  <a:pt x="652463" y="1442403"/>
                </a:lnTo>
                <a:lnTo>
                  <a:pt x="650876" y="1436370"/>
                </a:lnTo>
                <a:lnTo>
                  <a:pt x="649923" y="1430338"/>
                </a:lnTo>
                <a:lnTo>
                  <a:pt x="649288" y="1423670"/>
                </a:lnTo>
                <a:lnTo>
                  <a:pt x="649923" y="1417320"/>
                </a:lnTo>
                <a:lnTo>
                  <a:pt x="650876" y="1411605"/>
                </a:lnTo>
                <a:lnTo>
                  <a:pt x="652463" y="1405573"/>
                </a:lnTo>
                <a:lnTo>
                  <a:pt x="654368" y="1399858"/>
                </a:lnTo>
                <a:lnTo>
                  <a:pt x="656908" y="1394460"/>
                </a:lnTo>
                <a:lnTo>
                  <a:pt x="660083" y="1389380"/>
                </a:lnTo>
                <a:lnTo>
                  <a:pt x="663576" y="1384618"/>
                </a:lnTo>
                <a:lnTo>
                  <a:pt x="667703" y="1380173"/>
                </a:lnTo>
                <a:lnTo>
                  <a:pt x="672148" y="1376363"/>
                </a:lnTo>
                <a:lnTo>
                  <a:pt x="676911" y="1372870"/>
                </a:lnTo>
                <a:lnTo>
                  <a:pt x="681991" y="1369695"/>
                </a:lnTo>
                <a:lnTo>
                  <a:pt x="687388" y="1366838"/>
                </a:lnTo>
                <a:lnTo>
                  <a:pt x="692786" y="1364933"/>
                </a:lnTo>
                <a:lnTo>
                  <a:pt x="698818" y="1363345"/>
                </a:lnTo>
                <a:lnTo>
                  <a:pt x="705168" y="1362710"/>
                </a:lnTo>
                <a:lnTo>
                  <a:pt x="711201" y="1362075"/>
                </a:lnTo>
                <a:close/>
                <a:moveTo>
                  <a:pt x="1181793" y="1068388"/>
                </a:moveTo>
                <a:lnTo>
                  <a:pt x="1199238" y="1082973"/>
                </a:lnTo>
                <a:lnTo>
                  <a:pt x="1215731" y="1097240"/>
                </a:lnTo>
                <a:lnTo>
                  <a:pt x="1231590" y="1112142"/>
                </a:lnTo>
                <a:lnTo>
                  <a:pt x="1247448" y="1127044"/>
                </a:lnTo>
                <a:lnTo>
                  <a:pt x="1262038" y="1142262"/>
                </a:lnTo>
                <a:lnTo>
                  <a:pt x="1276628" y="1157164"/>
                </a:lnTo>
                <a:lnTo>
                  <a:pt x="1290267" y="1172700"/>
                </a:lnTo>
                <a:lnTo>
                  <a:pt x="1304222" y="1188236"/>
                </a:lnTo>
                <a:lnTo>
                  <a:pt x="1316909" y="1203772"/>
                </a:lnTo>
                <a:lnTo>
                  <a:pt x="1329596" y="1219308"/>
                </a:lnTo>
                <a:lnTo>
                  <a:pt x="1341332" y="1235160"/>
                </a:lnTo>
                <a:lnTo>
                  <a:pt x="1353067" y="1250696"/>
                </a:lnTo>
                <a:lnTo>
                  <a:pt x="1363851" y="1266866"/>
                </a:lnTo>
                <a:lnTo>
                  <a:pt x="1374952" y="1282402"/>
                </a:lnTo>
                <a:lnTo>
                  <a:pt x="1385102" y="1298572"/>
                </a:lnTo>
                <a:lnTo>
                  <a:pt x="1394934" y="1314425"/>
                </a:lnTo>
                <a:lnTo>
                  <a:pt x="1404132" y="1330278"/>
                </a:lnTo>
                <a:lnTo>
                  <a:pt x="1413330" y="1346131"/>
                </a:lnTo>
                <a:lnTo>
                  <a:pt x="1421894" y="1362301"/>
                </a:lnTo>
                <a:lnTo>
                  <a:pt x="1430141" y="1377837"/>
                </a:lnTo>
                <a:lnTo>
                  <a:pt x="1438070" y="1394007"/>
                </a:lnTo>
                <a:lnTo>
                  <a:pt x="1445365" y="1409543"/>
                </a:lnTo>
                <a:lnTo>
                  <a:pt x="1452343" y="1425079"/>
                </a:lnTo>
                <a:lnTo>
                  <a:pt x="1459003" y="1440931"/>
                </a:lnTo>
                <a:lnTo>
                  <a:pt x="1465664" y="1456467"/>
                </a:lnTo>
                <a:lnTo>
                  <a:pt x="1471690" y="1471686"/>
                </a:lnTo>
                <a:lnTo>
                  <a:pt x="1477399" y="1486905"/>
                </a:lnTo>
                <a:lnTo>
                  <a:pt x="1483109" y="1502124"/>
                </a:lnTo>
                <a:lnTo>
                  <a:pt x="1488183" y="1517025"/>
                </a:lnTo>
                <a:lnTo>
                  <a:pt x="1492624" y="1531927"/>
                </a:lnTo>
                <a:lnTo>
                  <a:pt x="1501822" y="1561413"/>
                </a:lnTo>
                <a:lnTo>
                  <a:pt x="1506579" y="1577901"/>
                </a:lnTo>
                <a:lnTo>
                  <a:pt x="1510703" y="1594705"/>
                </a:lnTo>
                <a:lnTo>
                  <a:pt x="1514509" y="1611192"/>
                </a:lnTo>
                <a:lnTo>
                  <a:pt x="1518315" y="1627045"/>
                </a:lnTo>
                <a:lnTo>
                  <a:pt x="1521804" y="1643532"/>
                </a:lnTo>
                <a:lnTo>
                  <a:pt x="1524976" y="1659067"/>
                </a:lnTo>
                <a:lnTo>
                  <a:pt x="1530685" y="1690773"/>
                </a:lnTo>
                <a:lnTo>
                  <a:pt x="1535125" y="1721528"/>
                </a:lnTo>
                <a:lnTo>
                  <a:pt x="1538931" y="1751014"/>
                </a:lnTo>
                <a:lnTo>
                  <a:pt x="1541786" y="1780184"/>
                </a:lnTo>
                <a:lnTo>
                  <a:pt x="1543689" y="1807451"/>
                </a:lnTo>
                <a:lnTo>
                  <a:pt x="1545275" y="1834084"/>
                </a:lnTo>
                <a:lnTo>
                  <a:pt x="1545909" y="1859448"/>
                </a:lnTo>
                <a:lnTo>
                  <a:pt x="1546226" y="1883228"/>
                </a:lnTo>
                <a:lnTo>
                  <a:pt x="1546226" y="1905739"/>
                </a:lnTo>
                <a:lnTo>
                  <a:pt x="1545592" y="1926665"/>
                </a:lnTo>
                <a:lnTo>
                  <a:pt x="1544640" y="1946005"/>
                </a:lnTo>
                <a:lnTo>
                  <a:pt x="1543689" y="1963443"/>
                </a:lnTo>
                <a:lnTo>
                  <a:pt x="1542420" y="1979613"/>
                </a:lnTo>
                <a:lnTo>
                  <a:pt x="1286461" y="1979613"/>
                </a:lnTo>
                <a:lnTo>
                  <a:pt x="1288681" y="1961224"/>
                </a:lnTo>
                <a:lnTo>
                  <a:pt x="1289632" y="1948859"/>
                </a:lnTo>
                <a:lnTo>
                  <a:pt x="1290901" y="1934591"/>
                </a:lnTo>
                <a:lnTo>
                  <a:pt x="1291535" y="1919055"/>
                </a:lnTo>
                <a:lnTo>
                  <a:pt x="1291853" y="1900983"/>
                </a:lnTo>
                <a:lnTo>
                  <a:pt x="1292487" y="1881642"/>
                </a:lnTo>
                <a:lnTo>
                  <a:pt x="1291853" y="1861033"/>
                </a:lnTo>
                <a:lnTo>
                  <a:pt x="1291218" y="1839156"/>
                </a:lnTo>
                <a:lnTo>
                  <a:pt x="1289950" y="1815694"/>
                </a:lnTo>
                <a:lnTo>
                  <a:pt x="1287729" y="1791281"/>
                </a:lnTo>
                <a:lnTo>
                  <a:pt x="1284875" y="1765916"/>
                </a:lnTo>
                <a:lnTo>
                  <a:pt x="1281069" y="1739283"/>
                </a:lnTo>
                <a:lnTo>
                  <a:pt x="1276311" y="1712016"/>
                </a:lnTo>
                <a:lnTo>
                  <a:pt x="1273456" y="1698383"/>
                </a:lnTo>
                <a:lnTo>
                  <a:pt x="1270919" y="1684115"/>
                </a:lnTo>
                <a:lnTo>
                  <a:pt x="1267430" y="1669847"/>
                </a:lnTo>
                <a:lnTo>
                  <a:pt x="1263624" y="1655263"/>
                </a:lnTo>
                <a:lnTo>
                  <a:pt x="1259818" y="1640678"/>
                </a:lnTo>
                <a:lnTo>
                  <a:pt x="1256012" y="1626410"/>
                </a:lnTo>
                <a:lnTo>
                  <a:pt x="1251254" y="1611509"/>
                </a:lnTo>
                <a:lnTo>
                  <a:pt x="1246497" y="1596607"/>
                </a:lnTo>
                <a:lnTo>
                  <a:pt x="1241105" y="1581705"/>
                </a:lnTo>
                <a:lnTo>
                  <a:pt x="1235713" y="1566803"/>
                </a:lnTo>
                <a:lnTo>
                  <a:pt x="1229686" y="1551902"/>
                </a:lnTo>
                <a:lnTo>
                  <a:pt x="1223343" y="1536683"/>
                </a:lnTo>
                <a:lnTo>
                  <a:pt x="1216365" y="1521781"/>
                </a:lnTo>
                <a:lnTo>
                  <a:pt x="1209387" y="1506880"/>
                </a:lnTo>
                <a:lnTo>
                  <a:pt x="1201775" y="1491661"/>
                </a:lnTo>
                <a:lnTo>
                  <a:pt x="1194163" y="1476759"/>
                </a:lnTo>
                <a:lnTo>
                  <a:pt x="1185599" y="1461540"/>
                </a:lnTo>
                <a:lnTo>
                  <a:pt x="1176718" y="1446638"/>
                </a:lnTo>
                <a:lnTo>
                  <a:pt x="1167520" y="1431737"/>
                </a:lnTo>
                <a:lnTo>
                  <a:pt x="1157688" y="1416835"/>
                </a:lnTo>
                <a:lnTo>
                  <a:pt x="1147538" y="1402567"/>
                </a:lnTo>
                <a:lnTo>
                  <a:pt x="1136437" y="1387666"/>
                </a:lnTo>
                <a:lnTo>
                  <a:pt x="1125653" y="1373081"/>
                </a:lnTo>
                <a:lnTo>
                  <a:pt x="1113918" y="1359130"/>
                </a:lnTo>
                <a:lnTo>
                  <a:pt x="1101231" y="1344545"/>
                </a:lnTo>
                <a:lnTo>
                  <a:pt x="1088861" y="1330595"/>
                </a:lnTo>
                <a:lnTo>
                  <a:pt x="1075540" y="1316961"/>
                </a:lnTo>
                <a:lnTo>
                  <a:pt x="1061267" y="1303011"/>
                </a:lnTo>
                <a:lnTo>
                  <a:pt x="1046994" y="1289377"/>
                </a:lnTo>
                <a:lnTo>
                  <a:pt x="1032087" y="1276061"/>
                </a:lnTo>
                <a:lnTo>
                  <a:pt x="1016228" y="1263062"/>
                </a:lnTo>
                <a:lnTo>
                  <a:pt x="1000052" y="1250379"/>
                </a:lnTo>
                <a:lnTo>
                  <a:pt x="983242" y="1237697"/>
                </a:lnTo>
                <a:lnTo>
                  <a:pt x="965798" y="1225332"/>
                </a:lnTo>
                <a:lnTo>
                  <a:pt x="947402" y="1213283"/>
                </a:lnTo>
                <a:lnTo>
                  <a:pt x="928688" y="1201552"/>
                </a:lnTo>
                <a:lnTo>
                  <a:pt x="946767" y="1194260"/>
                </a:lnTo>
                <a:lnTo>
                  <a:pt x="964212" y="1186968"/>
                </a:lnTo>
                <a:lnTo>
                  <a:pt x="981973" y="1179358"/>
                </a:lnTo>
                <a:lnTo>
                  <a:pt x="998784" y="1171749"/>
                </a:lnTo>
                <a:lnTo>
                  <a:pt x="1015594" y="1163822"/>
                </a:lnTo>
                <a:lnTo>
                  <a:pt x="1032087" y="1155896"/>
                </a:lnTo>
                <a:lnTo>
                  <a:pt x="1048580" y="1147652"/>
                </a:lnTo>
                <a:lnTo>
                  <a:pt x="1064122" y="1139726"/>
                </a:lnTo>
                <a:lnTo>
                  <a:pt x="1079663" y="1130848"/>
                </a:lnTo>
                <a:lnTo>
                  <a:pt x="1095522" y="1122288"/>
                </a:lnTo>
                <a:lnTo>
                  <a:pt x="1110429" y="1113727"/>
                </a:lnTo>
                <a:lnTo>
                  <a:pt x="1125336" y="1105167"/>
                </a:lnTo>
                <a:lnTo>
                  <a:pt x="1139609" y="1096289"/>
                </a:lnTo>
                <a:lnTo>
                  <a:pt x="1154199" y="1087094"/>
                </a:lnTo>
                <a:lnTo>
                  <a:pt x="1168155" y="1077900"/>
                </a:lnTo>
                <a:lnTo>
                  <a:pt x="1181793" y="1068388"/>
                </a:lnTo>
                <a:close/>
                <a:moveTo>
                  <a:pt x="711201" y="495300"/>
                </a:moveTo>
                <a:lnTo>
                  <a:pt x="835026" y="495300"/>
                </a:lnTo>
                <a:lnTo>
                  <a:pt x="841376" y="495617"/>
                </a:lnTo>
                <a:lnTo>
                  <a:pt x="847726" y="496570"/>
                </a:lnTo>
                <a:lnTo>
                  <a:pt x="853441" y="498157"/>
                </a:lnTo>
                <a:lnTo>
                  <a:pt x="859473" y="500062"/>
                </a:lnTo>
                <a:lnTo>
                  <a:pt x="864553" y="502602"/>
                </a:lnTo>
                <a:lnTo>
                  <a:pt x="869633" y="505777"/>
                </a:lnTo>
                <a:lnTo>
                  <a:pt x="874713" y="509270"/>
                </a:lnTo>
                <a:lnTo>
                  <a:pt x="879158" y="513397"/>
                </a:lnTo>
                <a:lnTo>
                  <a:pt x="882968" y="518160"/>
                </a:lnTo>
                <a:lnTo>
                  <a:pt x="886461" y="522605"/>
                </a:lnTo>
                <a:lnTo>
                  <a:pt x="889636" y="527685"/>
                </a:lnTo>
                <a:lnTo>
                  <a:pt x="892493" y="533400"/>
                </a:lnTo>
                <a:lnTo>
                  <a:pt x="894398" y="538797"/>
                </a:lnTo>
                <a:lnTo>
                  <a:pt x="895986" y="544512"/>
                </a:lnTo>
                <a:lnTo>
                  <a:pt x="896621" y="550862"/>
                </a:lnTo>
                <a:lnTo>
                  <a:pt x="896938" y="557212"/>
                </a:lnTo>
                <a:lnTo>
                  <a:pt x="896621" y="563562"/>
                </a:lnTo>
                <a:lnTo>
                  <a:pt x="895986" y="569595"/>
                </a:lnTo>
                <a:lnTo>
                  <a:pt x="894398" y="575627"/>
                </a:lnTo>
                <a:lnTo>
                  <a:pt x="892493" y="581342"/>
                </a:lnTo>
                <a:lnTo>
                  <a:pt x="889636" y="586740"/>
                </a:lnTo>
                <a:lnTo>
                  <a:pt x="886461" y="591820"/>
                </a:lnTo>
                <a:lnTo>
                  <a:pt x="882968" y="596265"/>
                </a:lnTo>
                <a:lnTo>
                  <a:pt x="879158" y="601027"/>
                </a:lnTo>
                <a:lnTo>
                  <a:pt x="874713" y="605155"/>
                </a:lnTo>
                <a:lnTo>
                  <a:pt x="869633" y="608647"/>
                </a:lnTo>
                <a:lnTo>
                  <a:pt x="864553" y="611822"/>
                </a:lnTo>
                <a:lnTo>
                  <a:pt x="859473" y="614045"/>
                </a:lnTo>
                <a:lnTo>
                  <a:pt x="853441" y="616267"/>
                </a:lnTo>
                <a:lnTo>
                  <a:pt x="847726" y="617855"/>
                </a:lnTo>
                <a:lnTo>
                  <a:pt x="841376" y="618807"/>
                </a:lnTo>
                <a:lnTo>
                  <a:pt x="835026" y="619125"/>
                </a:lnTo>
                <a:lnTo>
                  <a:pt x="711201" y="619125"/>
                </a:lnTo>
                <a:lnTo>
                  <a:pt x="705168" y="618807"/>
                </a:lnTo>
                <a:lnTo>
                  <a:pt x="698818" y="617855"/>
                </a:lnTo>
                <a:lnTo>
                  <a:pt x="692786" y="616267"/>
                </a:lnTo>
                <a:lnTo>
                  <a:pt x="687388" y="614045"/>
                </a:lnTo>
                <a:lnTo>
                  <a:pt x="681991" y="611822"/>
                </a:lnTo>
                <a:lnTo>
                  <a:pt x="676911" y="608647"/>
                </a:lnTo>
                <a:lnTo>
                  <a:pt x="672148" y="605155"/>
                </a:lnTo>
                <a:lnTo>
                  <a:pt x="667703" y="601027"/>
                </a:lnTo>
                <a:lnTo>
                  <a:pt x="663576" y="596265"/>
                </a:lnTo>
                <a:lnTo>
                  <a:pt x="660083" y="591820"/>
                </a:lnTo>
                <a:lnTo>
                  <a:pt x="656908" y="586740"/>
                </a:lnTo>
                <a:lnTo>
                  <a:pt x="654368" y="581342"/>
                </a:lnTo>
                <a:lnTo>
                  <a:pt x="652463" y="575627"/>
                </a:lnTo>
                <a:lnTo>
                  <a:pt x="650876" y="569595"/>
                </a:lnTo>
                <a:lnTo>
                  <a:pt x="649923" y="563562"/>
                </a:lnTo>
                <a:lnTo>
                  <a:pt x="649288" y="557212"/>
                </a:lnTo>
                <a:lnTo>
                  <a:pt x="649923" y="550862"/>
                </a:lnTo>
                <a:lnTo>
                  <a:pt x="650876" y="544512"/>
                </a:lnTo>
                <a:lnTo>
                  <a:pt x="652463" y="538797"/>
                </a:lnTo>
                <a:lnTo>
                  <a:pt x="654368" y="533400"/>
                </a:lnTo>
                <a:lnTo>
                  <a:pt x="656908" y="527685"/>
                </a:lnTo>
                <a:lnTo>
                  <a:pt x="660083" y="522605"/>
                </a:lnTo>
                <a:lnTo>
                  <a:pt x="663576" y="518160"/>
                </a:lnTo>
                <a:lnTo>
                  <a:pt x="667703" y="513397"/>
                </a:lnTo>
                <a:lnTo>
                  <a:pt x="672148" y="509270"/>
                </a:lnTo>
                <a:lnTo>
                  <a:pt x="676911" y="505777"/>
                </a:lnTo>
                <a:lnTo>
                  <a:pt x="681991" y="502602"/>
                </a:lnTo>
                <a:lnTo>
                  <a:pt x="687388" y="500062"/>
                </a:lnTo>
                <a:lnTo>
                  <a:pt x="692786" y="498157"/>
                </a:lnTo>
                <a:lnTo>
                  <a:pt x="698818" y="496570"/>
                </a:lnTo>
                <a:lnTo>
                  <a:pt x="705168" y="495617"/>
                </a:lnTo>
                <a:lnTo>
                  <a:pt x="711201" y="495300"/>
                </a:lnTo>
                <a:close/>
                <a:moveTo>
                  <a:pt x="587375" y="247650"/>
                </a:moveTo>
                <a:lnTo>
                  <a:pt x="958851" y="247650"/>
                </a:lnTo>
                <a:lnTo>
                  <a:pt x="965201" y="247967"/>
                </a:lnTo>
                <a:lnTo>
                  <a:pt x="971551" y="249237"/>
                </a:lnTo>
                <a:lnTo>
                  <a:pt x="977266" y="250507"/>
                </a:lnTo>
                <a:lnTo>
                  <a:pt x="982981" y="252730"/>
                </a:lnTo>
                <a:lnTo>
                  <a:pt x="988378" y="255587"/>
                </a:lnTo>
                <a:lnTo>
                  <a:pt x="993458" y="258127"/>
                </a:lnTo>
                <a:lnTo>
                  <a:pt x="998221" y="262255"/>
                </a:lnTo>
                <a:lnTo>
                  <a:pt x="1002348" y="266065"/>
                </a:lnTo>
                <a:lnTo>
                  <a:pt x="1006793" y="270510"/>
                </a:lnTo>
                <a:lnTo>
                  <a:pt x="1010286" y="274955"/>
                </a:lnTo>
                <a:lnTo>
                  <a:pt x="1013461" y="280352"/>
                </a:lnTo>
                <a:lnTo>
                  <a:pt x="1015683" y="285750"/>
                </a:lnTo>
                <a:lnTo>
                  <a:pt x="1017588" y="291465"/>
                </a:lnTo>
                <a:lnTo>
                  <a:pt x="1019176" y="297497"/>
                </a:lnTo>
                <a:lnTo>
                  <a:pt x="1020446" y="303212"/>
                </a:lnTo>
                <a:lnTo>
                  <a:pt x="1020763" y="309880"/>
                </a:lnTo>
                <a:lnTo>
                  <a:pt x="1020446" y="316230"/>
                </a:lnTo>
                <a:lnTo>
                  <a:pt x="1019176" y="322262"/>
                </a:lnTo>
                <a:lnTo>
                  <a:pt x="1017588" y="328295"/>
                </a:lnTo>
                <a:lnTo>
                  <a:pt x="1015683" y="334010"/>
                </a:lnTo>
                <a:lnTo>
                  <a:pt x="1013461" y="339407"/>
                </a:lnTo>
                <a:lnTo>
                  <a:pt x="1010286" y="344487"/>
                </a:lnTo>
                <a:lnTo>
                  <a:pt x="1006793" y="349250"/>
                </a:lnTo>
                <a:lnTo>
                  <a:pt x="1002348" y="353377"/>
                </a:lnTo>
                <a:lnTo>
                  <a:pt x="998221" y="357505"/>
                </a:lnTo>
                <a:lnTo>
                  <a:pt x="993458" y="360997"/>
                </a:lnTo>
                <a:lnTo>
                  <a:pt x="988378" y="364172"/>
                </a:lnTo>
                <a:lnTo>
                  <a:pt x="982981" y="366712"/>
                </a:lnTo>
                <a:lnTo>
                  <a:pt x="977266" y="368617"/>
                </a:lnTo>
                <a:lnTo>
                  <a:pt x="971551" y="370205"/>
                </a:lnTo>
                <a:lnTo>
                  <a:pt x="965201" y="371475"/>
                </a:lnTo>
                <a:lnTo>
                  <a:pt x="958851" y="371475"/>
                </a:lnTo>
                <a:lnTo>
                  <a:pt x="587375" y="371475"/>
                </a:lnTo>
                <a:lnTo>
                  <a:pt x="581343" y="371475"/>
                </a:lnTo>
                <a:lnTo>
                  <a:pt x="575310" y="370205"/>
                </a:lnTo>
                <a:lnTo>
                  <a:pt x="568960" y="368617"/>
                </a:lnTo>
                <a:lnTo>
                  <a:pt x="563563" y="366712"/>
                </a:lnTo>
                <a:lnTo>
                  <a:pt x="558165" y="364172"/>
                </a:lnTo>
                <a:lnTo>
                  <a:pt x="553085" y="360997"/>
                </a:lnTo>
                <a:lnTo>
                  <a:pt x="548323" y="357505"/>
                </a:lnTo>
                <a:lnTo>
                  <a:pt x="543878" y="353377"/>
                </a:lnTo>
                <a:lnTo>
                  <a:pt x="539750" y="349250"/>
                </a:lnTo>
                <a:lnTo>
                  <a:pt x="536258" y="344487"/>
                </a:lnTo>
                <a:lnTo>
                  <a:pt x="533083" y="339407"/>
                </a:lnTo>
                <a:lnTo>
                  <a:pt x="530543" y="334010"/>
                </a:lnTo>
                <a:lnTo>
                  <a:pt x="528320" y="328295"/>
                </a:lnTo>
                <a:lnTo>
                  <a:pt x="527050" y="322262"/>
                </a:lnTo>
                <a:lnTo>
                  <a:pt x="526098" y="316230"/>
                </a:lnTo>
                <a:lnTo>
                  <a:pt x="525463" y="309880"/>
                </a:lnTo>
                <a:lnTo>
                  <a:pt x="526098" y="303212"/>
                </a:lnTo>
                <a:lnTo>
                  <a:pt x="527050" y="297497"/>
                </a:lnTo>
                <a:lnTo>
                  <a:pt x="528320" y="291465"/>
                </a:lnTo>
                <a:lnTo>
                  <a:pt x="530543" y="285750"/>
                </a:lnTo>
                <a:lnTo>
                  <a:pt x="533083" y="280352"/>
                </a:lnTo>
                <a:lnTo>
                  <a:pt x="536258" y="274955"/>
                </a:lnTo>
                <a:lnTo>
                  <a:pt x="539750" y="270510"/>
                </a:lnTo>
                <a:lnTo>
                  <a:pt x="543878" y="266065"/>
                </a:lnTo>
                <a:lnTo>
                  <a:pt x="548323" y="262255"/>
                </a:lnTo>
                <a:lnTo>
                  <a:pt x="553085" y="258127"/>
                </a:lnTo>
                <a:lnTo>
                  <a:pt x="558165" y="255587"/>
                </a:lnTo>
                <a:lnTo>
                  <a:pt x="563563" y="252730"/>
                </a:lnTo>
                <a:lnTo>
                  <a:pt x="568960" y="250507"/>
                </a:lnTo>
                <a:lnTo>
                  <a:pt x="575310" y="249237"/>
                </a:lnTo>
                <a:lnTo>
                  <a:pt x="581343" y="247967"/>
                </a:lnTo>
                <a:lnTo>
                  <a:pt x="587375" y="247650"/>
                </a:lnTo>
                <a:close/>
                <a:moveTo>
                  <a:pt x="1286299" y="0"/>
                </a:moveTo>
                <a:lnTo>
                  <a:pt x="1542417" y="0"/>
                </a:lnTo>
                <a:lnTo>
                  <a:pt x="1543686" y="15872"/>
                </a:lnTo>
                <a:lnTo>
                  <a:pt x="1544638" y="33332"/>
                </a:lnTo>
                <a:lnTo>
                  <a:pt x="1545590" y="53014"/>
                </a:lnTo>
                <a:lnTo>
                  <a:pt x="1546225" y="73648"/>
                </a:lnTo>
                <a:lnTo>
                  <a:pt x="1546225" y="96504"/>
                </a:lnTo>
                <a:lnTo>
                  <a:pt x="1545908" y="120313"/>
                </a:lnTo>
                <a:lnTo>
                  <a:pt x="1545273" y="145709"/>
                </a:lnTo>
                <a:lnTo>
                  <a:pt x="1543686" y="172057"/>
                </a:lnTo>
                <a:lnTo>
                  <a:pt x="1541782" y="199993"/>
                </a:lnTo>
                <a:lnTo>
                  <a:pt x="1538926" y="228881"/>
                </a:lnTo>
                <a:lnTo>
                  <a:pt x="1535117" y="258721"/>
                </a:lnTo>
                <a:lnTo>
                  <a:pt x="1530674" y="289196"/>
                </a:lnTo>
                <a:lnTo>
                  <a:pt x="1524961" y="320941"/>
                </a:lnTo>
                <a:lnTo>
                  <a:pt x="1521788" y="336496"/>
                </a:lnTo>
                <a:lnTo>
                  <a:pt x="1518297" y="353003"/>
                </a:lnTo>
                <a:lnTo>
                  <a:pt x="1514488" y="369193"/>
                </a:lnTo>
                <a:lnTo>
                  <a:pt x="1510680" y="385701"/>
                </a:lnTo>
                <a:lnTo>
                  <a:pt x="1506554" y="402525"/>
                </a:lnTo>
                <a:lnTo>
                  <a:pt x="1501793" y="419033"/>
                </a:lnTo>
                <a:lnTo>
                  <a:pt x="1495129" y="441254"/>
                </a:lnTo>
                <a:lnTo>
                  <a:pt x="1488147" y="463476"/>
                </a:lnTo>
                <a:lnTo>
                  <a:pt x="1479895" y="486332"/>
                </a:lnTo>
                <a:lnTo>
                  <a:pt x="1471009" y="509506"/>
                </a:lnTo>
                <a:lnTo>
                  <a:pt x="1461805" y="532997"/>
                </a:lnTo>
                <a:lnTo>
                  <a:pt x="1451966" y="556806"/>
                </a:lnTo>
                <a:lnTo>
                  <a:pt x="1440858" y="580297"/>
                </a:lnTo>
                <a:lnTo>
                  <a:pt x="1428798" y="604741"/>
                </a:lnTo>
                <a:lnTo>
                  <a:pt x="1416421" y="628549"/>
                </a:lnTo>
                <a:lnTo>
                  <a:pt x="1402774" y="652675"/>
                </a:lnTo>
                <a:lnTo>
                  <a:pt x="1388175" y="677119"/>
                </a:lnTo>
                <a:lnTo>
                  <a:pt x="1372941" y="700928"/>
                </a:lnTo>
                <a:lnTo>
                  <a:pt x="1356438" y="725371"/>
                </a:lnTo>
                <a:lnTo>
                  <a:pt x="1338665" y="749180"/>
                </a:lnTo>
                <a:lnTo>
                  <a:pt x="1329779" y="760925"/>
                </a:lnTo>
                <a:lnTo>
                  <a:pt x="1320258" y="772671"/>
                </a:lnTo>
                <a:lnTo>
                  <a:pt x="1310737" y="784417"/>
                </a:lnTo>
                <a:lnTo>
                  <a:pt x="1300898" y="796480"/>
                </a:lnTo>
                <a:lnTo>
                  <a:pt x="1290743" y="807908"/>
                </a:lnTo>
                <a:lnTo>
                  <a:pt x="1279952" y="819654"/>
                </a:lnTo>
                <a:lnTo>
                  <a:pt x="1269161" y="831399"/>
                </a:lnTo>
                <a:lnTo>
                  <a:pt x="1258054" y="842827"/>
                </a:lnTo>
                <a:lnTo>
                  <a:pt x="1246628" y="854256"/>
                </a:lnTo>
                <a:lnTo>
                  <a:pt x="1234886" y="865366"/>
                </a:lnTo>
                <a:lnTo>
                  <a:pt x="1222826" y="876794"/>
                </a:lnTo>
                <a:lnTo>
                  <a:pt x="1210765" y="887905"/>
                </a:lnTo>
                <a:lnTo>
                  <a:pt x="1198071" y="898698"/>
                </a:lnTo>
                <a:lnTo>
                  <a:pt x="1185376" y="909809"/>
                </a:lnTo>
                <a:lnTo>
                  <a:pt x="1172046" y="920285"/>
                </a:lnTo>
                <a:lnTo>
                  <a:pt x="1158082" y="931396"/>
                </a:lnTo>
                <a:lnTo>
                  <a:pt x="1144435" y="941872"/>
                </a:lnTo>
                <a:lnTo>
                  <a:pt x="1130154" y="952030"/>
                </a:lnTo>
                <a:lnTo>
                  <a:pt x="1115555" y="962188"/>
                </a:lnTo>
                <a:lnTo>
                  <a:pt x="1100638" y="972347"/>
                </a:lnTo>
                <a:lnTo>
                  <a:pt x="1085404" y="982505"/>
                </a:lnTo>
                <a:lnTo>
                  <a:pt x="1070171" y="992346"/>
                </a:lnTo>
                <a:lnTo>
                  <a:pt x="1053985" y="1001869"/>
                </a:lnTo>
                <a:lnTo>
                  <a:pt x="1037482" y="1011710"/>
                </a:lnTo>
                <a:lnTo>
                  <a:pt x="1021296" y="1020916"/>
                </a:lnTo>
                <a:lnTo>
                  <a:pt x="1004158" y="1030122"/>
                </a:lnTo>
                <a:lnTo>
                  <a:pt x="986703" y="1039011"/>
                </a:lnTo>
                <a:lnTo>
                  <a:pt x="968930" y="1047582"/>
                </a:lnTo>
                <a:lnTo>
                  <a:pt x="951157" y="1056153"/>
                </a:lnTo>
                <a:lnTo>
                  <a:pt x="932750" y="1065042"/>
                </a:lnTo>
                <a:lnTo>
                  <a:pt x="913707" y="1072978"/>
                </a:lnTo>
                <a:lnTo>
                  <a:pt x="894665" y="1080914"/>
                </a:lnTo>
                <a:lnTo>
                  <a:pt x="874671" y="1088850"/>
                </a:lnTo>
                <a:lnTo>
                  <a:pt x="854677" y="1096152"/>
                </a:lnTo>
                <a:lnTo>
                  <a:pt x="834365" y="1103771"/>
                </a:lnTo>
                <a:lnTo>
                  <a:pt x="813419" y="1110754"/>
                </a:lnTo>
                <a:lnTo>
                  <a:pt x="785490" y="1120595"/>
                </a:lnTo>
                <a:lnTo>
                  <a:pt x="757879" y="1131071"/>
                </a:lnTo>
                <a:lnTo>
                  <a:pt x="731855" y="1142182"/>
                </a:lnTo>
                <a:lnTo>
                  <a:pt x="706148" y="1153293"/>
                </a:lnTo>
                <a:lnTo>
                  <a:pt x="681710" y="1165038"/>
                </a:lnTo>
                <a:lnTo>
                  <a:pt x="658225" y="1177736"/>
                </a:lnTo>
                <a:lnTo>
                  <a:pt x="635056" y="1190117"/>
                </a:lnTo>
                <a:lnTo>
                  <a:pt x="613158" y="1203450"/>
                </a:lnTo>
                <a:lnTo>
                  <a:pt x="591894" y="1216782"/>
                </a:lnTo>
                <a:lnTo>
                  <a:pt x="571900" y="1231068"/>
                </a:lnTo>
                <a:lnTo>
                  <a:pt x="552223" y="1245035"/>
                </a:lnTo>
                <a:lnTo>
                  <a:pt x="533498" y="1259638"/>
                </a:lnTo>
                <a:lnTo>
                  <a:pt x="516043" y="1274558"/>
                </a:lnTo>
                <a:lnTo>
                  <a:pt x="498588" y="1289796"/>
                </a:lnTo>
                <a:lnTo>
                  <a:pt x="482084" y="1305033"/>
                </a:lnTo>
                <a:lnTo>
                  <a:pt x="466533" y="1321223"/>
                </a:lnTo>
                <a:lnTo>
                  <a:pt x="451617" y="1336778"/>
                </a:lnTo>
                <a:lnTo>
                  <a:pt x="437653" y="1352968"/>
                </a:lnTo>
                <a:lnTo>
                  <a:pt x="424006" y="1369158"/>
                </a:lnTo>
                <a:lnTo>
                  <a:pt x="410993" y="1385666"/>
                </a:lnTo>
                <a:lnTo>
                  <a:pt x="398933" y="1402491"/>
                </a:lnTo>
                <a:lnTo>
                  <a:pt x="387191" y="1419315"/>
                </a:lnTo>
                <a:lnTo>
                  <a:pt x="376083" y="1436140"/>
                </a:lnTo>
                <a:lnTo>
                  <a:pt x="365927" y="1452965"/>
                </a:lnTo>
                <a:lnTo>
                  <a:pt x="356089" y="1470425"/>
                </a:lnTo>
                <a:lnTo>
                  <a:pt x="346567" y="1487250"/>
                </a:lnTo>
                <a:lnTo>
                  <a:pt x="337998" y="1504392"/>
                </a:lnTo>
                <a:lnTo>
                  <a:pt x="329747" y="1521534"/>
                </a:lnTo>
                <a:lnTo>
                  <a:pt x="322447" y="1538994"/>
                </a:lnTo>
                <a:lnTo>
                  <a:pt x="315465" y="1555819"/>
                </a:lnTo>
                <a:lnTo>
                  <a:pt x="308800" y="1572961"/>
                </a:lnTo>
                <a:lnTo>
                  <a:pt x="302453" y="1589786"/>
                </a:lnTo>
                <a:lnTo>
                  <a:pt x="297058" y="1606928"/>
                </a:lnTo>
                <a:lnTo>
                  <a:pt x="291345" y="1623435"/>
                </a:lnTo>
                <a:lnTo>
                  <a:pt x="286902" y="1640260"/>
                </a:lnTo>
                <a:lnTo>
                  <a:pt x="282459" y="1656767"/>
                </a:lnTo>
                <a:lnTo>
                  <a:pt x="278650" y="1673275"/>
                </a:lnTo>
                <a:lnTo>
                  <a:pt x="274525" y="1689465"/>
                </a:lnTo>
                <a:lnTo>
                  <a:pt x="271351" y="1705337"/>
                </a:lnTo>
                <a:lnTo>
                  <a:pt x="268495" y="1721210"/>
                </a:lnTo>
                <a:lnTo>
                  <a:pt x="265956" y="1736765"/>
                </a:lnTo>
                <a:lnTo>
                  <a:pt x="263734" y="1752002"/>
                </a:lnTo>
                <a:lnTo>
                  <a:pt x="261830" y="1766922"/>
                </a:lnTo>
                <a:lnTo>
                  <a:pt x="260243" y="1781525"/>
                </a:lnTo>
                <a:lnTo>
                  <a:pt x="257387" y="1809460"/>
                </a:lnTo>
                <a:lnTo>
                  <a:pt x="255482" y="1836761"/>
                </a:lnTo>
                <a:lnTo>
                  <a:pt x="254530" y="1861840"/>
                </a:lnTo>
                <a:lnTo>
                  <a:pt x="254530" y="1885331"/>
                </a:lnTo>
                <a:lnTo>
                  <a:pt x="254530" y="1906600"/>
                </a:lnTo>
                <a:lnTo>
                  <a:pt x="255482" y="1925964"/>
                </a:lnTo>
                <a:lnTo>
                  <a:pt x="256752" y="1943107"/>
                </a:lnTo>
                <a:lnTo>
                  <a:pt x="257704" y="1958027"/>
                </a:lnTo>
                <a:lnTo>
                  <a:pt x="260243" y="1979613"/>
                </a:lnTo>
                <a:lnTo>
                  <a:pt x="4126" y="1979613"/>
                </a:lnTo>
                <a:lnTo>
                  <a:pt x="2856" y="1963423"/>
                </a:lnTo>
                <a:lnTo>
                  <a:pt x="1587" y="1945964"/>
                </a:lnTo>
                <a:lnTo>
                  <a:pt x="952" y="1926599"/>
                </a:lnTo>
                <a:lnTo>
                  <a:pt x="317" y="1905648"/>
                </a:lnTo>
                <a:lnTo>
                  <a:pt x="0" y="1883109"/>
                </a:lnTo>
                <a:lnTo>
                  <a:pt x="317" y="1859300"/>
                </a:lnTo>
                <a:lnTo>
                  <a:pt x="1269" y="1833904"/>
                </a:lnTo>
                <a:lnTo>
                  <a:pt x="2856" y="1807238"/>
                </a:lnTo>
                <a:lnTo>
                  <a:pt x="4760" y="1779938"/>
                </a:lnTo>
                <a:lnTo>
                  <a:pt x="7934" y="1750732"/>
                </a:lnTo>
                <a:lnTo>
                  <a:pt x="11425" y="1721210"/>
                </a:lnTo>
                <a:lnTo>
                  <a:pt x="16186" y="1690417"/>
                </a:lnTo>
                <a:lnTo>
                  <a:pt x="21581" y="1658672"/>
                </a:lnTo>
                <a:lnTo>
                  <a:pt x="24755" y="1643117"/>
                </a:lnTo>
                <a:lnTo>
                  <a:pt x="28246" y="1626610"/>
                </a:lnTo>
                <a:lnTo>
                  <a:pt x="31737" y="1610737"/>
                </a:lnTo>
                <a:lnTo>
                  <a:pt x="36180" y="1594230"/>
                </a:lnTo>
                <a:lnTo>
                  <a:pt x="40306" y="1577405"/>
                </a:lnTo>
                <a:lnTo>
                  <a:pt x="45066" y="1560898"/>
                </a:lnTo>
                <a:lnTo>
                  <a:pt x="51414" y="1538359"/>
                </a:lnTo>
                <a:lnTo>
                  <a:pt x="58713" y="1516137"/>
                </a:lnTo>
                <a:lnTo>
                  <a:pt x="66647" y="1493599"/>
                </a:lnTo>
                <a:lnTo>
                  <a:pt x="75216" y="1470425"/>
                </a:lnTo>
                <a:lnTo>
                  <a:pt x="84737" y="1446933"/>
                </a:lnTo>
                <a:lnTo>
                  <a:pt x="94893" y="1422807"/>
                </a:lnTo>
                <a:lnTo>
                  <a:pt x="105684" y="1398999"/>
                </a:lnTo>
                <a:lnTo>
                  <a:pt x="117427" y="1375190"/>
                </a:lnTo>
                <a:lnTo>
                  <a:pt x="130121" y="1351381"/>
                </a:lnTo>
                <a:lnTo>
                  <a:pt x="143768" y="1326937"/>
                </a:lnTo>
                <a:lnTo>
                  <a:pt x="158367" y="1302811"/>
                </a:lnTo>
                <a:lnTo>
                  <a:pt x="173601" y="1278685"/>
                </a:lnTo>
                <a:lnTo>
                  <a:pt x="190422" y="1254559"/>
                </a:lnTo>
                <a:lnTo>
                  <a:pt x="207560" y="1230750"/>
                </a:lnTo>
                <a:lnTo>
                  <a:pt x="217081" y="1219005"/>
                </a:lnTo>
                <a:lnTo>
                  <a:pt x="226602" y="1206624"/>
                </a:lnTo>
                <a:lnTo>
                  <a:pt x="235805" y="1194878"/>
                </a:lnTo>
                <a:lnTo>
                  <a:pt x="245961" y="1183133"/>
                </a:lnTo>
                <a:lnTo>
                  <a:pt x="256117" y="1171387"/>
                </a:lnTo>
                <a:lnTo>
                  <a:pt x="266908" y="1159959"/>
                </a:lnTo>
                <a:lnTo>
                  <a:pt x="277381" y="1148213"/>
                </a:lnTo>
                <a:lnTo>
                  <a:pt x="288806" y="1137103"/>
                </a:lnTo>
                <a:lnTo>
                  <a:pt x="300231" y="1125675"/>
                </a:lnTo>
                <a:lnTo>
                  <a:pt x="311974" y="1114246"/>
                </a:lnTo>
                <a:lnTo>
                  <a:pt x="323717" y="1102818"/>
                </a:lnTo>
                <a:lnTo>
                  <a:pt x="336094" y="1092025"/>
                </a:lnTo>
                <a:lnTo>
                  <a:pt x="348789" y="1080914"/>
                </a:lnTo>
                <a:lnTo>
                  <a:pt x="361484" y="1070121"/>
                </a:lnTo>
                <a:lnTo>
                  <a:pt x="374813" y="1059010"/>
                </a:lnTo>
                <a:lnTo>
                  <a:pt x="388143" y="1048534"/>
                </a:lnTo>
                <a:lnTo>
                  <a:pt x="402424" y="1037741"/>
                </a:lnTo>
                <a:lnTo>
                  <a:pt x="416389" y="1027583"/>
                </a:lnTo>
                <a:lnTo>
                  <a:pt x="430988" y="1017107"/>
                </a:lnTo>
                <a:lnTo>
                  <a:pt x="445904" y="1007266"/>
                </a:lnTo>
                <a:lnTo>
                  <a:pt x="461138" y="997108"/>
                </a:lnTo>
                <a:lnTo>
                  <a:pt x="476689" y="987267"/>
                </a:lnTo>
                <a:lnTo>
                  <a:pt x="492240" y="977426"/>
                </a:lnTo>
                <a:lnTo>
                  <a:pt x="508743" y="968220"/>
                </a:lnTo>
                <a:lnTo>
                  <a:pt x="525247" y="958696"/>
                </a:lnTo>
                <a:lnTo>
                  <a:pt x="542385" y="949808"/>
                </a:lnTo>
                <a:lnTo>
                  <a:pt x="559840" y="940602"/>
                </a:lnTo>
                <a:lnTo>
                  <a:pt x="577295" y="931713"/>
                </a:lnTo>
                <a:lnTo>
                  <a:pt x="595385" y="923142"/>
                </a:lnTo>
                <a:lnTo>
                  <a:pt x="614110" y="914888"/>
                </a:lnTo>
                <a:lnTo>
                  <a:pt x="633152" y="906635"/>
                </a:lnTo>
                <a:lnTo>
                  <a:pt x="652195" y="898698"/>
                </a:lnTo>
                <a:lnTo>
                  <a:pt x="671872" y="891080"/>
                </a:lnTo>
                <a:lnTo>
                  <a:pt x="691866" y="883143"/>
                </a:lnTo>
                <a:lnTo>
                  <a:pt x="712178" y="876160"/>
                </a:lnTo>
                <a:lnTo>
                  <a:pt x="732807" y="868541"/>
                </a:lnTo>
                <a:lnTo>
                  <a:pt x="761053" y="858700"/>
                </a:lnTo>
                <a:lnTo>
                  <a:pt x="788346" y="848541"/>
                </a:lnTo>
                <a:lnTo>
                  <a:pt x="814688" y="837748"/>
                </a:lnTo>
                <a:lnTo>
                  <a:pt x="840078" y="826320"/>
                </a:lnTo>
                <a:lnTo>
                  <a:pt x="864833" y="814574"/>
                </a:lnTo>
                <a:lnTo>
                  <a:pt x="888318" y="801876"/>
                </a:lnTo>
                <a:lnTo>
                  <a:pt x="911169" y="789496"/>
                </a:lnTo>
                <a:lnTo>
                  <a:pt x="933067" y="776163"/>
                </a:lnTo>
                <a:lnTo>
                  <a:pt x="954013" y="762830"/>
                </a:lnTo>
                <a:lnTo>
                  <a:pt x="974642" y="749180"/>
                </a:lnTo>
                <a:lnTo>
                  <a:pt x="994002" y="734577"/>
                </a:lnTo>
                <a:lnTo>
                  <a:pt x="1012409" y="720292"/>
                </a:lnTo>
                <a:lnTo>
                  <a:pt x="1030500" y="705372"/>
                </a:lnTo>
                <a:lnTo>
                  <a:pt x="1047320" y="690134"/>
                </a:lnTo>
                <a:lnTo>
                  <a:pt x="1063823" y="674579"/>
                </a:lnTo>
                <a:lnTo>
                  <a:pt x="1079374" y="659024"/>
                </a:lnTo>
                <a:lnTo>
                  <a:pt x="1094291" y="642834"/>
                </a:lnTo>
                <a:lnTo>
                  <a:pt x="1108890" y="626962"/>
                </a:lnTo>
                <a:lnTo>
                  <a:pt x="1122219" y="610772"/>
                </a:lnTo>
                <a:lnTo>
                  <a:pt x="1135231" y="594265"/>
                </a:lnTo>
                <a:lnTo>
                  <a:pt x="1147292" y="577440"/>
                </a:lnTo>
                <a:lnTo>
                  <a:pt x="1159034" y="560615"/>
                </a:lnTo>
                <a:lnTo>
                  <a:pt x="1169825" y="543790"/>
                </a:lnTo>
                <a:lnTo>
                  <a:pt x="1180298" y="526965"/>
                </a:lnTo>
                <a:lnTo>
                  <a:pt x="1189819" y="510141"/>
                </a:lnTo>
                <a:lnTo>
                  <a:pt x="1199340" y="492998"/>
                </a:lnTo>
                <a:lnTo>
                  <a:pt x="1207909" y="475856"/>
                </a:lnTo>
                <a:lnTo>
                  <a:pt x="1216161" y="458714"/>
                </a:lnTo>
                <a:lnTo>
                  <a:pt x="1223778" y="441572"/>
                </a:lnTo>
                <a:lnTo>
                  <a:pt x="1231077" y="424429"/>
                </a:lnTo>
                <a:lnTo>
                  <a:pt x="1237425" y="407605"/>
                </a:lnTo>
                <a:lnTo>
                  <a:pt x="1243455" y="390462"/>
                </a:lnTo>
                <a:lnTo>
                  <a:pt x="1249485" y="373320"/>
                </a:lnTo>
                <a:lnTo>
                  <a:pt x="1254562" y="356495"/>
                </a:lnTo>
                <a:lnTo>
                  <a:pt x="1259323" y="340305"/>
                </a:lnTo>
                <a:lnTo>
                  <a:pt x="1264084" y="323798"/>
                </a:lnTo>
                <a:lnTo>
                  <a:pt x="1267892" y="307291"/>
                </a:lnTo>
                <a:lnTo>
                  <a:pt x="1271383" y="291101"/>
                </a:lnTo>
                <a:lnTo>
                  <a:pt x="1274874" y="275228"/>
                </a:lnTo>
                <a:lnTo>
                  <a:pt x="1277730" y="259356"/>
                </a:lnTo>
                <a:lnTo>
                  <a:pt x="1280269" y="243801"/>
                </a:lnTo>
                <a:lnTo>
                  <a:pt x="1282808" y="228563"/>
                </a:lnTo>
                <a:lnTo>
                  <a:pt x="1284713" y="213643"/>
                </a:lnTo>
                <a:lnTo>
                  <a:pt x="1286299" y="199040"/>
                </a:lnTo>
                <a:lnTo>
                  <a:pt x="1289156" y="170470"/>
                </a:lnTo>
                <a:lnTo>
                  <a:pt x="1291060" y="143804"/>
                </a:lnTo>
                <a:lnTo>
                  <a:pt x="1291695" y="118408"/>
                </a:lnTo>
                <a:lnTo>
                  <a:pt x="1292329" y="94917"/>
                </a:lnTo>
                <a:lnTo>
                  <a:pt x="1291695" y="73331"/>
                </a:lnTo>
                <a:lnTo>
                  <a:pt x="1291060" y="54284"/>
                </a:lnTo>
                <a:lnTo>
                  <a:pt x="1289790" y="36824"/>
                </a:lnTo>
                <a:lnTo>
                  <a:pt x="1288521" y="22221"/>
                </a:lnTo>
                <a:lnTo>
                  <a:pt x="1286299" y="0"/>
                </a:lnTo>
                <a:close/>
                <a:moveTo>
                  <a:pt x="463603" y="0"/>
                </a:moveTo>
                <a:lnTo>
                  <a:pt x="1082623" y="0"/>
                </a:lnTo>
                <a:lnTo>
                  <a:pt x="1088978" y="637"/>
                </a:lnTo>
                <a:lnTo>
                  <a:pt x="1095016" y="1273"/>
                </a:lnTo>
                <a:lnTo>
                  <a:pt x="1101054" y="2865"/>
                </a:lnTo>
                <a:lnTo>
                  <a:pt x="1106773" y="5093"/>
                </a:lnTo>
                <a:lnTo>
                  <a:pt x="1112176" y="7639"/>
                </a:lnTo>
                <a:lnTo>
                  <a:pt x="1117260" y="10823"/>
                </a:lnTo>
                <a:lnTo>
                  <a:pt x="1122026" y="14324"/>
                </a:lnTo>
                <a:lnTo>
                  <a:pt x="1126157" y="18144"/>
                </a:lnTo>
                <a:lnTo>
                  <a:pt x="1130606" y="22919"/>
                </a:lnTo>
                <a:lnTo>
                  <a:pt x="1134102" y="27693"/>
                </a:lnTo>
                <a:lnTo>
                  <a:pt x="1137279" y="32786"/>
                </a:lnTo>
                <a:lnTo>
                  <a:pt x="1139504" y="37880"/>
                </a:lnTo>
                <a:lnTo>
                  <a:pt x="1141411" y="43609"/>
                </a:lnTo>
                <a:lnTo>
                  <a:pt x="1142999" y="49657"/>
                </a:lnTo>
                <a:lnTo>
                  <a:pt x="1144270" y="56024"/>
                </a:lnTo>
                <a:lnTo>
                  <a:pt x="1144588" y="62072"/>
                </a:lnTo>
                <a:lnTo>
                  <a:pt x="1144270" y="68438"/>
                </a:lnTo>
                <a:lnTo>
                  <a:pt x="1142999" y="74804"/>
                </a:lnTo>
                <a:lnTo>
                  <a:pt x="1141411" y="80534"/>
                </a:lnTo>
                <a:lnTo>
                  <a:pt x="1139504" y="86264"/>
                </a:lnTo>
                <a:lnTo>
                  <a:pt x="1137279" y="91675"/>
                </a:lnTo>
                <a:lnTo>
                  <a:pt x="1134102" y="96768"/>
                </a:lnTo>
                <a:lnTo>
                  <a:pt x="1130606" y="101543"/>
                </a:lnTo>
                <a:lnTo>
                  <a:pt x="1126157" y="105681"/>
                </a:lnTo>
                <a:lnTo>
                  <a:pt x="1122026" y="110137"/>
                </a:lnTo>
                <a:lnTo>
                  <a:pt x="1117260" y="113639"/>
                </a:lnTo>
                <a:lnTo>
                  <a:pt x="1112176" y="116504"/>
                </a:lnTo>
                <a:lnTo>
                  <a:pt x="1106773" y="119050"/>
                </a:lnTo>
                <a:lnTo>
                  <a:pt x="1101054" y="121278"/>
                </a:lnTo>
                <a:lnTo>
                  <a:pt x="1095016" y="122552"/>
                </a:lnTo>
                <a:lnTo>
                  <a:pt x="1088978" y="123825"/>
                </a:lnTo>
                <a:lnTo>
                  <a:pt x="1082623" y="123825"/>
                </a:lnTo>
                <a:lnTo>
                  <a:pt x="463603" y="123825"/>
                </a:lnTo>
                <a:lnTo>
                  <a:pt x="457248" y="123825"/>
                </a:lnTo>
                <a:lnTo>
                  <a:pt x="450892" y="122552"/>
                </a:lnTo>
                <a:lnTo>
                  <a:pt x="445172" y="121278"/>
                </a:lnTo>
                <a:lnTo>
                  <a:pt x="439135" y="119050"/>
                </a:lnTo>
                <a:lnTo>
                  <a:pt x="433733" y="116504"/>
                </a:lnTo>
                <a:lnTo>
                  <a:pt x="428648" y="113639"/>
                </a:lnTo>
                <a:lnTo>
                  <a:pt x="423882" y="110137"/>
                </a:lnTo>
                <a:lnTo>
                  <a:pt x="419433" y="105681"/>
                </a:lnTo>
                <a:lnTo>
                  <a:pt x="415620" y="101543"/>
                </a:lnTo>
                <a:lnTo>
                  <a:pt x="412124" y="96768"/>
                </a:lnTo>
                <a:lnTo>
                  <a:pt x="408946" y="91675"/>
                </a:lnTo>
                <a:lnTo>
                  <a:pt x="406087" y="86264"/>
                </a:lnTo>
                <a:lnTo>
                  <a:pt x="404180" y="80534"/>
                </a:lnTo>
                <a:lnTo>
                  <a:pt x="402591" y="74804"/>
                </a:lnTo>
                <a:lnTo>
                  <a:pt x="401956" y="68438"/>
                </a:lnTo>
                <a:lnTo>
                  <a:pt x="401638" y="62072"/>
                </a:lnTo>
                <a:lnTo>
                  <a:pt x="401956" y="56024"/>
                </a:lnTo>
                <a:lnTo>
                  <a:pt x="402591" y="49657"/>
                </a:lnTo>
                <a:lnTo>
                  <a:pt x="404180" y="43609"/>
                </a:lnTo>
                <a:lnTo>
                  <a:pt x="406087" y="37880"/>
                </a:lnTo>
                <a:lnTo>
                  <a:pt x="408946" y="32786"/>
                </a:lnTo>
                <a:lnTo>
                  <a:pt x="412124" y="27693"/>
                </a:lnTo>
                <a:lnTo>
                  <a:pt x="415620" y="22919"/>
                </a:lnTo>
                <a:lnTo>
                  <a:pt x="419433" y="18144"/>
                </a:lnTo>
                <a:lnTo>
                  <a:pt x="423882" y="14324"/>
                </a:lnTo>
                <a:lnTo>
                  <a:pt x="428648" y="10823"/>
                </a:lnTo>
                <a:lnTo>
                  <a:pt x="433733" y="7639"/>
                </a:lnTo>
                <a:lnTo>
                  <a:pt x="439135" y="5093"/>
                </a:lnTo>
                <a:lnTo>
                  <a:pt x="445172" y="2865"/>
                </a:lnTo>
                <a:lnTo>
                  <a:pt x="450892" y="1273"/>
                </a:lnTo>
                <a:lnTo>
                  <a:pt x="457248" y="637"/>
                </a:lnTo>
                <a:lnTo>
                  <a:pt x="463603" y="0"/>
                </a:lnTo>
                <a:close/>
                <a:moveTo>
                  <a:pt x="4121" y="0"/>
                </a:moveTo>
                <a:lnTo>
                  <a:pt x="259949" y="0"/>
                </a:lnTo>
                <a:lnTo>
                  <a:pt x="258047" y="19063"/>
                </a:lnTo>
                <a:lnTo>
                  <a:pt x="256779" y="31137"/>
                </a:lnTo>
                <a:lnTo>
                  <a:pt x="255511" y="45752"/>
                </a:lnTo>
                <a:lnTo>
                  <a:pt x="254877" y="61638"/>
                </a:lnTo>
                <a:lnTo>
                  <a:pt x="254243" y="79430"/>
                </a:lnTo>
                <a:lnTo>
                  <a:pt x="254243" y="98493"/>
                </a:lnTo>
                <a:lnTo>
                  <a:pt x="254243" y="119463"/>
                </a:lnTo>
                <a:lnTo>
                  <a:pt x="255194" y="141386"/>
                </a:lnTo>
                <a:lnTo>
                  <a:pt x="256779" y="164897"/>
                </a:lnTo>
                <a:lnTo>
                  <a:pt x="258681" y="189362"/>
                </a:lnTo>
                <a:lnTo>
                  <a:pt x="261851" y="215097"/>
                </a:lnTo>
                <a:lnTo>
                  <a:pt x="265338" y="241786"/>
                </a:lnTo>
                <a:lnTo>
                  <a:pt x="270093" y="268792"/>
                </a:lnTo>
                <a:lnTo>
                  <a:pt x="272629" y="282772"/>
                </a:lnTo>
                <a:lnTo>
                  <a:pt x="275800" y="297069"/>
                </a:lnTo>
                <a:lnTo>
                  <a:pt x="279287" y="311049"/>
                </a:lnTo>
                <a:lnTo>
                  <a:pt x="282774" y="325664"/>
                </a:lnTo>
                <a:lnTo>
                  <a:pt x="286895" y="339962"/>
                </a:lnTo>
                <a:lnTo>
                  <a:pt x="290699" y="354577"/>
                </a:lnTo>
                <a:lnTo>
                  <a:pt x="295454" y="369510"/>
                </a:lnTo>
                <a:lnTo>
                  <a:pt x="300526" y="384443"/>
                </a:lnTo>
                <a:lnTo>
                  <a:pt x="305599" y="399375"/>
                </a:lnTo>
                <a:lnTo>
                  <a:pt x="310988" y="414308"/>
                </a:lnTo>
                <a:lnTo>
                  <a:pt x="317011" y="428923"/>
                </a:lnTo>
                <a:lnTo>
                  <a:pt x="323668" y="444492"/>
                </a:lnTo>
                <a:lnTo>
                  <a:pt x="330326" y="459107"/>
                </a:lnTo>
                <a:lnTo>
                  <a:pt x="337300" y="474040"/>
                </a:lnTo>
                <a:lnTo>
                  <a:pt x="344591" y="489291"/>
                </a:lnTo>
                <a:lnTo>
                  <a:pt x="352516" y="504223"/>
                </a:lnTo>
                <a:lnTo>
                  <a:pt x="361076" y="519156"/>
                </a:lnTo>
                <a:lnTo>
                  <a:pt x="370269" y="534089"/>
                </a:lnTo>
                <a:lnTo>
                  <a:pt x="379145" y="549022"/>
                </a:lnTo>
                <a:lnTo>
                  <a:pt x="388973" y="563955"/>
                </a:lnTo>
                <a:lnTo>
                  <a:pt x="399117" y="578888"/>
                </a:lnTo>
                <a:lnTo>
                  <a:pt x="410212" y="593503"/>
                </a:lnTo>
                <a:lnTo>
                  <a:pt x="420991" y="607800"/>
                </a:lnTo>
                <a:lnTo>
                  <a:pt x="432720" y="622416"/>
                </a:lnTo>
                <a:lnTo>
                  <a:pt x="445401" y="636395"/>
                </a:lnTo>
                <a:lnTo>
                  <a:pt x="457764" y="650693"/>
                </a:lnTo>
                <a:lnTo>
                  <a:pt x="471079" y="664355"/>
                </a:lnTo>
                <a:lnTo>
                  <a:pt x="485344" y="678017"/>
                </a:lnTo>
                <a:lnTo>
                  <a:pt x="499610" y="691679"/>
                </a:lnTo>
                <a:lnTo>
                  <a:pt x="514509" y="705023"/>
                </a:lnTo>
                <a:lnTo>
                  <a:pt x="530043" y="718050"/>
                </a:lnTo>
                <a:lnTo>
                  <a:pt x="546527" y="731076"/>
                </a:lnTo>
                <a:lnTo>
                  <a:pt x="563012" y="743467"/>
                </a:lnTo>
                <a:lnTo>
                  <a:pt x="580764" y="756176"/>
                </a:lnTo>
                <a:lnTo>
                  <a:pt x="598517" y="767932"/>
                </a:lnTo>
                <a:lnTo>
                  <a:pt x="617538" y="779688"/>
                </a:lnTo>
                <a:lnTo>
                  <a:pt x="599468" y="786995"/>
                </a:lnTo>
                <a:lnTo>
                  <a:pt x="581716" y="794621"/>
                </a:lnTo>
                <a:lnTo>
                  <a:pt x="564597" y="801928"/>
                </a:lnTo>
                <a:lnTo>
                  <a:pt x="547478" y="809871"/>
                </a:lnTo>
                <a:lnTo>
                  <a:pt x="530677" y="817496"/>
                </a:lnTo>
                <a:lnTo>
                  <a:pt x="514192" y="825440"/>
                </a:lnTo>
                <a:lnTo>
                  <a:pt x="498025" y="833700"/>
                </a:lnTo>
                <a:lnTo>
                  <a:pt x="482174" y="841961"/>
                </a:lnTo>
                <a:lnTo>
                  <a:pt x="466323" y="850539"/>
                </a:lnTo>
                <a:lnTo>
                  <a:pt x="451107" y="858800"/>
                </a:lnTo>
                <a:lnTo>
                  <a:pt x="435890" y="867696"/>
                </a:lnTo>
                <a:lnTo>
                  <a:pt x="420991" y="876275"/>
                </a:lnTo>
                <a:lnTo>
                  <a:pt x="406408" y="885489"/>
                </a:lnTo>
                <a:lnTo>
                  <a:pt x="392143" y="894385"/>
                </a:lnTo>
                <a:lnTo>
                  <a:pt x="377877" y="903917"/>
                </a:lnTo>
                <a:lnTo>
                  <a:pt x="364246" y="912813"/>
                </a:lnTo>
                <a:lnTo>
                  <a:pt x="347444" y="898833"/>
                </a:lnTo>
                <a:lnTo>
                  <a:pt x="330643" y="884218"/>
                </a:lnTo>
                <a:lnTo>
                  <a:pt x="314475" y="869285"/>
                </a:lnTo>
                <a:lnTo>
                  <a:pt x="299258" y="854352"/>
                </a:lnTo>
                <a:lnTo>
                  <a:pt x="284359" y="839102"/>
                </a:lnTo>
                <a:lnTo>
                  <a:pt x="270093" y="824169"/>
                </a:lnTo>
                <a:lnTo>
                  <a:pt x="255828" y="808600"/>
                </a:lnTo>
                <a:lnTo>
                  <a:pt x="242513" y="793350"/>
                </a:lnTo>
                <a:lnTo>
                  <a:pt x="229833" y="777781"/>
                </a:lnTo>
                <a:lnTo>
                  <a:pt x="217152" y="761895"/>
                </a:lnTo>
                <a:lnTo>
                  <a:pt x="205106" y="746327"/>
                </a:lnTo>
                <a:lnTo>
                  <a:pt x="193377" y="730441"/>
                </a:lnTo>
                <a:lnTo>
                  <a:pt x="182281" y="714555"/>
                </a:lnTo>
                <a:lnTo>
                  <a:pt x="171820" y="698669"/>
                </a:lnTo>
                <a:lnTo>
                  <a:pt x="161676" y="682783"/>
                </a:lnTo>
                <a:lnTo>
                  <a:pt x="151848" y="666579"/>
                </a:lnTo>
                <a:lnTo>
                  <a:pt x="142021" y="651011"/>
                </a:lnTo>
                <a:lnTo>
                  <a:pt x="133145" y="634807"/>
                </a:lnTo>
                <a:lnTo>
                  <a:pt x="124585" y="618921"/>
                </a:lnTo>
                <a:lnTo>
                  <a:pt x="116660" y="603035"/>
                </a:lnTo>
                <a:lnTo>
                  <a:pt x="108418" y="587149"/>
                </a:lnTo>
                <a:lnTo>
                  <a:pt x="101126" y="571263"/>
                </a:lnTo>
                <a:lnTo>
                  <a:pt x="93835" y="555694"/>
                </a:lnTo>
                <a:lnTo>
                  <a:pt x="87178" y="540126"/>
                </a:lnTo>
                <a:lnTo>
                  <a:pt x="81155" y="524240"/>
                </a:lnTo>
                <a:lnTo>
                  <a:pt x="74814" y="508989"/>
                </a:lnTo>
                <a:lnTo>
                  <a:pt x="68791" y="493739"/>
                </a:lnTo>
                <a:lnTo>
                  <a:pt x="63719" y="478488"/>
                </a:lnTo>
                <a:lnTo>
                  <a:pt x="58330" y="463555"/>
                </a:lnTo>
                <a:lnTo>
                  <a:pt x="53575" y="448622"/>
                </a:lnTo>
                <a:lnTo>
                  <a:pt x="45015" y="419392"/>
                </a:lnTo>
                <a:lnTo>
                  <a:pt x="40260" y="402870"/>
                </a:lnTo>
                <a:lnTo>
                  <a:pt x="36139" y="386031"/>
                </a:lnTo>
                <a:lnTo>
                  <a:pt x="31701" y="369510"/>
                </a:lnTo>
                <a:lnTo>
                  <a:pt x="28214" y="353306"/>
                </a:lnTo>
                <a:lnTo>
                  <a:pt x="24727" y="336784"/>
                </a:lnTo>
                <a:lnTo>
                  <a:pt x="21557" y="321216"/>
                </a:lnTo>
                <a:lnTo>
                  <a:pt x="16167" y="289444"/>
                </a:lnTo>
                <a:lnTo>
                  <a:pt x="11412" y="258943"/>
                </a:lnTo>
                <a:lnTo>
                  <a:pt x="7925" y="229077"/>
                </a:lnTo>
                <a:lnTo>
                  <a:pt x="4755" y="200164"/>
                </a:lnTo>
                <a:lnTo>
                  <a:pt x="2853" y="172205"/>
                </a:lnTo>
                <a:lnTo>
                  <a:pt x="1268" y="145834"/>
                </a:lnTo>
                <a:lnTo>
                  <a:pt x="317" y="120416"/>
                </a:lnTo>
                <a:lnTo>
                  <a:pt x="0" y="96587"/>
                </a:lnTo>
                <a:lnTo>
                  <a:pt x="317" y="73711"/>
                </a:lnTo>
                <a:lnTo>
                  <a:pt x="951" y="53059"/>
                </a:lnTo>
                <a:lnTo>
                  <a:pt x="1585" y="33361"/>
                </a:lnTo>
                <a:lnTo>
                  <a:pt x="2853" y="15886"/>
                </a:lnTo>
                <a:lnTo>
                  <a:pt x="4121"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62" name="KSO_Shape"/>
          <p:cNvSpPr/>
          <p:nvPr/>
        </p:nvSpPr>
        <p:spPr bwMode="auto">
          <a:xfrm>
            <a:off x="10222866" y="2678375"/>
            <a:ext cx="445021" cy="512500"/>
          </a:xfrm>
          <a:custGeom>
            <a:avLst/>
            <a:gdLst>
              <a:gd name="T0" fmla="*/ 53476223 w 5408"/>
              <a:gd name="T1" fmla="*/ 580361183 h 6236"/>
              <a:gd name="T2" fmla="*/ 32067076 w 5408"/>
              <a:gd name="T3" fmla="*/ 573735229 h 6236"/>
              <a:gd name="T4" fmla="*/ 15799696 w 5408"/>
              <a:gd name="T5" fmla="*/ 562816915 h 6236"/>
              <a:gd name="T6" fmla="*/ 5048476 w 5408"/>
              <a:gd name="T7" fmla="*/ 547978932 h 6236"/>
              <a:gd name="T8" fmla="*/ 186890 w 5408"/>
              <a:gd name="T9" fmla="*/ 529967884 h 6236"/>
              <a:gd name="T10" fmla="*/ 1682927 w 5408"/>
              <a:gd name="T11" fmla="*/ 509437507 h 6236"/>
              <a:gd name="T12" fmla="*/ 9816464 w 5408"/>
              <a:gd name="T13" fmla="*/ 486667320 h 6236"/>
              <a:gd name="T14" fmla="*/ 494467104 w 5408"/>
              <a:gd name="T15" fmla="*/ 484054207 h 6236"/>
              <a:gd name="T16" fmla="*/ 503255215 w 5408"/>
              <a:gd name="T17" fmla="*/ 507011046 h 6236"/>
              <a:gd name="T18" fmla="*/ 505405520 w 5408"/>
              <a:gd name="T19" fmla="*/ 527821551 h 6236"/>
              <a:gd name="T20" fmla="*/ 501291800 w 5408"/>
              <a:gd name="T21" fmla="*/ 546112423 h 6236"/>
              <a:gd name="T22" fmla="*/ 491194848 w 5408"/>
              <a:gd name="T23" fmla="*/ 561323708 h 6236"/>
              <a:gd name="T24" fmla="*/ 475582348 w 5408"/>
              <a:gd name="T25" fmla="*/ 572708801 h 6236"/>
              <a:gd name="T26" fmla="*/ 454640578 w 5408"/>
              <a:gd name="T27" fmla="*/ 579801230 h 6236"/>
              <a:gd name="T28" fmla="*/ 178845743 w 5408"/>
              <a:gd name="T29" fmla="*/ 396892820 h 6236"/>
              <a:gd name="T30" fmla="*/ 153510071 w 5408"/>
              <a:gd name="T31" fmla="*/ 401932089 h 6236"/>
              <a:gd name="T32" fmla="*/ 130698483 w 5408"/>
              <a:gd name="T33" fmla="*/ 418076628 h 6236"/>
              <a:gd name="T34" fmla="*/ 116768605 w 5408"/>
              <a:gd name="T35" fmla="*/ 442340022 h 6236"/>
              <a:gd name="T36" fmla="*/ 114150922 w 5408"/>
              <a:gd name="T37" fmla="*/ 468282970 h 6236"/>
              <a:gd name="T38" fmla="*/ 123219520 w 5408"/>
              <a:gd name="T39" fmla="*/ 495252650 h 6236"/>
              <a:gd name="T40" fmla="*/ 142478363 w 5408"/>
              <a:gd name="T41" fmla="*/ 515410030 h 6236"/>
              <a:gd name="T42" fmla="*/ 168842389 w 5408"/>
              <a:gd name="T43" fmla="*/ 525768392 h 6236"/>
              <a:gd name="T44" fmla="*/ 194925927 w 5408"/>
              <a:gd name="T45" fmla="*/ 524368663 h 6236"/>
              <a:gd name="T46" fmla="*/ 219981417 w 5408"/>
              <a:gd name="T47" fmla="*/ 511677013 h 6236"/>
              <a:gd name="T48" fmla="*/ 237276844 w 5408"/>
              <a:gd name="T49" fmla="*/ 489746907 h 6236"/>
              <a:gd name="T50" fmla="*/ 243634162 w 5408"/>
              <a:gd name="T51" fmla="*/ 461563843 h 6236"/>
              <a:gd name="T52" fmla="*/ 238585686 w 5408"/>
              <a:gd name="T53" fmla="*/ 436367499 h 6236"/>
              <a:gd name="T54" fmla="*/ 222411904 w 5408"/>
              <a:gd name="T55" fmla="*/ 413690484 h 6236"/>
              <a:gd name="T56" fmla="*/ 198104585 w 5408"/>
              <a:gd name="T57" fmla="*/ 399785756 h 6236"/>
              <a:gd name="T58" fmla="*/ 310572886 w 5408"/>
              <a:gd name="T59" fmla="*/ 318783238 h 6236"/>
              <a:gd name="T60" fmla="*/ 289911604 w 5408"/>
              <a:gd name="T61" fmla="*/ 323449510 h 6236"/>
              <a:gd name="T62" fmla="*/ 273737822 w 5408"/>
              <a:gd name="T63" fmla="*/ 336047682 h 6236"/>
              <a:gd name="T64" fmla="*/ 264295444 w 5408"/>
              <a:gd name="T65" fmla="*/ 354525204 h 6236"/>
              <a:gd name="T66" fmla="*/ 263360688 w 5408"/>
              <a:gd name="T67" fmla="*/ 373749331 h 6236"/>
              <a:gd name="T68" fmla="*/ 271026847 w 5408"/>
              <a:gd name="T69" fmla="*/ 393159802 h 6236"/>
              <a:gd name="T70" fmla="*/ 285891481 w 5408"/>
              <a:gd name="T71" fmla="*/ 407251181 h 6236"/>
              <a:gd name="T72" fmla="*/ 305711300 w 5408"/>
              <a:gd name="T73" fmla="*/ 413970308 h 6236"/>
              <a:gd name="T74" fmla="*/ 324876850 w 5408"/>
              <a:gd name="T75" fmla="*/ 412104104 h 6236"/>
              <a:gd name="T76" fmla="*/ 342733253 w 5408"/>
              <a:gd name="T77" fmla="*/ 401838610 h 6236"/>
              <a:gd name="T78" fmla="*/ 354793620 w 5408"/>
              <a:gd name="T79" fmla="*/ 385040946 h 6236"/>
              <a:gd name="T80" fmla="*/ 358439657 w 5408"/>
              <a:gd name="T81" fmla="*/ 366470251 h 6236"/>
              <a:gd name="T82" fmla="*/ 353671669 w 5408"/>
              <a:gd name="T83" fmla="*/ 345752918 h 6236"/>
              <a:gd name="T84" fmla="*/ 341050632 w 5408"/>
              <a:gd name="T85" fmla="*/ 329608379 h 6236"/>
              <a:gd name="T86" fmla="*/ 322539655 w 5408"/>
              <a:gd name="T87" fmla="*/ 320276445 h 6236"/>
              <a:gd name="T88" fmla="*/ 250926541 w 5408"/>
              <a:gd name="T89" fmla="*/ 218277075 h 6236"/>
              <a:gd name="T90" fmla="*/ 235407027 w 5408"/>
              <a:gd name="T91" fmla="*/ 222663218 h 6236"/>
              <a:gd name="T92" fmla="*/ 223533855 w 5408"/>
              <a:gd name="T93" fmla="*/ 232741756 h 6236"/>
              <a:gd name="T94" fmla="*/ 216989648 w 5408"/>
              <a:gd name="T95" fmla="*/ 247299610 h 6236"/>
              <a:gd name="T96" fmla="*/ 216989648 w 5408"/>
              <a:gd name="T97" fmla="*/ 261950941 h 6236"/>
              <a:gd name="T98" fmla="*/ 223533855 w 5408"/>
              <a:gd name="T99" fmla="*/ 276322449 h 6236"/>
              <a:gd name="T100" fmla="*/ 235407027 w 5408"/>
              <a:gd name="T101" fmla="*/ 286587638 h 6236"/>
              <a:gd name="T102" fmla="*/ 250926541 w 5408"/>
              <a:gd name="T103" fmla="*/ 290973781 h 6236"/>
              <a:gd name="T104" fmla="*/ 265323797 w 5408"/>
              <a:gd name="T105" fmla="*/ 288733970 h 6236"/>
              <a:gd name="T106" fmla="*/ 278505810 w 5408"/>
              <a:gd name="T107" fmla="*/ 280335291 h 6236"/>
              <a:gd name="T108" fmla="*/ 287013433 w 5408"/>
              <a:gd name="T109" fmla="*/ 267083688 h 6236"/>
              <a:gd name="T110" fmla="*/ 289257336 w 5408"/>
              <a:gd name="T111" fmla="*/ 252712180 h 6236"/>
              <a:gd name="T112" fmla="*/ 284863128 w 5408"/>
              <a:gd name="T113" fmla="*/ 237314550 h 6236"/>
              <a:gd name="T114" fmla="*/ 274579286 w 5408"/>
              <a:gd name="T115" fmla="*/ 225369504 h 6236"/>
              <a:gd name="T116" fmla="*/ 260182029 w 5408"/>
              <a:gd name="T117" fmla="*/ 218930200 h 62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Lst>
            <a:ahLst/>
            <a:cxnLst>
              <a:cxn ang="T118">
                <a:pos x="T0" y="T1"/>
              </a:cxn>
              <a:cxn ang="T119">
                <a:pos x="T2" y="T3"/>
              </a:cxn>
              <a:cxn ang="T120">
                <a:pos x="T4" y="T5"/>
              </a:cxn>
              <a:cxn ang="T121">
                <a:pos x="T6" y="T7"/>
              </a:cxn>
              <a:cxn ang="T122">
                <a:pos x="T8" y="T9"/>
              </a:cxn>
              <a:cxn ang="T123">
                <a:pos x="T10" y="T11"/>
              </a:cxn>
              <a:cxn ang="T124">
                <a:pos x="T12" y="T13"/>
              </a:cxn>
              <a:cxn ang="T125">
                <a:pos x="T14" y="T15"/>
              </a:cxn>
              <a:cxn ang="T126">
                <a:pos x="T16" y="T17"/>
              </a:cxn>
              <a:cxn ang="T127">
                <a:pos x="T18" y="T19"/>
              </a:cxn>
              <a:cxn ang="T128">
                <a:pos x="T20" y="T21"/>
              </a:cxn>
              <a:cxn ang="T129">
                <a:pos x="T22" y="T23"/>
              </a:cxn>
              <a:cxn ang="T130">
                <a:pos x="T24" y="T25"/>
              </a:cxn>
              <a:cxn ang="T131">
                <a:pos x="T26" y="T27"/>
              </a:cxn>
              <a:cxn ang="T132">
                <a:pos x="T28" y="T29"/>
              </a:cxn>
              <a:cxn ang="T133">
                <a:pos x="T30" y="T31"/>
              </a:cxn>
              <a:cxn ang="T134">
                <a:pos x="T32" y="T33"/>
              </a:cxn>
              <a:cxn ang="T135">
                <a:pos x="T34" y="T35"/>
              </a:cxn>
              <a:cxn ang="T136">
                <a:pos x="T36" y="T37"/>
              </a:cxn>
              <a:cxn ang="T137">
                <a:pos x="T38" y="T39"/>
              </a:cxn>
              <a:cxn ang="T138">
                <a:pos x="T40" y="T41"/>
              </a:cxn>
              <a:cxn ang="T139">
                <a:pos x="T42" y="T43"/>
              </a:cxn>
              <a:cxn ang="T140">
                <a:pos x="T44" y="T45"/>
              </a:cxn>
              <a:cxn ang="T141">
                <a:pos x="T46" y="T47"/>
              </a:cxn>
              <a:cxn ang="T142">
                <a:pos x="T48" y="T49"/>
              </a:cxn>
              <a:cxn ang="T143">
                <a:pos x="T50" y="T51"/>
              </a:cxn>
              <a:cxn ang="T144">
                <a:pos x="T52" y="T53"/>
              </a:cxn>
              <a:cxn ang="T145">
                <a:pos x="T54" y="T55"/>
              </a:cxn>
              <a:cxn ang="T146">
                <a:pos x="T56" y="T57"/>
              </a:cxn>
              <a:cxn ang="T147">
                <a:pos x="T58" y="T59"/>
              </a:cxn>
              <a:cxn ang="T148">
                <a:pos x="T60" y="T61"/>
              </a:cxn>
              <a:cxn ang="T149">
                <a:pos x="T62" y="T63"/>
              </a:cxn>
              <a:cxn ang="T150">
                <a:pos x="T64" y="T65"/>
              </a:cxn>
              <a:cxn ang="T151">
                <a:pos x="T66" y="T67"/>
              </a:cxn>
              <a:cxn ang="T152">
                <a:pos x="T68" y="T69"/>
              </a:cxn>
              <a:cxn ang="T153">
                <a:pos x="T70" y="T71"/>
              </a:cxn>
              <a:cxn ang="T154">
                <a:pos x="T72" y="T73"/>
              </a:cxn>
              <a:cxn ang="T155">
                <a:pos x="T74" y="T75"/>
              </a:cxn>
              <a:cxn ang="T156">
                <a:pos x="T76" y="T77"/>
              </a:cxn>
              <a:cxn ang="T157">
                <a:pos x="T78" y="T79"/>
              </a:cxn>
              <a:cxn ang="T158">
                <a:pos x="T80" y="T81"/>
              </a:cxn>
              <a:cxn ang="T159">
                <a:pos x="T82" y="T83"/>
              </a:cxn>
              <a:cxn ang="T160">
                <a:pos x="T84" y="T85"/>
              </a:cxn>
              <a:cxn ang="T161">
                <a:pos x="T86" y="T87"/>
              </a:cxn>
              <a:cxn ang="T162">
                <a:pos x="T88" y="T89"/>
              </a:cxn>
              <a:cxn ang="T163">
                <a:pos x="T90" y="T91"/>
              </a:cxn>
              <a:cxn ang="T164">
                <a:pos x="T92" y="T93"/>
              </a:cxn>
              <a:cxn ang="T165">
                <a:pos x="T94" y="T95"/>
              </a:cxn>
              <a:cxn ang="T166">
                <a:pos x="T96" y="T97"/>
              </a:cxn>
              <a:cxn ang="T167">
                <a:pos x="T98" y="T99"/>
              </a:cxn>
              <a:cxn ang="T168">
                <a:pos x="T100" y="T101"/>
              </a:cxn>
              <a:cxn ang="T169">
                <a:pos x="T102" y="T103"/>
              </a:cxn>
              <a:cxn ang="T170">
                <a:pos x="T104" y="T105"/>
              </a:cxn>
              <a:cxn ang="T171">
                <a:pos x="T106" y="T107"/>
              </a:cxn>
              <a:cxn ang="T172">
                <a:pos x="T108" y="T109"/>
              </a:cxn>
              <a:cxn ang="T173">
                <a:pos x="T110" y="T111"/>
              </a:cxn>
              <a:cxn ang="T174">
                <a:pos x="T112" y="T113"/>
              </a:cxn>
              <a:cxn ang="T175">
                <a:pos x="T114" y="T115"/>
              </a:cxn>
              <a:cxn ang="T176">
                <a:pos x="T116" y="T117"/>
              </a:cxn>
            </a:cxnLst>
            <a:rect l="0" t="0" r="r" b="b"/>
            <a:pathLst>
              <a:path w="5408" h="6236">
                <a:moveTo>
                  <a:pt x="4619" y="6236"/>
                </a:moveTo>
                <a:lnTo>
                  <a:pt x="788" y="6236"/>
                </a:lnTo>
                <a:lnTo>
                  <a:pt x="723" y="6234"/>
                </a:lnTo>
                <a:lnTo>
                  <a:pt x="692" y="6232"/>
                </a:lnTo>
                <a:lnTo>
                  <a:pt x="661" y="6230"/>
                </a:lnTo>
                <a:lnTo>
                  <a:pt x="630" y="6226"/>
                </a:lnTo>
                <a:lnTo>
                  <a:pt x="602" y="6222"/>
                </a:lnTo>
                <a:lnTo>
                  <a:pt x="572" y="6219"/>
                </a:lnTo>
                <a:lnTo>
                  <a:pt x="544" y="6213"/>
                </a:lnTo>
                <a:lnTo>
                  <a:pt x="517" y="6208"/>
                </a:lnTo>
                <a:lnTo>
                  <a:pt x="490" y="6200"/>
                </a:lnTo>
                <a:lnTo>
                  <a:pt x="464" y="6193"/>
                </a:lnTo>
                <a:lnTo>
                  <a:pt x="438" y="6185"/>
                </a:lnTo>
                <a:lnTo>
                  <a:pt x="413" y="6177"/>
                </a:lnTo>
                <a:lnTo>
                  <a:pt x="388" y="6168"/>
                </a:lnTo>
                <a:lnTo>
                  <a:pt x="365" y="6158"/>
                </a:lnTo>
                <a:lnTo>
                  <a:pt x="343" y="6148"/>
                </a:lnTo>
                <a:lnTo>
                  <a:pt x="321" y="6137"/>
                </a:lnTo>
                <a:lnTo>
                  <a:pt x="298" y="6126"/>
                </a:lnTo>
                <a:lnTo>
                  <a:pt x="279" y="6114"/>
                </a:lnTo>
                <a:lnTo>
                  <a:pt x="258" y="6101"/>
                </a:lnTo>
                <a:lnTo>
                  <a:pt x="239" y="6089"/>
                </a:lnTo>
                <a:lnTo>
                  <a:pt x="219" y="6074"/>
                </a:lnTo>
                <a:lnTo>
                  <a:pt x="202" y="6061"/>
                </a:lnTo>
                <a:lnTo>
                  <a:pt x="185" y="6046"/>
                </a:lnTo>
                <a:lnTo>
                  <a:pt x="169" y="6031"/>
                </a:lnTo>
                <a:lnTo>
                  <a:pt x="153" y="6015"/>
                </a:lnTo>
                <a:lnTo>
                  <a:pt x="138" y="5999"/>
                </a:lnTo>
                <a:lnTo>
                  <a:pt x="123" y="5982"/>
                </a:lnTo>
                <a:lnTo>
                  <a:pt x="110" y="5966"/>
                </a:lnTo>
                <a:lnTo>
                  <a:pt x="97" y="5947"/>
                </a:lnTo>
                <a:lnTo>
                  <a:pt x="85" y="5930"/>
                </a:lnTo>
                <a:lnTo>
                  <a:pt x="74" y="5911"/>
                </a:lnTo>
                <a:lnTo>
                  <a:pt x="64" y="5892"/>
                </a:lnTo>
                <a:lnTo>
                  <a:pt x="54" y="5872"/>
                </a:lnTo>
                <a:lnTo>
                  <a:pt x="45" y="5852"/>
                </a:lnTo>
                <a:lnTo>
                  <a:pt x="37" y="5832"/>
                </a:lnTo>
                <a:lnTo>
                  <a:pt x="29" y="5811"/>
                </a:lnTo>
                <a:lnTo>
                  <a:pt x="23" y="5791"/>
                </a:lnTo>
                <a:lnTo>
                  <a:pt x="17" y="5770"/>
                </a:lnTo>
                <a:lnTo>
                  <a:pt x="12" y="5747"/>
                </a:lnTo>
                <a:lnTo>
                  <a:pt x="8" y="5725"/>
                </a:lnTo>
                <a:lnTo>
                  <a:pt x="5" y="5703"/>
                </a:lnTo>
                <a:lnTo>
                  <a:pt x="2" y="5679"/>
                </a:lnTo>
                <a:lnTo>
                  <a:pt x="1" y="5656"/>
                </a:lnTo>
                <a:lnTo>
                  <a:pt x="0" y="5633"/>
                </a:lnTo>
                <a:lnTo>
                  <a:pt x="0" y="5609"/>
                </a:lnTo>
                <a:lnTo>
                  <a:pt x="1" y="5584"/>
                </a:lnTo>
                <a:lnTo>
                  <a:pt x="2" y="5560"/>
                </a:lnTo>
                <a:lnTo>
                  <a:pt x="5" y="5535"/>
                </a:lnTo>
                <a:lnTo>
                  <a:pt x="8" y="5509"/>
                </a:lnTo>
                <a:lnTo>
                  <a:pt x="13" y="5484"/>
                </a:lnTo>
                <a:lnTo>
                  <a:pt x="18" y="5459"/>
                </a:lnTo>
                <a:lnTo>
                  <a:pt x="24" y="5433"/>
                </a:lnTo>
                <a:lnTo>
                  <a:pt x="31" y="5405"/>
                </a:lnTo>
                <a:lnTo>
                  <a:pt x="39" y="5380"/>
                </a:lnTo>
                <a:lnTo>
                  <a:pt x="48" y="5352"/>
                </a:lnTo>
                <a:lnTo>
                  <a:pt x="58" y="5325"/>
                </a:lnTo>
                <a:lnTo>
                  <a:pt x="68" y="5298"/>
                </a:lnTo>
                <a:lnTo>
                  <a:pt x="79" y="5271"/>
                </a:lnTo>
                <a:lnTo>
                  <a:pt x="91" y="5243"/>
                </a:lnTo>
                <a:lnTo>
                  <a:pt x="105" y="5215"/>
                </a:lnTo>
                <a:lnTo>
                  <a:pt x="118" y="5187"/>
                </a:lnTo>
                <a:lnTo>
                  <a:pt x="150" y="5130"/>
                </a:lnTo>
                <a:lnTo>
                  <a:pt x="1925" y="2058"/>
                </a:lnTo>
                <a:lnTo>
                  <a:pt x="1925" y="0"/>
                </a:lnTo>
                <a:lnTo>
                  <a:pt x="3484" y="0"/>
                </a:lnTo>
                <a:lnTo>
                  <a:pt x="3484" y="2058"/>
                </a:lnTo>
                <a:lnTo>
                  <a:pt x="5258" y="5130"/>
                </a:lnTo>
                <a:lnTo>
                  <a:pt x="5289" y="5187"/>
                </a:lnTo>
                <a:lnTo>
                  <a:pt x="5303" y="5215"/>
                </a:lnTo>
                <a:lnTo>
                  <a:pt x="5316" y="5243"/>
                </a:lnTo>
                <a:lnTo>
                  <a:pt x="5329" y="5271"/>
                </a:lnTo>
                <a:lnTo>
                  <a:pt x="5340" y="5298"/>
                </a:lnTo>
                <a:lnTo>
                  <a:pt x="5351" y="5325"/>
                </a:lnTo>
                <a:lnTo>
                  <a:pt x="5359" y="5352"/>
                </a:lnTo>
                <a:lnTo>
                  <a:pt x="5368" y="5380"/>
                </a:lnTo>
                <a:lnTo>
                  <a:pt x="5377" y="5405"/>
                </a:lnTo>
                <a:lnTo>
                  <a:pt x="5383" y="5433"/>
                </a:lnTo>
                <a:lnTo>
                  <a:pt x="5389" y="5459"/>
                </a:lnTo>
                <a:lnTo>
                  <a:pt x="5394" y="5484"/>
                </a:lnTo>
                <a:lnTo>
                  <a:pt x="5399" y="5509"/>
                </a:lnTo>
                <a:lnTo>
                  <a:pt x="5403" y="5535"/>
                </a:lnTo>
                <a:lnTo>
                  <a:pt x="5405" y="5560"/>
                </a:lnTo>
                <a:lnTo>
                  <a:pt x="5406" y="5584"/>
                </a:lnTo>
                <a:lnTo>
                  <a:pt x="5408" y="5609"/>
                </a:lnTo>
                <a:lnTo>
                  <a:pt x="5408" y="5633"/>
                </a:lnTo>
                <a:lnTo>
                  <a:pt x="5406" y="5656"/>
                </a:lnTo>
                <a:lnTo>
                  <a:pt x="5405" y="5679"/>
                </a:lnTo>
                <a:lnTo>
                  <a:pt x="5403" y="5703"/>
                </a:lnTo>
                <a:lnTo>
                  <a:pt x="5399" y="5725"/>
                </a:lnTo>
                <a:lnTo>
                  <a:pt x="5395" y="5747"/>
                </a:lnTo>
                <a:lnTo>
                  <a:pt x="5390" y="5770"/>
                </a:lnTo>
                <a:lnTo>
                  <a:pt x="5384" y="5791"/>
                </a:lnTo>
                <a:lnTo>
                  <a:pt x="5378" y="5811"/>
                </a:lnTo>
                <a:lnTo>
                  <a:pt x="5370" y="5832"/>
                </a:lnTo>
                <a:lnTo>
                  <a:pt x="5362" y="5852"/>
                </a:lnTo>
                <a:lnTo>
                  <a:pt x="5353" y="5872"/>
                </a:lnTo>
                <a:lnTo>
                  <a:pt x="5343" y="5892"/>
                </a:lnTo>
                <a:lnTo>
                  <a:pt x="5333" y="5911"/>
                </a:lnTo>
                <a:lnTo>
                  <a:pt x="5322" y="5930"/>
                </a:lnTo>
                <a:lnTo>
                  <a:pt x="5310" y="5947"/>
                </a:lnTo>
                <a:lnTo>
                  <a:pt x="5298" y="5966"/>
                </a:lnTo>
                <a:lnTo>
                  <a:pt x="5284" y="5982"/>
                </a:lnTo>
                <a:lnTo>
                  <a:pt x="5269" y="5999"/>
                </a:lnTo>
                <a:lnTo>
                  <a:pt x="5254" y="6015"/>
                </a:lnTo>
                <a:lnTo>
                  <a:pt x="5238" y="6031"/>
                </a:lnTo>
                <a:lnTo>
                  <a:pt x="5222" y="6046"/>
                </a:lnTo>
                <a:lnTo>
                  <a:pt x="5205" y="6061"/>
                </a:lnTo>
                <a:lnTo>
                  <a:pt x="5187" y="6074"/>
                </a:lnTo>
                <a:lnTo>
                  <a:pt x="5168" y="6089"/>
                </a:lnTo>
                <a:lnTo>
                  <a:pt x="5150" y="6101"/>
                </a:lnTo>
                <a:lnTo>
                  <a:pt x="5129" y="6114"/>
                </a:lnTo>
                <a:lnTo>
                  <a:pt x="5109" y="6126"/>
                </a:lnTo>
                <a:lnTo>
                  <a:pt x="5087" y="6137"/>
                </a:lnTo>
                <a:lnTo>
                  <a:pt x="5064" y="6148"/>
                </a:lnTo>
                <a:lnTo>
                  <a:pt x="5042" y="6158"/>
                </a:lnTo>
                <a:lnTo>
                  <a:pt x="5019" y="6168"/>
                </a:lnTo>
                <a:lnTo>
                  <a:pt x="4994" y="6177"/>
                </a:lnTo>
                <a:lnTo>
                  <a:pt x="4969" y="6185"/>
                </a:lnTo>
                <a:lnTo>
                  <a:pt x="4943" y="6193"/>
                </a:lnTo>
                <a:lnTo>
                  <a:pt x="4918" y="6200"/>
                </a:lnTo>
                <a:lnTo>
                  <a:pt x="4890" y="6208"/>
                </a:lnTo>
                <a:lnTo>
                  <a:pt x="4863" y="6213"/>
                </a:lnTo>
                <a:lnTo>
                  <a:pt x="4835" y="6219"/>
                </a:lnTo>
                <a:lnTo>
                  <a:pt x="4805" y="6222"/>
                </a:lnTo>
                <a:lnTo>
                  <a:pt x="4777" y="6226"/>
                </a:lnTo>
                <a:lnTo>
                  <a:pt x="4746" y="6230"/>
                </a:lnTo>
                <a:lnTo>
                  <a:pt x="4715" y="6232"/>
                </a:lnTo>
                <a:lnTo>
                  <a:pt x="4684" y="6234"/>
                </a:lnTo>
                <a:lnTo>
                  <a:pt x="4619" y="6236"/>
                </a:lnTo>
                <a:close/>
                <a:moveTo>
                  <a:pt x="1913" y="4253"/>
                </a:moveTo>
                <a:lnTo>
                  <a:pt x="1913" y="4253"/>
                </a:lnTo>
                <a:lnTo>
                  <a:pt x="1877" y="4254"/>
                </a:lnTo>
                <a:lnTo>
                  <a:pt x="1841" y="4257"/>
                </a:lnTo>
                <a:lnTo>
                  <a:pt x="1806" y="4260"/>
                </a:lnTo>
                <a:lnTo>
                  <a:pt x="1772" y="4266"/>
                </a:lnTo>
                <a:lnTo>
                  <a:pt x="1739" y="4275"/>
                </a:lnTo>
                <a:lnTo>
                  <a:pt x="1705" y="4284"/>
                </a:lnTo>
                <a:lnTo>
                  <a:pt x="1673" y="4295"/>
                </a:lnTo>
                <a:lnTo>
                  <a:pt x="1642" y="4307"/>
                </a:lnTo>
                <a:lnTo>
                  <a:pt x="1611" y="4321"/>
                </a:lnTo>
                <a:lnTo>
                  <a:pt x="1581" y="4337"/>
                </a:lnTo>
                <a:lnTo>
                  <a:pt x="1552" y="4353"/>
                </a:lnTo>
                <a:lnTo>
                  <a:pt x="1524" y="4371"/>
                </a:lnTo>
                <a:lnTo>
                  <a:pt x="1497" y="4391"/>
                </a:lnTo>
                <a:lnTo>
                  <a:pt x="1471" y="4411"/>
                </a:lnTo>
                <a:lnTo>
                  <a:pt x="1445" y="4433"/>
                </a:lnTo>
                <a:lnTo>
                  <a:pt x="1421" y="4457"/>
                </a:lnTo>
                <a:lnTo>
                  <a:pt x="1398" y="4480"/>
                </a:lnTo>
                <a:lnTo>
                  <a:pt x="1376" y="4506"/>
                </a:lnTo>
                <a:lnTo>
                  <a:pt x="1356" y="4532"/>
                </a:lnTo>
                <a:lnTo>
                  <a:pt x="1336" y="4559"/>
                </a:lnTo>
                <a:lnTo>
                  <a:pt x="1318" y="4587"/>
                </a:lnTo>
                <a:lnTo>
                  <a:pt x="1302" y="4616"/>
                </a:lnTo>
                <a:lnTo>
                  <a:pt x="1286" y="4645"/>
                </a:lnTo>
                <a:lnTo>
                  <a:pt x="1272" y="4676"/>
                </a:lnTo>
                <a:lnTo>
                  <a:pt x="1260" y="4708"/>
                </a:lnTo>
                <a:lnTo>
                  <a:pt x="1249" y="4740"/>
                </a:lnTo>
                <a:lnTo>
                  <a:pt x="1240" y="4774"/>
                </a:lnTo>
                <a:lnTo>
                  <a:pt x="1231" y="4807"/>
                </a:lnTo>
                <a:lnTo>
                  <a:pt x="1225" y="4842"/>
                </a:lnTo>
                <a:lnTo>
                  <a:pt x="1221" y="4876"/>
                </a:lnTo>
                <a:lnTo>
                  <a:pt x="1219" y="4911"/>
                </a:lnTo>
                <a:lnTo>
                  <a:pt x="1218" y="4946"/>
                </a:lnTo>
                <a:lnTo>
                  <a:pt x="1219" y="4982"/>
                </a:lnTo>
                <a:lnTo>
                  <a:pt x="1221" y="5018"/>
                </a:lnTo>
                <a:lnTo>
                  <a:pt x="1225" y="5053"/>
                </a:lnTo>
                <a:lnTo>
                  <a:pt x="1231" y="5087"/>
                </a:lnTo>
                <a:lnTo>
                  <a:pt x="1240" y="5120"/>
                </a:lnTo>
                <a:lnTo>
                  <a:pt x="1249" y="5154"/>
                </a:lnTo>
                <a:lnTo>
                  <a:pt x="1260" y="5186"/>
                </a:lnTo>
                <a:lnTo>
                  <a:pt x="1272" y="5217"/>
                </a:lnTo>
                <a:lnTo>
                  <a:pt x="1286" y="5248"/>
                </a:lnTo>
                <a:lnTo>
                  <a:pt x="1302" y="5277"/>
                </a:lnTo>
                <a:lnTo>
                  <a:pt x="1318" y="5307"/>
                </a:lnTo>
                <a:lnTo>
                  <a:pt x="1336" y="5335"/>
                </a:lnTo>
                <a:lnTo>
                  <a:pt x="1356" y="5362"/>
                </a:lnTo>
                <a:lnTo>
                  <a:pt x="1376" y="5388"/>
                </a:lnTo>
                <a:lnTo>
                  <a:pt x="1398" y="5414"/>
                </a:lnTo>
                <a:lnTo>
                  <a:pt x="1421" y="5438"/>
                </a:lnTo>
                <a:lnTo>
                  <a:pt x="1445" y="5461"/>
                </a:lnTo>
                <a:lnTo>
                  <a:pt x="1471" y="5483"/>
                </a:lnTo>
                <a:lnTo>
                  <a:pt x="1497" y="5503"/>
                </a:lnTo>
                <a:lnTo>
                  <a:pt x="1524" y="5523"/>
                </a:lnTo>
                <a:lnTo>
                  <a:pt x="1552" y="5541"/>
                </a:lnTo>
                <a:lnTo>
                  <a:pt x="1581" y="5557"/>
                </a:lnTo>
                <a:lnTo>
                  <a:pt x="1611" y="5573"/>
                </a:lnTo>
                <a:lnTo>
                  <a:pt x="1642" y="5587"/>
                </a:lnTo>
                <a:lnTo>
                  <a:pt x="1673" y="5599"/>
                </a:lnTo>
                <a:lnTo>
                  <a:pt x="1705" y="5610"/>
                </a:lnTo>
                <a:lnTo>
                  <a:pt x="1739" y="5619"/>
                </a:lnTo>
                <a:lnTo>
                  <a:pt x="1772" y="5628"/>
                </a:lnTo>
                <a:lnTo>
                  <a:pt x="1806" y="5634"/>
                </a:lnTo>
                <a:lnTo>
                  <a:pt x="1841" y="5637"/>
                </a:lnTo>
                <a:lnTo>
                  <a:pt x="1877" y="5640"/>
                </a:lnTo>
                <a:lnTo>
                  <a:pt x="1913" y="5641"/>
                </a:lnTo>
                <a:lnTo>
                  <a:pt x="1947" y="5640"/>
                </a:lnTo>
                <a:lnTo>
                  <a:pt x="1983" y="5637"/>
                </a:lnTo>
                <a:lnTo>
                  <a:pt x="2017" y="5634"/>
                </a:lnTo>
                <a:lnTo>
                  <a:pt x="2052" y="5628"/>
                </a:lnTo>
                <a:lnTo>
                  <a:pt x="2085" y="5619"/>
                </a:lnTo>
                <a:lnTo>
                  <a:pt x="2119" y="5610"/>
                </a:lnTo>
                <a:lnTo>
                  <a:pt x="2151" y="5599"/>
                </a:lnTo>
                <a:lnTo>
                  <a:pt x="2183" y="5587"/>
                </a:lnTo>
                <a:lnTo>
                  <a:pt x="2214" y="5573"/>
                </a:lnTo>
                <a:lnTo>
                  <a:pt x="2243" y="5557"/>
                </a:lnTo>
                <a:lnTo>
                  <a:pt x="2272" y="5541"/>
                </a:lnTo>
                <a:lnTo>
                  <a:pt x="2300" y="5523"/>
                </a:lnTo>
                <a:lnTo>
                  <a:pt x="2327" y="5503"/>
                </a:lnTo>
                <a:lnTo>
                  <a:pt x="2353" y="5483"/>
                </a:lnTo>
                <a:lnTo>
                  <a:pt x="2379" y="5461"/>
                </a:lnTo>
                <a:lnTo>
                  <a:pt x="2402" y="5438"/>
                </a:lnTo>
                <a:lnTo>
                  <a:pt x="2426" y="5414"/>
                </a:lnTo>
                <a:lnTo>
                  <a:pt x="2448" y="5388"/>
                </a:lnTo>
                <a:lnTo>
                  <a:pt x="2468" y="5362"/>
                </a:lnTo>
                <a:lnTo>
                  <a:pt x="2488" y="5335"/>
                </a:lnTo>
                <a:lnTo>
                  <a:pt x="2506" y="5307"/>
                </a:lnTo>
                <a:lnTo>
                  <a:pt x="2522" y="5277"/>
                </a:lnTo>
                <a:lnTo>
                  <a:pt x="2538" y="5248"/>
                </a:lnTo>
                <a:lnTo>
                  <a:pt x="2552" y="5217"/>
                </a:lnTo>
                <a:lnTo>
                  <a:pt x="2564" y="5186"/>
                </a:lnTo>
                <a:lnTo>
                  <a:pt x="2575" y="5154"/>
                </a:lnTo>
                <a:lnTo>
                  <a:pt x="2585" y="5120"/>
                </a:lnTo>
                <a:lnTo>
                  <a:pt x="2593" y="5087"/>
                </a:lnTo>
                <a:lnTo>
                  <a:pt x="2599" y="5053"/>
                </a:lnTo>
                <a:lnTo>
                  <a:pt x="2602" y="5018"/>
                </a:lnTo>
                <a:lnTo>
                  <a:pt x="2605" y="4982"/>
                </a:lnTo>
                <a:lnTo>
                  <a:pt x="2606" y="4946"/>
                </a:lnTo>
                <a:lnTo>
                  <a:pt x="2605" y="4911"/>
                </a:lnTo>
                <a:lnTo>
                  <a:pt x="2602" y="4876"/>
                </a:lnTo>
                <a:lnTo>
                  <a:pt x="2599" y="4842"/>
                </a:lnTo>
                <a:lnTo>
                  <a:pt x="2593" y="4807"/>
                </a:lnTo>
                <a:lnTo>
                  <a:pt x="2585" y="4774"/>
                </a:lnTo>
                <a:lnTo>
                  <a:pt x="2575" y="4740"/>
                </a:lnTo>
                <a:lnTo>
                  <a:pt x="2564" y="4708"/>
                </a:lnTo>
                <a:lnTo>
                  <a:pt x="2552" y="4676"/>
                </a:lnTo>
                <a:lnTo>
                  <a:pt x="2538" y="4645"/>
                </a:lnTo>
                <a:lnTo>
                  <a:pt x="2522" y="4616"/>
                </a:lnTo>
                <a:lnTo>
                  <a:pt x="2506" y="4587"/>
                </a:lnTo>
                <a:lnTo>
                  <a:pt x="2488" y="4559"/>
                </a:lnTo>
                <a:lnTo>
                  <a:pt x="2468" y="4532"/>
                </a:lnTo>
                <a:lnTo>
                  <a:pt x="2448" y="4506"/>
                </a:lnTo>
                <a:lnTo>
                  <a:pt x="2426" y="4480"/>
                </a:lnTo>
                <a:lnTo>
                  <a:pt x="2402" y="4457"/>
                </a:lnTo>
                <a:lnTo>
                  <a:pt x="2379" y="4433"/>
                </a:lnTo>
                <a:lnTo>
                  <a:pt x="2353" y="4411"/>
                </a:lnTo>
                <a:lnTo>
                  <a:pt x="2327" y="4391"/>
                </a:lnTo>
                <a:lnTo>
                  <a:pt x="2300" y="4371"/>
                </a:lnTo>
                <a:lnTo>
                  <a:pt x="2272" y="4353"/>
                </a:lnTo>
                <a:lnTo>
                  <a:pt x="2243" y="4337"/>
                </a:lnTo>
                <a:lnTo>
                  <a:pt x="2214" y="4321"/>
                </a:lnTo>
                <a:lnTo>
                  <a:pt x="2183" y="4307"/>
                </a:lnTo>
                <a:lnTo>
                  <a:pt x="2151" y="4295"/>
                </a:lnTo>
                <a:lnTo>
                  <a:pt x="2119" y="4284"/>
                </a:lnTo>
                <a:lnTo>
                  <a:pt x="2085" y="4275"/>
                </a:lnTo>
                <a:lnTo>
                  <a:pt x="2052" y="4266"/>
                </a:lnTo>
                <a:lnTo>
                  <a:pt x="2017" y="4260"/>
                </a:lnTo>
                <a:lnTo>
                  <a:pt x="1983" y="4257"/>
                </a:lnTo>
                <a:lnTo>
                  <a:pt x="1947" y="4254"/>
                </a:lnTo>
                <a:lnTo>
                  <a:pt x="1913" y="4253"/>
                </a:lnTo>
                <a:close/>
                <a:moveTo>
                  <a:pt x="3322" y="3416"/>
                </a:moveTo>
                <a:lnTo>
                  <a:pt x="3322" y="3416"/>
                </a:lnTo>
                <a:lnTo>
                  <a:pt x="3296" y="3416"/>
                </a:lnTo>
                <a:lnTo>
                  <a:pt x="3270" y="3419"/>
                </a:lnTo>
                <a:lnTo>
                  <a:pt x="3244" y="3421"/>
                </a:lnTo>
                <a:lnTo>
                  <a:pt x="3219" y="3426"/>
                </a:lnTo>
                <a:lnTo>
                  <a:pt x="3195" y="3432"/>
                </a:lnTo>
                <a:lnTo>
                  <a:pt x="3170" y="3438"/>
                </a:lnTo>
                <a:lnTo>
                  <a:pt x="3147" y="3447"/>
                </a:lnTo>
                <a:lnTo>
                  <a:pt x="3123" y="3456"/>
                </a:lnTo>
                <a:lnTo>
                  <a:pt x="3101" y="3466"/>
                </a:lnTo>
                <a:lnTo>
                  <a:pt x="3079" y="3477"/>
                </a:lnTo>
                <a:lnTo>
                  <a:pt x="3058" y="3489"/>
                </a:lnTo>
                <a:lnTo>
                  <a:pt x="3037" y="3503"/>
                </a:lnTo>
                <a:lnTo>
                  <a:pt x="3017" y="3517"/>
                </a:lnTo>
                <a:lnTo>
                  <a:pt x="2997" y="3532"/>
                </a:lnTo>
                <a:lnTo>
                  <a:pt x="2979" y="3548"/>
                </a:lnTo>
                <a:lnTo>
                  <a:pt x="2962" y="3566"/>
                </a:lnTo>
                <a:lnTo>
                  <a:pt x="2944" y="3583"/>
                </a:lnTo>
                <a:lnTo>
                  <a:pt x="2928" y="3601"/>
                </a:lnTo>
                <a:lnTo>
                  <a:pt x="2913" y="3621"/>
                </a:lnTo>
                <a:lnTo>
                  <a:pt x="2899" y="3641"/>
                </a:lnTo>
                <a:lnTo>
                  <a:pt x="2885" y="3662"/>
                </a:lnTo>
                <a:lnTo>
                  <a:pt x="2873" y="3683"/>
                </a:lnTo>
                <a:lnTo>
                  <a:pt x="2862" y="3705"/>
                </a:lnTo>
                <a:lnTo>
                  <a:pt x="2852" y="3727"/>
                </a:lnTo>
                <a:lnTo>
                  <a:pt x="2842" y="3751"/>
                </a:lnTo>
                <a:lnTo>
                  <a:pt x="2834" y="3774"/>
                </a:lnTo>
                <a:lnTo>
                  <a:pt x="2827" y="3799"/>
                </a:lnTo>
                <a:lnTo>
                  <a:pt x="2822" y="3823"/>
                </a:lnTo>
                <a:lnTo>
                  <a:pt x="2817" y="3849"/>
                </a:lnTo>
                <a:lnTo>
                  <a:pt x="2813" y="3874"/>
                </a:lnTo>
                <a:lnTo>
                  <a:pt x="2812" y="3901"/>
                </a:lnTo>
                <a:lnTo>
                  <a:pt x="2811" y="3927"/>
                </a:lnTo>
                <a:lnTo>
                  <a:pt x="2812" y="3953"/>
                </a:lnTo>
                <a:lnTo>
                  <a:pt x="2813" y="3979"/>
                </a:lnTo>
                <a:lnTo>
                  <a:pt x="2817" y="4005"/>
                </a:lnTo>
                <a:lnTo>
                  <a:pt x="2822" y="4030"/>
                </a:lnTo>
                <a:lnTo>
                  <a:pt x="2827" y="4054"/>
                </a:lnTo>
                <a:lnTo>
                  <a:pt x="2834" y="4079"/>
                </a:lnTo>
                <a:lnTo>
                  <a:pt x="2842" y="4102"/>
                </a:lnTo>
                <a:lnTo>
                  <a:pt x="2852" y="4126"/>
                </a:lnTo>
                <a:lnTo>
                  <a:pt x="2862" y="4149"/>
                </a:lnTo>
                <a:lnTo>
                  <a:pt x="2873" y="4170"/>
                </a:lnTo>
                <a:lnTo>
                  <a:pt x="2885" y="4192"/>
                </a:lnTo>
                <a:lnTo>
                  <a:pt x="2899" y="4213"/>
                </a:lnTo>
                <a:lnTo>
                  <a:pt x="2913" y="4233"/>
                </a:lnTo>
                <a:lnTo>
                  <a:pt x="2928" y="4252"/>
                </a:lnTo>
                <a:lnTo>
                  <a:pt x="2944" y="4270"/>
                </a:lnTo>
                <a:lnTo>
                  <a:pt x="2962" y="4289"/>
                </a:lnTo>
                <a:lnTo>
                  <a:pt x="2979" y="4306"/>
                </a:lnTo>
                <a:lnTo>
                  <a:pt x="2997" y="4322"/>
                </a:lnTo>
                <a:lnTo>
                  <a:pt x="3017" y="4337"/>
                </a:lnTo>
                <a:lnTo>
                  <a:pt x="3037" y="4350"/>
                </a:lnTo>
                <a:lnTo>
                  <a:pt x="3058" y="4364"/>
                </a:lnTo>
                <a:lnTo>
                  <a:pt x="3079" y="4376"/>
                </a:lnTo>
                <a:lnTo>
                  <a:pt x="3101" y="4387"/>
                </a:lnTo>
                <a:lnTo>
                  <a:pt x="3123" y="4399"/>
                </a:lnTo>
                <a:lnTo>
                  <a:pt x="3147" y="4407"/>
                </a:lnTo>
                <a:lnTo>
                  <a:pt x="3170" y="4416"/>
                </a:lnTo>
                <a:lnTo>
                  <a:pt x="3195" y="4422"/>
                </a:lnTo>
                <a:lnTo>
                  <a:pt x="3219" y="4428"/>
                </a:lnTo>
                <a:lnTo>
                  <a:pt x="3244" y="4432"/>
                </a:lnTo>
                <a:lnTo>
                  <a:pt x="3270" y="4436"/>
                </a:lnTo>
                <a:lnTo>
                  <a:pt x="3296" y="4438"/>
                </a:lnTo>
                <a:lnTo>
                  <a:pt x="3322" y="4438"/>
                </a:lnTo>
                <a:lnTo>
                  <a:pt x="3349" y="4438"/>
                </a:lnTo>
                <a:lnTo>
                  <a:pt x="3375" y="4436"/>
                </a:lnTo>
                <a:lnTo>
                  <a:pt x="3401" y="4432"/>
                </a:lnTo>
                <a:lnTo>
                  <a:pt x="3426" y="4428"/>
                </a:lnTo>
                <a:lnTo>
                  <a:pt x="3450" y="4422"/>
                </a:lnTo>
                <a:lnTo>
                  <a:pt x="3475" y="4416"/>
                </a:lnTo>
                <a:lnTo>
                  <a:pt x="3498" y="4407"/>
                </a:lnTo>
                <a:lnTo>
                  <a:pt x="3522" y="4399"/>
                </a:lnTo>
                <a:lnTo>
                  <a:pt x="3544" y="4387"/>
                </a:lnTo>
                <a:lnTo>
                  <a:pt x="3566" y="4376"/>
                </a:lnTo>
                <a:lnTo>
                  <a:pt x="3588" y="4364"/>
                </a:lnTo>
                <a:lnTo>
                  <a:pt x="3608" y="4350"/>
                </a:lnTo>
                <a:lnTo>
                  <a:pt x="3629" y="4337"/>
                </a:lnTo>
                <a:lnTo>
                  <a:pt x="3648" y="4322"/>
                </a:lnTo>
                <a:lnTo>
                  <a:pt x="3666" y="4306"/>
                </a:lnTo>
                <a:lnTo>
                  <a:pt x="3685" y="4289"/>
                </a:lnTo>
                <a:lnTo>
                  <a:pt x="3702" y="4270"/>
                </a:lnTo>
                <a:lnTo>
                  <a:pt x="3718" y="4252"/>
                </a:lnTo>
                <a:lnTo>
                  <a:pt x="3733" y="4233"/>
                </a:lnTo>
                <a:lnTo>
                  <a:pt x="3746" y="4213"/>
                </a:lnTo>
                <a:lnTo>
                  <a:pt x="3760" y="4192"/>
                </a:lnTo>
                <a:lnTo>
                  <a:pt x="3772" y="4170"/>
                </a:lnTo>
                <a:lnTo>
                  <a:pt x="3783" y="4149"/>
                </a:lnTo>
                <a:lnTo>
                  <a:pt x="3795" y="4126"/>
                </a:lnTo>
                <a:lnTo>
                  <a:pt x="3803" y="4102"/>
                </a:lnTo>
                <a:lnTo>
                  <a:pt x="3812" y="4079"/>
                </a:lnTo>
                <a:lnTo>
                  <a:pt x="3818" y="4054"/>
                </a:lnTo>
                <a:lnTo>
                  <a:pt x="3824" y="4030"/>
                </a:lnTo>
                <a:lnTo>
                  <a:pt x="3829" y="4005"/>
                </a:lnTo>
                <a:lnTo>
                  <a:pt x="3832" y="3979"/>
                </a:lnTo>
                <a:lnTo>
                  <a:pt x="3834" y="3953"/>
                </a:lnTo>
                <a:lnTo>
                  <a:pt x="3834" y="3927"/>
                </a:lnTo>
                <a:lnTo>
                  <a:pt x="3834" y="3901"/>
                </a:lnTo>
                <a:lnTo>
                  <a:pt x="3832" y="3874"/>
                </a:lnTo>
                <a:lnTo>
                  <a:pt x="3829" y="3849"/>
                </a:lnTo>
                <a:lnTo>
                  <a:pt x="3824" y="3823"/>
                </a:lnTo>
                <a:lnTo>
                  <a:pt x="3818" y="3799"/>
                </a:lnTo>
                <a:lnTo>
                  <a:pt x="3812" y="3774"/>
                </a:lnTo>
                <a:lnTo>
                  <a:pt x="3803" y="3751"/>
                </a:lnTo>
                <a:lnTo>
                  <a:pt x="3795" y="3727"/>
                </a:lnTo>
                <a:lnTo>
                  <a:pt x="3783" y="3705"/>
                </a:lnTo>
                <a:lnTo>
                  <a:pt x="3772" y="3683"/>
                </a:lnTo>
                <a:lnTo>
                  <a:pt x="3760" y="3662"/>
                </a:lnTo>
                <a:lnTo>
                  <a:pt x="3746" y="3641"/>
                </a:lnTo>
                <a:lnTo>
                  <a:pt x="3733" y="3621"/>
                </a:lnTo>
                <a:lnTo>
                  <a:pt x="3718" y="3601"/>
                </a:lnTo>
                <a:lnTo>
                  <a:pt x="3702" y="3583"/>
                </a:lnTo>
                <a:lnTo>
                  <a:pt x="3685" y="3566"/>
                </a:lnTo>
                <a:lnTo>
                  <a:pt x="3666" y="3548"/>
                </a:lnTo>
                <a:lnTo>
                  <a:pt x="3648" y="3532"/>
                </a:lnTo>
                <a:lnTo>
                  <a:pt x="3629" y="3517"/>
                </a:lnTo>
                <a:lnTo>
                  <a:pt x="3608" y="3503"/>
                </a:lnTo>
                <a:lnTo>
                  <a:pt x="3588" y="3489"/>
                </a:lnTo>
                <a:lnTo>
                  <a:pt x="3566" y="3477"/>
                </a:lnTo>
                <a:lnTo>
                  <a:pt x="3544" y="3466"/>
                </a:lnTo>
                <a:lnTo>
                  <a:pt x="3522" y="3456"/>
                </a:lnTo>
                <a:lnTo>
                  <a:pt x="3498" y="3447"/>
                </a:lnTo>
                <a:lnTo>
                  <a:pt x="3475" y="3438"/>
                </a:lnTo>
                <a:lnTo>
                  <a:pt x="3450" y="3432"/>
                </a:lnTo>
                <a:lnTo>
                  <a:pt x="3426" y="3426"/>
                </a:lnTo>
                <a:lnTo>
                  <a:pt x="3401" y="3421"/>
                </a:lnTo>
                <a:lnTo>
                  <a:pt x="3375" y="3419"/>
                </a:lnTo>
                <a:lnTo>
                  <a:pt x="3349" y="3416"/>
                </a:lnTo>
                <a:lnTo>
                  <a:pt x="3322" y="3416"/>
                </a:lnTo>
                <a:close/>
                <a:moveTo>
                  <a:pt x="2704" y="2339"/>
                </a:moveTo>
                <a:lnTo>
                  <a:pt x="2704" y="2339"/>
                </a:lnTo>
                <a:lnTo>
                  <a:pt x="2684" y="2339"/>
                </a:lnTo>
                <a:lnTo>
                  <a:pt x="2664" y="2340"/>
                </a:lnTo>
                <a:lnTo>
                  <a:pt x="2644" y="2343"/>
                </a:lnTo>
                <a:lnTo>
                  <a:pt x="2625" y="2346"/>
                </a:lnTo>
                <a:lnTo>
                  <a:pt x="2606" y="2351"/>
                </a:lnTo>
                <a:lnTo>
                  <a:pt x="2588" y="2356"/>
                </a:lnTo>
                <a:lnTo>
                  <a:pt x="2569" y="2362"/>
                </a:lnTo>
                <a:lnTo>
                  <a:pt x="2552" y="2369"/>
                </a:lnTo>
                <a:lnTo>
                  <a:pt x="2535" y="2377"/>
                </a:lnTo>
                <a:lnTo>
                  <a:pt x="2518" y="2386"/>
                </a:lnTo>
                <a:lnTo>
                  <a:pt x="2501" y="2394"/>
                </a:lnTo>
                <a:lnTo>
                  <a:pt x="2485" y="2406"/>
                </a:lnTo>
                <a:lnTo>
                  <a:pt x="2470" y="2415"/>
                </a:lnTo>
                <a:lnTo>
                  <a:pt x="2456" y="2428"/>
                </a:lnTo>
                <a:lnTo>
                  <a:pt x="2442" y="2440"/>
                </a:lnTo>
                <a:lnTo>
                  <a:pt x="2428" y="2452"/>
                </a:lnTo>
                <a:lnTo>
                  <a:pt x="2415" y="2466"/>
                </a:lnTo>
                <a:lnTo>
                  <a:pt x="2402" y="2481"/>
                </a:lnTo>
                <a:lnTo>
                  <a:pt x="2391" y="2494"/>
                </a:lnTo>
                <a:lnTo>
                  <a:pt x="2380" y="2510"/>
                </a:lnTo>
                <a:lnTo>
                  <a:pt x="2370" y="2526"/>
                </a:lnTo>
                <a:lnTo>
                  <a:pt x="2361" y="2543"/>
                </a:lnTo>
                <a:lnTo>
                  <a:pt x="2352" y="2560"/>
                </a:lnTo>
                <a:lnTo>
                  <a:pt x="2344" y="2577"/>
                </a:lnTo>
                <a:lnTo>
                  <a:pt x="2337" y="2594"/>
                </a:lnTo>
                <a:lnTo>
                  <a:pt x="2331" y="2613"/>
                </a:lnTo>
                <a:lnTo>
                  <a:pt x="2326" y="2631"/>
                </a:lnTo>
                <a:lnTo>
                  <a:pt x="2321" y="2650"/>
                </a:lnTo>
                <a:lnTo>
                  <a:pt x="2319" y="2668"/>
                </a:lnTo>
                <a:lnTo>
                  <a:pt x="2316" y="2688"/>
                </a:lnTo>
                <a:lnTo>
                  <a:pt x="2314" y="2708"/>
                </a:lnTo>
                <a:lnTo>
                  <a:pt x="2314" y="2729"/>
                </a:lnTo>
                <a:lnTo>
                  <a:pt x="2314" y="2749"/>
                </a:lnTo>
                <a:lnTo>
                  <a:pt x="2316" y="2768"/>
                </a:lnTo>
                <a:lnTo>
                  <a:pt x="2319" y="2788"/>
                </a:lnTo>
                <a:lnTo>
                  <a:pt x="2321" y="2807"/>
                </a:lnTo>
                <a:lnTo>
                  <a:pt x="2326" y="2825"/>
                </a:lnTo>
                <a:lnTo>
                  <a:pt x="2331" y="2844"/>
                </a:lnTo>
                <a:lnTo>
                  <a:pt x="2337" y="2862"/>
                </a:lnTo>
                <a:lnTo>
                  <a:pt x="2344" y="2879"/>
                </a:lnTo>
                <a:lnTo>
                  <a:pt x="2352" y="2897"/>
                </a:lnTo>
                <a:lnTo>
                  <a:pt x="2361" y="2914"/>
                </a:lnTo>
                <a:lnTo>
                  <a:pt x="2370" y="2930"/>
                </a:lnTo>
                <a:lnTo>
                  <a:pt x="2380" y="2946"/>
                </a:lnTo>
                <a:lnTo>
                  <a:pt x="2391" y="2961"/>
                </a:lnTo>
                <a:lnTo>
                  <a:pt x="2402" y="2976"/>
                </a:lnTo>
                <a:lnTo>
                  <a:pt x="2415" y="2990"/>
                </a:lnTo>
                <a:lnTo>
                  <a:pt x="2428" y="3004"/>
                </a:lnTo>
                <a:lnTo>
                  <a:pt x="2442" y="3016"/>
                </a:lnTo>
                <a:lnTo>
                  <a:pt x="2456" y="3029"/>
                </a:lnTo>
                <a:lnTo>
                  <a:pt x="2470" y="3040"/>
                </a:lnTo>
                <a:lnTo>
                  <a:pt x="2485" y="3051"/>
                </a:lnTo>
                <a:lnTo>
                  <a:pt x="2501" y="3062"/>
                </a:lnTo>
                <a:lnTo>
                  <a:pt x="2518" y="3071"/>
                </a:lnTo>
                <a:lnTo>
                  <a:pt x="2535" y="3079"/>
                </a:lnTo>
                <a:lnTo>
                  <a:pt x="2552" y="3087"/>
                </a:lnTo>
                <a:lnTo>
                  <a:pt x="2569" y="3094"/>
                </a:lnTo>
                <a:lnTo>
                  <a:pt x="2588" y="3100"/>
                </a:lnTo>
                <a:lnTo>
                  <a:pt x="2606" y="3105"/>
                </a:lnTo>
                <a:lnTo>
                  <a:pt x="2625" y="3110"/>
                </a:lnTo>
                <a:lnTo>
                  <a:pt x="2644" y="3114"/>
                </a:lnTo>
                <a:lnTo>
                  <a:pt x="2664" y="3116"/>
                </a:lnTo>
                <a:lnTo>
                  <a:pt x="2684" y="3118"/>
                </a:lnTo>
                <a:lnTo>
                  <a:pt x="2704" y="3118"/>
                </a:lnTo>
                <a:lnTo>
                  <a:pt x="2723" y="3118"/>
                </a:lnTo>
                <a:lnTo>
                  <a:pt x="2743" y="3116"/>
                </a:lnTo>
                <a:lnTo>
                  <a:pt x="2763" y="3114"/>
                </a:lnTo>
                <a:lnTo>
                  <a:pt x="2783" y="3110"/>
                </a:lnTo>
                <a:lnTo>
                  <a:pt x="2801" y="3105"/>
                </a:lnTo>
                <a:lnTo>
                  <a:pt x="2820" y="3100"/>
                </a:lnTo>
                <a:lnTo>
                  <a:pt x="2838" y="3094"/>
                </a:lnTo>
                <a:lnTo>
                  <a:pt x="2855" y="3087"/>
                </a:lnTo>
                <a:lnTo>
                  <a:pt x="2873" y="3079"/>
                </a:lnTo>
                <a:lnTo>
                  <a:pt x="2890" y="3071"/>
                </a:lnTo>
                <a:lnTo>
                  <a:pt x="2906" y="3062"/>
                </a:lnTo>
                <a:lnTo>
                  <a:pt x="2922" y="3051"/>
                </a:lnTo>
                <a:lnTo>
                  <a:pt x="2937" y="3040"/>
                </a:lnTo>
                <a:lnTo>
                  <a:pt x="2952" y="3029"/>
                </a:lnTo>
                <a:lnTo>
                  <a:pt x="2965" y="3016"/>
                </a:lnTo>
                <a:lnTo>
                  <a:pt x="2979" y="3004"/>
                </a:lnTo>
                <a:lnTo>
                  <a:pt x="2992" y="2990"/>
                </a:lnTo>
                <a:lnTo>
                  <a:pt x="3005" y="2976"/>
                </a:lnTo>
                <a:lnTo>
                  <a:pt x="3016" y="2961"/>
                </a:lnTo>
                <a:lnTo>
                  <a:pt x="3027" y="2946"/>
                </a:lnTo>
                <a:lnTo>
                  <a:pt x="3037" y="2930"/>
                </a:lnTo>
                <a:lnTo>
                  <a:pt x="3047" y="2914"/>
                </a:lnTo>
                <a:lnTo>
                  <a:pt x="3055" y="2897"/>
                </a:lnTo>
                <a:lnTo>
                  <a:pt x="3063" y="2879"/>
                </a:lnTo>
                <a:lnTo>
                  <a:pt x="3070" y="2862"/>
                </a:lnTo>
                <a:lnTo>
                  <a:pt x="3076" y="2844"/>
                </a:lnTo>
                <a:lnTo>
                  <a:pt x="3081" y="2825"/>
                </a:lnTo>
                <a:lnTo>
                  <a:pt x="3086" y="2807"/>
                </a:lnTo>
                <a:lnTo>
                  <a:pt x="3089" y="2788"/>
                </a:lnTo>
                <a:lnTo>
                  <a:pt x="3091" y="2768"/>
                </a:lnTo>
                <a:lnTo>
                  <a:pt x="3094" y="2749"/>
                </a:lnTo>
                <a:lnTo>
                  <a:pt x="3094" y="2729"/>
                </a:lnTo>
                <a:lnTo>
                  <a:pt x="3094" y="2708"/>
                </a:lnTo>
                <a:lnTo>
                  <a:pt x="3091" y="2688"/>
                </a:lnTo>
                <a:lnTo>
                  <a:pt x="3089" y="2668"/>
                </a:lnTo>
                <a:lnTo>
                  <a:pt x="3086" y="2650"/>
                </a:lnTo>
                <a:lnTo>
                  <a:pt x="3081" y="2631"/>
                </a:lnTo>
                <a:lnTo>
                  <a:pt x="3076" y="2613"/>
                </a:lnTo>
                <a:lnTo>
                  <a:pt x="3070" y="2594"/>
                </a:lnTo>
                <a:lnTo>
                  <a:pt x="3063" y="2577"/>
                </a:lnTo>
                <a:lnTo>
                  <a:pt x="3055" y="2560"/>
                </a:lnTo>
                <a:lnTo>
                  <a:pt x="3047" y="2543"/>
                </a:lnTo>
                <a:lnTo>
                  <a:pt x="3037" y="2526"/>
                </a:lnTo>
                <a:lnTo>
                  <a:pt x="3027" y="2510"/>
                </a:lnTo>
                <a:lnTo>
                  <a:pt x="3016" y="2494"/>
                </a:lnTo>
                <a:lnTo>
                  <a:pt x="3005" y="2481"/>
                </a:lnTo>
                <a:lnTo>
                  <a:pt x="2992" y="2466"/>
                </a:lnTo>
                <a:lnTo>
                  <a:pt x="2979" y="2452"/>
                </a:lnTo>
                <a:lnTo>
                  <a:pt x="2965" y="2440"/>
                </a:lnTo>
                <a:lnTo>
                  <a:pt x="2952" y="2428"/>
                </a:lnTo>
                <a:lnTo>
                  <a:pt x="2937" y="2415"/>
                </a:lnTo>
                <a:lnTo>
                  <a:pt x="2922" y="2406"/>
                </a:lnTo>
                <a:lnTo>
                  <a:pt x="2906" y="2394"/>
                </a:lnTo>
                <a:lnTo>
                  <a:pt x="2890" y="2386"/>
                </a:lnTo>
                <a:lnTo>
                  <a:pt x="2873" y="2377"/>
                </a:lnTo>
                <a:lnTo>
                  <a:pt x="2855" y="2369"/>
                </a:lnTo>
                <a:lnTo>
                  <a:pt x="2838" y="2362"/>
                </a:lnTo>
                <a:lnTo>
                  <a:pt x="2820" y="2356"/>
                </a:lnTo>
                <a:lnTo>
                  <a:pt x="2801" y="2351"/>
                </a:lnTo>
                <a:lnTo>
                  <a:pt x="2783" y="2346"/>
                </a:lnTo>
                <a:lnTo>
                  <a:pt x="2763" y="2343"/>
                </a:lnTo>
                <a:lnTo>
                  <a:pt x="2743" y="2340"/>
                </a:lnTo>
                <a:lnTo>
                  <a:pt x="2723" y="2339"/>
                </a:lnTo>
                <a:lnTo>
                  <a:pt x="2704" y="2339"/>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grpSp>
        <p:nvGrpSpPr>
          <p:cNvPr id="24" name="组合 23"/>
          <p:cNvGrpSpPr/>
          <p:nvPr/>
        </p:nvGrpSpPr>
        <p:grpSpPr>
          <a:xfrm>
            <a:off x="552406" y="2699885"/>
            <a:ext cx="2361276" cy="2364841"/>
            <a:chOff x="660894" y="3691001"/>
            <a:chExt cx="872360" cy="873677"/>
          </a:xfrm>
        </p:grpSpPr>
        <p:sp>
          <p:nvSpPr>
            <p:cNvPr id="31" name="MH_Other_7"/>
            <p:cNvSpPr/>
            <p:nvPr>
              <p:custDataLst>
                <p:tags r:id="rId1"/>
              </p:custDataLst>
            </p:nvPr>
          </p:nvSpPr>
          <p:spPr>
            <a:xfrm>
              <a:off x="660894" y="3691001"/>
              <a:ext cx="872360" cy="873677"/>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7" name="KSO_Shape"/>
            <p:cNvSpPr/>
            <p:nvPr/>
          </p:nvSpPr>
          <p:spPr>
            <a:xfrm>
              <a:off x="879066" y="3844857"/>
              <a:ext cx="546650" cy="520229"/>
            </a:xfrm>
            <a:custGeom>
              <a:avLst/>
              <a:gdLst/>
              <a:ahLst/>
              <a:cxnLst/>
              <a:rect l="l" t="t" r="r" b="b"/>
              <a:pathLst>
                <a:path w="1059063" h="1007997">
                  <a:moveTo>
                    <a:pt x="703357" y="0"/>
                  </a:moveTo>
                  <a:lnTo>
                    <a:pt x="1059063" y="345377"/>
                  </a:lnTo>
                  <a:cubicBezTo>
                    <a:pt x="1011759" y="390684"/>
                    <a:pt x="950318" y="412745"/>
                    <a:pt x="888735" y="411717"/>
                  </a:cubicBezTo>
                  <a:lnTo>
                    <a:pt x="615617" y="668531"/>
                  </a:lnTo>
                  <a:cubicBezTo>
                    <a:pt x="643882" y="763675"/>
                    <a:pt x="628025" y="864389"/>
                    <a:pt x="564718" y="936620"/>
                  </a:cubicBezTo>
                  <a:lnTo>
                    <a:pt x="370217" y="747767"/>
                  </a:lnTo>
                  <a:cubicBezTo>
                    <a:pt x="247618" y="834750"/>
                    <a:pt x="146199" y="930329"/>
                    <a:pt x="0" y="1007997"/>
                  </a:cubicBezTo>
                  <a:cubicBezTo>
                    <a:pt x="95002" y="875886"/>
                    <a:pt x="190003" y="777809"/>
                    <a:pt x="284746" y="664777"/>
                  </a:cubicBezTo>
                  <a:lnTo>
                    <a:pt x="96361" y="481861"/>
                  </a:lnTo>
                  <a:cubicBezTo>
                    <a:pt x="152055" y="429106"/>
                    <a:pt x="226831" y="406169"/>
                    <a:pt x="303394" y="411783"/>
                  </a:cubicBezTo>
                  <a:cubicBezTo>
                    <a:pt x="325459" y="413401"/>
                    <a:pt x="347673" y="417390"/>
                    <a:pt x="369433" y="424372"/>
                  </a:cubicBezTo>
                  <a:lnTo>
                    <a:pt x="642990" y="154959"/>
                  </a:lnTo>
                  <a:cubicBezTo>
                    <a:pt x="643358" y="99193"/>
                    <a:pt x="663662" y="44083"/>
                    <a:pt x="703357" y="0"/>
                  </a:cubicBezTo>
                  <a:close/>
                </a:path>
              </a:pathLst>
            </a:custGeom>
            <a:solidFill>
              <a:srgbClr val="FFFFFF"/>
            </a:solidFill>
            <a:ln>
              <a:noFill/>
            </a:ln>
          </p:spPr>
          <p:txBody>
            <a:bodyPr anchor="ctr" anchorCtr="1"/>
            <a:lstStyle/>
            <a:p>
              <a:endParaRPr lang="zh-CN" altLang="en-US">
                <a:solidFill>
                  <a:schemeClr val="tx1"/>
                </a:solidFill>
                <a:latin typeface="Calibri" panose="020F0502020204030204" pitchFamily="34" charset="0"/>
                <a:ea typeface="宋体" panose="02010600030101010101" pitchFamily="2" charset="-122"/>
              </a:endParaRPr>
            </a:p>
          </p:txBody>
        </p:sp>
      </p:grpSp>
      <p:sp>
        <p:nvSpPr>
          <p:cNvPr id="38" name="矩形 37"/>
          <p:cNvSpPr/>
          <p:nvPr/>
        </p:nvSpPr>
        <p:spPr>
          <a:xfrm>
            <a:off x="3477037" y="1836796"/>
            <a:ext cx="8363668" cy="184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9" name="矩形 38"/>
          <p:cNvSpPr/>
          <p:nvPr/>
        </p:nvSpPr>
        <p:spPr>
          <a:xfrm>
            <a:off x="3477037" y="4083782"/>
            <a:ext cx="8363668" cy="184228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矩形 20"/>
          <p:cNvSpPr/>
          <p:nvPr/>
        </p:nvSpPr>
        <p:spPr>
          <a:xfrm>
            <a:off x="8757484" y="1374438"/>
            <a:ext cx="2562412" cy="1720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6" name="Freeform 143"/>
          <p:cNvSpPr>
            <a:spLocks noEditPoints="1"/>
          </p:cNvSpPr>
          <p:nvPr/>
        </p:nvSpPr>
        <p:spPr bwMode="auto">
          <a:xfrm flipH="1">
            <a:off x="5452556" y="3432867"/>
            <a:ext cx="1286889" cy="1007450"/>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rgbClr val="E42424"/>
          </a:solidFill>
          <a:ln>
            <a:noFill/>
          </a:ln>
        </p:spPr>
        <p:txBody>
          <a:bodyPr vert="horz" wrap="square" lIns="91440" tIns="45720" rIns="91440" bIns="45720" numCol="1" anchor="t" anchorCtr="0" compatLnSpc="1"/>
          <a:lstStyle/>
          <a:p>
            <a:endParaRPr lang="zh-CN" altLang="en-US"/>
          </a:p>
        </p:txBody>
      </p:sp>
      <p:sp>
        <p:nvSpPr>
          <p:cNvPr id="27" name="右弧形箭头 5"/>
          <p:cNvSpPr/>
          <p:nvPr/>
        </p:nvSpPr>
        <p:spPr>
          <a:xfrm rot="5400000" flipH="1">
            <a:off x="5326400" y="2964489"/>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28" name="右弧形箭头 5"/>
          <p:cNvSpPr/>
          <p:nvPr/>
        </p:nvSpPr>
        <p:spPr>
          <a:xfrm rot="16200000">
            <a:off x="3903425" y="2963718"/>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29" name="右弧形箭头 5"/>
          <p:cNvSpPr/>
          <p:nvPr/>
        </p:nvSpPr>
        <p:spPr>
          <a:xfrm rot="16200000" flipH="1" flipV="1">
            <a:off x="5326400" y="2089358"/>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30" name="右弧形箭头 5"/>
          <p:cNvSpPr/>
          <p:nvPr/>
        </p:nvSpPr>
        <p:spPr>
          <a:xfrm rot="5400000" flipV="1">
            <a:off x="3903425" y="2090129"/>
            <a:ext cx="2962176" cy="2654970"/>
          </a:xfrm>
          <a:custGeom>
            <a:avLst/>
            <a:gdLst>
              <a:gd name="connsiteX0" fmla="*/ 2376264 w 2376639"/>
              <a:gd name="connsiteY0" fmla="*/ 1534671 h 2134851"/>
              <a:gd name="connsiteX1" fmla="*/ 2376264 w 2376639"/>
              <a:gd name="connsiteY1" fmla="*/ 1800200 h 2134851"/>
              <a:gd name="connsiteX2" fmla="*/ 2319027 w 2376639"/>
              <a:gd name="connsiteY2" fmla="*/ 1800200 h 2134851"/>
              <a:gd name="connsiteX3" fmla="*/ 0 w 2376639"/>
              <a:gd name="connsiteY3" fmla="*/ 594066 h 2134851"/>
              <a:gd name="connsiteX4" fmla="*/ 0 w 2376639"/>
              <a:gd name="connsiteY4" fmla="*/ 0 h 2134851"/>
              <a:gd name="connsiteX5" fmla="*/ 2376264 w 2376639"/>
              <a:gd name="connsiteY5" fmla="*/ 1534671 h 2134851"/>
              <a:gd name="connsiteX6" fmla="*/ 2376639 w 2376639"/>
              <a:gd name="connsiteY6" fmla="*/ 2129006 h 2134851"/>
              <a:gd name="connsiteX7" fmla="*/ 2376265 w 2376639"/>
              <a:gd name="connsiteY7" fmla="*/ 2134851 h 2134851"/>
              <a:gd name="connsiteX8" fmla="*/ 2376265 w 2376639"/>
              <a:gd name="connsiteY8" fmla="*/ 2124095 h 2134851"/>
              <a:gd name="connsiteX9" fmla="*/ 2376639 w 2376639"/>
              <a:gd name="connsiteY9" fmla="*/ 2129006 h 2134851"/>
              <a:gd name="connsiteX0-1" fmla="*/ 2376264 w 2381874"/>
              <a:gd name="connsiteY0-2" fmla="*/ 1534671 h 2134851"/>
              <a:gd name="connsiteX1-3" fmla="*/ 2376264 w 2381874"/>
              <a:gd name="connsiteY1-4" fmla="*/ 1800200 h 2134851"/>
              <a:gd name="connsiteX2-5" fmla="*/ 2361230 w 2381874"/>
              <a:gd name="connsiteY2-6" fmla="*/ 1786132 h 2134851"/>
              <a:gd name="connsiteX3-7" fmla="*/ 0 w 2381874"/>
              <a:gd name="connsiteY3-8" fmla="*/ 594066 h 2134851"/>
              <a:gd name="connsiteX4-9" fmla="*/ 0 w 2381874"/>
              <a:gd name="connsiteY4-10" fmla="*/ 0 h 2134851"/>
              <a:gd name="connsiteX5-11" fmla="*/ 2376264 w 2381874"/>
              <a:gd name="connsiteY5-12" fmla="*/ 1534671 h 2134851"/>
              <a:gd name="connsiteX6-13" fmla="*/ 2376639 w 2381874"/>
              <a:gd name="connsiteY6-14" fmla="*/ 2129006 h 2134851"/>
              <a:gd name="connsiteX7-15" fmla="*/ 2376265 w 2381874"/>
              <a:gd name="connsiteY7-16" fmla="*/ 2134851 h 2134851"/>
              <a:gd name="connsiteX8-17" fmla="*/ 2376265 w 2381874"/>
              <a:gd name="connsiteY8-18" fmla="*/ 2124095 h 2134851"/>
              <a:gd name="connsiteX9-19" fmla="*/ 2376639 w 2381874"/>
              <a:gd name="connsiteY9-20" fmla="*/ 2129006 h 2134851"/>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Lst>
            <a:rect l="l" t="t" r="r" b="b"/>
            <a:pathLst>
              <a:path w="2381874" h="2134851">
                <a:moveTo>
                  <a:pt x="2376264" y="1534671"/>
                </a:moveTo>
                <a:lnTo>
                  <a:pt x="2376264" y="1800200"/>
                </a:lnTo>
                <a:cubicBezTo>
                  <a:pt x="2357185" y="1800200"/>
                  <a:pt x="2408445" y="1842403"/>
                  <a:pt x="2361230" y="1786132"/>
                </a:cubicBezTo>
                <a:cubicBezTo>
                  <a:pt x="2130259" y="1096037"/>
                  <a:pt x="1137340" y="594066"/>
                  <a:pt x="0" y="594066"/>
                </a:cubicBezTo>
                <a:lnTo>
                  <a:pt x="0" y="0"/>
                </a:lnTo>
                <a:cubicBezTo>
                  <a:pt x="1312374" y="0"/>
                  <a:pt x="2376264" y="687096"/>
                  <a:pt x="2376264" y="1534671"/>
                </a:cubicBezTo>
                <a:close/>
                <a:moveTo>
                  <a:pt x="2376639" y="2129006"/>
                </a:moveTo>
                <a:cubicBezTo>
                  <a:pt x="2376514" y="2130954"/>
                  <a:pt x="2376390" y="2132903"/>
                  <a:pt x="2376265" y="2134851"/>
                </a:cubicBezTo>
                <a:lnTo>
                  <a:pt x="2376265" y="2124095"/>
                </a:lnTo>
                <a:cubicBezTo>
                  <a:pt x="2376631" y="2125731"/>
                  <a:pt x="2376637" y="2127368"/>
                  <a:pt x="2376639" y="2129006"/>
                </a:cubicBezTo>
                <a:close/>
              </a:path>
            </a:pathLst>
          </a:custGeom>
          <a:solidFill>
            <a:schemeClr val="accent1"/>
          </a:solidFill>
          <a:ln w="25400" cap="flat" cmpd="sng" algn="ctr">
            <a:noFill/>
            <a:prstDash val="solid"/>
          </a:ln>
          <a:effectLst/>
        </p:spPr>
        <p:txBody>
          <a:bodyPr rot="0" spcFirstLastPara="0" vertOverflow="overflow" horzOverflow="overflow" vert="horz" wrap="square" lIns="68580" tIns="34290" rIns="68580" bIns="34290" numCol="1" spcCol="0" rtlCol="0" fromWordArt="0" anchor="ctr" anchorCtr="0" forceAA="0" compatLnSpc="1">
            <a:noAutofit/>
          </a:bodyPr>
          <a:lstStyle/>
          <a:p>
            <a:pPr algn="ctr">
              <a:defRPr/>
            </a:pPr>
            <a:endParaRPr lang="en-US" sz="1350" kern="0">
              <a:solidFill>
                <a:sysClr val="windowText" lastClr="000000"/>
              </a:solidFill>
              <a:latin typeface="Calibri" panose="020F0502020204030204"/>
            </a:endParaRPr>
          </a:p>
        </p:txBody>
      </p:sp>
      <p:sp>
        <p:nvSpPr>
          <p:cNvPr id="31" name="矩形 30"/>
          <p:cNvSpPr/>
          <p:nvPr/>
        </p:nvSpPr>
        <p:spPr>
          <a:xfrm>
            <a:off x="872104" y="1374438"/>
            <a:ext cx="2562412" cy="1720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2" name="矩形 31"/>
          <p:cNvSpPr/>
          <p:nvPr/>
        </p:nvSpPr>
        <p:spPr>
          <a:xfrm>
            <a:off x="8757484" y="4474499"/>
            <a:ext cx="2562412" cy="1720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3" name="矩形 32"/>
          <p:cNvSpPr/>
          <p:nvPr/>
        </p:nvSpPr>
        <p:spPr>
          <a:xfrm>
            <a:off x="872104" y="4474499"/>
            <a:ext cx="2562412" cy="17204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请输入第三章大标题</a:t>
            </a:r>
            <a:endParaRPr lang="zh-CN" altLang="en-US" dirty="0"/>
          </a:p>
        </p:txBody>
      </p:sp>
      <p:sp>
        <p:nvSpPr>
          <p:cNvPr id="9219" name="文本占位符 2"/>
          <p:cNvSpPr>
            <a:spLocks noGrp="1"/>
          </p:cNvSpPr>
          <p:nvPr>
            <p:ph type="body" idx="1"/>
          </p:nvPr>
        </p:nvSpPr>
        <p:spPr/>
        <p:txBody>
          <a:bodyPr/>
          <a:lstStyle/>
          <a:p>
            <a:r>
              <a:rPr lang="zh-CN" altLang="en-US"/>
              <a:t>请输入第三章说明小标题</a:t>
            </a:r>
            <a:endParaRPr lang="zh-CN" alt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任意多边形: 形状 10"/>
          <p:cNvSpPr/>
          <p:nvPr>
            <p:custDataLst>
              <p:tags r:id="rId1"/>
            </p:custDataLst>
          </p:nvPr>
        </p:nvSpPr>
        <p:spPr>
          <a:xfrm>
            <a:off x="898550" y="5401994"/>
            <a:ext cx="3123903"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endParaRPr lang="zh-CN" altLang="en-US"/>
          </a:p>
        </p:txBody>
      </p:sp>
      <p:sp>
        <p:nvSpPr>
          <p:cNvPr id="12" name="MH_Other_7"/>
          <p:cNvSpPr/>
          <p:nvPr>
            <p:custDataLst>
              <p:tags r:id="rId2"/>
            </p:custDataLst>
          </p:nvPr>
        </p:nvSpPr>
        <p:spPr>
          <a:xfrm rot="19928148">
            <a:off x="592162" y="4652866"/>
            <a:ext cx="3430588"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Lst>
            <a:ahLst/>
            <a:cxnLst>
              <a:cxn ang="0">
                <a:pos x="connsiteX0" y="connsiteY0"/>
              </a:cxn>
              <a:cxn ang="0">
                <a:pos x="connsiteX1" y="connsiteY1"/>
              </a:cxn>
              <a:cxn ang="0">
                <a:pos x="connsiteX2" y="connsiteY2"/>
              </a:cxn>
              <a:cxn ang="0">
                <a:pos x="connsiteX3" y="connsiteY3"/>
              </a:cxn>
            </a:cxnLst>
            <a:rect l="l" t="t" r="r" b="b"/>
            <a:pathLst>
              <a:path w="3416936" h="448342">
                <a:moveTo>
                  <a:pt x="3416936" y="0"/>
                </a:moveTo>
                <a:lnTo>
                  <a:pt x="3178443" y="448342"/>
                </a:lnTo>
                <a:lnTo>
                  <a:pt x="0" y="448342"/>
                </a:lnTo>
                <a:lnTo>
                  <a:pt x="23702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1" name="椭圆 20"/>
          <p:cNvSpPr/>
          <p:nvPr/>
        </p:nvSpPr>
        <p:spPr>
          <a:xfrm>
            <a:off x="2716246" y="3601084"/>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2" name="矩形 21"/>
          <p:cNvSpPr/>
          <p:nvPr/>
        </p:nvSpPr>
        <p:spPr>
          <a:xfrm>
            <a:off x="4234583" y="4907291"/>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3" name="任意多边形: 形状 22"/>
          <p:cNvSpPr/>
          <p:nvPr>
            <p:custDataLst>
              <p:tags r:id="rId3"/>
            </p:custDataLst>
          </p:nvPr>
        </p:nvSpPr>
        <p:spPr>
          <a:xfrm>
            <a:off x="4509405" y="3607476"/>
            <a:ext cx="3123903" cy="485946"/>
          </a:xfrm>
          <a:custGeom>
            <a:avLst/>
            <a:gdLst>
              <a:gd name="connsiteX0" fmla="*/ 0 w 3123903"/>
              <a:gd name="connsiteY0" fmla="*/ 0 h 485946"/>
              <a:gd name="connsiteX1" fmla="*/ 2892000 w 3123903"/>
              <a:gd name="connsiteY1" fmla="*/ 0 h 485946"/>
              <a:gd name="connsiteX2" fmla="*/ 3123903 w 3123903"/>
              <a:gd name="connsiteY2" fmla="*/ 231946 h 485946"/>
              <a:gd name="connsiteX3" fmla="*/ 2869950 w 3123903"/>
              <a:gd name="connsiteY3" fmla="*/ 485946 h 485946"/>
              <a:gd name="connsiteX4" fmla="*/ 2413000 w 3123903"/>
              <a:gd name="connsiteY4" fmla="*/ 485946 h 485946"/>
              <a:gd name="connsiteX5" fmla="*/ 2319040 w 3123903"/>
              <a:gd name="connsiteY5" fmla="*/ 485946 h 485946"/>
              <a:gd name="connsiteX6" fmla="*/ 0 w 3123903"/>
              <a:gd name="connsiteY6" fmla="*/ 485946 h 4859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123903" h="485946">
                <a:moveTo>
                  <a:pt x="0" y="0"/>
                </a:moveTo>
                <a:lnTo>
                  <a:pt x="2892000" y="0"/>
                </a:lnTo>
                <a:lnTo>
                  <a:pt x="3123903" y="231946"/>
                </a:lnTo>
                <a:lnTo>
                  <a:pt x="2869950" y="485946"/>
                </a:lnTo>
                <a:lnTo>
                  <a:pt x="2413000" y="485946"/>
                </a:lnTo>
                <a:lnTo>
                  <a:pt x="2319040" y="485946"/>
                </a:lnTo>
                <a:lnTo>
                  <a:pt x="0" y="485946"/>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a:defRPr/>
            </a:pPr>
            <a:endParaRPr lang="zh-CN" altLang="en-US"/>
          </a:p>
        </p:txBody>
      </p:sp>
      <p:sp>
        <p:nvSpPr>
          <p:cNvPr id="24" name="MH_Other_7"/>
          <p:cNvSpPr/>
          <p:nvPr>
            <p:custDataLst>
              <p:tags r:id="rId4"/>
            </p:custDataLst>
          </p:nvPr>
        </p:nvSpPr>
        <p:spPr>
          <a:xfrm rot="19928148">
            <a:off x="4203017" y="2858348"/>
            <a:ext cx="3430588" cy="447675"/>
          </a:xfrm>
          <a:custGeom>
            <a:avLst/>
            <a:gdLst>
              <a:gd name="connsiteX0" fmla="*/ 3416936 w 3416936"/>
              <a:gd name="connsiteY0" fmla="*/ 0 h 448342"/>
              <a:gd name="connsiteX1" fmla="*/ 3178443 w 3416936"/>
              <a:gd name="connsiteY1" fmla="*/ 448342 h 448342"/>
              <a:gd name="connsiteX2" fmla="*/ 0 w 3416936"/>
              <a:gd name="connsiteY2" fmla="*/ 448342 h 448342"/>
              <a:gd name="connsiteX3" fmla="*/ 237026 w 3416936"/>
              <a:gd name="connsiteY3" fmla="*/ 0 h 448342"/>
            </a:gdLst>
            <a:ahLst/>
            <a:cxnLst>
              <a:cxn ang="0">
                <a:pos x="connsiteX0" y="connsiteY0"/>
              </a:cxn>
              <a:cxn ang="0">
                <a:pos x="connsiteX1" y="connsiteY1"/>
              </a:cxn>
              <a:cxn ang="0">
                <a:pos x="connsiteX2" y="connsiteY2"/>
              </a:cxn>
              <a:cxn ang="0">
                <a:pos x="connsiteX3" y="connsiteY3"/>
              </a:cxn>
            </a:cxnLst>
            <a:rect l="l" t="t" r="r" b="b"/>
            <a:pathLst>
              <a:path w="3416936" h="448342">
                <a:moveTo>
                  <a:pt x="3416936" y="0"/>
                </a:moveTo>
                <a:lnTo>
                  <a:pt x="3178443" y="448342"/>
                </a:lnTo>
                <a:lnTo>
                  <a:pt x="0" y="448342"/>
                </a:lnTo>
                <a:lnTo>
                  <a:pt x="237026" y="0"/>
                </a:lnTo>
                <a:close/>
              </a:path>
            </a:pathLst>
          </a:cu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dirty="0"/>
          </a:p>
        </p:txBody>
      </p:sp>
      <p:sp>
        <p:nvSpPr>
          <p:cNvPr id="25" name="椭圆 24"/>
          <p:cNvSpPr/>
          <p:nvPr/>
        </p:nvSpPr>
        <p:spPr>
          <a:xfrm>
            <a:off x="6327101" y="180656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6" name="矩形 25"/>
          <p:cNvSpPr/>
          <p:nvPr/>
        </p:nvSpPr>
        <p:spPr>
          <a:xfrm>
            <a:off x="7845438" y="3112773"/>
            <a:ext cx="3673995" cy="149542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7" name="KSO_Shape"/>
          <p:cNvSpPr/>
          <p:nvPr/>
        </p:nvSpPr>
        <p:spPr bwMode="auto">
          <a:xfrm>
            <a:off x="6733789" y="2162782"/>
            <a:ext cx="492832" cy="593774"/>
          </a:xfrm>
          <a:custGeom>
            <a:avLst/>
            <a:gdLst>
              <a:gd name="T0" fmla="*/ 1396675 w 1644650"/>
              <a:gd name="T1" fmla="*/ 1979613 h 1979613"/>
              <a:gd name="T2" fmla="*/ 834822 w 1644650"/>
              <a:gd name="T3" fmla="*/ 0 h 1979613"/>
              <a:gd name="T4" fmla="*/ 883425 w 1644650"/>
              <a:gd name="T5" fmla="*/ 3175 h 1979613"/>
              <a:gd name="T6" fmla="*/ 925675 w 1644650"/>
              <a:gd name="T7" fmla="*/ 10795 h 1979613"/>
              <a:gd name="T8" fmla="*/ 961571 w 1644650"/>
              <a:gd name="T9" fmla="*/ 21907 h 1979613"/>
              <a:gd name="T10" fmla="*/ 990478 w 1644650"/>
              <a:gd name="T11" fmla="*/ 33972 h 1979613"/>
              <a:gd name="T12" fmla="*/ 1017797 w 1644650"/>
              <a:gd name="T13" fmla="*/ 48895 h 1979613"/>
              <a:gd name="T14" fmla="*/ 1033681 w 1644650"/>
              <a:gd name="T15" fmla="*/ 59690 h 1979613"/>
              <a:gd name="T16" fmla="*/ 1040351 w 1644650"/>
              <a:gd name="T17" fmla="*/ 71755 h 1979613"/>
              <a:gd name="T18" fmla="*/ 1087048 w 1644650"/>
              <a:gd name="T19" fmla="*/ 158433 h 1979613"/>
              <a:gd name="T20" fmla="*/ 1128345 w 1644650"/>
              <a:gd name="T21" fmla="*/ 243523 h 1979613"/>
              <a:gd name="T22" fmla="*/ 1172500 w 1644650"/>
              <a:gd name="T23" fmla="*/ 343535 h 1979613"/>
              <a:gd name="T24" fmla="*/ 1206172 w 1644650"/>
              <a:gd name="T25" fmla="*/ 432118 h 1979613"/>
              <a:gd name="T26" fmla="*/ 1219832 w 1644650"/>
              <a:gd name="T27" fmla="*/ 477203 h 1979613"/>
              <a:gd name="T28" fmla="*/ 1226185 w 1644650"/>
              <a:gd name="T29" fmla="*/ 514985 h 1979613"/>
              <a:gd name="T30" fmla="*/ 1227138 w 1644650"/>
              <a:gd name="T31" fmla="*/ 549593 h 1979613"/>
              <a:gd name="T32" fmla="*/ 1223644 w 1644650"/>
              <a:gd name="T33" fmla="*/ 580708 h 1979613"/>
              <a:gd name="T34" fmla="*/ 1217608 w 1644650"/>
              <a:gd name="T35" fmla="*/ 607695 h 1979613"/>
              <a:gd name="T36" fmla="*/ 1208714 w 1644650"/>
              <a:gd name="T37" fmla="*/ 631190 h 1979613"/>
              <a:gd name="T38" fmla="*/ 1199501 w 1644650"/>
              <a:gd name="T39" fmla="*/ 650240 h 1979613"/>
              <a:gd name="T40" fmla="*/ 1181712 w 1644650"/>
              <a:gd name="T41" fmla="*/ 676593 h 1979613"/>
              <a:gd name="T42" fmla="*/ 251908 w 1644650"/>
              <a:gd name="T43" fmla="*/ 1979613 h 1979613"/>
              <a:gd name="T44" fmla="*/ 262073 w 1644650"/>
              <a:gd name="T45" fmla="*/ 1268095 h 1979613"/>
              <a:gd name="T46" fmla="*/ 661060 w 1644650"/>
              <a:gd name="T47" fmla="*/ 691198 h 1979613"/>
              <a:gd name="T48" fmla="*/ 857694 w 1644650"/>
              <a:gd name="T49" fmla="*/ 410845 h 1979613"/>
              <a:gd name="T50" fmla="*/ 933616 w 1644650"/>
              <a:gd name="T51" fmla="*/ 305753 h 1979613"/>
              <a:gd name="T52" fmla="*/ 946640 w 1644650"/>
              <a:gd name="T53" fmla="*/ 271463 h 1979613"/>
              <a:gd name="T54" fmla="*/ 916780 w 1644650"/>
              <a:gd name="T55" fmla="*/ 263843 h 1979613"/>
              <a:gd name="T56" fmla="*/ 878342 w 1644650"/>
              <a:gd name="T57" fmla="*/ 258128 h 1979613"/>
              <a:gd name="T58" fmla="*/ 824022 w 1644650"/>
              <a:gd name="T59" fmla="*/ 255270 h 1979613"/>
              <a:gd name="T60" fmla="*/ 774466 w 1644650"/>
              <a:gd name="T61" fmla="*/ 258128 h 1979613"/>
              <a:gd name="T62" fmla="*/ 731899 w 1644650"/>
              <a:gd name="T63" fmla="*/ 264795 h 1979613"/>
              <a:gd name="T64" fmla="*/ 697591 w 1644650"/>
              <a:gd name="T65" fmla="*/ 273050 h 1979613"/>
              <a:gd name="T66" fmla="*/ 507628 w 1644650"/>
              <a:gd name="T67" fmla="*/ 744220 h 1979613"/>
              <a:gd name="T68" fmla="*/ 498415 w 1644650"/>
              <a:gd name="T69" fmla="*/ 728345 h 1979613"/>
              <a:gd name="T70" fmla="*/ 450766 w 1644650"/>
              <a:gd name="T71" fmla="*/ 655320 h 1979613"/>
              <a:gd name="T72" fmla="*/ 435518 w 1644650"/>
              <a:gd name="T73" fmla="*/ 628650 h 1979613"/>
              <a:gd name="T74" fmla="*/ 425353 w 1644650"/>
              <a:gd name="T75" fmla="*/ 602933 h 1979613"/>
              <a:gd name="T76" fmla="*/ 418999 w 1644650"/>
              <a:gd name="T77" fmla="*/ 578168 h 1979613"/>
              <a:gd name="T78" fmla="*/ 416140 w 1644650"/>
              <a:gd name="T79" fmla="*/ 554990 h 1979613"/>
              <a:gd name="T80" fmla="*/ 415823 w 1644650"/>
              <a:gd name="T81" fmla="*/ 534353 h 1979613"/>
              <a:gd name="T82" fmla="*/ 419635 w 1644650"/>
              <a:gd name="T83" fmla="*/ 504508 h 1979613"/>
              <a:gd name="T84" fmla="*/ 426623 w 1644650"/>
              <a:gd name="T85" fmla="*/ 480695 h 1979613"/>
              <a:gd name="T86" fmla="*/ 592126 w 1644650"/>
              <a:gd name="T87" fmla="*/ 97473 h 1979613"/>
              <a:gd name="T88" fmla="*/ 599750 w 1644650"/>
              <a:gd name="T89" fmla="*/ 78740 h 1979613"/>
              <a:gd name="T90" fmla="*/ 605468 w 1644650"/>
              <a:gd name="T91" fmla="*/ 69533 h 1979613"/>
              <a:gd name="T92" fmla="*/ 618175 w 1644650"/>
              <a:gd name="T93" fmla="*/ 55880 h 1979613"/>
              <a:gd name="T94" fmla="*/ 629293 w 1644650"/>
              <a:gd name="T95" fmla="*/ 47942 h 1979613"/>
              <a:gd name="T96" fmla="*/ 664236 w 1644650"/>
              <a:gd name="T97" fmla="*/ 33655 h 1979613"/>
              <a:gd name="T98" fmla="*/ 697591 w 1644650"/>
              <a:gd name="T99" fmla="*/ 21907 h 1979613"/>
              <a:gd name="T100" fmla="*/ 739840 w 1644650"/>
              <a:gd name="T101" fmla="*/ 10477 h 1979613"/>
              <a:gd name="T102" fmla="*/ 798926 w 1644650"/>
              <a:gd name="T103" fmla="*/ 1587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1644650" h="1979613">
                <a:moveTo>
                  <a:pt x="1096061" y="942975"/>
                </a:moveTo>
                <a:lnTo>
                  <a:pt x="1644650" y="1687741"/>
                </a:lnTo>
                <a:lnTo>
                  <a:pt x="1396675" y="1979613"/>
                </a:lnTo>
                <a:lnTo>
                  <a:pt x="882650" y="1253903"/>
                </a:lnTo>
                <a:lnTo>
                  <a:pt x="1096061" y="942975"/>
                </a:lnTo>
                <a:close/>
                <a:moveTo>
                  <a:pt x="834822" y="0"/>
                </a:moveTo>
                <a:lnTo>
                  <a:pt x="851658" y="317"/>
                </a:lnTo>
                <a:lnTo>
                  <a:pt x="867859" y="1587"/>
                </a:lnTo>
                <a:lnTo>
                  <a:pt x="883425" y="3175"/>
                </a:lnTo>
                <a:lnTo>
                  <a:pt x="898355" y="5397"/>
                </a:lnTo>
                <a:lnTo>
                  <a:pt x="912333" y="7620"/>
                </a:lnTo>
                <a:lnTo>
                  <a:pt x="925675" y="10795"/>
                </a:lnTo>
                <a:lnTo>
                  <a:pt x="938381" y="14287"/>
                </a:lnTo>
                <a:lnTo>
                  <a:pt x="950452" y="17780"/>
                </a:lnTo>
                <a:lnTo>
                  <a:pt x="961571" y="21907"/>
                </a:lnTo>
                <a:lnTo>
                  <a:pt x="972054" y="25717"/>
                </a:lnTo>
                <a:lnTo>
                  <a:pt x="981584" y="29528"/>
                </a:lnTo>
                <a:lnTo>
                  <a:pt x="990478" y="33972"/>
                </a:lnTo>
                <a:lnTo>
                  <a:pt x="998420" y="37782"/>
                </a:lnTo>
                <a:lnTo>
                  <a:pt x="1005726" y="41910"/>
                </a:lnTo>
                <a:lnTo>
                  <a:pt x="1017797" y="48895"/>
                </a:lnTo>
                <a:lnTo>
                  <a:pt x="1026692" y="54292"/>
                </a:lnTo>
                <a:lnTo>
                  <a:pt x="1031775" y="58420"/>
                </a:lnTo>
                <a:lnTo>
                  <a:pt x="1033681" y="59690"/>
                </a:lnTo>
                <a:lnTo>
                  <a:pt x="1035587" y="63500"/>
                </a:lnTo>
                <a:lnTo>
                  <a:pt x="1035587" y="62865"/>
                </a:lnTo>
                <a:lnTo>
                  <a:pt x="1040351" y="71755"/>
                </a:lnTo>
                <a:lnTo>
                  <a:pt x="1054011" y="96520"/>
                </a:lnTo>
                <a:lnTo>
                  <a:pt x="1074659" y="134938"/>
                </a:lnTo>
                <a:lnTo>
                  <a:pt x="1087048" y="158433"/>
                </a:lnTo>
                <a:lnTo>
                  <a:pt x="1099755" y="184785"/>
                </a:lnTo>
                <a:lnTo>
                  <a:pt x="1114050" y="213360"/>
                </a:lnTo>
                <a:lnTo>
                  <a:pt x="1128345" y="243523"/>
                </a:lnTo>
                <a:lnTo>
                  <a:pt x="1142957" y="275590"/>
                </a:lnTo>
                <a:lnTo>
                  <a:pt x="1157887" y="308928"/>
                </a:lnTo>
                <a:lnTo>
                  <a:pt x="1172500" y="343535"/>
                </a:lnTo>
                <a:lnTo>
                  <a:pt x="1186159" y="378460"/>
                </a:lnTo>
                <a:lnTo>
                  <a:pt x="1199819" y="414020"/>
                </a:lnTo>
                <a:lnTo>
                  <a:pt x="1206172" y="432118"/>
                </a:lnTo>
                <a:lnTo>
                  <a:pt x="1211890" y="449580"/>
                </a:lnTo>
                <a:lnTo>
                  <a:pt x="1216338" y="463550"/>
                </a:lnTo>
                <a:lnTo>
                  <a:pt x="1219832" y="477203"/>
                </a:lnTo>
                <a:lnTo>
                  <a:pt x="1222691" y="489903"/>
                </a:lnTo>
                <a:lnTo>
                  <a:pt x="1224915" y="502920"/>
                </a:lnTo>
                <a:lnTo>
                  <a:pt x="1226185" y="514985"/>
                </a:lnTo>
                <a:lnTo>
                  <a:pt x="1227138" y="526733"/>
                </a:lnTo>
                <a:lnTo>
                  <a:pt x="1227138" y="538480"/>
                </a:lnTo>
                <a:lnTo>
                  <a:pt x="1227138" y="549593"/>
                </a:lnTo>
                <a:lnTo>
                  <a:pt x="1226503" y="560705"/>
                </a:lnTo>
                <a:lnTo>
                  <a:pt x="1225232" y="570865"/>
                </a:lnTo>
                <a:lnTo>
                  <a:pt x="1223644" y="580708"/>
                </a:lnTo>
                <a:lnTo>
                  <a:pt x="1222056" y="589915"/>
                </a:lnTo>
                <a:lnTo>
                  <a:pt x="1219832" y="599123"/>
                </a:lnTo>
                <a:lnTo>
                  <a:pt x="1217608" y="607695"/>
                </a:lnTo>
                <a:lnTo>
                  <a:pt x="1214749" y="615950"/>
                </a:lnTo>
                <a:lnTo>
                  <a:pt x="1211890" y="623570"/>
                </a:lnTo>
                <a:lnTo>
                  <a:pt x="1208714" y="631190"/>
                </a:lnTo>
                <a:lnTo>
                  <a:pt x="1205855" y="638175"/>
                </a:lnTo>
                <a:lnTo>
                  <a:pt x="1202678" y="644525"/>
                </a:lnTo>
                <a:lnTo>
                  <a:pt x="1199501" y="650240"/>
                </a:lnTo>
                <a:lnTo>
                  <a:pt x="1192830" y="660718"/>
                </a:lnTo>
                <a:lnTo>
                  <a:pt x="1186795" y="669925"/>
                </a:lnTo>
                <a:lnTo>
                  <a:pt x="1181712" y="676593"/>
                </a:lnTo>
                <a:lnTo>
                  <a:pt x="1177900" y="681673"/>
                </a:lnTo>
                <a:lnTo>
                  <a:pt x="1174088" y="685483"/>
                </a:lnTo>
                <a:lnTo>
                  <a:pt x="251908" y="1979613"/>
                </a:lnTo>
                <a:lnTo>
                  <a:pt x="0" y="1649413"/>
                </a:lnTo>
                <a:lnTo>
                  <a:pt x="128019" y="1463040"/>
                </a:lnTo>
                <a:lnTo>
                  <a:pt x="262073" y="1268095"/>
                </a:lnTo>
                <a:lnTo>
                  <a:pt x="419635" y="1039813"/>
                </a:lnTo>
                <a:lnTo>
                  <a:pt x="582914" y="803910"/>
                </a:lnTo>
                <a:lnTo>
                  <a:pt x="661060" y="691198"/>
                </a:lnTo>
                <a:lnTo>
                  <a:pt x="734440" y="585788"/>
                </a:lnTo>
                <a:lnTo>
                  <a:pt x="800832" y="491173"/>
                </a:lnTo>
                <a:lnTo>
                  <a:pt x="857694" y="410845"/>
                </a:lnTo>
                <a:lnTo>
                  <a:pt x="902167" y="348298"/>
                </a:lnTo>
                <a:lnTo>
                  <a:pt x="919957" y="324168"/>
                </a:lnTo>
                <a:lnTo>
                  <a:pt x="933616" y="305753"/>
                </a:lnTo>
                <a:lnTo>
                  <a:pt x="945370" y="289878"/>
                </a:lnTo>
                <a:lnTo>
                  <a:pt x="956488" y="274320"/>
                </a:lnTo>
                <a:lnTo>
                  <a:pt x="946640" y="271463"/>
                </a:lnTo>
                <a:lnTo>
                  <a:pt x="936475" y="268605"/>
                </a:lnTo>
                <a:lnTo>
                  <a:pt x="926628" y="266383"/>
                </a:lnTo>
                <a:lnTo>
                  <a:pt x="916780" y="263843"/>
                </a:lnTo>
                <a:lnTo>
                  <a:pt x="906932" y="261938"/>
                </a:lnTo>
                <a:lnTo>
                  <a:pt x="897085" y="260350"/>
                </a:lnTo>
                <a:lnTo>
                  <a:pt x="878342" y="258128"/>
                </a:lnTo>
                <a:lnTo>
                  <a:pt x="859600" y="256223"/>
                </a:lnTo>
                <a:lnTo>
                  <a:pt x="841493" y="255270"/>
                </a:lnTo>
                <a:lnTo>
                  <a:pt x="824022" y="255270"/>
                </a:lnTo>
                <a:lnTo>
                  <a:pt x="806550" y="255905"/>
                </a:lnTo>
                <a:lnTo>
                  <a:pt x="790031" y="256540"/>
                </a:lnTo>
                <a:lnTo>
                  <a:pt x="774466" y="258128"/>
                </a:lnTo>
                <a:lnTo>
                  <a:pt x="759218" y="260033"/>
                </a:lnTo>
                <a:lnTo>
                  <a:pt x="745241" y="262255"/>
                </a:lnTo>
                <a:lnTo>
                  <a:pt x="731899" y="264795"/>
                </a:lnTo>
                <a:lnTo>
                  <a:pt x="719192" y="267653"/>
                </a:lnTo>
                <a:lnTo>
                  <a:pt x="707756" y="270193"/>
                </a:lnTo>
                <a:lnTo>
                  <a:pt x="697591" y="273050"/>
                </a:lnTo>
                <a:lnTo>
                  <a:pt x="766524" y="378778"/>
                </a:lnTo>
                <a:lnTo>
                  <a:pt x="507945" y="745808"/>
                </a:lnTo>
                <a:lnTo>
                  <a:pt x="507628" y="744220"/>
                </a:lnTo>
                <a:lnTo>
                  <a:pt x="506039" y="741680"/>
                </a:lnTo>
                <a:lnTo>
                  <a:pt x="503180" y="736600"/>
                </a:lnTo>
                <a:lnTo>
                  <a:pt x="498415" y="728345"/>
                </a:lnTo>
                <a:lnTo>
                  <a:pt x="491427" y="716915"/>
                </a:lnTo>
                <a:lnTo>
                  <a:pt x="481261" y="701358"/>
                </a:lnTo>
                <a:lnTo>
                  <a:pt x="450766" y="655320"/>
                </a:lnTo>
                <a:lnTo>
                  <a:pt x="445048" y="646430"/>
                </a:lnTo>
                <a:lnTo>
                  <a:pt x="439965" y="637223"/>
                </a:lnTo>
                <a:lnTo>
                  <a:pt x="435518" y="628650"/>
                </a:lnTo>
                <a:lnTo>
                  <a:pt x="431388" y="620078"/>
                </a:lnTo>
                <a:lnTo>
                  <a:pt x="427894" y="611505"/>
                </a:lnTo>
                <a:lnTo>
                  <a:pt x="425353" y="602933"/>
                </a:lnTo>
                <a:lnTo>
                  <a:pt x="422494" y="594678"/>
                </a:lnTo>
                <a:lnTo>
                  <a:pt x="420588" y="586423"/>
                </a:lnTo>
                <a:lnTo>
                  <a:pt x="418999" y="578168"/>
                </a:lnTo>
                <a:lnTo>
                  <a:pt x="417411" y="570230"/>
                </a:lnTo>
                <a:lnTo>
                  <a:pt x="416458" y="562610"/>
                </a:lnTo>
                <a:lnTo>
                  <a:pt x="416140" y="554990"/>
                </a:lnTo>
                <a:lnTo>
                  <a:pt x="415823" y="548005"/>
                </a:lnTo>
                <a:lnTo>
                  <a:pt x="415823" y="541020"/>
                </a:lnTo>
                <a:lnTo>
                  <a:pt x="415823" y="534353"/>
                </a:lnTo>
                <a:lnTo>
                  <a:pt x="416458" y="527685"/>
                </a:lnTo>
                <a:lnTo>
                  <a:pt x="417729" y="515620"/>
                </a:lnTo>
                <a:lnTo>
                  <a:pt x="419635" y="504508"/>
                </a:lnTo>
                <a:lnTo>
                  <a:pt x="422176" y="495300"/>
                </a:lnTo>
                <a:lnTo>
                  <a:pt x="424400" y="487045"/>
                </a:lnTo>
                <a:lnTo>
                  <a:pt x="426623" y="480695"/>
                </a:lnTo>
                <a:lnTo>
                  <a:pt x="428847" y="475933"/>
                </a:lnTo>
                <a:lnTo>
                  <a:pt x="430435" y="472123"/>
                </a:lnTo>
                <a:lnTo>
                  <a:pt x="592126" y="97473"/>
                </a:lnTo>
                <a:lnTo>
                  <a:pt x="594668" y="90805"/>
                </a:lnTo>
                <a:lnTo>
                  <a:pt x="596891" y="84455"/>
                </a:lnTo>
                <a:lnTo>
                  <a:pt x="599750" y="78740"/>
                </a:lnTo>
                <a:lnTo>
                  <a:pt x="602927" y="73660"/>
                </a:lnTo>
                <a:lnTo>
                  <a:pt x="605786" y="66357"/>
                </a:lnTo>
                <a:lnTo>
                  <a:pt x="605468" y="69533"/>
                </a:lnTo>
                <a:lnTo>
                  <a:pt x="609916" y="64135"/>
                </a:lnTo>
                <a:lnTo>
                  <a:pt x="614045" y="59690"/>
                </a:lnTo>
                <a:lnTo>
                  <a:pt x="618175" y="55880"/>
                </a:lnTo>
                <a:lnTo>
                  <a:pt x="621669" y="52705"/>
                </a:lnTo>
                <a:lnTo>
                  <a:pt x="627070" y="49212"/>
                </a:lnTo>
                <a:lnTo>
                  <a:pt x="629293" y="47942"/>
                </a:lnTo>
                <a:lnTo>
                  <a:pt x="641047" y="42862"/>
                </a:lnTo>
                <a:lnTo>
                  <a:pt x="652483" y="37782"/>
                </a:lnTo>
                <a:lnTo>
                  <a:pt x="664236" y="33655"/>
                </a:lnTo>
                <a:lnTo>
                  <a:pt x="675355" y="29210"/>
                </a:lnTo>
                <a:lnTo>
                  <a:pt x="686790" y="25400"/>
                </a:lnTo>
                <a:lnTo>
                  <a:pt x="697591" y="21907"/>
                </a:lnTo>
                <a:lnTo>
                  <a:pt x="708392" y="18732"/>
                </a:lnTo>
                <a:lnTo>
                  <a:pt x="719192" y="15557"/>
                </a:lnTo>
                <a:lnTo>
                  <a:pt x="739840" y="10477"/>
                </a:lnTo>
                <a:lnTo>
                  <a:pt x="760489" y="6667"/>
                </a:lnTo>
                <a:lnTo>
                  <a:pt x="779866" y="3492"/>
                </a:lnTo>
                <a:lnTo>
                  <a:pt x="798926" y="1587"/>
                </a:lnTo>
                <a:lnTo>
                  <a:pt x="817351" y="317"/>
                </a:lnTo>
                <a:lnTo>
                  <a:pt x="834822"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3077905" y="3957300"/>
            <a:ext cx="582888" cy="593774"/>
          </a:xfrm>
          <a:custGeom>
            <a:avLst/>
            <a:gdLst>
              <a:gd name="T0" fmla="*/ 1088909 w 1944688"/>
              <a:gd name="T1" fmla="*/ 1478020 h 1979613"/>
              <a:gd name="T2" fmla="*/ 1105805 w 1944688"/>
              <a:gd name="T3" fmla="*/ 1615987 h 1979613"/>
              <a:gd name="T4" fmla="*/ 979564 w 1944688"/>
              <a:gd name="T5" fmla="*/ 1431925 h 1979613"/>
              <a:gd name="T6" fmla="*/ 811133 w 1944688"/>
              <a:gd name="T7" fmla="*/ 1321868 h 1979613"/>
              <a:gd name="T8" fmla="*/ 770571 w 1944688"/>
              <a:gd name="T9" fmla="*/ 1208449 h 1979613"/>
              <a:gd name="T10" fmla="*/ 827928 w 1944688"/>
              <a:gd name="T11" fmla="*/ 1109921 h 1979613"/>
              <a:gd name="T12" fmla="*/ 1112606 w 1944688"/>
              <a:gd name="T13" fmla="*/ 674053 h 1979613"/>
              <a:gd name="T14" fmla="*/ 1149350 w 1944688"/>
              <a:gd name="T15" fmla="*/ 766128 h 1979613"/>
              <a:gd name="T16" fmla="*/ 1085682 w 1944688"/>
              <a:gd name="T17" fmla="*/ 922338 h 1979613"/>
              <a:gd name="T18" fmla="*/ 916605 w 1944688"/>
              <a:gd name="T19" fmla="*/ 541568 h 1979613"/>
              <a:gd name="T20" fmla="*/ 864200 w 1944688"/>
              <a:gd name="T21" fmla="*/ 1004409 h 1979613"/>
              <a:gd name="T22" fmla="*/ 743510 w 1944688"/>
              <a:gd name="T23" fmla="*/ 1114247 h 1979613"/>
              <a:gd name="T24" fmla="*/ 749545 w 1944688"/>
              <a:gd name="T25" fmla="*/ 1320271 h 1979613"/>
              <a:gd name="T26" fmla="*/ 863882 w 1944688"/>
              <a:gd name="T27" fmla="*/ 1423442 h 1979613"/>
              <a:gd name="T28" fmla="*/ 1035388 w 1944688"/>
              <a:gd name="T29" fmla="*/ 1692004 h 1979613"/>
              <a:gd name="T30" fmla="*/ 1135434 w 1944688"/>
              <a:gd name="T31" fmla="*/ 1598357 h 1979613"/>
              <a:gd name="T32" fmla="*/ 1087158 w 1944688"/>
              <a:gd name="T33" fmla="*/ 1425029 h 1979613"/>
              <a:gd name="T34" fmla="*/ 1029672 w 1944688"/>
              <a:gd name="T35" fmla="*/ 1070121 h 1979613"/>
              <a:gd name="T36" fmla="*/ 1170370 w 1944688"/>
              <a:gd name="T37" fmla="*/ 968220 h 1979613"/>
              <a:gd name="T38" fmla="*/ 1219598 w 1944688"/>
              <a:gd name="T39" fmla="*/ 767275 h 1979613"/>
              <a:gd name="T40" fmla="*/ 1157348 w 1944688"/>
              <a:gd name="T41" fmla="*/ 597122 h 1979613"/>
              <a:gd name="T42" fmla="*/ 995370 w 1944688"/>
              <a:gd name="T43" fmla="*/ 529823 h 1979613"/>
              <a:gd name="T44" fmla="*/ 888020 w 1944688"/>
              <a:gd name="T45" fmla="*/ 312370 h 1979613"/>
              <a:gd name="T46" fmla="*/ 871505 w 1944688"/>
              <a:gd name="T47" fmla="*/ 408875 h 1979613"/>
              <a:gd name="T48" fmla="*/ 969327 w 1944688"/>
              <a:gd name="T49" fmla="*/ 472999 h 1979613"/>
              <a:gd name="T50" fmla="*/ 1059209 w 1944688"/>
              <a:gd name="T51" fmla="*/ 399351 h 1979613"/>
              <a:gd name="T52" fmla="*/ 1026813 w 1944688"/>
              <a:gd name="T53" fmla="*/ 299037 h 1979613"/>
              <a:gd name="T54" fmla="*/ 1190379 w 1944688"/>
              <a:gd name="T55" fmla="*/ 1270 h 1979613"/>
              <a:gd name="T56" fmla="*/ 1266286 w 1944688"/>
              <a:gd name="T57" fmla="*/ 52379 h 1979613"/>
              <a:gd name="T58" fmla="*/ 1285978 w 1944688"/>
              <a:gd name="T59" fmla="*/ 375543 h 1979613"/>
              <a:gd name="T60" fmla="*/ 1339335 w 1944688"/>
              <a:gd name="T61" fmla="*/ 412367 h 1979613"/>
              <a:gd name="T62" fmla="*/ 1627402 w 1944688"/>
              <a:gd name="T63" fmla="*/ 266975 h 1979613"/>
              <a:gd name="T64" fmla="*/ 1713155 w 1944688"/>
              <a:gd name="T65" fmla="*/ 299037 h 1979613"/>
              <a:gd name="T66" fmla="*/ 1944688 w 1944688"/>
              <a:gd name="T67" fmla="*/ 730768 h 1979613"/>
              <a:gd name="T68" fmla="*/ 1900224 w 1944688"/>
              <a:gd name="T69" fmla="*/ 811083 h 1979613"/>
              <a:gd name="T70" fmla="*/ 1646458 w 1944688"/>
              <a:gd name="T71" fmla="*/ 985997 h 1979613"/>
              <a:gd name="T72" fmla="*/ 1891013 w 1944688"/>
              <a:gd name="T73" fmla="*/ 1162499 h 1979613"/>
              <a:gd name="T74" fmla="*/ 1943735 w 1944688"/>
              <a:gd name="T75" fmla="*/ 1238369 h 1979613"/>
              <a:gd name="T76" fmla="*/ 1720142 w 1944688"/>
              <a:gd name="T77" fmla="*/ 1672640 h 1979613"/>
              <a:gd name="T78" fmla="*/ 1637883 w 1944688"/>
              <a:gd name="T79" fmla="*/ 1712956 h 1979613"/>
              <a:gd name="T80" fmla="*/ 1347910 w 1944688"/>
              <a:gd name="T81" fmla="*/ 1568199 h 1979613"/>
              <a:gd name="T82" fmla="*/ 1289471 w 1944688"/>
              <a:gd name="T83" fmla="*/ 1595817 h 1979613"/>
              <a:gd name="T84" fmla="*/ 1271050 w 1944688"/>
              <a:gd name="T85" fmla="*/ 1918028 h 1979613"/>
              <a:gd name="T86" fmla="*/ 1200542 w 1944688"/>
              <a:gd name="T87" fmla="*/ 1976121 h 1979613"/>
              <a:gd name="T88" fmla="*/ 710797 w 1944688"/>
              <a:gd name="T89" fmla="*/ 1960884 h 1979613"/>
              <a:gd name="T90" fmla="*/ 663474 w 1944688"/>
              <a:gd name="T91" fmla="*/ 1882156 h 1979613"/>
              <a:gd name="T92" fmla="*/ 638384 w 1944688"/>
              <a:gd name="T93" fmla="*/ 1574866 h 1979613"/>
              <a:gd name="T94" fmla="*/ 363339 w 1944688"/>
              <a:gd name="T95" fmla="*/ 1698353 h 1979613"/>
              <a:gd name="T96" fmla="*/ 271551 w 1944688"/>
              <a:gd name="T97" fmla="*/ 1705655 h 1979613"/>
              <a:gd name="T98" fmla="*/ 6987 w 1944688"/>
              <a:gd name="T99" fmla="*/ 1295510 h 1979613"/>
              <a:gd name="T100" fmla="*/ 13339 w 1944688"/>
              <a:gd name="T101" fmla="*/ 1204402 h 1979613"/>
              <a:gd name="T102" fmla="*/ 283303 w 1944688"/>
              <a:gd name="T103" fmla="*/ 1025361 h 1979613"/>
              <a:gd name="T104" fmla="*/ 288702 w 1944688"/>
              <a:gd name="T105" fmla="*/ 960601 h 1979613"/>
              <a:gd name="T106" fmla="*/ 18739 w 1944688"/>
              <a:gd name="T107" fmla="*/ 784100 h 1979613"/>
              <a:gd name="T108" fmla="*/ 3811 w 1944688"/>
              <a:gd name="T109" fmla="*/ 693944 h 1979613"/>
              <a:gd name="T110" fmla="*/ 261706 w 1944688"/>
              <a:gd name="T111" fmla="*/ 277768 h 1979613"/>
              <a:gd name="T112" fmla="*/ 353493 w 1944688"/>
              <a:gd name="T113" fmla="*/ 276181 h 1979613"/>
              <a:gd name="T114" fmla="*/ 632032 w 1944688"/>
              <a:gd name="T115" fmla="*/ 407922 h 1979613"/>
              <a:gd name="T116" fmla="*/ 663157 w 1944688"/>
              <a:gd name="T117" fmla="*/ 108250 h 1979613"/>
              <a:gd name="T118" fmla="*/ 702540 w 1944688"/>
              <a:gd name="T119" fmla="*/ 24761 h 19796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44688" h="1979613">
                <a:moveTo>
                  <a:pt x="979564" y="1431925"/>
                </a:moveTo>
                <a:lnTo>
                  <a:pt x="987534" y="1431925"/>
                </a:lnTo>
                <a:lnTo>
                  <a:pt x="995504" y="1432561"/>
                </a:lnTo>
                <a:lnTo>
                  <a:pt x="1003474" y="1433515"/>
                </a:lnTo>
                <a:lnTo>
                  <a:pt x="1011443" y="1435104"/>
                </a:lnTo>
                <a:lnTo>
                  <a:pt x="1023238" y="1437647"/>
                </a:lnTo>
                <a:lnTo>
                  <a:pt x="1029614" y="1439237"/>
                </a:lnTo>
                <a:lnTo>
                  <a:pt x="1035352" y="1441144"/>
                </a:lnTo>
                <a:lnTo>
                  <a:pt x="1041091" y="1443687"/>
                </a:lnTo>
                <a:lnTo>
                  <a:pt x="1046829" y="1445913"/>
                </a:lnTo>
                <a:lnTo>
                  <a:pt x="1052886" y="1449092"/>
                </a:lnTo>
                <a:lnTo>
                  <a:pt x="1058305" y="1452271"/>
                </a:lnTo>
                <a:lnTo>
                  <a:pt x="1063725" y="1455450"/>
                </a:lnTo>
                <a:lnTo>
                  <a:pt x="1069463" y="1459264"/>
                </a:lnTo>
                <a:lnTo>
                  <a:pt x="1074563" y="1463397"/>
                </a:lnTo>
                <a:lnTo>
                  <a:pt x="1079664" y="1467847"/>
                </a:lnTo>
                <a:lnTo>
                  <a:pt x="1084127" y="1472616"/>
                </a:lnTo>
                <a:lnTo>
                  <a:pt x="1088909" y="1478020"/>
                </a:lnTo>
                <a:lnTo>
                  <a:pt x="1093372" y="1484060"/>
                </a:lnTo>
                <a:lnTo>
                  <a:pt x="1097198" y="1489782"/>
                </a:lnTo>
                <a:lnTo>
                  <a:pt x="1101023" y="1496458"/>
                </a:lnTo>
                <a:lnTo>
                  <a:pt x="1104848" y="1503770"/>
                </a:lnTo>
                <a:lnTo>
                  <a:pt x="1107399" y="1511081"/>
                </a:lnTo>
                <a:lnTo>
                  <a:pt x="1110268" y="1519029"/>
                </a:lnTo>
                <a:lnTo>
                  <a:pt x="1112499" y="1526658"/>
                </a:lnTo>
                <a:lnTo>
                  <a:pt x="1114093" y="1535559"/>
                </a:lnTo>
                <a:lnTo>
                  <a:pt x="1115687" y="1544142"/>
                </a:lnTo>
                <a:lnTo>
                  <a:pt x="1116962" y="1553043"/>
                </a:lnTo>
                <a:lnTo>
                  <a:pt x="1117600" y="1561627"/>
                </a:lnTo>
                <a:lnTo>
                  <a:pt x="1117600" y="1570210"/>
                </a:lnTo>
                <a:lnTo>
                  <a:pt x="1117281" y="1578475"/>
                </a:lnTo>
                <a:lnTo>
                  <a:pt x="1116006" y="1586740"/>
                </a:lnTo>
                <a:lnTo>
                  <a:pt x="1114412" y="1594688"/>
                </a:lnTo>
                <a:lnTo>
                  <a:pt x="1112181" y="1601999"/>
                </a:lnTo>
                <a:lnTo>
                  <a:pt x="1109311" y="1609311"/>
                </a:lnTo>
                <a:lnTo>
                  <a:pt x="1105805" y="1615987"/>
                </a:lnTo>
                <a:lnTo>
                  <a:pt x="1102298" y="1622027"/>
                </a:lnTo>
                <a:lnTo>
                  <a:pt x="1098154" y="1628385"/>
                </a:lnTo>
                <a:lnTo>
                  <a:pt x="1093372" y="1633789"/>
                </a:lnTo>
                <a:lnTo>
                  <a:pt x="1088590" y="1638875"/>
                </a:lnTo>
                <a:lnTo>
                  <a:pt x="1083490" y="1643644"/>
                </a:lnTo>
                <a:lnTo>
                  <a:pt x="1078389" y="1648094"/>
                </a:lnTo>
                <a:lnTo>
                  <a:pt x="1072970" y="1651909"/>
                </a:lnTo>
                <a:lnTo>
                  <a:pt x="1067231" y="1655406"/>
                </a:lnTo>
                <a:lnTo>
                  <a:pt x="1061812" y="1658903"/>
                </a:lnTo>
                <a:lnTo>
                  <a:pt x="1056074" y="1662082"/>
                </a:lnTo>
                <a:lnTo>
                  <a:pt x="1044279" y="1667486"/>
                </a:lnTo>
                <a:lnTo>
                  <a:pt x="1032483" y="1672254"/>
                </a:lnTo>
                <a:lnTo>
                  <a:pt x="1020051" y="1676705"/>
                </a:lnTo>
                <a:lnTo>
                  <a:pt x="1005067" y="1680520"/>
                </a:lnTo>
                <a:lnTo>
                  <a:pt x="990084" y="1683698"/>
                </a:lnTo>
                <a:lnTo>
                  <a:pt x="975420" y="1685924"/>
                </a:lnTo>
                <a:lnTo>
                  <a:pt x="960437" y="1687513"/>
                </a:lnTo>
                <a:lnTo>
                  <a:pt x="979564" y="1431925"/>
                </a:lnTo>
                <a:close/>
                <a:moveTo>
                  <a:pt x="913172" y="1082675"/>
                </a:moveTo>
                <a:lnTo>
                  <a:pt x="935037" y="1374775"/>
                </a:lnTo>
                <a:lnTo>
                  <a:pt x="923312" y="1373508"/>
                </a:lnTo>
                <a:lnTo>
                  <a:pt x="911587" y="1371924"/>
                </a:lnTo>
                <a:lnTo>
                  <a:pt x="899545" y="1369706"/>
                </a:lnTo>
                <a:lnTo>
                  <a:pt x="887820" y="1366538"/>
                </a:lnTo>
                <a:lnTo>
                  <a:pt x="875778" y="1363053"/>
                </a:lnTo>
                <a:lnTo>
                  <a:pt x="864370" y="1358301"/>
                </a:lnTo>
                <a:lnTo>
                  <a:pt x="858349" y="1355767"/>
                </a:lnTo>
                <a:lnTo>
                  <a:pt x="852962" y="1353232"/>
                </a:lnTo>
                <a:lnTo>
                  <a:pt x="847258" y="1350064"/>
                </a:lnTo>
                <a:lnTo>
                  <a:pt x="841554" y="1346896"/>
                </a:lnTo>
                <a:lnTo>
                  <a:pt x="836484" y="1343411"/>
                </a:lnTo>
                <a:lnTo>
                  <a:pt x="831097" y="1339609"/>
                </a:lnTo>
                <a:lnTo>
                  <a:pt x="826027" y="1335491"/>
                </a:lnTo>
                <a:lnTo>
                  <a:pt x="820956" y="1331372"/>
                </a:lnTo>
                <a:lnTo>
                  <a:pt x="816203" y="1326620"/>
                </a:lnTo>
                <a:lnTo>
                  <a:pt x="811133" y="1321868"/>
                </a:lnTo>
                <a:lnTo>
                  <a:pt x="806696" y="1316482"/>
                </a:lnTo>
                <a:lnTo>
                  <a:pt x="802577" y="1311413"/>
                </a:lnTo>
                <a:lnTo>
                  <a:pt x="798140" y="1305394"/>
                </a:lnTo>
                <a:lnTo>
                  <a:pt x="794338" y="1299691"/>
                </a:lnTo>
                <a:lnTo>
                  <a:pt x="790535" y="1293355"/>
                </a:lnTo>
                <a:lnTo>
                  <a:pt x="787366" y="1287019"/>
                </a:lnTo>
                <a:lnTo>
                  <a:pt x="784197" y="1280365"/>
                </a:lnTo>
                <a:lnTo>
                  <a:pt x="781028" y="1273396"/>
                </a:lnTo>
                <a:lnTo>
                  <a:pt x="778176" y="1266426"/>
                </a:lnTo>
                <a:lnTo>
                  <a:pt x="775958" y="1259456"/>
                </a:lnTo>
                <a:lnTo>
                  <a:pt x="774057" y="1251852"/>
                </a:lnTo>
                <a:lnTo>
                  <a:pt x="772472" y="1244566"/>
                </a:lnTo>
                <a:lnTo>
                  <a:pt x="771205" y="1236962"/>
                </a:lnTo>
                <a:lnTo>
                  <a:pt x="770571" y="1230943"/>
                </a:lnTo>
                <a:lnTo>
                  <a:pt x="770571" y="1228408"/>
                </a:lnTo>
                <a:lnTo>
                  <a:pt x="769937" y="1224290"/>
                </a:lnTo>
                <a:lnTo>
                  <a:pt x="769937" y="1216370"/>
                </a:lnTo>
                <a:lnTo>
                  <a:pt x="770571" y="1208449"/>
                </a:lnTo>
                <a:lnTo>
                  <a:pt x="771205" y="1201163"/>
                </a:lnTo>
                <a:lnTo>
                  <a:pt x="772472" y="1193559"/>
                </a:lnTo>
                <a:lnTo>
                  <a:pt x="773740" y="1186589"/>
                </a:lnTo>
                <a:lnTo>
                  <a:pt x="775641" y="1179936"/>
                </a:lnTo>
                <a:lnTo>
                  <a:pt x="777542" y="1173283"/>
                </a:lnTo>
                <a:lnTo>
                  <a:pt x="779761" y="1166947"/>
                </a:lnTo>
                <a:lnTo>
                  <a:pt x="782296" y="1160928"/>
                </a:lnTo>
                <a:lnTo>
                  <a:pt x="785465" y="1154908"/>
                </a:lnTo>
                <a:lnTo>
                  <a:pt x="788317" y="1149522"/>
                </a:lnTo>
                <a:lnTo>
                  <a:pt x="792119" y="1144137"/>
                </a:lnTo>
                <a:lnTo>
                  <a:pt x="795922" y="1139068"/>
                </a:lnTo>
                <a:lnTo>
                  <a:pt x="799725" y="1134315"/>
                </a:lnTo>
                <a:lnTo>
                  <a:pt x="804161" y="1129563"/>
                </a:lnTo>
                <a:lnTo>
                  <a:pt x="808281" y="1124811"/>
                </a:lnTo>
                <a:lnTo>
                  <a:pt x="813034" y="1121009"/>
                </a:lnTo>
                <a:lnTo>
                  <a:pt x="818104" y="1116891"/>
                </a:lnTo>
                <a:lnTo>
                  <a:pt x="822858" y="1113406"/>
                </a:lnTo>
                <a:lnTo>
                  <a:pt x="827928" y="1109921"/>
                </a:lnTo>
                <a:lnTo>
                  <a:pt x="833315" y="1106753"/>
                </a:lnTo>
                <a:lnTo>
                  <a:pt x="844089" y="1101367"/>
                </a:lnTo>
                <a:lnTo>
                  <a:pt x="854864" y="1096298"/>
                </a:lnTo>
                <a:lnTo>
                  <a:pt x="866272" y="1092496"/>
                </a:lnTo>
                <a:lnTo>
                  <a:pt x="877680" y="1089011"/>
                </a:lnTo>
                <a:lnTo>
                  <a:pt x="889405" y="1086160"/>
                </a:lnTo>
                <a:lnTo>
                  <a:pt x="901130" y="1084259"/>
                </a:lnTo>
                <a:lnTo>
                  <a:pt x="913172" y="1082675"/>
                </a:lnTo>
                <a:close/>
                <a:moveTo>
                  <a:pt x="1039752" y="628650"/>
                </a:moveTo>
                <a:lnTo>
                  <a:pt x="1050839" y="632778"/>
                </a:lnTo>
                <a:lnTo>
                  <a:pt x="1061292" y="637858"/>
                </a:lnTo>
                <a:lnTo>
                  <a:pt x="1072695" y="643890"/>
                </a:lnTo>
                <a:lnTo>
                  <a:pt x="1083148" y="650240"/>
                </a:lnTo>
                <a:lnTo>
                  <a:pt x="1093601" y="657225"/>
                </a:lnTo>
                <a:lnTo>
                  <a:pt x="1098986" y="661035"/>
                </a:lnTo>
                <a:lnTo>
                  <a:pt x="1103420" y="665163"/>
                </a:lnTo>
                <a:lnTo>
                  <a:pt x="1108172" y="669290"/>
                </a:lnTo>
                <a:lnTo>
                  <a:pt x="1112606" y="674053"/>
                </a:lnTo>
                <a:lnTo>
                  <a:pt x="1116724" y="678498"/>
                </a:lnTo>
                <a:lnTo>
                  <a:pt x="1121159" y="682943"/>
                </a:lnTo>
                <a:lnTo>
                  <a:pt x="1124960" y="687705"/>
                </a:lnTo>
                <a:lnTo>
                  <a:pt x="1128444" y="692785"/>
                </a:lnTo>
                <a:lnTo>
                  <a:pt x="1131612" y="697865"/>
                </a:lnTo>
                <a:lnTo>
                  <a:pt x="1134779" y="703580"/>
                </a:lnTo>
                <a:lnTo>
                  <a:pt x="1137630" y="708660"/>
                </a:lnTo>
                <a:lnTo>
                  <a:pt x="1139847" y="714058"/>
                </a:lnTo>
                <a:lnTo>
                  <a:pt x="1141748" y="719455"/>
                </a:lnTo>
                <a:lnTo>
                  <a:pt x="1143332" y="724853"/>
                </a:lnTo>
                <a:lnTo>
                  <a:pt x="1144915" y="730885"/>
                </a:lnTo>
                <a:lnTo>
                  <a:pt x="1146499" y="736600"/>
                </a:lnTo>
                <a:lnTo>
                  <a:pt x="1147449" y="742950"/>
                </a:lnTo>
                <a:lnTo>
                  <a:pt x="1148083" y="749300"/>
                </a:lnTo>
                <a:lnTo>
                  <a:pt x="1148716" y="755968"/>
                </a:lnTo>
                <a:lnTo>
                  <a:pt x="1148716" y="759143"/>
                </a:lnTo>
                <a:lnTo>
                  <a:pt x="1149350" y="763270"/>
                </a:lnTo>
                <a:lnTo>
                  <a:pt x="1149350" y="766128"/>
                </a:lnTo>
                <a:lnTo>
                  <a:pt x="1149350" y="767715"/>
                </a:lnTo>
                <a:lnTo>
                  <a:pt x="1149350" y="770890"/>
                </a:lnTo>
                <a:lnTo>
                  <a:pt x="1149350" y="778193"/>
                </a:lnTo>
                <a:lnTo>
                  <a:pt x="1148400" y="793115"/>
                </a:lnTo>
                <a:lnTo>
                  <a:pt x="1146816" y="807721"/>
                </a:lnTo>
                <a:lnTo>
                  <a:pt x="1145866" y="814706"/>
                </a:lnTo>
                <a:lnTo>
                  <a:pt x="1144282" y="821691"/>
                </a:lnTo>
                <a:lnTo>
                  <a:pt x="1142698" y="828358"/>
                </a:lnTo>
                <a:lnTo>
                  <a:pt x="1140798" y="835026"/>
                </a:lnTo>
                <a:lnTo>
                  <a:pt x="1136363" y="848043"/>
                </a:lnTo>
                <a:lnTo>
                  <a:pt x="1131295" y="860426"/>
                </a:lnTo>
                <a:lnTo>
                  <a:pt x="1128444" y="866458"/>
                </a:lnTo>
                <a:lnTo>
                  <a:pt x="1125277" y="872173"/>
                </a:lnTo>
                <a:lnTo>
                  <a:pt x="1118625" y="883603"/>
                </a:lnTo>
                <a:lnTo>
                  <a:pt x="1111339" y="894081"/>
                </a:lnTo>
                <a:lnTo>
                  <a:pt x="1103420" y="904558"/>
                </a:lnTo>
                <a:lnTo>
                  <a:pt x="1094868" y="913766"/>
                </a:lnTo>
                <a:lnTo>
                  <a:pt x="1085682" y="922338"/>
                </a:lnTo>
                <a:lnTo>
                  <a:pt x="1076179" y="930593"/>
                </a:lnTo>
                <a:lnTo>
                  <a:pt x="1066360" y="938213"/>
                </a:lnTo>
                <a:lnTo>
                  <a:pt x="1060025" y="942341"/>
                </a:lnTo>
                <a:lnTo>
                  <a:pt x="1054006" y="946786"/>
                </a:lnTo>
                <a:lnTo>
                  <a:pt x="1047671" y="950596"/>
                </a:lnTo>
                <a:lnTo>
                  <a:pt x="1041019" y="954088"/>
                </a:lnTo>
                <a:lnTo>
                  <a:pt x="1027716" y="960756"/>
                </a:lnTo>
                <a:lnTo>
                  <a:pt x="1014412" y="966788"/>
                </a:lnTo>
                <a:lnTo>
                  <a:pt x="1039752" y="628650"/>
                </a:lnTo>
                <a:close/>
                <a:moveTo>
                  <a:pt x="953447" y="529505"/>
                </a:moveTo>
                <a:lnTo>
                  <a:pt x="947094" y="530140"/>
                </a:lnTo>
                <a:lnTo>
                  <a:pt x="941060" y="531410"/>
                </a:lnTo>
                <a:lnTo>
                  <a:pt x="935026" y="532997"/>
                </a:lnTo>
                <a:lnTo>
                  <a:pt x="929309" y="535220"/>
                </a:lnTo>
                <a:lnTo>
                  <a:pt x="928038" y="535220"/>
                </a:lnTo>
                <a:lnTo>
                  <a:pt x="928038" y="535537"/>
                </a:lnTo>
                <a:lnTo>
                  <a:pt x="922004" y="538394"/>
                </a:lnTo>
                <a:lnTo>
                  <a:pt x="916605" y="541568"/>
                </a:lnTo>
                <a:lnTo>
                  <a:pt x="911523" y="545060"/>
                </a:lnTo>
                <a:lnTo>
                  <a:pt x="906441" y="548870"/>
                </a:lnTo>
                <a:lnTo>
                  <a:pt x="901677" y="553314"/>
                </a:lnTo>
                <a:lnTo>
                  <a:pt x="897866" y="557441"/>
                </a:lnTo>
                <a:lnTo>
                  <a:pt x="894055" y="562520"/>
                </a:lnTo>
                <a:lnTo>
                  <a:pt x="890561" y="567917"/>
                </a:lnTo>
                <a:lnTo>
                  <a:pt x="887385" y="573313"/>
                </a:lnTo>
                <a:lnTo>
                  <a:pt x="884527" y="579027"/>
                </a:lnTo>
                <a:lnTo>
                  <a:pt x="882303" y="585059"/>
                </a:lnTo>
                <a:lnTo>
                  <a:pt x="880715" y="590773"/>
                </a:lnTo>
                <a:lnTo>
                  <a:pt x="879127" y="597122"/>
                </a:lnTo>
                <a:lnTo>
                  <a:pt x="878174" y="603789"/>
                </a:lnTo>
                <a:lnTo>
                  <a:pt x="877857" y="610455"/>
                </a:lnTo>
                <a:lnTo>
                  <a:pt x="878174" y="617121"/>
                </a:lnTo>
                <a:lnTo>
                  <a:pt x="906124" y="992029"/>
                </a:lnTo>
                <a:lnTo>
                  <a:pt x="891831" y="995521"/>
                </a:lnTo>
                <a:lnTo>
                  <a:pt x="877539" y="999965"/>
                </a:lnTo>
                <a:lnTo>
                  <a:pt x="864200" y="1004409"/>
                </a:lnTo>
                <a:lnTo>
                  <a:pt x="851178" y="1010123"/>
                </a:lnTo>
                <a:lnTo>
                  <a:pt x="838156" y="1015838"/>
                </a:lnTo>
                <a:lnTo>
                  <a:pt x="831487" y="1019329"/>
                </a:lnTo>
                <a:lnTo>
                  <a:pt x="825452" y="1022821"/>
                </a:lnTo>
                <a:lnTo>
                  <a:pt x="818783" y="1026948"/>
                </a:lnTo>
                <a:lnTo>
                  <a:pt x="812430" y="1031075"/>
                </a:lnTo>
                <a:lnTo>
                  <a:pt x="806078" y="1035519"/>
                </a:lnTo>
                <a:lnTo>
                  <a:pt x="799726" y="1040599"/>
                </a:lnTo>
                <a:lnTo>
                  <a:pt x="793692" y="1045678"/>
                </a:lnTo>
                <a:lnTo>
                  <a:pt x="787340" y="1051074"/>
                </a:lnTo>
                <a:lnTo>
                  <a:pt x="780988" y="1057106"/>
                </a:lnTo>
                <a:lnTo>
                  <a:pt x="775271" y="1063772"/>
                </a:lnTo>
                <a:lnTo>
                  <a:pt x="769236" y="1070756"/>
                </a:lnTo>
                <a:lnTo>
                  <a:pt x="763837" y="1078058"/>
                </a:lnTo>
                <a:lnTo>
                  <a:pt x="757803" y="1086311"/>
                </a:lnTo>
                <a:lnTo>
                  <a:pt x="752721" y="1095200"/>
                </a:lnTo>
                <a:lnTo>
                  <a:pt x="747639" y="1104406"/>
                </a:lnTo>
                <a:lnTo>
                  <a:pt x="743510" y="1114247"/>
                </a:lnTo>
                <a:lnTo>
                  <a:pt x="739064" y="1124723"/>
                </a:lnTo>
                <a:lnTo>
                  <a:pt x="735253" y="1136151"/>
                </a:lnTo>
                <a:lnTo>
                  <a:pt x="732077" y="1147896"/>
                </a:lnTo>
                <a:lnTo>
                  <a:pt x="729218" y="1159959"/>
                </a:lnTo>
                <a:lnTo>
                  <a:pt x="727313" y="1172340"/>
                </a:lnTo>
                <a:lnTo>
                  <a:pt x="726042" y="1185038"/>
                </a:lnTo>
                <a:lnTo>
                  <a:pt x="725407" y="1197736"/>
                </a:lnTo>
                <a:lnTo>
                  <a:pt x="725089" y="1210751"/>
                </a:lnTo>
                <a:lnTo>
                  <a:pt x="725089" y="1223132"/>
                </a:lnTo>
                <a:lnTo>
                  <a:pt x="725407" y="1229481"/>
                </a:lnTo>
                <a:lnTo>
                  <a:pt x="725725" y="1236782"/>
                </a:lnTo>
                <a:lnTo>
                  <a:pt x="727630" y="1251385"/>
                </a:lnTo>
                <a:lnTo>
                  <a:pt x="730171" y="1263765"/>
                </a:lnTo>
                <a:lnTo>
                  <a:pt x="733347" y="1276146"/>
                </a:lnTo>
                <a:lnTo>
                  <a:pt x="736841" y="1287891"/>
                </a:lnTo>
                <a:lnTo>
                  <a:pt x="740652" y="1299002"/>
                </a:lnTo>
                <a:lnTo>
                  <a:pt x="745098" y="1310113"/>
                </a:lnTo>
                <a:lnTo>
                  <a:pt x="749545" y="1320271"/>
                </a:lnTo>
                <a:lnTo>
                  <a:pt x="754309" y="1330112"/>
                </a:lnTo>
                <a:lnTo>
                  <a:pt x="760026" y="1339636"/>
                </a:lnTo>
                <a:lnTo>
                  <a:pt x="765425" y="1348524"/>
                </a:lnTo>
                <a:lnTo>
                  <a:pt x="771142" y="1356778"/>
                </a:lnTo>
                <a:lnTo>
                  <a:pt x="777176" y="1364079"/>
                </a:lnTo>
                <a:lnTo>
                  <a:pt x="783529" y="1371698"/>
                </a:lnTo>
                <a:lnTo>
                  <a:pt x="789563" y="1378364"/>
                </a:lnTo>
                <a:lnTo>
                  <a:pt x="796233" y="1384396"/>
                </a:lnTo>
                <a:lnTo>
                  <a:pt x="802902" y="1390110"/>
                </a:lnTo>
                <a:lnTo>
                  <a:pt x="809572" y="1395189"/>
                </a:lnTo>
                <a:lnTo>
                  <a:pt x="816242" y="1400268"/>
                </a:lnTo>
                <a:lnTo>
                  <a:pt x="822911" y="1404395"/>
                </a:lnTo>
                <a:lnTo>
                  <a:pt x="829581" y="1408522"/>
                </a:lnTo>
                <a:lnTo>
                  <a:pt x="836251" y="1412014"/>
                </a:lnTo>
                <a:lnTo>
                  <a:pt x="843238" y="1415506"/>
                </a:lnTo>
                <a:lnTo>
                  <a:pt x="849908" y="1418363"/>
                </a:lnTo>
                <a:lnTo>
                  <a:pt x="856577" y="1420903"/>
                </a:lnTo>
                <a:lnTo>
                  <a:pt x="863882" y="1423442"/>
                </a:lnTo>
                <a:lnTo>
                  <a:pt x="870552" y="1425347"/>
                </a:lnTo>
                <a:lnTo>
                  <a:pt x="877222" y="1427252"/>
                </a:lnTo>
                <a:lnTo>
                  <a:pt x="884209" y="1428839"/>
                </a:lnTo>
                <a:lnTo>
                  <a:pt x="897548" y="1431061"/>
                </a:lnTo>
                <a:lnTo>
                  <a:pt x="910888" y="1432648"/>
                </a:lnTo>
                <a:lnTo>
                  <a:pt x="925180" y="1433601"/>
                </a:lnTo>
                <a:lnTo>
                  <a:pt x="939472" y="1433601"/>
                </a:lnTo>
                <a:lnTo>
                  <a:pt x="958528" y="1687877"/>
                </a:lnTo>
                <a:lnTo>
                  <a:pt x="956305" y="1687877"/>
                </a:lnTo>
                <a:lnTo>
                  <a:pt x="956623" y="1698353"/>
                </a:lnTo>
                <a:lnTo>
                  <a:pt x="959481" y="1698671"/>
                </a:lnTo>
                <a:lnTo>
                  <a:pt x="959799" y="1703115"/>
                </a:lnTo>
                <a:lnTo>
                  <a:pt x="960116" y="1698671"/>
                </a:lnTo>
                <a:lnTo>
                  <a:pt x="975996" y="1698671"/>
                </a:lnTo>
                <a:lnTo>
                  <a:pt x="991559" y="1698353"/>
                </a:lnTo>
                <a:lnTo>
                  <a:pt x="1007122" y="1697083"/>
                </a:lnTo>
                <a:lnTo>
                  <a:pt x="1023002" y="1694861"/>
                </a:lnTo>
                <a:lnTo>
                  <a:pt x="1035388" y="1692004"/>
                </a:lnTo>
                <a:lnTo>
                  <a:pt x="1048410" y="1688830"/>
                </a:lnTo>
                <a:lnTo>
                  <a:pt x="1054762" y="1686608"/>
                </a:lnTo>
                <a:lnTo>
                  <a:pt x="1060797" y="1684385"/>
                </a:lnTo>
                <a:lnTo>
                  <a:pt x="1067149" y="1681528"/>
                </a:lnTo>
                <a:lnTo>
                  <a:pt x="1073501" y="1678671"/>
                </a:lnTo>
                <a:lnTo>
                  <a:pt x="1079853" y="1675179"/>
                </a:lnTo>
                <a:lnTo>
                  <a:pt x="1085570" y="1671370"/>
                </a:lnTo>
                <a:lnTo>
                  <a:pt x="1091922" y="1667243"/>
                </a:lnTo>
                <a:lnTo>
                  <a:pt x="1097639" y="1662799"/>
                </a:lnTo>
                <a:lnTo>
                  <a:pt x="1103673" y="1657085"/>
                </a:lnTo>
                <a:lnTo>
                  <a:pt x="1109072" y="1651371"/>
                </a:lnTo>
                <a:lnTo>
                  <a:pt x="1114472" y="1644704"/>
                </a:lnTo>
                <a:lnTo>
                  <a:pt x="1120189" y="1637086"/>
                </a:lnTo>
                <a:lnTo>
                  <a:pt x="1124953" y="1628514"/>
                </a:lnTo>
                <a:lnTo>
                  <a:pt x="1129082" y="1619308"/>
                </a:lnTo>
                <a:lnTo>
                  <a:pt x="1132575" y="1609467"/>
                </a:lnTo>
                <a:lnTo>
                  <a:pt x="1134163" y="1604071"/>
                </a:lnTo>
                <a:lnTo>
                  <a:pt x="1135434" y="1598357"/>
                </a:lnTo>
                <a:lnTo>
                  <a:pt x="1136704" y="1592643"/>
                </a:lnTo>
                <a:lnTo>
                  <a:pt x="1137657" y="1586611"/>
                </a:lnTo>
                <a:lnTo>
                  <a:pt x="1138927" y="1574866"/>
                </a:lnTo>
                <a:lnTo>
                  <a:pt x="1139245" y="1562802"/>
                </a:lnTo>
                <a:lnTo>
                  <a:pt x="1138927" y="1551057"/>
                </a:lnTo>
                <a:lnTo>
                  <a:pt x="1137974" y="1539311"/>
                </a:lnTo>
                <a:lnTo>
                  <a:pt x="1136704" y="1527566"/>
                </a:lnTo>
                <a:lnTo>
                  <a:pt x="1134481" y="1516137"/>
                </a:lnTo>
                <a:lnTo>
                  <a:pt x="1131940" y="1504709"/>
                </a:lnTo>
                <a:lnTo>
                  <a:pt x="1128764" y="1493916"/>
                </a:lnTo>
                <a:lnTo>
                  <a:pt x="1125270" y="1482805"/>
                </a:lnTo>
                <a:lnTo>
                  <a:pt x="1120824" y="1472647"/>
                </a:lnTo>
                <a:lnTo>
                  <a:pt x="1115742" y="1463441"/>
                </a:lnTo>
                <a:lnTo>
                  <a:pt x="1110660" y="1454235"/>
                </a:lnTo>
                <a:lnTo>
                  <a:pt x="1105261" y="1445981"/>
                </a:lnTo>
                <a:lnTo>
                  <a:pt x="1099227" y="1438362"/>
                </a:lnTo>
                <a:lnTo>
                  <a:pt x="1093510" y="1431061"/>
                </a:lnTo>
                <a:lnTo>
                  <a:pt x="1087158" y="1425029"/>
                </a:lnTo>
                <a:lnTo>
                  <a:pt x="1080806" y="1418998"/>
                </a:lnTo>
                <a:lnTo>
                  <a:pt x="1074771" y="1413919"/>
                </a:lnTo>
                <a:lnTo>
                  <a:pt x="1068102" y="1409157"/>
                </a:lnTo>
                <a:lnTo>
                  <a:pt x="1061750" y="1404395"/>
                </a:lnTo>
                <a:lnTo>
                  <a:pt x="1055080" y="1400586"/>
                </a:lnTo>
                <a:lnTo>
                  <a:pt x="1048410" y="1397094"/>
                </a:lnTo>
                <a:lnTo>
                  <a:pt x="1041740" y="1393602"/>
                </a:lnTo>
                <a:lnTo>
                  <a:pt x="1035071" y="1390745"/>
                </a:lnTo>
                <a:lnTo>
                  <a:pt x="1028401" y="1388205"/>
                </a:lnTo>
                <a:lnTo>
                  <a:pt x="1021731" y="1385666"/>
                </a:lnTo>
                <a:lnTo>
                  <a:pt x="1015062" y="1383761"/>
                </a:lnTo>
                <a:lnTo>
                  <a:pt x="1007122" y="1381539"/>
                </a:lnTo>
                <a:lnTo>
                  <a:pt x="999499" y="1379952"/>
                </a:lnTo>
                <a:lnTo>
                  <a:pt x="991877" y="1378364"/>
                </a:lnTo>
                <a:lnTo>
                  <a:pt x="983937" y="1377095"/>
                </a:lnTo>
                <a:lnTo>
                  <a:pt x="1006804" y="1075201"/>
                </a:lnTo>
                <a:lnTo>
                  <a:pt x="1018238" y="1072661"/>
                </a:lnTo>
                <a:lnTo>
                  <a:pt x="1029672" y="1070121"/>
                </a:lnTo>
                <a:lnTo>
                  <a:pt x="1040788" y="1066947"/>
                </a:lnTo>
                <a:lnTo>
                  <a:pt x="1051904" y="1062820"/>
                </a:lnTo>
                <a:lnTo>
                  <a:pt x="1063338" y="1058376"/>
                </a:lnTo>
                <a:lnTo>
                  <a:pt x="1074771" y="1053297"/>
                </a:lnTo>
                <a:lnTo>
                  <a:pt x="1085570" y="1047265"/>
                </a:lnTo>
                <a:lnTo>
                  <a:pt x="1096686" y="1040916"/>
                </a:lnTo>
                <a:lnTo>
                  <a:pt x="1103356" y="1036789"/>
                </a:lnTo>
                <a:lnTo>
                  <a:pt x="1109390" y="1032027"/>
                </a:lnTo>
                <a:lnTo>
                  <a:pt x="1116060" y="1027266"/>
                </a:lnTo>
                <a:lnTo>
                  <a:pt x="1122412" y="1022187"/>
                </a:lnTo>
                <a:lnTo>
                  <a:pt x="1128764" y="1016790"/>
                </a:lnTo>
                <a:lnTo>
                  <a:pt x="1135116" y="1010758"/>
                </a:lnTo>
                <a:lnTo>
                  <a:pt x="1141150" y="1005044"/>
                </a:lnTo>
                <a:lnTo>
                  <a:pt x="1147185" y="998378"/>
                </a:lnTo>
                <a:lnTo>
                  <a:pt x="1152902" y="991394"/>
                </a:lnTo>
                <a:lnTo>
                  <a:pt x="1158936" y="984093"/>
                </a:lnTo>
                <a:lnTo>
                  <a:pt x="1164336" y="976474"/>
                </a:lnTo>
                <a:lnTo>
                  <a:pt x="1170370" y="968220"/>
                </a:lnTo>
                <a:lnTo>
                  <a:pt x="1175452" y="959966"/>
                </a:lnTo>
                <a:lnTo>
                  <a:pt x="1180533" y="950760"/>
                </a:lnTo>
                <a:lnTo>
                  <a:pt x="1185615" y="941554"/>
                </a:lnTo>
                <a:lnTo>
                  <a:pt x="1190379" y="931714"/>
                </a:lnTo>
                <a:lnTo>
                  <a:pt x="1194508" y="921555"/>
                </a:lnTo>
                <a:lnTo>
                  <a:pt x="1198954" y="910444"/>
                </a:lnTo>
                <a:lnTo>
                  <a:pt x="1202766" y="899651"/>
                </a:lnTo>
                <a:lnTo>
                  <a:pt x="1206259" y="887906"/>
                </a:lnTo>
                <a:lnTo>
                  <a:pt x="1209435" y="876160"/>
                </a:lnTo>
                <a:lnTo>
                  <a:pt x="1212294" y="863779"/>
                </a:lnTo>
                <a:lnTo>
                  <a:pt x="1214517" y="851399"/>
                </a:lnTo>
                <a:lnTo>
                  <a:pt x="1216422" y="838701"/>
                </a:lnTo>
                <a:lnTo>
                  <a:pt x="1217693" y="826003"/>
                </a:lnTo>
                <a:lnTo>
                  <a:pt x="1218963" y="812988"/>
                </a:lnTo>
                <a:lnTo>
                  <a:pt x="1219598" y="799972"/>
                </a:lnTo>
                <a:lnTo>
                  <a:pt x="1219916" y="787274"/>
                </a:lnTo>
                <a:lnTo>
                  <a:pt x="1219916" y="774259"/>
                </a:lnTo>
                <a:lnTo>
                  <a:pt x="1219598" y="767275"/>
                </a:lnTo>
                <a:lnTo>
                  <a:pt x="1219598" y="763783"/>
                </a:lnTo>
                <a:lnTo>
                  <a:pt x="1219281" y="760926"/>
                </a:lnTo>
                <a:lnTo>
                  <a:pt x="1219281" y="754894"/>
                </a:lnTo>
                <a:lnTo>
                  <a:pt x="1218328" y="747910"/>
                </a:lnTo>
                <a:lnTo>
                  <a:pt x="1218010" y="740927"/>
                </a:lnTo>
                <a:lnTo>
                  <a:pt x="1217058" y="734260"/>
                </a:lnTo>
                <a:lnTo>
                  <a:pt x="1214834" y="720292"/>
                </a:lnTo>
                <a:lnTo>
                  <a:pt x="1212294" y="706325"/>
                </a:lnTo>
                <a:lnTo>
                  <a:pt x="1208800" y="692674"/>
                </a:lnTo>
                <a:lnTo>
                  <a:pt x="1204671" y="679341"/>
                </a:lnTo>
                <a:lnTo>
                  <a:pt x="1199907" y="666643"/>
                </a:lnTo>
                <a:lnTo>
                  <a:pt x="1194826" y="654263"/>
                </a:lnTo>
                <a:lnTo>
                  <a:pt x="1189426" y="642835"/>
                </a:lnTo>
                <a:lnTo>
                  <a:pt x="1183709" y="632359"/>
                </a:lnTo>
                <a:lnTo>
                  <a:pt x="1177357" y="622201"/>
                </a:lnTo>
                <a:lnTo>
                  <a:pt x="1170688" y="613312"/>
                </a:lnTo>
                <a:lnTo>
                  <a:pt x="1164018" y="605058"/>
                </a:lnTo>
                <a:lnTo>
                  <a:pt x="1157348" y="597122"/>
                </a:lnTo>
                <a:lnTo>
                  <a:pt x="1150361" y="590138"/>
                </a:lnTo>
                <a:lnTo>
                  <a:pt x="1143691" y="583789"/>
                </a:lnTo>
                <a:lnTo>
                  <a:pt x="1136704" y="578075"/>
                </a:lnTo>
                <a:lnTo>
                  <a:pt x="1129399" y="572996"/>
                </a:lnTo>
                <a:lnTo>
                  <a:pt x="1122412" y="567917"/>
                </a:lnTo>
                <a:lnTo>
                  <a:pt x="1115742" y="563472"/>
                </a:lnTo>
                <a:lnTo>
                  <a:pt x="1108755" y="559663"/>
                </a:lnTo>
                <a:lnTo>
                  <a:pt x="1101768" y="555536"/>
                </a:lnTo>
                <a:lnTo>
                  <a:pt x="1094463" y="552044"/>
                </a:lnTo>
                <a:lnTo>
                  <a:pt x="1088111" y="549505"/>
                </a:lnTo>
                <a:lnTo>
                  <a:pt x="1080806" y="546330"/>
                </a:lnTo>
                <a:lnTo>
                  <a:pt x="1073818" y="543791"/>
                </a:lnTo>
                <a:lnTo>
                  <a:pt x="1060162" y="539664"/>
                </a:lnTo>
                <a:lnTo>
                  <a:pt x="1046504" y="536172"/>
                </a:lnTo>
                <a:lnTo>
                  <a:pt x="1033165" y="533315"/>
                </a:lnTo>
                <a:lnTo>
                  <a:pt x="1019508" y="531093"/>
                </a:lnTo>
                <a:lnTo>
                  <a:pt x="1007122" y="530140"/>
                </a:lnTo>
                <a:lnTo>
                  <a:pt x="995370" y="529823"/>
                </a:lnTo>
                <a:lnTo>
                  <a:pt x="983301" y="529823"/>
                </a:lnTo>
                <a:lnTo>
                  <a:pt x="971550" y="530140"/>
                </a:lnTo>
                <a:lnTo>
                  <a:pt x="967104" y="529823"/>
                </a:lnTo>
                <a:lnTo>
                  <a:pt x="962657" y="529505"/>
                </a:lnTo>
                <a:lnTo>
                  <a:pt x="953447" y="529505"/>
                </a:lnTo>
                <a:close/>
                <a:moveTo>
                  <a:pt x="958846" y="276181"/>
                </a:moveTo>
                <a:lnTo>
                  <a:pt x="953764" y="276816"/>
                </a:lnTo>
                <a:lnTo>
                  <a:pt x="949318" y="277451"/>
                </a:lnTo>
                <a:lnTo>
                  <a:pt x="944236" y="278403"/>
                </a:lnTo>
                <a:lnTo>
                  <a:pt x="939472" y="279356"/>
                </a:lnTo>
                <a:lnTo>
                  <a:pt x="934708" y="280625"/>
                </a:lnTo>
                <a:lnTo>
                  <a:pt x="930262" y="282213"/>
                </a:lnTo>
                <a:lnTo>
                  <a:pt x="925815" y="284117"/>
                </a:lnTo>
                <a:lnTo>
                  <a:pt x="916922" y="288562"/>
                </a:lnTo>
                <a:lnTo>
                  <a:pt x="908982" y="293006"/>
                </a:lnTo>
                <a:lnTo>
                  <a:pt x="901360" y="299037"/>
                </a:lnTo>
                <a:lnTo>
                  <a:pt x="894372" y="305386"/>
                </a:lnTo>
                <a:lnTo>
                  <a:pt x="888020" y="312370"/>
                </a:lnTo>
                <a:lnTo>
                  <a:pt x="882621" y="319672"/>
                </a:lnTo>
                <a:lnTo>
                  <a:pt x="877539" y="327925"/>
                </a:lnTo>
                <a:lnTo>
                  <a:pt x="873093" y="336496"/>
                </a:lnTo>
                <a:lnTo>
                  <a:pt x="871505" y="340941"/>
                </a:lnTo>
                <a:lnTo>
                  <a:pt x="869917" y="345702"/>
                </a:lnTo>
                <a:lnTo>
                  <a:pt x="868964" y="350464"/>
                </a:lnTo>
                <a:lnTo>
                  <a:pt x="867694" y="354908"/>
                </a:lnTo>
                <a:lnTo>
                  <a:pt x="866741" y="359670"/>
                </a:lnTo>
                <a:lnTo>
                  <a:pt x="866106" y="364749"/>
                </a:lnTo>
                <a:lnTo>
                  <a:pt x="865788" y="369511"/>
                </a:lnTo>
                <a:lnTo>
                  <a:pt x="865788" y="374590"/>
                </a:lnTo>
                <a:lnTo>
                  <a:pt x="865788" y="379669"/>
                </a:lnTo>
                <a:lnTo>
                  <a:pt x="866106" y="384749"/>
                </a:lnTo>
                <a:lnTo>
                  <a:pt x="866741" y="389828"/>
                </a:lnTo>
                <a:lnTo>
                  <a:pt x="867694" y="394590"/>
                </a:lnTo>
                <a:lnTo>
                  <a:pt x="868964" y="399351"/>
                </a:lnTo>
                <a:lnTo>
                  <a:pt x="869917" y="404113"/>
                </a:lnTo>
                <a:lnTo>
                  <a:pt x="871505" y="408875"/>
                </a:lnTo>
                <a:lnTo>
                  <a:pt x="873093" y="413002"/>
                </a:lnTo>
                <a:lnTo>
                  <a:pt x="877539" y="421573"/>
                </a:lnTo>
                <a:lnTo>
                  <a:pt x="882621" y="429826"/>
                </a:lnTo>
                <a:lnTo>
                  <a:pt x="888020" y="437445"/>
                </a:lnTo>
                <a:lnTo>
                  <a:pt x="894372" y="444429"/>
                </a:lnTo>
                <a:lnTo>
                  <a:pt x="901360" y="450778"/>
                </a:lnTo>
                <a:lnTo>
                  <a:pt x="908982" y="456492"/>
                </a:lnTo>
                <a:lnTo>
                  <a:pt x="916922" y="461254"/>
                </a:lnTo>
                <a:lnTo>
                  <a:pt x="925815" y="465381"/>
                </a:lnTo>
                <a:lnTo>
                  <a:pt x="930262" y="466968"/>
                </a:lnTo>
                <a:lnTo>
                  <a:pt x="934708" y="468555"/>
                </a:lnTo>
                <a:lnTo>
                  <a:pt x="939472" y="470142"/>
                </a:lnTo>
                <a:lnTo>
                  <a:pt x="944236" y="471095"/>
                </a:lnTo>
                <a:lnTo>
                  <a:pt x="949318" y="472047"/>
                </a:lnTo>
                <a:lnTo>
                  <a:pt x="953764" y="472682"/>
                </a:lnTo>
                <a:lnTo>
                  <a:pt x="958846" y="472999"/>
                </a:lnTo>
                <a:lnTo>
                  <a:pt x="964245" y="473317"/>
                </a:lnTo>
                <a:lnTo>
                  <a:pt x="969327" y="472999"/>
                </a:lnTo>
                <a:lnTo>
                  <a:pt x="974408" y="472682"/>
                </a:lnTo>
                <a:lnTo>
                  <a:pt x="978855" y="472047"/>
                </a:lnTo>
                <a:lnTo>
                  <a:pt x="983937" y="471095"/>
                </a:lnTo>
                <a:lnTo>
                  <a:pt x="988701" y="470142"/>
                </a:lnTo>
                <a:lnTo>
                  <a:pt x="993465" y="468555"/>
                </a:lnTo>
                <a:lnTo>
                  <a:pt x="997911" y="466968"/>
                </a:lnTo>
                <a:lnTo>
                  <a:pt x="1002358" y="465381"/>
                </a:lnTo>
                <a:lnTo>
                  <a:pt x="1011250" y="461254"/>
                </a:lnTo>
                <a:lnTo>
                  <a:pt x="1018873" y="456492"/>
                </a:lnTo>
                <a:lnTo>
                  <a:pt x="1026813" y="450778"/>
                </a:lnTo>
                <a:lnTo>
                  <a:pt x="1033800" y="444429"/>
                </a:lnTo>
                <a:lnTo>
                  <a:pt x="1040152" y="437445"/>
                </a:lnTo>
                <a:lnTo>
                  <a:pt x="1045552" y="429826"/>
                </a:lnTo>
                <a:lnTo>
                  <a:pt x="1050633" y="421573"/>
                </a:lnTo>
                <a:lnTo>
                  <a:pt x="1055080" y="413002"/>
                </a:lnTo>
                <a:lnTo>
                  <a:pt x="1056668" y="408875"/>
                </a:lnTo>
                <a:lnTo>
                  <a:pt x="1058256" y="404113"/>
                </a:lnTo>
                <a:lnTo>
                  <a:pt x="1059209" y="399351"/>
                </a:lnTo>
                <a:lnTo>
                  <a:pt x="1060479" y="394590"/>
                </a:lnTo>
                <a:lnTo>
                  <a:pt x="1061432" y="389828"/>
                </a:lnTo>
                <a:lnTo>
                  <a:pt x="1062067" y="384749"/>
                </a:lnTo>
                <a:lnTo>
                  <a:pt x="1062385" y="379669"/>
                </a:lnTo>
                <a:lnTo>
                  <a:pt x="1062385" y="374590"/>
                </a:lnTo>
                <a:lnTo>
                  <a:pt x="1062385" y="369511"/>
                </a:lnTo>
                <a:lnTo>
                  <a:pt x="1062067" y="364749"/>
                </a:lnTo>
                <a:lnTo>
                  <a:pt x="1061432" y="359670"/>
                </a:lnTo>
                <a:lnTo>
                  <a:pt x="1060479" y="354908"/>
                </a:lnTo>
                <a:lnTo>
                  <a:pt x="1059209" y="350464"/>
                </a:lnTo>
                <a:lnTo>
                  <a:pt x="1058256" y="345702"/>
                </a:lnTo>
                <a:lnTo>
                  <a:pt x="1056668" y="340941"/>
                </a:lnTo>
                <a:lnTo>
                  <a:pt x="1055080" y="336496"/>
                </a:lnTo>
                <a:lnTo>
                  <a:pt x="1050633" y="327925"/>
                </a:lnTo>
                <a:lnTo>
                  <a:pt x="1045552" y="319672"/>
                </a:lnTo>
                <a:lnTo>
                  <a:pt x="1040152" y="312370"/>
                </a:lnTo>
                <a:lnTo>
                  <a:pt x="1033800" y="305386"/>
                </a:lnTo>
                <a:lnTo>
                  <a:pt x="1026813" y="299037"/>
                </a:lnTo>
                <a:lnTo>
                  <a:pt x="1018873" y="293006"/>
                </a:lnTo>
                <a:lnTo>
                  <a:pt x="1011250" y="288562"/>
                </a:lnTo>
                <a:lnTo>
                  <a:pt x="1002358" y="284117"/>
                </a:lnTo>
                <a:lnTo>
                  <a:pt x="997911" y="282213"/>
                </a:lnTo>
                <a:lnTo>
                  <a:pt x="993465" y="280625"/>
                </a:lnTo>
                <a:lnTo>
                  <a:pt x="988701" y="279356"/>
                </a:lnTo>
                <a:lnTo>
                  <a:pt x="983937" y="278403"/>
                </a:lnTo>
                <a:lnTo>
                  <a:pt x="978855" y="277451"/>
                </a:lnTo>
                <a:lnTo>
                  <a:pt x="974408" y="276816"/>
                </a:lnTo>
                <a:lnTo>
                  <a:pt x="969327" y="276181"/>
                </a:lnTo>
                <a:lnTo>
                  <a:pt x="964245" y="276181"/>
                </a:lnTo>
                <a:lnTo>
                  <a:pt x="958846" y="276181"/>
                </a:lnTo>
                <a:close/>
                <a:moveTo>
                  <a:pt x="765743" y="0"/>
                </a:moveTo>
                <a:lnTo>
                  <a:pt x="771142" y="0"/>
                </a:lnTo>
                <a:lnTo>
                  <a:pt x="1173864" y="0"/>
                </a:lnTo>
                <a:lnTo>
                  <a:pt x="1179263" y="0"/>
                </a:lnTo>
                <a:lnTo>
                  <a:pt x="1184662" y="635"/>
                </a:lnTo>
                <a:lnTo>
                  <a:pt x="1190379" y="1270"/>
                </a:lnTo>
                <a:lnTo>
                  <a:pt x="1195461" y="2222"/>
                </a:lnTo>
                <a:lnTo>
                  <a:pt x="1200542" y="3810"/>
                </a:lnTo>
                <a:lnTo>
                  <a:pt x="1205624" y="4762"/>
                </a:lnTo>
                <a:lnTo>
                  <a:pt x="1210706" y="6667"/>
                </a:lnTo>
                <a:lnTo>
                  <a:pt x="1215787" y="8889"/>
                </a:lnTo>
                <a:lnTo>
                  <a:pt x="1220551" y="10794"/>
                </a:lnTo>
                <a:lnTo>
                  <a:pt x="1224998" y="13016"/>
                </a:lnTo>
                <a:lnTo>
                  <a:pt x="1229444" y="15873"/>
                </a:lnTo>
                <a:lnTo>
                  <a:pt x="1234208" y="18412"/>
                </a:lnTo>
                <a:lnTo>
                  <a:pt x="1238337" y="21587"/>
                </a:lnTo>
                <a:lnTo>
                  <a:pt x="1242466" y="24761"/>
                </a:lnTo>
                <a:lnTo>
                  <a:pt x="1246277" y="28253"/>
                </a:lnTo>
                <a:lnTo>
                  <a:pt x="1250088" y="31745"/>
                </a:lnTo>
                <a:lnTo>
                  <a:pt x="1253900" y="35872"/>
                </a:lnTo>
                <a:lnTo>
                  <a:pt x="1256758" y="39681"/>
                </a:lnTo>
                <a:lnTo>
                  <a:pt x="1260570" y="43491"/>
                </a:lnTo>
                <a:lnTo>
                  <a:pt x="1263110" y="47935"/>
                </a:lnTo>
                <a:lnTo>
                  <a:pt x="1266286" y="52379"/>
                </a:lnTo>
                <a:lnTo>
                  <a:pt x="1268510" y="56824"/>
                </a:lnTo>
                <a:lnTo>
                  <a:pt x="1271050" y="61585"/>
                </a:lnTo>
                <a:lnTo>
                  <a:pt x="1273274" y="66347"/>
                </a:lnTo>
                <a:lnTo>
                  <a:pt x="1275179" y="71109"/>
                </a:lnTo>
                <a:lnTo>
                  <a:pt x="1276767" y="76188"/>
                </a:lnTo>
                <a:lnTo>
                  <a:pt x="1278355" y="81267"/>
                </a:lnTo>
                <a:lnTo>
                  <a:pt x="1279626" y="86664"/>
                </a:lnTo>
                <a:lnTo>
                  <a:pt x="1280261" y="91743"/>
                </a:lnTo>
                <a:lnTo>
                  <a:pt x="1281214" y="97140"/>
                </a:lnTo>
                <a:lnTo>
                  <a:pt x="1281531" y="102854"/>
                </a:lnTo>
                <a:lnTo>
                  <a:pt x="1281849" y="108250"/>
                </a:lnTo>
                <a:lnTo>
                  <a:pt x="1281849" y="345702"/>
                </a:lnTo>
                <a:lnTo>
                  <a:pt x="1281849" y="351099"/>
                </a:lnTo>
                <a:lnTo>
                  <a:pt x="1282484" y="356496"/>
                </a:lnTo>
                <a:lnTo>
                  <a:pt x="1282802" y="361575"/>
                </a:lnTo>
                <a:lnTo>
                  <a:pt x="1284072" y="366337"/>
                </a:lnTo>
                <a:lnTo>
                  <a:pt x="1284707" y="371098"/>
                </a:lnTo>
                <a:lnTo>
                  <a:pt x="1285978" y="375543"/>
                </a:lnTo>
                <a:lnTo>
                  <a:pt x="1287566" y="379669"/>
                </a:lnTo>
                <a:lnTo>
                  <a:pt x="1289471" y="383796"/>
                </a:lnTo>
                <a:lnTo>
                  <a:pt x="1291059" y="387288"/>
                </a:lnTo>
                <a:lnTo>
                  <a:pt x="1293283" y="390780"/>
                </a:lnTo>
                <a:lnTo>
                  <a:pt x="1295188" y="393955"/>
                </a:lnTo>
                <a:lnTo>
                  <a:pt x="1298047" y="396812"/>
                </a:lnTo>
                <a:lnTo>
                  <a:pt x="1300270" y="399669"/>
                </a:lnTo>
                <a:lnTo>
                  <a:pt x="1303446" y="402208"/>
                </a:lnTo>
                <a:lnTo>
                  <a:pt x="1306304" y="404430"/>
                </a:lnTo>
                <a:lnTo>
                  <a:pt x="1309480" y="406335"/>
                </a:lnTo>
                <a:lnTo>
                  <a:pt x="1312656" y="407922"/>
                </a:lnTo>
                <a:lnTo>
                  <a:pt x="1316150" y="409510"/>
                </a:lnTo>
                <a:lnTo>
                  <a:pt x="1319644" y="410779"/>
                </a:lnTo>
                <a:lnTo>
                  <a:pt x="1323137" y="411414"/>
                </a:lnTo>
                <a:lnTo>
                  <a:pt x="1326949" y="412367"/>
                </a:lnTo>
                <a:lnTo>
                  <a:pt x="1331078" y="412684"/>
                </a:lnTo>
                <a:lnTo>
                  <a:pt x="1335206" y="412684"/>
                </a:lnTo>
                <a:lnTo>
                  <a:pt x="1339335" y="412367"/>
                </a:lnTo>
                <a:lnTo>
                  <a:pt x="1343464" y="411732"/>
                </a:lnTo>
                <a:lnTo>
                  <a:pt x="1347910" y="411097"/>
                </a:lnTo>
                <a:lnTo>
                  <a:pt x="1352039" y="409827"/>
                </a:lnTo>
                <a:lnTo>
                  <a:pt x="1356803" y="408875"/>
                </a:lnTo>
                <a:lnTo>
                  <a:pt x="1361568" y="406653"/>
                </a:lnTo>
                <a:lnTo>
                  <a:pt x="1366332" y="404748"/>
                </a:lnTo>
                <a:lnTo>
                  <a:pt x="1371096" y="402526"/>
                </a:lnTo>
                <a:lnTo>
                  <a:pt x="1375542" y="399986"/>
                </a:lnTo>
                <a:lnTo>
                  <a:pt x="1581349" y="281260"/>
                </a:lnTo>
                <a:lnTo>
                  <a:pt x="1586113" y="278721"/>
                </a:lnTo>
                <a:lnTo>
                  <a:pt x="1591195" y="276181"/>
                </a:lnTo>
                <a:lnTo>
                  <a:pt x="1596277" y="273959"/>
                </a:lnTo>
                <a:lnTo>
                  <a:pt x="1601358" y="272372"/>
                </a:lnTo>
                <a:lnTo>
                  <a:pt x="1606440" y="270784"/>
                </a:lnTo>
                <a:lnTo>
                  <a:pt x="1611522" y="269197"/>
                </a:lnTo>
                <a:lnTo>
                  <a:pt x="1617238" y="268562"/>
                </a:lnTo>
                <a:lnTo>
                  <a:pt x="1622320" y="267610"/>
                </a:lnTo>
                <a:lnTo>
                  <a:pt x="1627402" y="266975"/>
                </a:lnTo>
                <a:lnTo>
                  <a:pt x="1632801" y="266975"/>
                </a:lnTo>
                <a:lnTo>
                  <a:pt x="1637883" y="266975"/>
                </a:lnTo>
                <a:lnTo>
                  <a:pt x="1642964" y="266975"/>
                </a:lnTo>
                <a:lnTo>
                  <a:pt x="1648364" y="267610"/>
                </a:lnTo>
                <a:lnTo>
                  <a:pt x="1653445" y="268562"/>
                </a:lnTo>
                <a:lnTo>
                  <a:pt x="1658527" y="269197"/>
                </a:lnTo>
                <a:lnTo>
                  <a:pt x="1663609" y="270467"/>
                </a:lnTo>
                <a:lnTo>
                  <a:pt x="1668373" y="272054"/>
                </a:lnTo>
                <a:lnTo>
                  <a:pt x="1673454" y="273641"/>
                </a:lnTo>
                <a:lnTo>
                  <a:pt x="1678218" y="275546"/>
                </a:lnTo>
                <a:lnTo>
                  <a:pt x="1682982" y="277768"/>
                </a:lnTo>
                <a:lnTo>
                  <a:pt x="1687746" y="280308"/>
                </a:lnTo>
                <a:lnTo>
                  <a:pt x="1692193" y="282530"/>
                </a:lnTo>
                <a:lnTo>
                  <a:pt x="1696640" y="285704"/>
                </a:lnTo>
                <a:lnTo>
                  <a:pt x="1701086" y="288562"/>
                </a:lnTo>
                <a:lnTo>
                  <a:pt x="1705215" y="292053"/>
                </a:lnTo>
                <a:lnTo>
                  <a:pt x="1709344" y="295545"/>
                </a:lnTo>
                <a:lnTo>
                  <a:pt x="1713155" y="299037"/>
                </a:lnTo>
                <a:lnTo>
                  <a:pt x="1716648" y="302847"/>
                </a:lnTo>
                <a:lnTo>
                  <a:pt x="1720142" y="307291"/>
                </a:lnTo>
                <a:lnTo>
                  <a:pt x="1723318" y="311418"/>
                </a:lnTo>
                <a:lnTo>
                  <a:pt x="1726494" y="315862"/>
                </a:lnTo>
                <a:lnTo>
                  <a:pt x="1729670" y="320624"/>
                </a:lnTo>
                <a:lnTo>
                  <a:pt x="1930713" y="668866"/>
                </a:lnTo>
                <a:lnTo>
                  <a:pt x="1933254" y="673945"/>
                </a:lnTo>
                <a:lnTo>
                  <a:pt x="1935795" y="678707"/>
                </a:lnTo>
                <a:lnTo>
                  <a:pt x="1937701" y="683786"/>
                </a:lnTo>
                <a:lnTo>
                  <a:pt x="1939606" y="688865"/>
                </a:lnTo>
                <a:lnTo>
                  <a:pt x="1941194" y="693944"/>
                </a:lnTo>
                <a:lnTo>
                  <a:pt x="1942465" y="699341"/>
                </a:lnTo>
                <a:lnTo>
                  <a:pt x="1943735" y="704420"/>
                </a:lnTo>
                <a:lnTo>
                  <a:pt x="1944370" y="709499"/>
                </a:lnTo>
                <a:lnTo>
                  <a:pt x="1944688" y="715213"/>
                </a:lnTo>
                <a:lnTo>
                  <a:pt x="1944688" y="720292"/>
                </a:lnTo>
                <a:lnTo>
                  <a:pt x="1944688" y="725372"/>
                </a:lnTo>
                <a:lnTo>
                  <a:pt x="1944688" y="730768"/>
                </a:lnTo>
                <a:lnTo>
                  <a:pt x="1944370" y="735847"/>
                </a:lnTo>
                <a:lnTo>
                  <a:pt x="1943735" y="740927"/>
                </a:lnTo>
                <a:lnTo>
                  <a:pt x="1942465" y="746006"/>
                </a:lnTo>
                <a:lnTo>
                  <a:pt x="1941194" y="751085"/>
                </a:lnTo>
                <a:lnTo>
                  <a:pt x="1939606" y="756164"/>
                </a:lnTo>
                <a:lnTo>
                  <a:pt x="1938018" y="760926"/>
                </a:lnTo>
                <a:lnTo>
                  <a:pt x="1936113" y="766005"/>
                </a:lnTo>
                <a:lnTo>
                  <a:pt x="1933890" y="770767"/>
                </a:lnTo>
                <a:lnTo>
                  <a:pt x="1931349" y="775529"/>
                </a:lnTo>
                <a:lnTo>
                  <a:pt x="1929125" y="779655"/>
                </a:lnTo>
                <a:lnTo>
                  <a:pt x="1925949" y="784100"/>
                </a:lnTo>
                <a:lnTo>
                  <a:pt x="1923091" y="788226"/>
                </a:lnTo>
                <a:lnTo>
                  <a:pt x="1919597" y="792671"/>
                </a:lnTo>
                <a:lnTo>
                  <a:pt x="1916104" y="796480"/>
                </a:lnTo>
                <a:lnTo>
                  <a:pt x="1912610" y="800607"/>
                </a:lnTo>
                <a:lnTo>
                  <a:pt x="1908799" y="804099"/>
                </a:lnTo>
                <a:lnTo>
                  <a:pt x="1904352" y="807591"/>
                </a:lnTo>
                <a:lnTo>
                  <a:pt x="1900224" y="811083"/>
                </a:lnTo>
                <a:lnTo>
                  <a:pt x="1895777" y="813940"/>
                </a:lnTo>
                <a:lnTo>
                  <a:pt x="1891013" y="816797"/>
                </a:lnTo>
                <a:lnTo>
                  <a:pt x="1684888" y="935523"/>
                </a:lnTo>
                <a:lnTo>
                  <a:pt x="1680124" y="938380"/>
                </a:lnTo>
                <a:lnTo>
                  <a:pt x="1675995" y="941554"/>
                </a:lnTo>
                <a:lnTo>
                  <a:pt x="1671866" y="944094"/>
                </a:lnTo>
                <a:lnTo>
                  <a:pt x="1668055" y="947269"/>
                </a:lnTo>
                <a:lnTo>
                  <a:pt x="1664562" y="950760"/>
                </a:lnTo>
                <a:lnTo>
                  <a:pt x="1661385" y="953935"/>
                </a:lnTo>
                <a:lnTo>
                  <a:pt x="1658527" y="957427"/>
                </a:lnTo>
                <a:lnTo>
                  <a:pt x="1655986" y="960601"/>
                </a:lnTo>
                <a:lnTo>
                  <a:pt x="1654080" y="964093"/>
                </a:lnTo>
                <a:lnTo>
                  <a:pt x="1651857" y="967585"/>
                </a:lnTo>
                <a:lnTo>
                  <a:pt x="1649952" y="971395"/>
                </a:lnTo>
                <a:lnTo>
                  <a:pt x="1648681" y="975204"/>
                </a:lnTo>
                <a:lnTo>
                  <a:pt x="1647728" y="978696"/>
                </a:lnTo>
                <a:lnTo>
                  <a:pt x="1646776" y="982188"/>
                </a:lnTo>
                <a:lnTo>
                  <a:pt x="1646458" y="985997"/>
                </a:lnTo>
                <a:lnTo>
                  <a:pt x="1646458" y="989807"/>
                </a:lnTo>
                <a:lnTo>
                  <a:pt x="1646458" y="993616"/>
                </a:lnTo>
                <a:lnTo>
                  <a:pt x="1646776" y="997108"/>
                </a:lnTo>
                <a:lnTo>
                  <a:pt x="1647728" y="1000600"/>
                </a:lnTo>
                <a:lnTo>
                  <a:pt x="1648681" y="1004409"/>
                </a:lnTo>
                <a:lnTo>
                  <a:pt x="1649952" y="1008219"/>
                </a:lnTo>
                <a:lnTo>
                  <a:pt x="1651857" y="1011711"/>
                </a:lnTo>
                <a:lnTo>
                  <a:pt x="1654080" y="1015203"/>
                </a:lnTo>
                <a:lnTo>
                  <a:pt x="1656304" y="1018695"/>
                </a:lnTo>
                <a:lnTo>
                  <a:pt x="1658527" y="1022187"/>
                </a:lnTo>
                <a:lnTo>
                  <a:pt x="1661385" y="1025361"/>
                </a:lnTo>
                <a:lnTo>
                  <a:pt x="1664562" y="1028853"/>
                </a:lnTo>
                <a:lnTo>
                  <a:pt x="1668055" y="1032027"/>
                </a:lnTo>
                <a:lnTo>
                  <a:pt x="1671866" y="1035202"/>
                </a:lnTo>
                <a:lnTo>
                  <a:pt x="1675995" y="1038376"/>
                </a:lnTo>
                <a:lnTo>
                  <a:pt x="1680442" y="1040916"/>
                </a:lnTo>
                <a:lnTo>
                  <a:pt x="1684888" y="1043773"/>
                </a:lnTo>
                <a:lnTo>
                  <a:pt x="1891013" y="1162499"/>
                </a:lnTo>
                <a:lnTo>
                  <a:pt x="1895777" y="1165674"/>
                </a:lnTo>
                <a:lnTo>
                  <a:pt x="1900224" y="1168848"/>
                </a:lnTo>
                <a:lnTo>
                  <a:pt x="1904352" y="1171705"/>
                </a:lnTo>
                <a:lnTo>
                  <a:pt x="1908799" y="1175514"/>
                </a:lnTo>
                <a:lnTo>
                  <a:pt x="1912610" y="1179006"/>
                </a:lnTo>
                <a:lnTo>
                  <a:pt x="1916104" y="1182816"/>
                </a:lnTo>
                <a:lnTo>
                  <a:pt x="1919597" y="1186625"/>
                </a:lnTo>
                <a:lnTo>
                  <a:pt x="1923091" y="1191069"/>
                </a:lnTo>
                <a:lnTo>
                  <a:pt x="1925949" y="1195196"/>
                </a:lnTo>
                <a:lnTo>
                  <a:pt x="1929125" y="1199641"/>
                </a:lnTo>
                <a:lnTo>
                  <a:pt x="1931349" y="1204402"/>
                </a:lnTo>
                <a:lnTo>
                  <a:pt x="1933890" y="1209164"/>
                </a:lnTo>
                <a:lnTo>
                  <a:pt x="1936113" y="1213608"/>
                </a:lnTo>
                <a:lnTo>
                  <a:pt x="1938018" y="1218370"/>
                </a:lnTo>
                <a:lnTo>
                  <a:pt x="1939606" y="1223449"/>
                </a:lnTo>
                <a:lnTo>
                  <a:pt x="1941194" y="1228211"/>
                </a:lnTo>
                <a:lnTo>
                  <a:pt x="1942465" y="1233290"/>
                </a:lnTo>
                <a:lnTo>
                  <a:pt x="1943735" y="1238369"/>
                </a:lnTo>
                <a:lnTo>
                  <a:pt x="1944370" y="1243449"/>
                </a:lnTo>
                <a:lnTo>
                  <a:pt x="1944688" y="1249163"/>
                </a:lnTo>
                <a:lnTo>
                  <a:pt x="1944688" y="1254242"/>
                </a:lnTo>
                <a:lnTo>
                  <a:pt x="1944688" y="1259321"/>
                </a:lnTo>
                <a:lnTo>
                  <a:pt x="1944688" y="1264718"/>
                </a:lnTo>
                <a:lnTo>
                  <a:pt x="1944370" y="1269797"/>
                </a:lnTo>
                <a:lnTo>
                  <a:pt x="1943735" y="1274876"/>
                </a:lnTo>
                <a:lnTo>
                  <a:pt x="1942465" y="1280273"/>
                </a:lnTo>
                <a:lnTo>
                  <a:pt x="1941194" y="1285352"/>
                </a:lnTo>
                <a:lnTo>
                  <a:pt x="1939606" y="1290431"/>
                </a:lnTo>
                <a:lnTo>
                  <a:pt x="1937701" y="1295510"/>
                </a:lnTo>
                <a:lnTo>
                  <a:pt x="1935795" y="1300589"/>
                </a:lnTo>
                <a:lnTo>
                  <a:pt x="1933254" y="1305351"/>
                </a:lnTo>
                <a:lnTo>
                  <a:pt x="1930713" y="1310430"/>
                </a:lnTo>
                <a:lnTo>
                  <a:pt x="1729670" y="1658672"/>
                </a:lnTo>
                <a:lnTo>
                  <a:pt x="1726494" y="1663434"/>
                </a:lnTo>
                <a:lnTo>
                  <a:pt x="1723318" y="1668196"/>
                </a:lnTo>
                <a:lnTo>
                  <a:pt x="1720142" y="1672640"/>
                </a:lnTo>
                <a:lnTo>
                  <a:pt x="1716648" y="1676449"/>
                </a:lnTo>
                <a:lnTo>
                  <a:pt x="1713155" y="1680259"/>
                </a:lnTo>
                <a:lnTo>
                  <a:pt x="1709344" y="1684385"/>
                </a:lnTo>
                <a:lnTo>
                  <a:pt x="1705215" y="1687243"/>
                </a:lnTo>
                <a:lnTo>
                  <a:pt x="1701086" y="1691052"/>
                </a:lnTo>
                <a:lnTo>
                  <a:pt x="1696640" y="1693909"/>
                </a:lnTo>
                <a:lnTo>
                  <a:pt x="1692193" y="1696766"/>
                </a:lnTo>
                <a:lnTo>
                  <a:pt x="1687746" y="1699623"/>
                </a:lnTo>
                <a:lnTo>
                  <a:pt x="1682982" y="1701845"/>
                </a:lnTo>
                <a:lnTo>
                  <a:pt x="1678218" y="1703750"/>
                </a:lnTo>
                <a:lnTo>
                  <a:pt x="1673454" y="1705655"/>
                </a:lnTo>
                <a:lnTo>
                  <a:pt x="1668373" y="1707242"/>
                </a:lnTo>
                <a:lnTo>
                  <a:pt x="1663609" y="1708829"/>
                </a:lnTo>
                <a:lnTo>
                  <a:pt x="1658527" y="1710099"/>
                </a:lnTo>
                <a:lnTo>
                  <a:pt x="1653445" y="1711369"/>
                </a:lnTo>
                <a:lnTo>
                  <a:pt x="1648364" y="1712004"/>
                </a:lnTo>
                <a:lnTo>
                  <a:pt x="1642964" y="1712321"/>
                </a:lnTo>
                <a:lnTo>
                  <a:pt x="1637883" y="1712956"/>
                </a:lnTo>
                <a:lnTo>
                  <a:pt x="1632801" y="1712956"/>
                </a:lnTo>
                <a:lnTo>
                  <a:pt x="1627402" y="1712321"/>
                </a:lnTo>
                <a:lnTo>
                  <a:pt x="1622320" y="1712004"/>
                </a:lnTo>
                <a:lnTo>
                  <a:pt x="1617238" y="1711369"/>
                </a:lnTo>
                <a:lnTo>
                  <a:pt x="1611522" y="1710099"/>
                </a:lnTo>
                <a:lnTo>
                  <a:pt x="1606440" y="1708829"/>
                </a:lnTo>
                <a:lnTo>
                  <a:pt x="1601358" y="1707242"/>
                </a:lnTo>
                <a:lnTo>
                  <a:pt x="1596277" y="1705337"/>
                </a:lnTo>
                <a:lnTo>
                  <a:pt x="1591195" y="1703432"/>
                </a:lnTo>
                <a:lnTo>
                  <a:pt x="1586113" y="1701210"/>
                </a:lnTo>
                <a:lnTo>
                  <a:pt x="1581349" y="1698353"/>
                </a:lnTo>
                <a:lnTo>
                  <a:pt x="1375542" y="1579627"/>
                </a:lnTo>
                <a:lnTo>
                  <a:pt x="1371096" y="1576770"/>
                </a:lnTo>
                <a:lnTo>
                  <a:pt x="1366332" y="1574548"/>
                </a:lnTo>
                <a:lnTo>
                  <a:pt x="1361568" y="1572643"/>
                </a:lnTo>
                <a:lnTo>
                  <a:pt x="1356803" y="1571056"/>
                </a:lnTo>
                <a:lnTo>
                  <a:pt x="1352039" y="1569469"/>
                </a:lnTo>
                <a:lnTo>
                  <a:pt x="1347910" y="1568199"/>
                </a:lnTo>
                <a:lnTo>
                  <a:pt x="1343464" y="1567564"/>
                </a:lnTo>
                <a:lnTo>
                  <a:pt x="1339335" y="1567247"/>
                </a:lnTo>
                <a:lnTo>
                  <a:pt x="1335206" y="1566612"/>
                </a:lnTo>
                <a:lnTo>
                  <a:pt x="1331078" y="1566612"/>
                </a:lnTo>
                <a:lnTo>
                  <a:pt x="1326949" y="1567247"/>
                </a:lnTo>
                <a:lnTo>
                  <a:pt x="1323137" y="1567882"/>
                </a:lnTo>
                <a:lnTo>
                  <a:pt x="1319644" y="1568517"/>
                </a:lnTo>
                <a:lnTo>
                  <a:pt x="1316150" y="1569786"/>
                </a:lnTo>
                <a:lnTo>
                  <a:pt x="1312656" y="1571374"/>
                </a:lnTo>
                <a:lnTo>
                  <a:pt x="1309480" y="1572961"/>
                </a:lnTo>
                <a:lnTo>
                  <a:pt x="1306304" y="1574866"/>
                </a:lnTo>
                <a:lnTo>
                  <a:pt x="1303446" y="1577405"/>
                </a:lnTo>
                <a:lnTo>
                  <a:pt x="1300270" y="1579627"/>
                </a:lnTo>
                <a:lnTo>
                  <a:pt x="1298047" y="1582484"/>
                </a:lnTo>
                <a:lnTo>
                  <a:pt x="1295188" y="1585659"/>
                </a:lnTo>
                <a:lnTo>
                  <a:pt x="1293283" y="1588516"/>
                </a:lnTo>
                <a:lnTo>
                  <a:pt x="1291059" y="1592325"/>
                </a:lnTo>
                <a:lnTo>
                  <a:pt x="1289471" y="1595817"/>
                </a:lnTo>
                <a:lnTo>
                  <a:pt x="1287566" y="1599944"/>
                </a:lnTo>
                <a:lnTo>
                  <a:pt x="1285978" y="1604071"/>
                </a:lnTo>
                <a:lnTo>
                  <a:pt x="1284707" y="1608198"/>
                </a:lnTo>
                <a:lnTo>
                  <a:pt x="1284072" y="1612959"/>
                </a:lnTo>
                <a:lnTo>
                  <a:pt x="1282802" y="1618039"/>
                </a:lnTo>
                <a:lnTo>
                  <a:pt x="1282484" y="1622800"/>
                </a:lnTo>
                <a:lnTo>
                  <a:pt x="1281849" y="1628197"/>
                </a:lnTo>
                <a:lnTo>
                  <a:pt x="1281849" y="1633594"/>
                </a:lnTo>
                <a:lnTo>
                  <a:pt x="1281849" y="1871046"/>
                </a:lnTo>
                <a:lnTo>
                  <a:pt x="1281531" y="1877077"/>
                </a:lnTo>
                <a:lnTo>
                  <a:pt x="1281214" y="1882156"/>
                </a:lnTo>
                <a:lnTo>
                  <a:pt x="1280261" y="1887553"/>
                </a:lnTo>
                <a:lnTo>
                  <a:pt x="1279626" y="1892950"/>
                </a:lnTo>
                <a:lnTo>
                  <a:pt x="1278355" y="1898029"/>
                </a:lnTo>
                <a:lnTo>
                  <a:pt x="1276767" y="1903108"/>
                </a:lnTo>
                <a:lnTo>
                  <a:pt x="1275179" y="1908187"/>
                </a:lnTo>
                <a:lnTo>
                  <a:pt x="1273274" y="1913266"/>
                </a:lnTo>
                <a:lnTo>
                  <a:pt x="1271050" y="1918028"/>
                </a:lnTo>
                <a:lnTo>
                  <a:pt x="1268510" y="1922790"/>
                </a:lnTo>
                <a:lnTo>
                  <a:pt x="1266286" y="1927234"/>
                </a:lnTo>
                <a:lnTo>
                  <a:pt x="1263110" y="1931361"/>
                </a:lnTo>
                <a:lnTo>
                  <a:pt x="1260570" y="1935805"/>
                </a:lnTo>
                <a:lnTo>
                  <a:pt x="1256758" y="1939932"/>
                </a:lnTo>
                <a:lnTo>
                  <a:pt x="1253900" y="1944059"/>
                </a:lnTo>
                <a:lnTo>
                  <a:pt x="1250088" y="1947551"/>
                </a:lnTo>
                <a:lnTo>
                  <a:pt x="1246277" y="1951360"/>
                </a:lnTo>
                <a:lnTo>
                  <a:pt x="1242466" y="1954535"/>
                </a:lnTo>
                <a:lnTo>
                  <a:pt x="1238337" y="1958027"/>
                </a:lnTo>
                <a:lnTo>
                  <a:pt x="1234208" y="1960884"/>
                </a:lnTo>
                <a:lnTo>
                  <a:pt x="1229444" y="1963423"/>
                </a:lnTo>
                <a:lnTo>
                  <a:pt x="1224998" y="1966280"/>
                </a:lnTo>
                <a:lnTo>
                  <a:pt x="1220551" y="1968502"/>
                </a:lnTo>
                <a:lnTo>
                  <a:pt x="1215787" y="1971042"/>
                </a:lnTo>
                <a:lnTo>
                  <a:pt x="1210706" y="1972947"/>
                </a:lnTo>
                <a:lnTo>
                  <a:pt x="1205624" y="1974534"/>
                </a:lnTo>
                <a:lnTo>
                  <a:pt x="1200542" y="1976121"/>
                </a:lnTo>
                <a:lnTo>
                  <a:pt x="1195461" y="1977391"/>
                </a:lnTo>
                <a:lnTo>
                  <a:pt x="1190379" y="1978026"/>
                </a:lnTo>
                <a:lnTo>
                  <a:pt x="1184662" y="1978978"/>
                </a:lnTo>
                <a:lnTo>
                  <a:pt x="1179263" y="1979296"/>
                </a:lnTo>
                <a:lnTo>
                  <a:pt x="1173864" y="1979613"/>
                </a:lnTo>
                <a:lnTo>
                  <a:pt x="771142" y="1979613"/>
                </a:lnTo>
                <a:lnTo>
                  <a:pt x="765743" y="1979296"/>
                </a:lnTo>
                <a:lnTo>
                  <a:pt x="760344" y="1978978"/>
                </a:lnTo>
                <a:lnTo>
                  <a:pt x="754944" y="1978026"/>
                </a:lnTo>
                <a:lnTo>
                  <a:pt x="749545" y="1977391"/>
                </a:lnTo>
                <a:lnTo>
                  <a:pt x="744146" y="1976121"/>
                </a:lnTo>
                <a:lnTo>
                  <a:pt x="739064" y="1974534"/>
                </a:lnTo>
                <a:lnTo>
                  <a:pt x="733982" y="1972947"/>
                </a:lnTo>
                <a:lnTo>
                  <a:pt x="729218" y="1971042"/>
                </a:lnTo>
                <a:lnTo>
                  <a:pt x="724772" y="1968502"/>
                </a:lnTo>
                <a:lnTo>
                  <a:pt x="720008" y="1966280"/>
                </a:lnTo>
                <a:lnTo>
                  <a:pt x="715244" y="1963423"/>
                </a:lnTo>
                <a:lnTo>
                  <a:pt x="710797" y="1960884"/>
                </a:lnTo>
                <a:lnTo>
                  <a:pt x="706668" y="1958027"/>
                </a:lnTo>
                <a:lnTo>
                  <a:pt x="702540" y="1954535"/>
                </a:lnTo>
                <a:lnTo>
                  <a:pt x="698728" y="1951360"/>
                </a:lnTo>
                <a:lnTo>
                  <a:pt x="694917" y="1947551"/>
                </a:lnTo>
                <a:lnTo>
                  <a:pt x="691423" y="1944059"/>
                </a:lnTo>
                <a:lnTo>
                  <a:pt x="687930" y="1939932"/>
                </a:lnTo>
                <a:lnTo>
                  <a:pt x="684754" y="1935805"/>
                </a:lnTo>
                <a:lnTo>
                  <a:pt x="681578" y="1931361"/>
                </a:lnTo>
                <a:lnTo>
                  <a:pt x="678719" y="1927234"/>
                </a:lnTo>
                <a:lnTo>
                  <a:pt x="675861" y="1922790"/>
                </a:lnTo>
                <a:lnTo>
                  <a:pt x="673638" y="1918028"/>
                </a:lnTo>
                <a:lnTo>
                  <a:pt x="671732" y="1913266"/>
                </a:lnTo>
                <a:lnTo>
                  <a:pt x="669826" y="1908187"/>
                </a:lnTo>
                <a:lnTo>
                  <a:pt x="667921" y="1903108"/>
                </a:lnTo>
                <a:lnTo>
                  <a:pt x="666650" y="1898029"/>
                </a:lnTo>
                <a:lnTo>
                  <a:pt x="665380" y="1892950"/>
                </a:lnTo>
                <a:lnTo>
                  <a:pt x="664110" y="1887553"/>
                </a:lnTo>
                <a:lnTo>
                  <a:pt x="663474" y="1882156"/>
                </a:lnTo>
                <a:lnTo>
                  <a:pt x="663157" y="1877077"/>
                </a:lnTo>
                <a:lnTo>
                  <a:pt x="663157" y="1871046"/>
                </a:lnTo>
                <a:lnTo>
                  <a:pt x="663157" y="1633594"/>
                </a:lnTo>
                <a:lnTo>
                  <a:pt x="663157" y="1628197"/>
                </a:lnTo>
                <a:lnTo>
                  <a:pt x="662839" y="1623118"/>
                </a:lnTo>
                <a:lnTo>
                  <a:pt x="661886" y="1618039"/>
                </a:lnTo>
                <a:lnTo>
                  <a:pt x="661251" y="1612959"/>
                </a:lnTo>
                <a:lnTo>
                  <a:pt x="659981" y="1608515"/>
                </a:lnTo>
                <a:lnTo>
                  <a:pt x="658710" y="1604071"/>
                </a:lnTo>
                <a:lnTo>
                  <a:pt x="657122" y="1599944"/>
                </a:lnTo>
                <a:lnTo>
                  <a:pt x="655534" y="1596135"/>
                </a:lnTo>
                <a:lnTo>
                  <a:pt x="653629" y="1592325"/>
                </a:lnTo>
                <a:lnTo>
                  <a:pt x="651723" y="1588516"/>
                </a:lnTo>
                <a:lnTo>
                  <a:pt x="649500" y="1585659"/>
                </a:lnTo>
                <a:lnTo>
                  <a:pt x="646959" y="1582484"/>
                </a:lnTo>
                <a:lnTo>
                  <a:pt x="644418" y="1579627"/>
                </a:lnTo>
                <a:lnTo>
                  <a:pt x="641560" y="1577405"/>
                </a:lnTo>
                <a:lnTo>
                  <a:pt x="638384" y="1574866"/>
                </a:lnTo>
                <a:lnTo>
                  <a:pt x="635525" y="1572961"/>
                </a:lnTo>
                <a:lnTo>
                  <a:pt x="632032" y="1571374"/>
                </a:lnTo>
                <a:lnTo>
                  <a:pt x="628538" y="1569786"/>
                </a:lnTo>
                <a:lnTo>
                  <a:pt x="625044" y="1568517"/>
                </a:lnTo>
                <a:lnTo>
                  <a:pt x="621551" y="1567882"/>
                </a:lnTo>
                <a:lnTo>
                  <a:pt x="617739" y="1567247"/>
                </a:lnTo>
                <a:lnTo>
                  <a:pt x="613610" y="1566612"/>
                </a:lnTo>
                <a:lnTo>
                  <a:pt x="609799" y="1566612"/>
                </a:lnTo>
                <a:lnTo>
                  <a:pt x="605353" y="1567247"/>
                </a:lnTo>
                <a:lnTo>
                  <a:pt x="601224" y="1567564"/>
                </a:lnTo>
                <a:lnTo>
                  <a:pt x="596778" y="1568199"/>
                </a:lnTo>
                <a:lnTo>
                  <a:pt x="592649" y="1569469"/>
                </a:lnTo>
                <a:lnTo>
                  <a:pt x="587885" y="1571056"/>
                </a:lnTo>
                <a:lnTo>
                  <a:pt x="583438" y="1572643"/>
                </a:lnTo>
                <a:lnTo>
                  <a:pt x="578674" y="1574548"/>
                </a:lnTo>
                <a:lnTo>
                  <a:pt x="574228" y="1576770"/>
                </a:lnTo>
                <a:lnTo>
                  <a:pt x="569146" y="1579627"/>
                </a:lnTo>
                <a:lnTo>
                  <a:pt x="363339" y="1698353"/>
                </a:lnTo>
                <a:lnTo>
                  <a:pt x="358575" y="1701210"/>
                </a:lnTo>
                <a:lnTo>
                  <a:pt x="353493" y="1703432"/>
                </a:lnTo>
                <a:lnTo>
                  <a:pt x="348411" y="1705337"/>
                </a:lnTo>
                <a:lnTo>
                  <a:pt x="343330" y="1707242"/>
                </a:lnTo>
                <a:lnTo>
                  <a:pt x="338248" y="1708829"/>
                </a:lnTo>
                <a:lnTo>
                  <a:pt x="333166" y="1710099"/>
                </a:lnTo>
                <a:lnTo>
                  <a:pt x="328085" y="1711369"/>
                </a:lnTo>
                <a:lnTo>
                  <a:pt x="323003" y="1712004"/>
                </a:lnTo>
                <a:lnTo>
                  <a:pt x="317286" y="1712321"/>
                </a:lnTo>
                <a:lnTo>
                  <a:pt x="312205" y="1712956"/>
                </a:lnTo>
                <a:lnTo>
                  <a:pt x="306805" y="1712956"/>
                </a:lnTo>
                <a:lnTo>
                  <a:pt x="301724" y="1712321"/>
                </a:lnTo>
                <a:lnTo>
                  <a:pt x="296642" y="1712004"/>
                </a:lnTo>
                <a:lnTo>
                  <a:pt x="291560" y="1711369"/>
                </a:lnTo>
                <a:lnTo>
                  <a:pt x="286479" y="1710099"/>
                </a:lnTo>
                <a:lnTo>
                  <a:pt x="281397" y="1708829"/>
                </a:lnTo>
                <a:lnTo>
                  <a:pt x="276315" y="1707242"/>
                </a:lnTo>
                <a:lnTo>
                  <a:pt x="271551" y="1705655"/>
                </a:lnTo>
                <a:lnTo>
                  <a:pt x="266470" y="1703750"/>
                </a:lnTo>
                <a:lnTo>
                  <a:pt x="261706" y="1701845"/>
                </a:lnTo>
                <a:lnTo>
                  <a:pt x="256941" y="1699623"/>
                </a:lnTo>
                <a:lnTo>
                  <a:pt x="252813" y="1696766"/>
                </a:lnTo>
                <a:lnTo>
                  <a:pt x="248049" y="1693909"/>
                </a:lnTo>
                <a:lnTo>
                  <a:pt x="243602" y="1691052"/>
                </a:lnTo>
                <a:lnTo>
                  <a:pt x="239791" y="1687243"/>
                </a:lnTo>
                <a:lnTo>
                  <a:pt x="235980" y="1684385"/>
                </a:lnTo>
                <a:lnTo>
                  <a:pt x="231851" y="1680259"/>
                </a:lnTo>
                <a:lnTo>
                  <a:pt x="228040" y="1676449"/>
                </a:lnTo>
                <a:lnTo>
                  <a:pt x="224863" y="1672640"/>
                </a:lnTo>
                <a:lnTo>
                  <a:pt x="221370" y="1668196"/>
                </a:lnTo>
                <a:lnTo>
                  <a:pt x="218194" y="1663434"/>
                </a:lnTo>
                <a:lnTo>
                  <a:pt x="215335" y="1658672"/>
                </a:lnTo>
                <a:lnTo>
                  <a:pt x="14292" y="1310430"/>
                </a:lnTo>
                <a:lnTo>
                  <a:pt x="11751" y="1305351"/>
                </a:lnTo>
                <a:lnTo>
                  <a:pt x="9211" y="1300589"/>
                </a:lnTo>
                <a:lnTo>
                  <a:pt x="6987" y="1295510"/>
                </a:lnTo>
                <a:lnTo>
                  <a:pt x="5399" y="1290431"/>
                </a:lnTo>
                <a:lnTo>
                  <a:pt x="3811" y="1285352"/>
                </a:lnTo>
                <a:lnTo>
                  <a:pt x="2541" y="1280273"/>
                </a:lnTo>
                <a:lnTo>
                  <a:pt x="1588" y="1274876"/>
                </a:lnTo>
                <a:lnTo>
                  <a:pt x="635" y="1269797"/>
                </a:lnTo>
                <a:lnTo>
                  <a:pt x="318" y="1264718"/>
                </a:lnTo>
                <a:lnTo>
                  <a:pt x="0" y="1259321"/>
                </a:lnTo>
                <a:lnTo>
                  <a:pt x="0" y="1254242"/>
                </a:lnTo>
                <a:lnTo>
                  <a:pt x="318" y="1249163"/>
                </a:lnTo>
                <a:lnTo>
                  <a:pt x="635" y="1243449"/>
                </a:lnTo>
                <a:lnTo>
                  <a:pt x="1588" y="1238369"/>
                </a:lnTo>
                <a:lnTo>
                  <a:pt x="2223" y="1233290"/>
                </a:lnTo>
                <a:lnTo>
                  <a:pt x="3494" y="1228211"/>
                </a:lnTo>
                <a:lnTo>
                  <a:pt x="5082" y="1223449"/>
                </a:lnTo>
                <a:lnTo>
                  <a:pt x="6987" y="1218370"/>
                </a:lnTo>
                <a:lnTo>
                  <a:pt x="8893" y="1213608"/>
                </a:lnTo>
                <a:lnTo>
                  <a:pt x="10799" y="1209164"/>
                </a:lnTo>
                <a:lnTo>
                  <a:pt x="13339" y="1204402"/>
                </a:lnTo>
                <a:lnTo>
                  <a:pt x="15880" y="1199641"/>
                </a:lnTo>
                <a:lnTo>
                  <a:pt x="18739" y="1195196"/>
                </a:lnTo>
                <a:lnTo>
                  <a:pt x="21915" y="1191069"/>
                </a:lnTo>
                <a:lnTo>
                  <a:pt x="25091" y="1186625"/>
                </a:lnTo>
                <a:lnTo>
                  <a:pt x="28584" y="1182816"/>
                </a:lnTo>
                <a:lnTo>
                  <a:pt x="32396" y="1179006"/>
                </a:lnTo>
                <a:lnTo>
                  <a:pt x="36207" y="1175514"/>
                </a:lnTo>
                <a:lnTo>
                  <a:pt x="40336" y="1171705"/>
                </a:lnTo>
                <a:lnTo>
                  <a:pt x="44465" y="1168848"/>
                </a:lnTo>
                <a:lnTo>
                  <a:pt x="49229" y="1165674"/>
                </a:lnTo>
                <a:lnTo>
                  <a:pt x="53993" y="1162499"/>
                </a:lnTo>
                <a:lnTo>
                  <a:pt x="259800" y="1043773"/>
                </a:lnTo>
                <a:lnTo>
                  <a:pt x="264564" y="1040916"/>
                </a:lnTo>
                <a:lnTo>
                  <a:pt x="268693" y="1038376"/>
                </a:lnTo>
                <a:lnTo>
                  <a:pt x="272822" y="1035202"/>
                </a:lnTo>
                <a:lnTo>
                  <a:pt x="276633" y="1032027"/>
                </a:lnTo>
                <a:lnTo>
                  <a:pt x="280127" y="1028853"/>
                </a:lnTo>
                <a:lnTo>
                  <a:pt x="283303" y="1025361"/>
                </a:lnTo>
                <a:lnTo>
                  <a:pt x="286161" y="1022187"/>
                </a:lnTo>
                <a:lnTo>
                  <a:pt x="288702" y="1018695"/>
                </a:lnTo>
                <a:lnTo>
                  <a:pt x="291243" y="1015203"/>
                </a:lnTo>
                <a:lnTo>
                  <a:pt x="293148" y="1011711"/>
                </a:lnTo>
                <a:lnTo>
                  <a:pt x="294736" y="1008219"/>
                </a:lnTo>
                <a:lnTo>
                  <a:pt x="295689" y="1004409"/>
                </a:lnTo>
                <a:lnTo>
                  <a:pt x="296960" y="1000600"/>
                </a:lnTo>
                <a:lnTo>
                  <a:pt x="297912" y="997108"/>
                </a:lnTo>
                <a:lnTo>
                  <a:pt x="298230" y="993616"/>
                </a:lnTo>
                <a:lnTo>
                  <a:pt x="298230" y="989807"/>
                </a:lnTo>
                <a:lnTo>
                  <a:pt x="298230" y="985997"/>
                </a:lnTo>
                <a:lnTo>
                  <a:pt x="297912" y="982188"/>
                </a:lnTo>
                <a:lnTo>
                  <a:pt x="296960" y="978696"/>
                </a:lnTo>
                <a:lnTo>
                  <a:pt x="295689" y="975204"/>
                </a:lnTo>
                <a:lnTo>
                  <a:pt x="294736" y="971395"/>
                </a:lnTo>
                <a:lnTo>
                  <a:pt x="293148" y="967585"/>
                </a:lnTo>
                <a:lnTo>
                  <a:pt x="291243" y="964093"/>
                </a:lnTo>
                <a:lnTo>
                  <a:pt x="288702" y="960601"/>
                </a:lnTo>
                <a:lnTo>
                  <a:pt x="286161" y="957427"/>
                </a:lnTo>
                <a:lnTo>
                  <a:pt x="283303" y="953935"/>
                </a:lnTo>
                <a:lnTo>
                  <a:pt x="280127" y="950760"/>
                </a:lnTo>
                <a:lnTo>
                  <a:pt x="276633" y="947269"/>
                </a:lnTo>
                <a:lnTo>
                  <a:pt x="272822" y="944094"/>
                </a:lnTo>
                <a:lnTo>
                  <a:pt x="268693" y="941554"/>
                </a:lnTo>
                <a:lnTo>
                  <a:pt x="264564" y="938380"/>
                </a:lnTo>
                <a:lnTo>
                  <a:pt x="259800" y="935523"/>
                </a:lnTo>
                <a:lnTo>
                  <a:pt x="53993" y="816797"/>
                </a:lnTo>
                <a:lnTo>
                  <a:pt x="49229" y="813940"/>
                </a:lnTo>
                <a:lnTo>
                  <a:pt x="44465" y="811083"/>
                </a:lnTo>
                <a:lnTo>
                  <a:pt x="40336" y="807591"/>
                </a:lnTo>
                <a:lnTo>
                  <a:pt x="36207" y="804099"/>
                </a:lnTo>
                <a:lnTo>
                  <a:pt x="32396" y="800607"/>
                </a:lnTo>
                <a:lnTo>
                  <a:pt x="28584" y="796480"/>
                </a:lnTo>
                <a:lnTo>
                  <a:pt x="25091" y="792671"/>
                </a:lnTo>
                <a:lnTo>
                  <a:pt x="21915" y="788226"/>
                </a:lnTo>
                <a:lnTo>
                  <a:pt x="18739" y="784100"/>
                </a:lnTo>
                <a:lnTo>
                  <a:pt x="15880" y="779655"/>
                </a:lnTo>
                <a:lnTo>
                  <a:pt x="13339" y="775529"/>
                </a:lnTo>
                <a:lnTo>
                  <a:pt x="10799" y="770767"/>
                </a:lnTo>
                <a:lnTo>
                  <a:pt x="8893" y="766005"/>
                </a:lnTo>
                <a:lnTo>
                  <a:pt x="6987" y="760926"/>
                </a:lnTo>
                <a:lnTo>
                  <a:pt x="5082" y="756164"/>
                </a:lnTo>
                <a:lnTo>
                  <a:pt x="3494" y="751085"/>
                </a:lnTo>
                <a:lnTo>
                  <a:pt x="2223" y="746006"/>
                </a:lnTo>
                <a:lnTo>
                  <a:pt x="1588" y="740927"/>
                </a:lnTo>
                <a:lnTo>
                  <a:pt x="635" y="735847"/>
                </a:lnTo>
                <a:lnTo>
                  <a:pt x="318" y="730768"/>
                </a:lnTo>
                <a:lnTo>
                  <a:pt x="0" y="725372"/>
                </a:lnTo>
                <a:lnTo>
                  <a:pt x="0" y="720292"/>
                </a:lnTo>
                <a:lnTo>
                  <a:pt x="318" y="715213"/>
                </a:lnTo>
                <a:lnTo>
                  <a:pt x="635" y="709499"/>
                </a:lnTo>
                <a:lnTo>
                  <a:pt x="1588" y="704420"/>
                </a:lnTo>
                <a:lnTo>
                  <a:pt x="2541" y="699341"/>
                </a:lnTo>
                <a:lnTo>
                  <a:pt x="3811" y="693944"/>
                </a:lnTo>
                <a:lnTo>
                  <a:pt x="5399" y="688865"/>
                </a:lnTo>
                <a:lnTo>
                  <a:pt x="6987" y="683786"/>
                </a:lnTo>
                <a:lnTo>
                  <a:pt x="9211" y="678707"/>
                </a:lnTo>
                <a:lnTo>
                  <a:pt x="11751" y="673945"/>
                </a:lnTo>
                <a:lnTo>
                  <a:pt x="14292" y="668866"/>
                </a:lnTo>
                <a:lnTo>
                  <a:pt x="215335" y="320624"/>
                </a:lnTo>
                <a:lnTo>
                  <a:pt x="218194" y="315862"/>
                </a:lnTo>
                <a:lnTo>
                  <a:pt x="221370" y="311418"/>
                </a:lnTo>
                <a:lnTo>
                  <a:pt x="224863" y="307291"/>
                </a:lnTo>
                <a:lnTo>
                  <a:pt x="228040" y="302847"/>
                </a:lnTo>
                <a:lnTo>
                  <a:pt x="231851" y="299037"/>
                </a:lnTo>
                <a:lnTo>
                  <a:pt x="235980" y="295545"/>
                </a:lnTo>
                <a:lnTo>
                  <a:pt x="239791" y="292053"/>
                </a:lnTo>
                <a:lnTo>
                  <a:pt x="243602" y="288562"/>
                </a:lnTo>
                <a:lnTo>
                  <a:pt x="248049" y="285704"/>
                </a:lnTo>
                <a:lnTo>
                  <a:pt x="252813" y="282530"/>
                </a:lnTo>
                <a:lnTo>
                  <a:pt x="256941" y="280308"/>
                </a:lnTo>
                <a:lnTo>
                  <a:pt x="261706" y="277768"/>
                </a:lnTo>
                <a:lnTo>
                  <a:pt x="266470" y="275546"/>
                </a:lnTo>
                <a:lnTo>
                  <a:pt x="271551" y="273641"/>
                </a:lnTo>
                <a:lnTo>
                  <a:pt x="276315" y="272054"/>
                </a:lnTo>
                <a:lnTo>
                  <a:pt x="281397" y="270467"/>
                </a:lnTo>
                <a:lnTo>
                  <a:pt x="286479" y="269197"/>
                </a:lnTo>
                <a:lnTo>
                  <a:pt x="291560" y="268562"/>
                </a:lnTo>
                <a:lnTo>
                  <a:pt x="296642" y="267610"/>
                </a:lnTo>
                <a:lnTo>
                  <a:pt x="301724" y="266975"/>
                </a:lnTo>
                <a:lnTo>
                  <a:pt x="306805" y="266975"/>
                </a:lnTo>
                <a:lnTo>
                  <a:pt x="312205" y="266975"/>
                </a:lnTo>
                <a:lnTo>
                  <a:pt x="317286" y="266975"/>
                </a:lnTo>
                <a:lnTo>
                  <a:pt x="323003" y="267610"/>
                </a:lnTo>
                <a:lnTo>
                  <a:pt x="328085" y="268562"/>
                </a:lnTo>
                <a:lnTo>
                  <a:pt x="333166" y="269197"/>
                </a:lnTo>
                <a:lnTo>
                  <a:pt x="338248" y="270784"/>
                </a:lnTo>
                <a:lnTo>
                  <a:pt x="343330" y="272372"/>
                </a:lnTo>
                <a:lnTo>
                  <a:pt x="348411" y="273959"/>
                </a:lnTo>
                <a:lnTo>
                  <a:pt x="353493" y="276181"/>
                </a:lnTo>
                <a:lnTo>
                  <a:pt x="358575" y="278721"/>
                </a:lnTo>
                <a:lnTo>
                  <a:pt x="363339" y="281260"/>
                </a:lnTo>
                <a:lnTo>
                  <a:pt x="569146" y="399986"/>
                </a:lnTo>
                <a:lnTo>
                  <a:pt x="574228" y="402526"/>
                </a:lnTo>
                <a:lnTo>
                  <a:pt x="578674" y="404748"/>
                </a:lnTo>
                <a:lnTo>
                  <a:pt x="583438" y="406653"/>
                </a:lnTo>
                <a:lnTo>
                  <a:pt x="587885" y="408875"/>
                </a:lnTo>
                <a:lnTo>
                  <a:pt x="592649" y="409827"/>
                </a:lnTo>
                <a:lnTo>
                  <a:pt x="596778" y="411097"/>
                </a:lnTo>
                <a:lnTo>
                  <a:pt x="601224" y="411732"/>
                </a:lnTo>
                <a:lnTo>
                  <a:pt x="605353" y="412367"/>
                </a:lnTo>
                <a:lnTo>
                  <a:pt x="609799" y="412684"/>
                </a:lnTo>
                <a:lnTo>
                  <a:pt x="613610" y="412684"/>
                </a:lnTo>
                <a:lnTo>
                  <a:pt x="617739" y="412367"/>
                </a:lnTo>
                <a:lnTo>
                  <a:pt x="621551" y="411414"/>
                </a:lnTo>
                <a:lnTo>
                  <a:pt x="625044" y="410779"/>
                </a:lnTo>
                <a:lnTo>
                  <a:pt x="628538" y="409510"/>
                </a:lnTo>
                <a:lnTo>
                  <a:pt x="632032" y="407922"/>
                </a:lnTo>
                <a:lnTo>
                  <a:pt x="635525" y="406335"/>
                </a:lnTo>
                <a:lnTo>
                  <a:pt x="638384" y="404430"/>
                </a:lnTo>
                <a:lnTo>
                  <a:pt x="641560" y="402208"/>
                </a:lnTo>
                <a:lnTo>
                  <a:pt x="644418" y="399669"/>
                </a:lnTo>
                <a:lnTo>
                  <a:pt x="646959" y="396812"/>
                </a:lnTo>
                <a:lnTo>
                  <a:pt x="649500" y="393955"/>
                </a:lnTo>
                <a:lnTo>
                  <a:pt x="651723" y="390780"/>
                </a:lnTo>
                <a:lnTo>
                  <a:pt x="653629" y="387288"/>
                </a:lnTo>
                <a:lnTo>
                  <a:pt x="655534" y="383796"/>
                </a:lnTo>
                <a:lnTo>
                  <a:pt x="657122" y="379669"/>
                </a:lnTo>
                <a:lnTo>
                  <a:pt x="658710" y="375543"/>
                </a:lnTo>
                <a:lnTo>
                  <a:pt x="659981" y="371098"/>
                </a:lnTo>
                <a:lnTo>
                  <a:pt x="661251" y="366337"/>
                </a:lnTo>
                <a:lnTo>
                  <a:pt x="661886" y="361575"/>
                </a:lnTo>
                <a:lnTo>
                  <a:pt x="662839" y="356496"/>
                </a:lnTo>
                <a:lnTo>
                  <a:pt x="663157" y="351099"/>
                </a:lnTo>
                <a:lnTo>
                  <a:pt x="663157" y="345702"/>
                </a:lnTo>
                <a:lnTo>
                  <a:pt x="663157" y="108250"/>
                </a:lnTo>
                <a:lnTo>
                  <a:pt x="663157" y="102854"/>
                </a:lnTo>
                <a:lnTo>
                  <a:pt x="663474" y="97140"/>
                </a:lnTo>
                <a:lnTo>
                  <a:pt x="664110" y="91743"/>
                </a:lnTo>
                <a:lnTo>
                  <a:pt x="665380" y="86664"/>
                </a:lnTo>
                <a:lnTo>
                  <a:pt x="666650" y="81267"/>
                </a:lnTo>
                <a:lnTo>
                  <a:pt x="667921" y="76188"/>
                </a:lnTo>
                <a:lnTo>
                  <a:pt x="669826" y="71109"/>
                </a:lnTo>
                <a:lnTo>
                  <a:pt x="671732" y="66347"/>
                </a:lnTo>
                <a:lnTo>
                  <a:pt x="673638" y="61585"/>
                </a:lnTo>
                <a:lnTo>
                  <a:pt x="675861" y="56824"/>
                </a:lnTo>
                <a:lnTo>
                  <a:pt x="678719" y="52379"/>
                </a:lnTo>
                <a:lnTo>
                  <a:pt x="681578" y="47935"/>
                </a:lnTo>
                <a:lnTo>
                  <a:pt x="684754" y="43491"/>
                </a:lnTo>
                <a:lnTo>
                  <a:pt x="687930" y="39681"/>
                </a:lnTo>
                <a:lnTo>
                  <a:pt x="691423" y="35872"/>
                </a:lnTo>
                <a:lnTo>
                  <a:pt x="694917" y="31745"/>
                </a:lnTo>
                <a:lnTo>
                  <a:pt x="698728" y="28253"/>
                </a:lnTo>
                <a:lnTo>
                  <a:pt x="702540" y="24761"/>
                </a:lnTo>
                <a:lnTo>
                  <a:pt x="706668" y="21587"/>
                </a:lnTo>
                <a:lnTo>
                  <a:pt x="710797" y="18412"/>
                </a:lnTo>
                <a:lnTo>
                  <a:pt x="715244" y="15873"/>
                </a:lnTo>
                <a:lnTo>
                  <a:pt x="720008" y="13016"/>
                </a:lnTo>
                <a:lnTo>
                  <a:pt x="724772" y="10794"/>
                </a:lnTo>
                <a:lnTo>
                  <a:pt x="729218" y="8889"/>
                </a:lnTo>
                <a:lnTo>
                  <a:pt x="733982" y="6667"/>
                </a:lnTo>
                <a:lnTo>
                  <a:pt x="739064" y="4762"/>
                </a:lnTo>
                <a:lnTo>
                  <a:pt x="744146" y="3810"/>
                </a:lnTo>
                <a:lnTo>
                  <a:pt x="749545" y="2222"/>
                </a:lnTo>
                <a:lnTo>
                  <a:pt x="754944" y="1270"/>
                </a:lnTo>
                <a:lnTo>
                  <a:pt x="760344" y="635"/>
                </a:lnTo>
                <a:lnTo>
                  <a:pt x="76574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8" name="椭圆 17"/>
          <p:cNvSpPr/>
          <p:nvPr/>
        </p:nvSpPr>
        <p:spPr>
          <a:xfrm>
            <a:off x="9816095"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19" name="椭圆 18"/>
          <p:cNvSpPr/>
          <p:nvPr/>
        </p:nvSpPr>
        <p:spPr>
          <a:xfrm>
            <a:off x="1600564"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1" name="MH_Other_4"/>
          <p:cNvSpPr/>
          <p:nvPr>
            <p:custDataLst>
              <p:tags r:id="rId1"/>
            </p:custDataLst>
          </p:nvPr>
        </p:nvSpPr>
        <p:spPr>
          <a:xfrm>
            <a:off x="1664384"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2" name="MH_Other_5"/>
          <p:cNvSpPr/>
          <p:nvPr>
            <p:custDataLst>
              <p:tags r:id="rId2"/>
            </p:custDataLst>
          </p:nvPr>
        </p:nvSpPr>
        <p:spPr>
          <a:xfrm>
            <a:off x="1754078"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3" name="MH_Other_6"/>
          <p:cNvSpPr/>
          <p:nvPr>
            <p:custDataLst>
              <p:tags r:id="rId3"/>
            </p:custDataLst>
          </p:nvPr>
        </p:nvSpPr>
        <p:spPr>
          <a:xfrm flipV="1">
            <a:off x="1865997" y="2871279"/>
            <a:ext cx="244475" cy="1825625"/>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4" name="文本框 23"/>
          <p:cNvSpPr txBox="1"/>
          <p:nvPr/>
        </p:nvSpPr>
        <p:spPr>
          <a:xfrm>
            <a:off x="1214948" y="1455678"/>
            <a:ext cx="1546572" cy="707886"/>
          </a:xfrm>
          <a:prstGeom prst="rect">
            <a:avLst/>
          </a:prstGeom>
          <a:noFill/>
        </p:spPr>
        <p:txBody>
          <a:bodyPr wrap="square" rtlCol="0">
            <a:spAutoFit/>
          </a:bodyPr>
          <a:lstStyle/>
          <a:p>
            <a:pPr algn="ctr"/>
            <a:r>
              <a:rPr lang="en-US" altLang="zh-CN" sz="4000" dirty="0">
                <a:latin typeface="+mj-ea"/>
                <a:ea typeface="+mj-ea"/>
              </a:rPr>
              <a:t>78</a:t>
            </a:r>
            <a:r>
              <a:rPr lang="en-US" altLang="zh-CN" sz="1800" dirty="0">
                <a:latin typeface="+mj-ea"/>
                <a:ea typeface="+mj-ea"/>
              </a:rPr>
              <a:t>%</a:t>
            </a:r>
            <a:endParaRPr lang="zh-CN" altLang="en-US" sz="4000" dirty="0">
              <a:latin typeface="+mj-ea"/>
              <a:ea typeface="+mj-ea"/>
            </a:endParaRPr>
          </a:p>
        </p:txBody>
      </p:sp>
      <p:sp>
        <p:nvSpPr>
          <p:cNvPr id="25" name="文本框 24"/>
          <p:cNvSpPr txBox="1"/>
          <p:nvPr/>
        </p:nvSpPr>
        <p:spPr>
          <a:xfrm>
            <a:off x="1214948"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26" name="椭圆 25"/>
          <p:cNvSpPr/>
          <p:nvPr/>
        </p:nvSpPr>
        <p:spPr>
          <a:xfrm>
            <a:off x="3654447"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3" name="MH_Other_4"/>
          <p:cNvSpPr/>
          <p:nvPr>
            <p:custDataLst>
              <p:tags r:id="rId4"/>
            </p:custDataLst>
          </p:nvPr>
        </p:nvSpPr>
        <p:spPr>
          <a:xfrm>
            <a:off x="3718267"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4" name="MH_Other_5"/>
          <p:cNvSpPr/>
          <p:nvPr>
            <p:custDataLst>
              <p:tags r:id="rId5"/>
            </p:custDataLst>
          </p:nvPr>
        </p:nvSpPr>
        <p:spPr>
          <a:xfrm>
            <a:off x="3807961"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5" name="MH_Other_6"/>
          <p:cNvSpPr/>
          <p:nvPr>
            <p:custDataLst>
              <p:tags r:id="rId6"/>
            </p:custDataLst>
          </p:nvPr>
        </p:nvSpPr>
        <p:spPr>
          <a:xfrm flipV="1">
            <a:off x="3919880" y="2491449"/>
            <a:ext cx="244475" cy="2160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36" name="文本框 35"/>
          <p:cNvSpPr txBox="1"/>
          <p:nvPr/>
        </p:nvSpPr>
        <p:spPr>
          <a:xfrm>
            <a:off x="3268831" y="1455678"/>
            <a:ext cx="1546572" cy="707886"/>
          </a:xfrm>
          <a:prstGeom prst="rect">
            <a:avLst/>
          </a:prstGeom>
          <a:noFill/>
        </p:spPr>
        <p:txBody>
          <a:bodyPr wrap="square" rtlCol="0">
            <a:spAutoFit/>
          </a:bodyPr>
          <a:lstStyle/>
          <a:p>
            <a:pPr algn="ctr"/>
            <a:r>
              <a:rPr lang="en-US" altLang="zh-CN" sz="4000" dirty="0">
                <a:latin typeface="+mj-ea"/>
                <a:ea typeface="+mj-ea"/>
              </a:rPr>
              <a:t>93</a:t>
            </a:r>
            <a:r>
              <a:rPr lang="en-US" altLang="zh-CN" sz="1800" dirty="0">
                <a:latin typeface="+mj-ea"/>
                <a:ea typeface="+mj-ea"/>
              </a:rPr>
              <a:t>%</a:t>
            </a:r>
            <a:endParaRPr lang="zh-CN" altLang="en-US" sz="4000" dirty="0">
              <a:latin typeface="+mj-ea"/>
              <a:ea typeface="+mj-ea"/>
            </a:endParaRPr>
          </a:p>
        </p:txBody>
      </p:sp>
      <p:sp>
        <p:nvSpPr>
          <p:cNvPr id="37" name="文本框 36"/>
          <p:cNvSpPr txBox="1"/>
          <p:nvPr/>
        </p:nvSpPr>
        <p:spPr>
          <a:xfrm>
            <a:off x="3268831"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38" name="椭圆 37"/>
          <p:cNvSpPr/>
          <p:nvPr/>
        </p:nvSpPr>
        <p:spPr>
          <a:xfrm>
            <a:off x="5708330"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39" name="MH_Other_4"/>
          <p:cNvSpPr/>
          <p:nvPr>
            <p:custDataLst>
              <p:tags r:id="rId7"/>
            </p:custDataLst>
          </p:nvPr>
        </p:nvSpPr>
        <p:spPr>
          <a:xfrm>
            <a:off x="5772150"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0" name="MH_Other_5"/>
          <p:cNvSpPr/>
          <p:nvPr>
            <p:custDataLst>
              <p:tags r:id="rId8"/>
            </p:custDataLst>
          </p:nvPr>
        </p:nvSpPr>
        <p:spPr>
          <a:xfrm>
            <a:off x="5861844"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1" name="MH_Other_6"/>
          <p:cNvSpPr/>
          <p:nvPr>
            <p:custDataLst>
              <p:tags r:id="rId9"/>
            </p:custDataLst>
          </p:nvPr>
        </p:nvSpPr>
        <p:spPr>
          <a:xfrm flipV="1">
            <a:off x="5973763" y="3546530"/>
            <a:ext cx="244475" cy="1152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2" name="文本框 41"/>
          <p:cNvSpPr txBox="1"/>
          <p:nvPr/>
        </p:nvSpPr>
        <p:spPr>
          <a:xfrm>
            <a:off x="5322714" y="1455678"/>
            <a:ext cx="1546572" cy="707886"/>
          </a:xfrm>
          <a:prstGeom prst="rect">
            <a:avLst/>
          </a:prstGeom>
          <a:noFill/>
        </p:spPr>
        <p:txBody>
          <a:bodyPr wrap="square" rtlCol="0">
            <a:spAutoFit/>
          </a:bodyPr>
          <a:lstStyle/>
          <a:p>
            <a:pPr algn="ctr"/>
            <a:r>
              <a:rPr lang="en-US" altLang="zh-CN" sz="4000" dirty="0">
                <a:latin typeface="+mj-ea"/>
                <a:ea typeface="+mj-ea"/>
              </a:rPr>
              <a:t>41</a:t>
            </a:r>
            <a:r>
              <a:rPr lang="en-US" altLang="zh-CN" sz="1800" dirty="0">
                <a:latin typeface="+mj-ea"/>
                <a:ea typeface="+mj-ea"/>
              </a:rPr>
              <a:t>%</a:t>
            </a:r>
            <a:endParaRPr lang="zh-CN" altLang="en-US" sz="4000" dirty="0">
              <a:latin typeface="+mj-ea"/>
              <a:ea typeface="+mj-ea"/>
            </a:endParaRPr>
          </a:p>
        </p:txBody>
      </p:sp>
      <p:sp>
        <p:nvSpPr>
          <p:cNvPr id="43" name="文本框 42"/>
          <p:cNvSpPr txBox="1"/>
          <p:nvPr/>
        </p:nvSpPr>
        <p:spPr>
          <a:xfrm>
            <a:off x="5322714"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44" name="椭圆 43"/>
          <p:cNvSpPr/>
          <p:nvPr/>
        </p:nvSpPr>
        <p:spPr>
          <a:xfrm>
            <a:off x="7762213" y="5208385"/>
            <a:ext cx="775341" cy="775341"/>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45" name="MH_Other_4"/>
          <p:cNvSpPr/>
          <p:nvPr>
            <p:custDataLst>
              <p:tags r:id="rId10"/>
            </p:custDataLst>
          </p:nvPr>
        </p:nvSpPr>
        <p:spPr>
          <a:xfrm>
            <a:off x="7826033"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6" name="MH_Other_5"/>
          <p:cNvSpPr/>
          <p:nvPr>
            <p:custDataLst>
              <p:tags r:id="rId11"/>
            </p:custDataLst>
          </p:nvPr>
        </p:nvSpPr>
        <p:spPr>
          <a:xfrm>
            <a:off x="7915727"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7" name="MH_Other_6"/>
          <p:cNvSpPr/>
          <p:nvPr>
            <p:custDataLst>
              <p:tags r:id="rId12"/>
            </p:custDataLst>
          </p:nvPr>
        </p:nvSpPr>
        <p:spPr>
          <a:xfrm flipV="1">
            <a:off x="8027646" y="2786870"/>
            <a:ext cx="244475" cy="1944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48" name="文本框 47"/>
          <p:cNvSpPr txBox="1"/>
          <p:nvPr/>
        </p:nvSpPr>
        <p:spPr>
          <a:xfrm>
            <a:off x="7376597" y="1455678"/>
            <a:ext cx="1546572" cy="707886"/>
          </a:xfrm>
          <a:prstGeom prst="rect">
            <a:avLst/>
          </a:prstGeom>
          <a:noFill/>
        </p:spPr>
        <p:txBody>
          <a:bodyPr wrap="square" rtlCol="0">
            <a:spAutoFit/>
          </a:bodyPr>
          <a:lstStyle/>
          <a:p>
            <a:pPr algn="ctr"/>
            <a:r>
              <a:rPr lang="en-US" altLang="zh-CN" sz="4000" dirty="0">
                <a:latin typeface="+mj-ea"/>
                <a:ea typeface="+mj-ea"/>
              </a:rPr>
              <a:t>84</a:t>
            </a:r>
            <a:r>
              <a:rPr lang="en-US" altLang="zh-CN" sz="1800" dirty="0">
                <a:latin typeface="+mj-ea"/>
                <a:ea typeface="+mj-ea"/>
              </a:rPr>
              <a:t>%</a:t>
            </a:r>
            <a:endParaRPr lang="zh-CN" altLang="en-US" sz="4000" dirty="0">
              <a:latin typeface="+mj-ea"/>
              <a:ea typeface="+mj-ea"/>
            </a:endParaRPr>
          </a:p>
        </p:txBody>
      </p:sp>
      <p:sp>
        <p:nvSpPr>
          <p:cNvPr id="49" name="文本框 48"/>
          <p:cNvSpPr txBox="1"/>
          <p:nvPr/>
        </p:nvSpPr>
        <p:spPr>
          <a:xfrm>
            <a:off x="7376597"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0" name="MH_Other_4"/>
          <p:cNvSpPr/>
          <p:nvPr>
            <p:custDataLst>
              <p:tags r:id="rId13"/>
            </p:custDataLst>
          </p:nvPr>
        </p:nvSpPr>
        <p:spPr>
          <a:xfrm>
            <a:off x="9879916" y="2195003"/>
            <a:ext cx="647700" cy="2870200"/>
          </a:xfrm>
          <a:custGeom>
            <a:avLst/>
            <a:gdLst>
              <a:gd name="connsiteX0" fmla="*/ 324000 w 648000"/>
              <a:gd name="connsiteY0" fmla="*/ 0 h 2869425"/>
              <a:gd name="connsiteX1" fmla="*/ 540000 w 648000"/>
              <a:gd name="connsiteY1" fmla="*/ 216000 h 2869425"/>
              <a:gd name="connsiteX2" fmla="*/ 540000 w 648000"/>
              <a:gd name="connsiteY2" fmla="*/ 2305512 h 2869425"/>
              <a:gd name="connsiteX3" fmla="*/ 553103 w 648000"/>
              <a:gd name="connsiteY3" fmla="*/ 2316323 h 2869425"/>
              <a:gd name="connsiteX4" fmla="*/ 648000 w 648000"/>
              <a:gd name="connsiteY4" fmla="*/ 2545425 h 2869425"/>
              <a:gd name="connsiteX5" fmla="*/ 324000 w 648000"/>
              <a:gd name="connsiteY5" fmla="*/ 2869425 h 2869425"/>
              <a:gd name="connsiteX6" fmla="*/ 0 w 648000"/>
              <a:gd name="connsiteY6" fmla="*/ 2545425 h 2869425"/>
              <a:gd name="connsiteX7" fmla="*/ 94897 w 648000"/>
              <a:gd name="connsiteY7" fmla="*/ 2316323 h 2869425"/>
              <a:gd name="connsiteX8" fmla="*/ 108000 w 648000"/>
              <a:gd name="connsiteY8" fmla="*/ 2305512 h 2869425"/>
              <a:gd name="connsiteX9" fmla="*/ 108000 w 648000"/>
              <a:gd name="connsiteY9" fmla="*/ 216000 h 2869425"/>
              <a:gd name="connsiteX10" fmla="*/ 324000 w 648000"/>
              <a:gd name="connsiteY10" fmla="*/ 0 h 28694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48000" h="2869425">
                <a:moveTo>
                  <a:pt x="324000" y="0"/>
                </a:moveTo>
                <a:cubicBezTo>
                  <a:pt x="443294" y="0"/>
                  <a:pt x="540000" y="96706"/>
                  <a:pt x="540000" y="216000"/>
                </a:cubicBezTo>
                <a:lnTo>
                  <a:pt x="540000" y="2305512"/>
                </a:lnTo>
                <a:lnTo>
                  <a:pt x="553103" y="2316323"/>
                </a:lnTo>
                <a:cubicBezTo>
                  <a:pt x="611735" y="2374955"/>
                  <a:pt x="648000" y="2455955"/>
                  <a:pt x="648000" y="2545425"/>
                </a:cubicBezTo>
                <a:cubicBezTo>
                  <a:pt x="648000" y="2724365"/>
                  <a:pt x="502940" y="2869425"/>
                  <a:pt x="324000" y="2869425"/>
                </a:cubicBezTo>
                <a:cubicBezTo>
                  <a:pt x="145060" y="2869425"/>
                  <a:pt x="0" y="2724365"/>
                  <a:pt x="0" y="2545425"/>
                </a:cubicBezTo>
                <a:cubicBezTo>
                  <a:pt x="0" y="2455955"/>
                  <a:pt x="36265" y="2374955"/>
                  <a:pt x="94897" y="2316323"/>
                </a:cubicBezTo>
                <a:lnTo>
                  <a:pt x="108000" y="2305512"/>
                </a:lnTo>
                <a:lnTo>
                  <a:pt x="108000" y="216000"/>
                </a:lnTo>
                <a:cubicBezTo>
                  <a:pt x="108000" y="96706"/>
                  <a:pt x="204706" y="0"/>
                  <a:pt x="324000" y="0"/>
                </a:cubicBez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1" name="MH_Other_5"/>
          <p:cNvSpPr/>
          <p:nvPr>
            <p:custDataLst>
              <p:tags r:id="rId14"/>
            </p:custDataLst>
          </p:nvPr>
        </p:nvSpPr>
        <p:spPr>
          <a:xfrm>
            <a:off x="9969610" y="4506404"/>
            <a:ext cx="468313" cy="468313"/>
          </a:xfrm>
          <a:prstGeom prst="ellips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2" name="MH_Other_6"/>
          <p:cNvSpPr/>
          <p:nvPr>
            <p:custDataLst>
              <p:tags r:id="rId15"/>
            </p:custDataLst>
          </p:nvPr>
        </p:nvSpPr>
        <p:spPr>
          <a:xfrm flipV="1">
            <a:off x="10081529" y="2589923"/>
            <a:ext cx="244475" cy="2016000"/>
          </a:xfrm>
          <a:prstGeom prst="roundRect">
            <a:avLst>
              <a:gd name="adj" fmla="val 50000"/>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53" name="文本框 52"/>
          <p:cNvSpPr txBox="1"/>
          <p:nvPr/>
        </p:nvSpPr>
        <p:spPr>
          <a:xfrm>
            <a:off x="9430480" y="1455678"/>
            <a:ext cx="1546572" cy="707886"/>
          </a:xfrm>
          <a:prstGeom prst="rect">
            <a:avLst/>
          </a:prstGeom>
          <a:noFill/>
        </p:spPr>
        <p:txBody>
          <a:bodyPr wrap="square" rtlCol="0">
            <a:spAutoFit/>
          </a:bodyPr>
          <a:lstStyle/>
          <a:p>
            <a:pPr algn="ctr"/>
            <a:r>
              <a:rPr lang="en-US" altLang="zh-CN" sz="4000" dirty="0">
                <a:latin typeface="+mj-ea"/>
                <a:ea typeface="+mj-ea"/>
              </a:rPr>
              <a:t>88</a:t>
            </a:r>
            <a:r>
              <a:rPr lang="en-US" altLang="zh-CN" sz="1800" dirty="0">
                <a:latin typeface="+mj-ea"/>
                <a:ea typeface="+mj-ea"/>
              </a:rPr>
              <a:t>%</a:t>
            </a:r>
            <a:endParaRPr lang="zh-CN" altLang="en-US" sz="4000" dirty="0">
              <a:latin typeface="+mj-ea"/>
              <a:ea typeface="+mj-ea"/>
            </a:endParaRPr>
          </a:p>
        </p:txBody>
      </p:sp>
      <p:sp>
        <p:nvSpPr>
          <p:cNvPr id="54" name="文本框 53"/>
          <p:cNvSpPr txBox="1"/>
          <p:nvPr/>
        </p:nvSpPr>
        <p:spPr>
          <a:xfrm>
            <a:off x="9430480" y="6054505"/>
            <a:ext cx="1546572" cy="400110"/>
          </a:xfrm>
          <a:prstGeom prst="rect">
            <a:avLst/>
          </a:prstGeom>
          <a:noFill/>
        </p:spPr>
        <p:txBody>
          <a:bodyPr wrap="square" rtlCol="0">
            <a:spAutoFit/>
          </a:bodyPr>
          <a:lstStyle/>
          <a:p>
            <a:pPr algn="ctr"/>
            <a:r>
              <a:rPr lang="zh-CN" altLang="en-US" sz="2000" dirty="0">
                <a:latin typeface="+mj-ea"/>
                <a:ea typeface="+mj-ea"/>
              </a:rPr>
              <a:t>文本</a:t>
            </a:r>
            <a:endParaRPr lang="zh-CN" altLang="en-US" sz="2000" dirty="0">
              <a:latin typeface="+mj-ea"/>
              <a:ea typeface="+mj-ea"/>
            </a:endParaRPr>
          </a:p>
        </p:txBody>
      </p:sp>
      <p:sp>
        <p:nvSpPr>
          <p:cNvPr id="55" name="KSO_Shape"/>
          <p:cNvSpPr/>
          <p:nvPr/>
        </p:nvSpPr>
        <p:spPr bwMode="auto">
          <a:xfrm>
            <a:off x="1834330" y="5419828"/>
            <a:ext cx="307810" cy="352454"/>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6" name="KSO_Shape"/>
          <p:cNvSpPr/>
          <p:nvPr/>
        </p:nvSpPr>
        <p:spPr bwMode="auto">
          <a:xfrm>
            <a:off x="3817010" y="5428350"/>
            <a:ext cx="450215" cy="335410"/>
          </a:xfrm>
          <a:custGeom>
            <a:avLst/>
            <a:gdLst>
              <a:gd name="T0" fmla="*/ 829943 w 2408237"/>
              <a:gd name="T1" fmla="*/ 1126635 h 1795463"/>
              <a:gd name="T2" fmla="*/ 821372 w 2408237"/>
              <a:gd name="T3" fmla="*/ 1170323 h 1795463"/>
              <a:gd name="T4" fmla="*/ 852481 w 2408237"/>
              <a:gd name="T5" fmla="*/ 1201125 h 1795463"/>
              <a:gd name="T6" fmla="*/ 2352680 w 2408237"/>
              <a:gd name="T7" fmla="*/ 1195468 h 1795463"/>
              <a:gd name="T8" fmla="*/ 2373313 w 2408237"/>
              <a:gd name="T9" fmla="*/ 1156494 h 1795463"/>
              <a:gd name="T10" fmla="*/ 2352680 w 2408237"/>
              <a:gd name="T11" fmla="*/ 1117834 h 1795463"/>
              <a:gd name="T12" fmla="*/ 64752 w 2408237"/>
              <a:gd name="T13" fmla="*/ 640721 h 1795463"/>
              <a:gd name="T14" fmla="*/ 31113 w 2408237"/>
              <a:gd name="T15" fmla="*/ 668849 h 1795463"/>
              <a:gd name="T16" fmla="*/ 35555 w 2408237"/>
              <a:gd name="T17" fmla="*/ 713917 h 1795463"/>
              <a:gd name="T18" fmla="*/ 74590 w 2408237"/>
              <a:gd name="T19" fmla="*/ 735012 h 1795463"/>
              <a:gd name="T20" fmla="*/ 1362397 w 2408237"/>
              <a:gd name="T21" fmla="*/ 717433 h 1795463"/>
              <a:gd name="T22" fmla="*/ 1370966 w 2408237"/>
              <a:gd name="T23" fmla="*/ 673004 h 1795463"/>
              <a:gd name="T24" fmla="*/ 1340183 w 2408237"/>
              <a:gd name="T25" fmla="*/ 642000 h 1795463"/>
              <a:gd name="T26" fmla="*/ 790021 w 2408237"/>
              <a:gd name="T27" fmla="*/ 5714 h 1795463"/>
              <a:gd name="T28" fmla="*/ 957813 w 2408237"/>
              <a:gd name="T29" fmla="*/ 48567 h 1795463"/>
              <a:gd name="T30" fmla="*/ 1106538 w 2408237"/>
              <a:gd name="T31" fmla="*/ 128876 h 1795463"/>
              <a:gd name="T32" fmla="*/ 1230793 w 2408237"/>
              <a:gd name="T33" fmla="*/ 241880 h 1795463"/>
              <a:gd name="T34" fmla="*/ 1325176 w 2408237"/>
              <a:gd name="T35" fmla="*/ 381231 h 1795463"/>
              <a:gd name="T36" fmla="*/ 1383649 w 2408237"/>
              <a:gd name="T37" fmla="*/ 542167 h 1795463"/>
              <a:gd name="T38" fmla="*/ 1401445 w 2408237"/>
              <a:gd name="T39" fmla="*/ 718340 h 1795463"/>
              <a:gd name="T40" fmla="*/ 1459416 w 2408237"/>
              <a:gd name="T41" fmla="*/ 810892 h 1795463"/>
              <a:gd name="T42" fmla="*/ 1452736 w 2408237"/>
              <a:gd name="T43" fmla="*/ 812483 h 1795463"/>
              <a:gd name="T44" fmla="*/ 1169946 w 2408237"/>
              <a:gd name="T45" fmla="*/ 864235 h 1795463"/>
              <a:gd name="T46" fmla="*/ 1020290 w 2408237"/>
              <a:gd name="T47" fmla="*/ 922655 h 1795463"/>
              <a:gd name="T48" fmla="*/ 896053 w 2408237"/>
              <a:gd name="T49" fmla="*/ 1001078 h 1795463"/>
              <a:gd name="T50" fmla="*/ 830916 w 2408237"/>
              <a:gd name="T51" fmla="*/ 1076008 h 1795463"/>
              <a:gd name="T52" fmla="*/ 819160 w 2408237"/>
              <a:gd name="T53" fmla="*/ 1107123 h 1795463"/>
              <a:gd name="T54" fmla="*/ 910034 w 2408237"/>
              <a:gd name="T55" fmla="*/ 1025525 h 1795463"/>
              <a:gd name="T56" fmla="*/ 1066998 w 2408237"/>
              <a:gd name="T57" fmla="*/ 931545 h 1795463"/>
              <a:gd name="T58" fmla="*/ 1291959 w 2408237"/>
              <a:gd name="T59" fmla="*/ 853440 h 1795463"/>
              <a:gd name="T60" fmla="*/ 1552189 w 2408237"/>
              <a:gd name="T61" fmla="*/ 810578 h 1795463"/>
              <a:gd name="T62" fmla="*/ 1743840 w 2408237"/>
              <a:gd name="T63" fmla="*/ 810892 h 1795463"/>
              <a:gd name="T64" fmla="*/ 1932398 w 2408237"/>
              <a:gd name="T65" fmla="*/ 838186 h 1795463"/>
              <a:gd name="T66" fmla="*/ 2097783 w 2408237"/>
              <a:gd name="T67" fmla="*/ 885473 h 1795463"/>
              <a:gd name="T68" fmla="*/ 2233646 w 2408237"/>
              <a:gd name="T69" fmla="*/ 949581 h 1795463"/>
              <a:gd name="T70" fmla="*/ 2333956 w 2408237"/>
              <a:gd name="T71" fmla="*/ 1027336 h 1795463"/>
              <a:gd name="T72" fmla="*/ 2392364 w 2408237"/>
              <a:gd name="T73" fmla="*/ 1115882 h 1795463"/>
              <a:gd name="T74" fmla="*/ 2408237 w 2408237"/>
              <a:gd name="T75" fmla="*/ 1525271 h 1795463"/>
              <a:gd name="T76" fmla="*/ 2351416 w 2408237"/>
              <a:gd name="T77" fmla="*/ 1601153 h 1795463"/>
              <a:gd name="T78" fmla="*/ 2225710 w 2408237"/>
              <a:gd name="T79" fmla="*/ 1681163 h 1795463"/>
              <a:gd name="T80" fmla="*/ 2080642 w 2408237"/>
              <a:gd name="T81" fmla="*/ 1735138 h 1795463"/>
              <a:gd name="T82" fmla="*/ 1882561 w 2408237"/>
              <a:gd name="T83" fmla="*/ 1776096 h 1795463"/>
              <a:gd name="T84" fmla="*/ 1624167 w 2408237"/>
              <a:gd name="T85" fmla="*/ 1795146 h 1795463"/>
              <a:gd name="T86" fmla="*/ 1363551 w 2408237"/>
              <a:gd name="T87" fmla="*/ 1781811 h 1795463"/>
              <a:gd name="T88" fmla="*/ 1158169 w 2408237"/>
              <a:gd name="T89" fmla="*/ 1738948 h 1795463"/>
              <a:gd name="T90" fmla="*/ 1004211 w 2408237"/>
              <a:gd name="T91" fmla="*/ 1677988 h 1795463"/>
              <a:gd name="T92" fmla="*/ 896283 w 2408237"/>
              <a:gd name="T93" fmla="*/ 1608456 h 1795463"/>
              <a:gd name="T94" fmla="*/ 829938 w 2408237"/>
              <a:gd name="T95" fmla="*/ 1541463 h 1795463"/>
              <a:gd name="T96" fmla="*/ 798829 w 2408237"/>
              <a:gd name="T97" fmla="*/ 1480185 h 1795463"/>
              <a:gd name="T98" fmla="*/ 682609 w 2408237"/>
              <a:gd name="T99" fmla="*/ 1399858 h 1795463"/>
              <a:gd name="T100" fmla="*/ 508779 w 2408237"/>
              <a:gd name="T101" fmla="*/ 1373511 h 1795463"/>
              <a:gd name="T102" fmla="*/ 352109 w 2408237"/>
              <a:gd name="T103" fmla="*/ 1307486 h 1795463"/>
              <a:gd name="T104" fmla="*/ 217367 w 2408237"/>
              <a:gd name="T105" fmla="*/ 1206862 h 1795463"/>
              <a:gd name="T106" fmla="*/ 110590 w 2408237"/>
              <a:gd name="T107" fmla="*/ 1077351 h 1795463"/>
              <a:gd name="T108" fmla="*/ 36546 w 2408237"/>
              <a:gd name="T109" fmla="*/ 924668 h 1795463"/>
              <a:gd name="T110" fmla="*/ 2225 w 2408237"/>
              <a:gd name="T111" fmla="*/ 753892 h 1795463"/>
              <a:gd name="T112" fmla="*/ 10805 w 2408237"/>
              <a:gd name="T113" fmla="*/ 576132 h 1795463"/>
              <a:gd name="T114" fmla="*/ 61969 w 2408237"/>
              <a:gd name="T115" fmla="*/ 412022 h 1795463"/>
              <a:gd name="T116" fmla="*/ 149360 w 2408237"/>
              <a:gd name="T117" fmla="*/ 267592 h 1795463"/>
              <a:gd name="T118" fmla="*/ 268213 w 2408237"/>
              <a:gd name="T119" fmla="*/ 149509 h 1795463"/>
              <a:gd name="T120" fmla="*/ 412489 w 2408237"/>
              <a:gd name="T121" fmla="*/ 61899 h 1795463"/>
              <a:gd name="T122" fmla="*/ 576785 w 2408237"/>
              <a:gd name="T123" fmla="*/ 11110 h 17954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2408237" h="1795463">
                <a:moveTo>
                  <a:pt x="866448" y="1109662"/>
                </a:moveTo>
                <a:lnTo>
                  <a:pt x="861686" y="1109977"/>
                </a:lnTo>
                <a:lnTo>
                  <a:pt x="856925" y="1110605"/>
                </a:lnTo>
                <a:lnTo>
                  <a:pt x="852481" y="1111862"/>
                </a:lnTo>
                <a:lnTo>
                  <a:pt x="848037" y="1113434"/>
                </a:lnTo>
                <a:lnTo>
                  <a:pt x="844227" y="1115320"/>
                </a:lnTo>
                <a:lnTo>
                  <a:pt x="840101" y="1117834"/>
                </a:lnTo>
                <a:lnTo>
                  <a:pt x="836609" y="1120349"/>
                </a:lnTo>
                <a:lnTo>
                  <a:pt x="833435" y="1123492"/>
                </a:lnTo>
                <a:lnTo>
                  <a:pt x="829943" y="1126635"/>
                </a:lnTo>
                <a:lnTo>
                  <a:pt x="827403" y="1130092"/>
                </a:lnTo>
                <a:lnTo>
                  <a:pt x="825181" y="1134178"/>
                </a:lnTo>
                <a:lnTo>
                  <a:pt x="822959" y="1138578"/>
                </a:lnTo>
                <a:lnTo>
                  <a:pt x="821372" y="1142664"/>
                </a:lnTo>
                <a:lnTo>
                  <a:pt x="820420" y="1147065"/>
                </a:lnTo>
                <a:lnTo>
                  <a:pt x="819785" y="1151465"/>
                </a:lnTo>
                <a:lnTo>
                  <a:pt x="819150" y="1156494"/>
                </a:lnTo>
                <a:lnTo>
                  <a:pt x="819785" y="1161208"/>
                </a:lnTo>
                <a:lnTo>
                  <a:pt x="820420" y="1165923"/>
                </a:lnTo>
                <a:lnTo>
                  <a:pt x="821372" y="1170323"/>
                </a:lnTo>
                <a:lnTo>
                  <a:pt x="822959" y="1174723"/>
                </a:lnTo>
                <a:lnTo>
                  <a:pt x="825181" y="1179124"/>
                </a:lnTo>
                <a:lnTo>
                  <a:pt x="827403" y="1182581"/>
                </a:lnTo>
                <a:lnTo>
                  <a:pt x="829943" y="1186353"/>
                </a:lnTo>
                <a:lnTo>
                  <a:pt x="833435" y="1189810"/>
                </a:lnTo>
                <a:lnTo>
                  <a:pt x="836609" y="1192639"/>
                </a:lnTo>
                <a:lnTo>
                  <a:pt x="840101" y="1195468"/>
                </a:lnTo>
                <a:lnTo>
                  <a:pt x="844227" y="1197668"/>
                </a:lnTo>
                <a:lnTo>
                  <a:pt x="848037" y="1199554"/>
                </a:lnTo>
                <a:lnTo>
                  <a:pt x="852481" y="1201125"/>
                </a:lnTo>
                <a:lnTo>
                  <a:pt x="856925" y="1202382"/>
                </a:lnTo>
                <a:lnTo>
                  <a:pt x="861686" y="1203325"/>
                </a:lnTo>
                <a:lnTo>
                  <a:pt x="866448" y="1203325"/>
                </a:lnTo>
                <a:lnTo>
                  <a:pt x="2326333" y="1203325"/>
                </a:lnTo>
                <a:lnTo>
                  <a:pt x="2331094" y="1203325"/>
                </a:lnTo>
                <a:lnTo>
                  <a:pt x="2335538" y="1202382"/>
                </a:lnTo>
                <a:lnTo>
                  <a:pt x="2340300" y="1201125"/>
                </a:lnTo>
                <a:lnTo>
                  <a:pt x="2344744" y="1199554"/>
                </a:lnTo>
                <a:lnTo>
                  <a:pt x="2348553" y="1197668"/>
                </a:lnTo>
                <a:lnTo>
                  <a:pt x="2352680" y="1195468"/>
                </a:lnTo>
                <a:lnTo>
                  <a:pt x="2356172" y="1192639"/>
                </a:lnTo>
                <a:lnTo>
                  <a:pt x="2359663" y="1189810"/>
                </a:lnTo>
                <a:lnTo>
                  <a:pt x="2362520" y="1186353"/>
                </a:lnTo>
                <a:lnTo>
                  <a:pt x="2365377" y="1182581"/>
                </a:lnTo>
                <a:lnTo>
                  <a:pt x="2367599" y="1179124"/>
                </a:lnTo>
                <a:lnTo>
                  <a:pt x="2369821" y="1174723"/>
                </a:lnTo>
                <a:lnTo>
                  <a:pt x="2371408" y="1170323"/>
                </a:lnTo>
                <a:lnTo>
                  <a:pt x="2372361" y="1165923"/>
                </a:lnTo>
                <a:lnTo>
                  <a:pt x="2372996" y="1161208"/>
                </a:lnTo>
                <a:lnTo>
                  <a:pt x="2373313" y="1156494"/>
                </a:lnTo>
                <a:lnTo>
                  <a:pt x="2372996" y="1151465"/>
                </a:lnTo>
                <a:lnTo>
                  <a:pt x="2372361" y="1147065"/>
                </a:lnTo>
                <a:lnTo>
                  <a:pt x="2371408" y="1142664"/>
                </a:lnTo>
                <a:lnTo>
                  <a:pt x="2369821" y="1138578"/>
                </a:lnTo>
                <a:lnTo>
                  <a:pt x="2367599" y="1134178"/>
                </a:lnTo>
                <a:lnTo>
                  <a:pt x="2365377" y="1130092"/>
                </a:lnTo>
                <a:lnTo>
                  <a:pt x="2362520" y="1126635"/>
                </a:lnTo>
                <a:lnTo>
                  <a:pt x="2359663" y="1123492"/>
                </a:lnTo>
                <a:lnTo>
                  <a:pt x="2356172" y="1120349"/>
                </a:lnTo>
                <a:lnTo>
                  <a:pt x="2352680" y="1117834"/>
                </a:lnTo>
                <a:lnTo>
                  <a:pt x="2348553" y="1115320"/>
                </a:lnTo>
                <a:lnTo>
                  <a:pt x="2344744" y="1113434"/>
                </a:lnTo>
                <a:lnTo>
                  <a:pt x="2340300" y="1111862"/>
                </a:lnTo>
                <a:lnTo>
                  <a:pt x="2335538" y="1110605"/>
                </a:lnTo>
                <a:lnTo>
                  <a:pt x="2331094" y="1109977"/>
                </a:lnTo>
                <a:lnTo>
                  <a:pt x="2326333" y="1109662"/>
                </a:lnTo>
                <a:lnTo>
                  <a:pt x="866448" y="1109662"/>
                </a:lnTo>
                <a:close/>
                <a:moveTo>
                  <a:pt x="74590" y="639762"/>
                </a:moveTo>
                <a:lnTo>
                  <a:pt x="69512" y="640082"/>
                </a:lnTo>
                <a:lnTo>
                  <a:pt x="64752" y="640721"/>
                </a:lnTo>
                <a:lnTo>
                  <a:pt x="60626" y="642000"/>
                </a:lnTo>
                <a:lnTo>
                  <a:pt x="55866" y="643278"/>
                </a:lnTo>
                <a:lnTo>
                  <a:pt x="52058" y="645516"/>
                </a:lnTo>
                <a:lnTo>
                  <a:pt x="47932" y="647753"/>
                </a:lnTo>
                <a:lnTo>
                  <a:pt x="44441" y="650630"/>
                </a:lnTo>
                <a:lnTo>
                  <a:pt x="41268" y="653506"/>
                </a:lnTo>
                <a:lnTo>
                  <a:pt x="37777" y="657022"/>
                </a:lnTo>
                <a:lnTo>
                  <a:pt x="35555" y="660858"/>
                </a:lnTo>
                <a:lnTo>
                  <a:pt x="33017" y="664693"/>
                </a:lnTo>
                <a:lnTo>
                  <a:pt x="31113" y="668849"/>
                </a:lnTo>
                <a:lnTo>
                  <a:pt x="29208" y="673004"/>
                </a:lnTo>
                <a:lnTo>
                  <a:pt x="28256" y="677798"/>
                </a:lnTo>
                <a:lnTo>
                  <a:pt x="27622" y="682593"/>
                </a:lnTo>
                <a:lnTo>
                  <a:pt x="26987" y="687068"/>
                </a:lnTo>
                <a:lnTo>
                  <a:pt x="27622" y="692182"/>
                </a:lnTo>
                <a:lnTo>
                  <a:pt x="28256" y="696976"/>
                </a:lnTo>
                <a:lnTo>
                  <a:pt x="29208" y="701131"/>
                </a:lnTo>
                <a:lnTo>
                  <a:pt x="31113" y="705926"/>
                </a:lnTo>
                <a:lnTo>
                  <a:pt x="33017" y="710081"/>
                </a:lnTo>
                <a:lnTo>
                  <a:pt x="35555" y="713917"/>
                </a:lnTo>
                <a:lnTo>
                  <a:pt x="37777" y="717433"/>
                </a:lnTo>
                <a:lnTo>
                  <a:pt x="41268" y="720948"/>
                </a:lnTo>
                <a:lnTo>
                  <a:pt x="44441" y="724145"/>
                </a:lnTo>
                <a:lnTo>
                  <a:pt x="47932" y="726702"/>
                </a:lnTo>
                <a:lnTo>
                  <a:pt x="52058" y="729259"/>
                </a:lnTo>
                <a:lnTo>
                  <a:pt x="55866" y="730857"/>
                </a:lnTo>
                <a:lnTo>
                  <a:pt x="60626" y="732775"/>
                </a:lnTo>
                <a:lnTo>
                  <a:pt x="64752" y="733734"/>
                </a:lnTo>
                <a:lnTo>
                  <a:pt x="69512" y="734693"/>
                </a:lnTo>
                <a:lnTo>
                  <a:pt x="74590" y="735012"/>
                </a:lnTo>
                <a:lnTo>
                  <a:pt x="1325902" y="735012"/>
                </a:lnTo>
                <a:lnTo>
                  <a:pt x="1330662" y="734693"/>
                </a:lnTo>
                <a:lnTo>
                  <a:pt x="1335422" y="733734"/>
                </a:lnTo>
                <a:lnTo>
                  <a:pt x="1340183" y="732775"/>
                </a:lnTo>
                <a:lnTo>
                  <a:pt x="1344308" y="730857"/>
                </a:lnTo>
                <a:lnTo>
                  <a:pt x="1348751" y="729259"/>
                </a:lnTo>
                <a:lnTo>
                  <a:pt x="1352242" y="726702"/>
                </a:lnTo>
                <a:lnTo>
                  <a:pt x="1356367" y="724145"/>
                </a:lnTo>
                <a:lnTo>
                  <a:pt x="1359541" y="720948"/>
                </a:lnTo>
                <a:lnTo>
                  <a:pt x="1362397" y="717433"/>
                </a:lnTo>
                <a:lnTo>
                  <a:pt x="1365253" y="713917"/>
                </a:lnTo>
                <a:lnTo>
                  <a:pt x="1367792" y="710081"/>
                </a:lnTo>
                <a:lnTo>
                  <a:pt x="1369379" y="705926"/>
                </a:lnTo>
                <a:lnTo>
                  <a:pt x="1370966" y="701131"/>
                </a:lnTo>
                <a:lnTo>
                  <a:pt x="1372552" y="696976"/>
                </a:lnTo>
                <a:lnTo>
                  <a:pt x="1373187" y="692182"/>
                </a:lnTo>
                <a:lnTo>
                  <a:pt x="1373187" y="687068"/>
                </a:lnTo>
                <a:lnTo>
                  <a:pt x="1373187" y="682593"/>
                </a:lnTo>
                <a:lnTo>
                  <a:pt x="1372552" y="677798"/>
                </a:lnTo>
                <a:lnTo>
                  <a:pt x="1370966" y="673004"/>
                </a:lnTo>
                <a:lnTo>
                  <a:pt x="1369379" y="668849"/>
                </a:lnTo>
                <a:lnTo>
                  <a:pt x="1367792" y="664693"/>
                </a:lnTo>
                <a:lnTo>
                  <a:pt x="1365253" y="660858"/>
                </a:lnTo>
                <a:lnTo>
                  <a:pt x="1362397" y="657022"/>
                </a:lnTo>
                <a:lnTo>
                  <a:pt x="1359541" y="653506"/>
                </a:lnTo>
                <a:lnTo>
                  <a:pt x="1356367" y="650630"/>
                </a:lnTo>
                <a:lnTo>
                  <a:pt x="1352242" y="647753"/>
                </a:lnTo>
                <a:lnTo>
                  <a:pt x="1348751" y="645516"/>
                </a:lnTo>
                <a:lnTo>
                  <a:pt x="1344308" y="643278"/>
                </a:lnTo>
                <a:lnTo>
                  <a:pt x="1340183" y="642000"/>
                </a:lnTo>
                <a:lnTo>
                  <a:pt x="1335422" y="640721"/>
                </a:lnTo>
                <a:lnTo>
                  <a:pt x="1330662" y="640082"/>
                </a:lnTo>
                <a:lnTo>
                  <a:pt x="1325902" y="639762"/>
                </a:lnTo>
                <a:lnTo>
                  <a:pt x="74590" y="639762"/>
                </a:lnTo>
                <a:close/>
                <a:moveTo>
                  <a:pt x="700723" y="0"/>
                </a:moveTo>
                <a:lnTo>
                  <a:pt x="719154" y="318"/>
                </a:lnTo>
                <a:lnTo>
                  <a:pt x="736633" y="952"/>
                </a:lnTo>
                <a:lnTo>
                  <a:pt x="754747" y="2222"/>
                </a:lnTo>
                <a:lnTo>
                  <a:pt x="772225" y="3492"/>
                </a:lnTo>
                <a:lnTo>
                  <a:pt x="790021" y="5714"/>
                </a:lnTo>
                <a:lnTo>
                  <a:pt x="807499" y="8253"/>
                </a:lnTo>
                <a:lnTo>
                  <a:pt x="824978" y="11110"/>
                </a:lnTo>
                <a:lnTo>
                  <a:pt x="842138" y="14284"/>
                </a:lnTo>
                <a:lnTo>
                  <a:pt x="858981" y="17776"/>
                </a:lnTo>
                <a:lnTo>
                  <a:pt x="875824" y="21903"/>
                </a:lnTo>
                <a:lnTo>
                  <a:pt x="892667" y="26664"/>
                </a:lnTo>
                <a:lnTo>
                  <a:pt x="909192" y="31426"/>
                </a:lnTo>
                <a:lnTo>
                  <a:pt x="925716" y="36504"/>
                </a:lnTo>
                <a:lnTo>
                  <a:pt x="941924" y="42218"/>
                </a:lnTo>
                <a:lnTo>
                  <a:pt x="957813" y="48567"/>
                </a:lnTo>
                <a:lnTo>
                  <a:pt x="973385" y="54915"/>
                </a:lnTo>
                <a:lnTo>
                  <a:pt x="989274" y="61899"/>
                </a:lnTo>
                <a:lnTo>
                  <a:pt x="1004528" y="68882"/>
                </a:lnTo>
                <a:lnTo>
                  <a:pt x="1020100" y="76500"/>
                </a:lnTo>
                <a:lnTo>
                  <a:pt x="1034718" y="84436"/>
                </a:lnTo>
                <a:lnTo>
                  <a:pt x="1049972" y="92689"/>
                </a:lnTo>
                <a:lnTo>
                  <a:pt x="1064272" y="101260"/>
                </a:lnTo>
                <a:lnTo>
                  <a:pt x="1078573" y="110148"/>
                </a:lnTo>
                <a:lnTo>
                  <a:pt x="1092555" y="119670"/>
                </a:lnTo>
                <a:lnTo>
                  <a:pt x="1106538" y="128876"/>
                </a:lnTo>
                <a:lnTo>
                  <a:pt x="1119885" y="139034"/>
                </a:lnTo>
                <a:lnTo>
                  <a:pt x="1133232" y="149509"/>
                </a:lnTo>
                <a:lnTo>
                  <a:pt x="1146579" y="159984"/>
                </a:lnTo>
                <a:lnTo>
                  <a:pt x="1159608" y="170776"/>
                </a:lnTo>
                <a:lnTo>
                  <a:pt x="1172320" y="181886"/>
                </a:lnTo>
                <a:lnTo>
                  <a:pt x="1184396" y="193314"/>
                </a:lnTo>
                <a:lnTo>
                  <a:pt x="1196154" y="205059"/>
                </a:lnTo>
                <a:lnTo>
                  <a:pt x="1208230" y="217121"/>
                </a:lnTo>
                <a:lnTo>
                  <a:pt x="1219670" y="229183"/>
                </a:lnTo>
                <a:lnTo>
                  <a:pt x="1230793" y="241880"/>
                </a:lnTo>
                <a:lnTo>
                  <a:pt x="1241598" y="254895"/>
                </a:lnTo>
                <a:lnTo>
                  <a:pt x="1252085" y="267592"/>
                </a:lnTo>
                <a:lnTo>
                  <a:pt x="1262572" y="280924"/>
                </a:lnTo>
                <a:lnTo>
                  <a:pt x="1272106" y="294573"/>
                </a:lnTo>
                <a:lnTo>
                  <a:pt x="1281957" y="308858"/>
                </a:lnTo>
                <a:lnTo>
                  <a:pt x="1291173" y="322825"/>
                </a:lnTo>
                <a:lnTo>
                  <a:pt x="1300389" y="337109"/>
                </a:lnTo>
                <a:lnTo>
                  <a:pt x="1308969" y="351393"/>
                </a:lnTo>
                <a:lnTo>
                  <a:pt x="1317231" y="366312"/>
                </a:lnTo>
                <a:lnTo>
                  <a:pt x="1325176" y="381231"/>
                </a:lnTo>
                <a:lnTo>
                  <a:pt x="1332803" y="396468"/>
                </a:lnTo>
                <a:lnTo>
                  <a:pt x="1339794" y="412022"/>
                </a:lnTo>
                <a:lnTo>
                  <a:pt x="1346786" y="427576"/>
                </a:lnTo>
                <a:lnTo>
                  <a:pt x="1352824" y="443130"/>
                </a:lnTo>
                <a:lnTo>
                  <a:pt x="1358862" y="459319"/>
                </a:lnTo>
                <a:lnTo>
                  <a:pt x="1364582" y="475507"/>
                </a:lnTo>
                <a:lnTo>
                  <a:pt x="1369984" y="491696"/>
                </a:lnTo>
                <a:lnTo>
                  <a:pt x="1375069" y="508202"/>
                </a:lnTo>
                <a:lnTo>
                  <a:pt x="1379518" y="525026"/>
                </a:lnTo>
                <a:lnTo>
                  <a:pt x="1383649" y="542167"/>
                </a:lnTo>
                <a:lnTo>
                  <a:pt x="1387462" y="558991"/>
                </a:lnTo>
                <a:lnTo>
                  <a:pt x="1390640" y="576132"/>
                </a:lnTo>
                <a:lnTo>
                  <a:pt x="1393500" y="593591"/>
                </a:lnTo>
                <a:lnTo>
                  <a:pt x="1396043" y="610732"/>
                </a:lnTo>
                <a:lnTo>
                  <a:pt x="1398267" y="628190"/>
                </a:lnTo>
                <a:lnTo>
                  <a:pt x="1399538" y="646284"/>
                </a:lnTo>
                <a:lnTo>
                  <a:pt x="1400810" y="664060"/>
                </a:lnTo>
                <a:lnTo>
                  <a:pt x="1401445" y="681836"/>
                </a:lnTo>
                <a:lnTo>
                  <a:pt x="1401763" y="699929"/>
                </a:lnTo>
                <a:lnTo>
                  <a:pt x="1401445" y="718340"/>
                </a:lnTo>
                <a:lnTo>
                  <a:pt x="1400810" y="736116"/>
                </a:lnTo>
                <a:lnTo>
                  <a:pt x="1399538" y="753892"/>
                </a:lnTo>
                <a:lnTo>
                  <a:pt x="1398267" y="771668"/>
                </a:lnTo>
                <a:lnTo>
                  <a:pt x="1396043" y="789126"/>
                </a:lnTo>
                <a:lnTo>
                  <a:pt x="1393500" y="806585"/>
                </a:lnTo>
                <a:lnTo>
                  <a:pt x="1391630" y="817998"/>
                </a:lnTo>
                <a:lnTo>
                  <a:pt x="1401008" y="816922"/>
                </a:lnTo>
                <a:lnTo>
                  <a:pt x="1420372" y="814383"/>
                </a:lnTo>
                <a:lnTo>
                  <a:pt x="1439735" y="812479"/>
                </a:lnTo>
                <a:lnTo>
                  <a:pt x="1459416" y="810892"/>
                </a:lnTo>
                <a:lnTo>
                  <a:pt x="1479415" y="809305"/>
                </a:lnTo>
                <a:lnTo>
                  <a:pt x="1499414" y="808036"/>
                </a:lnTo>
                <a:lnTo>
                  <a:pt x="1519729" y="806766"/>
                </a:lnTo>
                <a:lnTo>
                  <a:pt x="1539728" y="805814"/>
                </a:lnTo>
                <a:lnTo>
                  <a:pt x="1560361" y="805497"/>
                </a:lnTo>
                <a:lnTo>
                  <a:pt x="1577305" y="805237"/>
                </a:lnTo>
                <a:lnTo>
                  <a:pt x="1571889" y="805498"/>
                </a:lnTo>
                <a:lnTo>
                  <a:pt x="1539162" y="806768"/>
                </a:lnTo>
                <a:lnTo>
                  <a:pt x="1499126" y="809308"/>
                </a:lnTo>
                <a:lnTo>
                  <a:pt x="1452736" y="812483"/>
                </a:lnTo>
                <a:lnTo>
                  <a:pt x="1426999" y="814388"/>
                </a:lnTo>
                <a:lnTo>
                  <a:pt x="1400626" y="817245"/>
                </a:lnTo>
                <a:lnTo>
                  <a:pt x="1373618" y="820420"/>
                </a:lnTo>
                <a:lnTo>
                  <a:pt x="1345975" y="824548"/>
                </a:lnTo>
                <a:lnTo>
                  <a:pt x="1317378" y="828993"/>
                </a:lnTo>
                <a:lnTo>
                  <a:pt x="1288781" y="834390"/>
                </a:lnTo>
                <a:lnTo>
                  <a:pt x="1259549" y="841058"/>
                </a:lnTo>
                <a:lnTo>
                  <a:pt x="1229999" y="847725"/>
                </a:lnTo>
                <a:lnTo>
                  <a:pt x="1200132" y="855663"/>
                </a:lnTo>
                <a:lnTo>
                  <a:pt x="1169946" y="864235"/>
                </a:lnTo>
                <a:lnTo>
                  <a:pt x="1155330" y="869315"/>
                </a:lnTo>
                <a:lnTo>
                  <a:pt x="1140078" y="874078"/>
                </a:lnTo>
                <a:lnTo>
                  <a:pt x="1124827" y="879475"/>
                </a:lnTo>
                <a:lnTo>
                  <a:pt x="1109893" y="884873"/>
                </a:lnTo>
                <a:lnTo>
                  <a:pt x="1094641" y="890270"/>
                </a:lnTo>
                <a:lnTo>
                  <a:pt x="1080025" y="896303"/>
                </a:lnTo>
                <a:lnTo>
                  <a:pt x="1064774" y="902335"/>
                </a:lnTo>
                <a:lnTo>
                  <a:pt x="1049840" y="909003"/>
                </a:lnTo>
                <a:lnTo>
                  <a:pt x="1034906" y="915353"/>
                </a:lnTo>
                <a:lnTo>
                  <a:pt x="1020290" y="922655"/>
                </a:lnTo>
                <a:lnTo>
                  <a:pt x="1005356" y="929958"/>
                </a:lnTo>
                <a:lnTo>
                  <a:pt x="990740" y="936943"/>
                </a:lnTo>
                <a:lnTo>
                  <a:pt x="976442" y="944880"/>
                </a:lnTo>
                <a:lnTo>
                  <a:pt x="963096" y="952818"/>
                </a:lnTo>
                <a:lnTo>
                  <a:pt x="950069" y="960755"/>
                </a:lnTo>
                <a:lnTo>
                  <a:pt x="938313" y="968693"/>
                </a:lnTo>
                <a:lnTo>
                  <a:pt x="926556" y="976630"/>
                </a:lnTo>
                <a:lnTo>
                  <a:pt x="915753" y="984885"/>
                </a:lnTo>
                <a:lnTo>
                  <a:pt x="905903" y="993140"/>
                </a:lnTo>
                <a:lnTo>
                  <a:pt x="896053" y="1001078"/>
                </a:lnTo>
                <a:lnTo>
                  <a:pt x="887156" y="1009333"/>
                </a:lnTo>
                <a:lnTo>
                  <a:pt x="878895" y="1017270"/>
                </a:lnTo>
                <a:lnTo>
                  <a:pt x="871269" y="1025208"/>
                </a:lnTo>
                <a:lnTo>
                  <a:pt x="863961" y="1033145"/>
                </a:lnTo>
                <a:lnTo>
                  <a:pt x="857289" y="1040448"/>
                </a:lnTo>
                <a:lnTo>
                  <a:pt x="851252" y="1048068"/>
                </a:lnTo>
                <a:lnTo>
                  <a:pt x="845214" y="1055688"/>
                </a:lnTo>
                <a:lnTo>
                  <a:pt x="840448" y="1062990"/>
                </a:lnTo>
                <a:lnTo>
                  <a:pt x="835364" y="1069658"/>
                </a:lnTo>
                <a:lnTo>
                  <a:pt x="830916" y="1076008"/>
                </a:lnTo>
                <a:lnTo>
                  <a:pt x="823926" y="1088708"/>
                </a:lnTo>
                <a:lnTo>
                  <a:pt x="817889" y="1099503"/>
                </a:lnTo>
                <a:lnTo>
                  <a:pt x="813440" y="1109345"/>
                </a:lnTo>
                <a:lnTo>
                  <a:pt x="810263" y="1116648"/>
                </a:lnTo>
                <a:lnTo>
                  <a:pt x="808356" y="1122680"/>
                </a:lnTo>
                <a:lnTo>
                  <a:pt x="806450" y="1127125"/>
                </a:lnTo>
                <a:lnTo>
                  <a:pt x="808356" y="1123950"/>
                </a:lnTo>
                <a:lnTo>
                  <a:pt x="810581" y="1120140"/>
                </a:lnTo>
                <a:lnTo>
                  <a:pt x="814076" y="1114425"/>
                </a:lnTo>
                <a:lnTo>
                  <a:pt x="819160" y="1107123"/>
                </a:lnTo>
                <a:lnTo>
                  <a:pt x="826150" y="1098550"/>
                </a:lnTo>
                <a:lnTo>
                  <a:pt x="835682" y="1088390"/>
                </a:lnTo>
                <a:lnTo>
                  <a:pt x="847121" y="1076960"/>
                </a:lnTo>
                <a:lnTo>
                  <a:pt x="854111" y="1070293"/>
                </a:lnTo>
                <a:lnTo>
                  <a:pt x="861419" y="1063625"/>
                </a:lnTo>
                <a:lnTo>
                  <a:pt x="869363" y="1056640"/>
                </a:lnTo>
                <a:lnTo>
                  <a:pt x="878577" y="1049655"/>
                </a:lnTo>
                <a:lnTo>
                  <a:pt x="888110" y="1041718"/>
                </a:lnTo>
                <a:lnTo>
                  <a:pt x="898913" y="1033780"/>
                </a:lnTo>
                <a:lnTo>
                  <a:pt x="910034" y="1025525"/>
                </a:lnTo>
                <a:lnTo>
                  <a:pt x="922426" y="1016953"/>
                </a:lnTo>
                <a:lnTo>
                  <a:pt x="935771" y="1007745"/>
                </a:lnTo>
                <a:lnTo>
                  <a:pt x="949751" y="998855"/>
                </a:lnTo>
                <a:lnTo>
                  <a:pt x="964685" y="989013"/>
                </a:lnTo>
                <a:lnTo>
                  <a:pt x="980890" y="979488"/>
                </a:lnTo>
                <a:lnTo>
                  <a:pt x="998366" y="969328"/>
                </a:lnTo>
                <a:lnTo>
                  <a:pt x="1016159" y="958850"/>
                </a:lnTo>
                <a:lnTo>
                  <a:pt x="1035859" y="948055"/>
                </a:lnTo>
                <a:lnTo>
                  <a:pt x="1056195" y="936943"/>
                </a:lnTo>
                <a:lnTo>
                  <a:pt x="1066998" y="931545"/>
                </a:lnTo>
                <a:lnTo>
                  <a:pt x="1077801" y="926148"/>
                </a:lnTo>
                <a:lnTo>
                  <a:pt x="1099725" y="915988"/>
                </a:lnTo>
                <a:lnTo>
                  <a:pt x="1122920" y="906463"/>
                </a:lnTo>
                <a:lnTo>
                  <a:pt x="1145798" y="897573"/>
                </a:lnTo>
                <a:lnTo>
                  <a:pt x="1169946" y="888683"/>
                </a:lnTo>
                <a:lnTo>
                  <a:pt x="1193777" y="880745"/>
                </a:lnTo>
                <a:lnTo>
                  <a:pt x="1218243" y="873443"/>
                </a:lnTo>
                <a:lnTo>
                  <a:pt x="1242709" y="866140"/>
                </a:lnTo>
                <a:lnTo>
                  <a:pt x="1267493" y="859790"/>
                </a:lnTo>
                <a:lnTo>
                  <a:pt x="1291959" y="853440"/>
                </a:lnTo>
                <a:lnTo>
                  <a:pt x="1316425" y="847725"/>
                </a:lnTo>
                <a:lnTo>
                  <a:pt x="1340573" y="842645"/>
                </a:lnTo>
                <a:lnTo>
                  <a:pt x="1364722" y="837883"/>
                </a:lnTo>
                <a:lnTo>
                  <a:pt x="1388234" y="833438"/>
                </a:lnTo>
                <a:lnTo>
                  <a:pt x="1411430" y="829628"/>
                </a:lnTo>
                <a:lnTo>
                  <a:pt x="1433989" y="825500"/>
                </a:lnTo>
                <a:lnTo>
                  <a:pt x="1455596" y="822325"/>
                </a:lnTo>
                <a:lnTo>
                  <a:pt x="1476884" y="819468"/>
                </a:lnTo>
                <a:lnTo>
                  <a:pt x="1516602" y="814388"/>
                </a:lnTo>
                <a:lnTo>
                  <a:pt x="1552189" y="810578"/>
                </a:lnTo>
                <a:lnTo>
                  <a:pt x="1583010" y="807085"/>
                </a:lnTo>
                <a:lnTo>
                  <a:pt x="1608111" y="805498"/>
                </a:lnTo>
                <a:lnTo>
                  <a:pt x="1613462" y="805045"/>
                </a:lnTo>
                <a:lnTo>
                  <a:pt x="1622262" y="805180"/>
                </a:lnTo>
                <a:lnTo>
                  <a:pt x="1642895" y="805497"/>
                </a:lnTo>
                <a:lnTo>
                  <a:pt x="1663529" y="805814"/>
                </a:lnTo>
                <a:lnTo>
                  <a:pt x="1683845" y="806766"/>
                </a:lnTo>
                <a:lnTo>
                  <a:pt x="1704160" y="808036"/>
                </a:lnTo>
                <a:lnTo>
                  <a:pt x="1723842" y="809305"/>
                </a:lnTo>
                <a:lnTo>
                  <a:pt x="1743840" y="810892"/>
                </a:lnTo>
                <a:lnTo>
                  <a:pt x="1763204" y="812479"/>
                </a:lnTo>
                <a:lnTo>
                  <a:pt x="1783202" y="814383"/>
                </a:lnTo>
                <a:lnTo>
                  <a:pt x="1802566" y="816922"/>
                </a:lnTo>
                <a:lnTo>
                  <a:pt x="1821612" y="819144"/>
                </a:lnTo>
                <a:lnTo>
                  <a:pt x="1840659" y="822000"/>
                </a:lnTo>
                <a:lnTo>
                  <a:pt x="1859387" y="824856"/>
                </a:lnTo>
                <a:lnTo>
                  <a:pt x="1877799" y="827713"/>
                </a:lnTo>
                <a:lnTo>
                  <a:pt x="1895893" y="830886"/>
                </a:lnTo>
                <a:lnTo>
                  <a:pt x="1914304" y="834695"/>
                </a:lnTo>
                <a:lnTo>
                  <a:pt x="1932398" y="838186"/>
                </a:lnTo>
                <a:lnTo>
                  <a:pt x="1949857" y="841994"/>
                </a:lnTo>
                <a:lnTo>
                  <a:pt x="1967316" y="846120"/>
                </a:lnTo>
                <a:lnTo>
                  <a:pt x="1984458" y="850246"/>
                </a:lnTo>
                <a:lnTo>
                  <a:pt x="2001282" y="855006"/>
                </a:lnTo>
                <a:lnTo>
                  <a:pt x="2018106" y="859767"/>
                </a:lnTo>
                <a:lnTo>
                  <a:pt x="2034613" y="864527"/>
                </a:lnTo>
                <a:lnTo>
                  <a:pt x="2050485" y="869288"/>
                </a:lnTo>
                <a:lnTo>
                  <a:pt x="2066674" y="874366"/>
                </a:lnTo>
                <a:lnTo>
                  <a:pt x="2082228" y="879761"/>
                </a:lnTo>
                <a:lnTo>
                  <a:pt x="2097783" y="885473"/>
                </a:lnTo>
                <a:lnTo>
                  <a:pt x="2112702" y="891186"/>
                </a:lnTo>
                <a:lnTo>
                  <a:pt x="2127304" y="897216"/>
                </a:lnTo>
                <a:lnTo>
                  <a:pt x="2141906" y="903246"/>
                </a:lnTo>
                <a:lnTo>
                  <a:pt x="2155874" y="909276"/>
                </a:lnTo>
                <a:lnTo>
                  <a:pt x="2169524" y="915306"/>
                </a:lnTo>
                <a:lnTo>
                  <a:pt x="2183173" y="921971"/>
                </a:lnTo>
                <a:lnTo>
                  <a:pt x="2196188" y="928635"/>
                </a:lnTo>
                <a:lnTo>
                  <a:pt x="2209203" y="935617"/>
                </a:lnTo>
                <a:lnTo>
                  <a:pt x="2221266" y="942282"/>
                </a:lnTo>
                <a:lnTo>
                  <a:pt x="2233646" y="949581"/>
                </a:lnTo>
                <a:lnTo>
                  <a:pt x="2245391" y="956881"/>
                </a:lnTo>
                <a:lnTo>
                  <a:pt x="2256501" y="963863"/>
                </a:lnTo>
                <a:lnTo>
                  <a:pt x="2267612" y="971480"/>
                </a:lnTo>
                <a:lnTo>
                  <a:pt x="2278404" y="979097"/>
                </a:lnTo>
                <a:lnTo>
                  <a:pt x="2288562" y="987031"/>
                </a:lnTo>
                <a:lnTo>
                  <a:pt x="2298720" y="994965"/>
                </a:lnTo>
                <a:lnTo>
                  <a:pt x="2307926" y="1002899"/>
                </a:lnTo>
                <a:lnTo>
                  <a:pt x="2317132" y="1010516"/>
                </a:lnTo>
                <a:lnTo>
                  <a:pt x="2325703" y="1019085"/>
                </a:lnTo>
                <a:lnTo>
                  <a:pt x="2333956" y="1027336"/>
                </a:lnTo>
                <a:lnTo>
                  <a:pt x="2341892" y="1035905"/>
                </a:lnTo>
                <a:lnTo>
                  <a:pt x="2349193" y="1044157"/>
                </a:lnTo>
                <a:lnTo>
                  <a:pt x="2356177" y="1052726"/>
                </a:lnTo>
                <a:lnTo>
                  <a:pt x="2362525" y="1061612"/>
                </a:lnTo>
                <a:lnTo>
                  <a:pt x="2368874" y="1070181"/>
                </a:lnTo>
                <a:lnTo>
                  <a:pt x="2374588" y="1079384"/>
                </a:lnTo>
                <a:lnTo>
                  <a:pt x="2379667" y="1088271"/>
                </a:lnTo>
                <a:lnTo>
                  <a:pt x="2384111" y="1097157"/>
                </a:lnTo>
                <a:lnTo>
                  <a:pt x="2388555" y="1106678"/>
                </a:lnTo>
                <a:lnTo>
                  <a:pt x="2392364" y="1115882"/>
                </a:lnTo>
                <a:lnTo>
                  <a:pt x="2395856" y="1125403"/>
                </a:lnTo>
                <a:lnTo>
                  <a:pt x="2398713" y="1134606"/>
                </a:lnTo>
                <a:lnTo>
                  <a:pt x="2400618" y="1144127"/>
                </a:lnTo>
                <a:lnTo>
                  <a:pt x="2402522" y="1153648"/>
                </a:lnTo>
                <a:lnTo>
                  <a:pt x="2404110" y="1163487"/>
                </a:lnTo>
                <a:lnTo>
                  <a:pt x="2404438" y="1168406"/>
                </a:lnTo>
                <a:lnTo>
                  <a:pt x="2405063" y="1168400"/>
                </a:lnTo>
                <a:lnTo>
                  <a:pt x="2406967" y="1333818"/>
                </a:lnTo>
                <a:lnTo>
                  <a:pt x="2407920" y="1454785"/>
                </a:lnTo>
                <a:lnTo>
                  <a:pt x="2408237" y="1525271"/>
                </a:lnTo>
                <a:lnTo>
                  <a:pt x="2407920" y="1529398"/>
                </a:lnTo>
                <a:lnTo>
                  <a:pt x="2406650" y="1534161"/>
                </a:lnTo>
                <a:lnTo>
                  <a:pt x="2404110" y="1539876"/>
                </a:lnTo>
                <a:lnTo>
                  <a:pt x="2399984" y="1546543"/>
                </a:lnTo>
                <a:lnTo>
                  <a:pt x="2395222" y="1554163"/>
                </a:lnTo>
                <a:lnTo>
                  <a:pt x="2389191" y="1562418"/>
                </a:lnTo>
                <a:lnTo>
                  <a:pt x="2381572" y="1571308"/>
                </a:lnTo>
                <a:lnTo>
                  <a:pt x="2373002" y="1580833"/>
                </a:lnTo>
                <a:lnTo>
                  <a:pt x="2362844" y="1590993"/>
                </a:lnTo>
                <a:lnTo>
                  <a:pt x="2351416" y="1601153"/>
                </a:lnTo>
                <a:lnTo>
                  <a:pt x="2338083" y="1611948"/>
                </a:lnTo>
                <a:lnTo>
                  <a:pt x="2323799" y="1623061"/>
                </a:lnTo>
                <a:lnTo>
                  <a:pt x="2307609" y="1634808"/>
                </a:lnTo>
                <a:lnTo>
                  <a:pt x="2289515" y="1646238"/>
                </a:lnTo>
                <a:lnTo>
                  <a:pt x="2279992" y="1651953"/>
                </a:lnTo>
                <a:lnTo>
                  <a:pt x="2270152" y="1657668"/>
                </a:lnTo>
                <a:lnTo>
                  <a:pt x="2259359" y="1663383"/>
                </a:lnTo>
                <a:lnTo>
                  <a:pt x="2248566" y="1669733"/>
                </a:lnTo>
                <a:lnTo>
                  <a:pt x="2237456" y="1675448"/>
                </a:lnTo>
                <a:lnTo>
                  <a:pt x="2225710" y="1681163"/>
                </a:lnTo>
                <a:lnTo>
                  <a:pt x="2213330" y="1686561"/>
                </a:lnTo>
                <a:lnTo>
                  <a:pt x="2200633" y="1692276"/>
                </a:lnTo>
                <a:lnTo>
                  <a:pt x="2187301" y="1697991"/>
                </a:lnTo>
                <a:lnTo>
                  <a:pt x="2173651" y="1703388"/>
                </a:lnTo>
                <a:lnTo>
                  <a:pt x="2159366" y="1708786"/>
                </a:lnTo>
                <a:lnTo>
                  <a:pt x="2144764" y="1714183"/>
                </a:lnTo>
                <a:lnTo>
                  <a:pt x="2129527" y="1719581"/>
                </a:lnTo>
                <a:lnTo>
                  <a:pt x="2113972" y="1724978"/>
                </a:lnTo>
                <a:lnTo>
                  <a:pt x="2097783" y="1730058"/>
                </a:lnTo>
                <a:lnTo>
                  <a:pt x="2080642" y="1735138"/>
                </a:lnTo>
                <a:lnTo>
                  <a:pt x="2063500" y="1739583"/>
                </a:lnTo>
                <a:lnTo>
                  <a:pt x="2045406" y="1744346"/>
                </a:lnTo>
                <a:lnTo>
                  <a:pt x="2027312" y="1749108"/>
                </a:lnTo>
                <a:lnTo>
                  <a:pt x="2008266" y="1753236"/>
                </a:lnTo>
                <a:lnTo>
                  <a:pt x="1988902" y="1757681"/>
                </a:lnTo>
                <a:lnTo>
                  <a:pt x="1968586" y="1761808"/>
                </a:lnTo>
                <a:lnTo>
                  <a:pt x="1948270" y="1765618"/>
                </a:lnTo>
                <a:lnTo>
                  <a:pt x="1927002" y="1769111"/>
                </a:lnTo>
                <a:lnTo>
                  <a:pt x="1905099" y="1772921"/>
                </a:lnTo>
                <a:lnTo>
                  <a:pt x="1882561" y="1776096"/>
                </a:lnTo>
                <a:lnTo>
                  <a:pt x="1859705" y="1778953"/>
                </a:lnTo>
                <a:lnTo>
                  <a:pt x="1835897" y="1781811"/>
                </a:lnTo>
                <a:lnTo>
                  <a:pt x="1811772" y="1784351"/>
                </a:lnTo>
                <a:lnTo>
                  <a:pt x="1786695" y="1786891"/>
                </a:lnTo>
                <a:lnTo>
                  <a:pt x="1761617" y="1789113"/>
                </a:lnTo>
                <a:lnTo>
                  <a:pt x="1735270" y="1790701"/>
                </a:lnTo>
                <a:lnTo>
                  <a:pt x="1708605" y="1792288"/>
                </a:lnTo>
                <a:lnTo>
                  <a:pt x="1680988" y="1793241"/>
                </a:lnTo>
                <a:lnTo>
                  <a:pt x="1653053" y="1794511"/>
                </a:lnTo>
                <a:lnTo>
                  <a:pt x="1624167" y="1795146"/>
                </a:lnTo>
                <a:lnTo>
                  <a:pt x="1595597" y="1795463"/>
                </a:lnTo>
                <a:lnTo>
                  <a:pt x="1567345" y="1795146"/>
                </a:lnTo>
                <a:lnTo>
                  <a:pt x="1540046" y="1794828"/>
                </a:lnTo>
                <a:lnTo>
                  <a:pt x="1513064" y="1793876"/>
                </a:lnTo>
                <a:lnTo>
                  <a:pt x="1486399" y="1792606"/>
                </a:lnTo>
                <a:lnTo>
                  <a:pt x="1461004" y="1791018"/>
                </a:lnTo>
                <a:lnTo>
                  <a:pt x="1435609" y="1789431"/>
                </a:lnTo>
                <a:lnTo>
                  <a:pt x="1411166" y="1787208"/>
                </a:lnTo>
                <a:lnTo>
                  <a:pt x="1387041" y="1784668"/>
                </a:lnTo>
                <a:lnTo>
                  <a:pt x="1363551" y="1781811"/>
                </a:lnTo>
                <a:lnTo>
                  <a:pt x="1340695" y="1778636"/>
                </a:lnTo>
                <a:lnTo>
                  <a:pt x="1317840" y="1775461"/>
                </a:lnTo>
                <a:lnTo>
                  <a:pt x="1296254" y="1771333"/>
                </a:lnTo>
                <a:lnTo>
                  <a:pt x="1274668" y="1767841"/>
                </a:lnTo>
                <a:lnTo>
                  <a:pt x="1254352" y="1763396"/>
                </a:lnTo>
                <a:lnTo>
                  <a:pt x="1233719" y="1759268"/>
                </a:lnTo>
                <a:lnTo>
                  <a:pt x="1214355" y="1754506"/>
                </a:lnTo>
                <a:lnTo>
                  <a:pt x="1194991" y="1749426"/>
                </a:lnTo>
                <a:lnTo>
                  <a:pt x="1176262" y="1744346"/>
                </a:lnTo>
                <a:lnTo>
                  <a:pt x="1158169" y="1738948"/>
                </a:lnTo>
                <a:lnTo>
                  <a:pt x="1140710" y="1733551"/>
                </a:lnTo>
                <a:lnTo>
                  <a:pt x="1123568" y="1727836"/>
                </a:lnTo>
                <a:lnTo>
                  <a:pt x="1106744" y="1722121"/>
                </a:lnTo>
                <a:lnTo>
                  <a:pt x="1090554" y="1716406"/>
                </a:lnTo>
                <a:lnTo>
                  <a:pt x="1075317" y="1710373"/>
                </a:lnTo>
                <a:lnTo>
                  <a:pt x="1059763" y="1703706"/>
                </a:lnTo>
                <a:lnTo>
                  <a:pt x="1045478" y="1697673"/>
                </a:lnTo>
                <a:lnTo>
                  <a:pt x="1030876" y="1691323"/>
                </a:lnTo>
                <a:lnTo>
                  <a:pt x="1017226" y="1684338"/>
                </a:lnTo>
                <a:lnTo>
                  <a:pt x="1004211" y="1677988"/>
                </a:lnTo>
                <a:lnTo>
                  <a:pt x="991514" y="1671003"/>
                </a:lnTo>
                <a:lnTo>
                  <a:pt x="978816" y="1664336"/>
                </a:lnTo>
                <a:lnTo>
                  <a:pt x="967071" y="1657351"/>
                </a:lnTo>
                <a:lnTo>
                  <a:pt x="955644" y="1650683"/>
                </a:lnTo>
                <a:lnTo>
                  <a:pt x="944851" y="1643381"/>
                </a:lnTo>
                <a:lnTo>
                  <a:pt x="934375" y="1636396"/>
                </a:lnTo>
                <a:lnTo>
                  <a:pt x="923900" y="1629411"/>
                </a:lnTo>
                <a:lnTo>
                  <a:pt x="914694" y="1622426"/>
                </a:lnTo>
                <a:lnTo>
                  <a:pt x="905171" y="1615441"/>
                </a:lnTo>
                <a:lnTo>
                  <a:pt x="896283" y="1608456"/>
                </a:lnTo>
                <a:lnTo>
                  <a:pt x="888029" y="1601153"/>
                </a:lnTo>
                <a:lnTo>
                  <a:pt x="880093" y="1594486"/>
                </a:lnTo>
                <a:lnTo>
                  <a:pt x="872157" y="1587501"/>
                </a:lnTo>
                <a:lnTo>
                  <a:pt x="864856" y="1580833"/>
                </a:lnTo>
                <a:lnTo>
                  <a:pt x="858508" y="1573848"/>
                </a:lnTo>
                <a:lnTo>
                  <a:pt x="851841" y="1567498"/>
                </a:lnTo>
                <a:lnTo>
                  <a:pt x="845810" y="1560513"/>
                </a:lnTo>
                <a:lnTo>
                  <a:pt x="840096" y="1554163"/>
                </a:lnTo>
                <a:lnTo>
                  <a:pt x="835017" y="1548131"/>
                </a:lnTo>
                <a:lnTo>
                  <a:pt x="829938" y="1541463"/>
                </a:lnTo>
                <a:lnTo>
                  <a:pt x="821367" y="1529716"/>
                </a:lnTo>
                <a:lnTo>
                  <a:pt x="814384" y="1518286"/>
                </a:lnTo>
                <a:lnTo>
                  <a:pt x="810892" y="1512571"/>
                </a:lnTo>
                <a:lnTo>
                  <a:pt x="808353" y="1507491"/>
                </a:lnTo>
                <a:lnTo>
                  <a:pt x="806130" y="1502093"/>
                </a:lnTo>
                <a:lnTo>
                  <a:pt x="803908" y="1497330"/>
                </a:lnTo>
                <a:lnTo>
                  <a:pt x="802004" y="1492568"/>
                </a:lnTo>
                <a:lnTo>
                  <a:pt x="800734" y="1488440"/>
                </a:lnTo>
                <a:lnTo>
                  <a:pt x="799464" y="1483995"/>
                </a:lnTo>
                <a:lnTo>
                  <a:pt x="798829" y="1480185"/>
                </a:lnTo>
                <a:lnTo>
                  <a:pt x="798512" y="1476375"/>
                </a:lnTo>
                <a:lnTo>
                  <a:pt x="798512" y="1472883"/>
                </a:lnTo>
                <a:lnTo>
                  <a:pt x="798512" y="1393228"/>
                </a:lnTo>
                <a:lnTo>
                  <a:pt x="790021" y="1394461"/>
                </a:lnTo>
                <a:lnTo>
                  <a:pt x="772225" y="1396683"/>
                </a:lnTo>
                <a:lnTo>
                  <a:pt x="754747" y="1397953"/>
                </a:lnTo>
                <a:lnTo>
                  <a:pt x="736633" y="1399223"/>
                </a:lnTo>
                <a:lnTo>
                  <a:pt x="719154" y="1399858"/>
                </a:lnTo>
                <a:lnTo>
                  <a:pt x="700723" y="1400175"/>
                </a:lnTo>
                <a:lnTo>
                  <a:pt x="682609" y="1399858"/>
                </a:lnTo>
                <a:lnTo>
                  <a:pt x="664813" y="1399223"/>
                </a:lnTo>
                <a:lnTo>
                  <a:pt x="646699" y="1397953"/>
                </a:lnTo>
                <a:lnTo>
                  <a:pt x="629220" y="1396683"/>
                </a:lnTo>
                <a:lnTo>
                  <a:pt x="611424" y="1394461"/>
                </a:lnTo>
                <a:lnTo>
                  <a:pt x="594264" y="1391922"/>
                </a:lnTo>
                <a:lnTo>
                  <a:pt x="576785" y="1389065"/>
                </a:lnTo>
                <a:lnTo>
                  <a:pt x="559625" y="1385891"/>
                </a:lnTo>
                <a:lnTo>
                  <a:pt x="542464" y="1382082"/>
                </a:lnTo>
                <a:lnTo>
                  <a:pt x="525939" y="1377955"/>
                </a:lnTo>
                <a:lnTo>
                  <a:pt x="508779" y="1373511"/>
                </a:lnTo>
                <a:lnTo>
                  <a:pt x="492254" y="1368432"/>
                </a:lnTo>
                <a:lnTo>
                  <a:pt x="476046" y="1363036"/>
                </a:lnTo>
                <a:lnTo>
                  <a:pt x="459839" y="1357640"/>
                </a:lnTo>
                <a:lnTo>
                  <a:pt x="443632" y="1351609"/>
                </a:lnTo>
                <a:lnTo>
                  <a:pt x="428060" y="1345260"/>
                </a:lnTo>
                <a:lnTo>
                  <a:pt x="412489" y="1338277"/>
                </a:lnTo>
                <a:lnTo>
                  <a:pt x="396917" y="1331293"/>
                </a:lnTo>
                <a:lnTo>
                  <a:pt x="381981" y="1323675"/>
                </a:lnTo>
                <a:lnTo>
                  <a:pt x="366727" y="1315739"/>
                </a:lnTo>
                <a:lnTo>
                  <a:pt x="352109" y="1307486"/>
                </a:lnTo>
                <a:lnTo>
                  <a:pt x="337491" y="1298916"/>
                </a:lnTo>
                <a:lnTo>
                  <a:pt x="323190" y="1289710"/>
                </a:lnTo>
                <a:lnTo>
                  <a:pt x="309208" y="1280505"/>
                </a:lnTo>
                <a:lnTo>
                  <a:pt x="295225" y="1270665"/>
                </a:lnTo>
                <a:lnTo>
                  <a:pt x="281560" y="1261142"/>
                </a:lnTo>
                <a:lnTo>
                  <a:pt x="268213" y="1250667"/>
                </a:lnTo>
                <a:lnTo>
                  <a:pt x="255184" y="1240191"/>
                </a:lnTo>
                <a:lnTo>
                  <a:pt x="242154" y="1229399"/>
                </a:lnTo>
                <a:lnTo>
                  <a:pt x="229443" y="1218289"/>
                </a:lnTo>
                <a:lnTo>
                  <a:pt x="217367" y="1206862"/>
                </a:lnTo>
                <a:lnTo>
                  <a:pt x="204973" y="1194799"/>
                </a:lnTo>
                <a:lnTo>
                  <a:pt x="193533" y="1183054"/>
                </a:lnTo>
                <a:lnTo>
                  <a:pt x="182093" y="1170675"/>
                </a:lnTo>
                <a:lnTo>
                  <a:pt x="170970" y="1158295"/>
                </a:lnTo>
                <a:lnTo>
                  <a:pt x="160165" y="1145280"/>
                </a:lnTo>
                <a:lnTo>
                  <a:pt x="149360" y="1132266"/>
                </a:lnTo>
                <a:lnTo>
                  <a:pt x="139191" y="1118934"/>
                </a:lnTo>
                <a:lnTo>
                  <a:pt x="129340" y="1105285"/>
                </a:lnTo>
                <a:lnTo>
                  <a:pt x="119806" y="1091318"/>
                </a:lnTo>
                <a:lnTo>
                  <a:pt x="110590" y="1077351"/>
                </a:lnTo>
                <a:lnTo>
                  <a:pt x="101374" y="1063067"/>
                </a:lnTo>
                <a:lnTo>
                  <a:pt x="92794" y="1048465"/>
                </a:lnTo>
                <a:lnTo>
                  <a:pt x="84532" y="1033863"/>
                </a:lnTo>
                <a:lnTo>
                  <a:pt x="76587" y="1018627"/>
                </a:lnTo>
                <a:lnTo>
                  <a:pt x="68960" y="1003708"/>
                </a:lnTo>
                <a:lnTo>
                  <a:pt x="61969" y="988154"/>
                </a:lnTo>
                <a:lnTo>
                  <a:pt x="54977" y="972282"/>
                </a:lnTo>
                <a:lnTo>
                  <a:pt x="48622" y="956411"/>
                </a:lnTo>
                <a:lnTo>
                  <a:pt x="42584" y="940857"/>
                </a:lnTo>
                <a:lnTo>
                  <a:pt x="36546" y="924668"/>
                </a:lnTo>
                <a:lnTo>
                  <a:pt x="31779" y="908479"/>
                </a:lnTo>
                <a:lnTo>
                  <a:pt x="26694" y="891973"/>
                </a:lnTo>
                <a:lnTo>
                  <a:pt x="21927" y="874832"/>
                </a:lnTo>
                <a:lnTo>
                  <a:pt x="18114" y="858008"/>
                </a:lnTo>
                <a:lnTo>
                  <a:pt x="14300" y="841184"/>
                </a:lnTo>
                <a:lnTo>
                  <a:pt x="10805" y="824043"/>
                </a:lnTo>
                <a:lnTo>
                  <a:pt x="7945" y="806585"/>
                </a:lnTo>
                <a:lnTo>
                  <a:pt x="5720" y="789126"/>
                </a:lnTo>
                <a:lnTo>
                  <a:pt x="3496" y="771668"/>
                </a:lnTo>
                <a:lnTo>
                  <a:pt x="2225" y="753892"/>
                </a:lnTo>
                <a:lnTo>
                  <a:pt x="636" y="736116"/>
                </a:lnTo>
                <a:lnTo>
                  <a:pt x="318" y="718340"/>
                </a:lnTo>
                <a:lnTo>
                  <a:pt x="0" y="699929"/>
                </a:lnTo>
                <a:lnTo>
                  <a:pt x="318" y="681836"/>
                </a:lnTo>
                <a:lnTo>
                  <a:pt x="636" y="664060"/>
                </a:lnTo>
                <a:lnTo>
                  <a:pt x="2225" y="646284"/>
                </a:lnTo>
                <a:lnTo>
                  <a:pt x="3496" y="628190"/>
                </a:lnTo>
                <a:lnTo>
                  <a:pt x="5720" y="610732"/>
                </a:lnTo>
                <a:lnTo>
                  <a:pt x="7945" y="593591"/>
                </a:lnTo>
                <a:lnTo>
                  <a:pt x="10805" y="576132"/>
                </a:lnTo>
                <a:lnTo>
                  <a:pt x="14300" y="558991"/>
                </a:lnTo>
                <a:lnTo>
                  <a:pt x="18114" y="542167"/>
                </a:lnTo>
                <a:lnTo>
                  <a:pt x="21927" y="525026"/>
                </a:lnTo>
                <a:lnTo>
                  <a:pt x="26694" y="508202"/>
                </a:lnTo>
                <a:lnTo>
                  <a:pt x="31779" y="491696"/>
                </a:lnTo>
                <a:lnTo>
                  <a:pt x="36546" y="475507"/>
                </a:lnTo>
                <a:lnTo>
                  <a:pt x="42584" y="459319"/>
                </a:lnTo>
                <a:lnTo>
                  <a:pt x="48622" y="443130"/>
                </a:lnTo>
                <a:lnTo>
                  <a:pt x="54977" y="427576"/>
                </a:lnTo>
                <a:lnTo>
                  <a:pt x="61969" y="412022"/>
                </a:lnTo>
                <a:lnTo>
                  <a:pt x="68960" y="396468"/>
                </a:lnTo>
                <a:lnTo>
                  <a:pt x="76587" y="381231"/>
                </a:lnTo>
                <a:lnTo>
                  <a:pt x="84532" y="366312"/>
                </a:lnTo>
                <a:lnTo>
                  <a:pt x="92794" y="351393"/>
                </a:lnTo>
                <a:lnTo>
                  <a:pt x="101374" y="337109"/>
                </a:lnTo>
                <a:lnTo>
                  <a:pt x="110590" y="322825"/>
                </a:lnTo>
                <a:lnTo>
                  <a:pt x="119806" y="308858"/>
                </a:lnTo>
                <a:lnTo>
                  <a:pt x="129340" y="294573"/>
                </a:lnTo>
                <a:lnTo>
                  <a:pt x="139191" y="280924"/>
                </a:lnTo>
                <a:lnTo>
                  <a:pt x="149360" y="267592"/>
                </a:lnTo>
                <a:lnTo>
                  <a:pt x="160165" y="254895"/>
                </a:lnTo>
                <a:lnTo>
                  <a:pt x="170970" y="241880"/>
                </a:lnTo>
                <a:lnTo>
                  <a:pt x="182093" y="229183"/>
                </a:lnTo>
                <a:lnTo>
                  <a:pt x="193533" y="217121"/>
                </a:lnTo>
                <a:lnTo>
                  <a:pt x="204973" y="205059"/>
                </a:lnTo>
                <a:lnTo>
                  <a:pt x="217367" y="193314"/>
                </a:lnTo>
                <a:lnTo>
                  <a:pt x="229443" y="181886"/>
                </a:lnTo>
                <a:lnTo>
                  <a:pt x="242154" y="170776"/>
                </a:lnTo>
                <a:lnTo>
                  <a:pt x="255184" y="159984"/>
                </a:lnTo>
                <a:lnTo>
                  <a:pt x="268213" y="149509"/>
                </a:lnTo>
                <a:lnTo>
                  <a:pt x="281560" y="139034"/>
                </a:lnTo>
                <a:lnTo>
                  <a:pt x="295225" y="128876"/>
                </a:lnTo>
                <a:lnTo>
                  <a:pt x="309208" y="119670"/>
                </a:lnTo>
                <a:lnTo>
                  <a:pt x="323190" y="110148"/>
                </a:lnTo>
                <a:lnTo>
                  <a:pt x="337491" y="101260"/>
                </a:lnTo>
                <a:lnTo>
                  <a:pt x="352109" y="92689"/>
                </a:lnTo>
                <a:lnTo>
                  <a:pt x="366727" y="84436"/>
                </a:lnTo>
                <a:lnTo>
                  <a:pt x="381981" y="76500"/>
                </a:lnTo>
                <a:lnTo>
                  <a:pt x="396917" y="68882"/>
                </a:lnTo>
                <a:lnTo>
                  <a:pt x="412489" y="61899"/>
                </a:lnTo>
                <a:lnTo>
                  <a:pt x="428060" y="54915"/>
                </a:lnTo>
                <a:lnTo>
                  <a:pt x="443632" y="48567"/>
                </a:lnTo>
                <a:lnTo>
                  <a:pt x="459839" y="42218"/>
                </a:lnTo>
                <a:lnTo>
                  <a:pt x="476046" y="36504"/>
                </a:lnTo>
                <a:lnTo>
                  <a:pt x="492254" y="31426"/>
                </a:lnTo>
                <a:lnTo>
                  <a:pt x="508779" y="26664"/>
                </a:lnTo>
                <a:lnTo>
                  <a:pt x="525939" y="21903"/>
                </a:lnTo>
                <a:lnTo>
                  <a:pt x="542464" y="17776"/>
                </a:lnTo>
                <a:lnTo>
                  <a:pt x="559625" y="14284"/>
                </a:lnTo>
                <a:lnTo>
                  <a:pt x="576785" y="11110"/>
                </a:lnTo>
                <a:lnTo>
                  <a:pt x="594264" y="8253"/>
                </a:lnTo>
                <a:lnTo>
                  <a:pt x="611424" y="5714"/>
                </a:lnTo>
                <a:lnTo>
                  <a:pt x="629220" y="3492"/>
                </a:lnTo>
                <a:lnTo>
                  <a:pt x="646699" y="2222"/>
                </a:lnTo>
                <a:lnTo>
                  <a:pt x="664813" y="952"/>
                </a:lnTo>
                <a:lnTo>
                  <a:pt x="682609" y="318"/>
                </a:lnTo>
                <a:lnTo>
                  <a:pt x="70072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7" name="KSO_Shape"/>
          <p:cNvSpPr/>
          <p:nvPr/>
        </p:nvSpPr>
        <p:spPr bwMode="auto">
          <a:xfrm>
            <a:off x="5870893" y="5385955"/>
            <a:ext cx="450215" cy="420201"/>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8" name="KSO_Shape"/>
          <p:cNvSpPr/>
          <p:nvPr/>
        </p:nvSpPr>
        <p:spPr bwMode="auto">
          <a:xfrm>
            <a:off x="7986873" y="5419828"/>
            <a:ext cx="326020" cy="352454"/>
          </a:xfrm>
          <a:custGeom>
            <a:avLst/>
            <a:gdLst>
              <a:gd name="T0" fmla="*/ 1954201 w 2398713"/>
              <a:gd name="T1" fmla="*/ 31402 h 2592388"/>
              <a:gd name="T2" fmla="*/ 2116850 w 2398713"/>
              <a:gd name="T3" fmla="*/ 156378 h 2592388"/>
              <a:gd name="T4" fmla="*/ 2267769 w 2398713"/>
              <a:gd name="T5" fmla="*/ 366997 h 2592388"/>
              <a:gd name="T6" fmla="*/ 2371446 w 2398713"/>
              <a:gd name="T7" fmla="*/ 623927 h 2592388"/>
              <a:gd name="T8" fmla="*/ 2395860 w 2398713"/>
              <a:gd name="T9" fmla="*/ 889421 h 2592388"/>
              <a:gd name="T10" fmla="*/ 2308669 w 2398713"/>
              <a:gd name="T11" fmla="*/ 1125416 h 2592388"/>
              <a:gd name="T12" fmla="*/ 2141581 w 2398713"/>
              <a:gd name="T13" fmla="*/ 1278622 h 2592388"/>
              <a:gd name="T14" fmla="*/ 1992247 w 2398713"/>
              <a:gd name="T15" fmla="*/ 1329373 h 2592388"/>
              <a:gd name="T16" fmla="*/ 1852743 w 2398713"/>
              <a:gd name="T17" fmla="*/ 1306852 h 2592388"/>
              <a:gd name="T18" fmla="*/ 1684386 w 2398713"/>
              <a:gd name="T19" fmla="*/ 1191710 h 2592388"/>
              <a:gd name="T20" fmla="*/ 1595610 w 2398713"/>
              <a:gd name="T21" fmla="*/ 1053095 h 2592388"/>
              <a:gd name="T22" fmla="*/ 1598781 w 2398713"/>
              <a:gd name="T23" fmla="*/ 947468 h 2592388"/>
              <a:gd name="T24" fmla="*/ 1649193 w 2398713"/>
              <a:gd name="T25" fmla="*/ 843427 h 2592388"/>
              <a:gd name="T26" fmla="*/ 1630363 w 2398713"/>
              <a:gd name="T27" fmla="*/ 777854 h 2592388"/>
              <a:gd name="T28" fmla="*/ 1487488 w 2398713"/>
              <a:gd name="T29" fmla="*/ 922928 h 2592388"/>
              <a:gd name="T30" fmla="*/ 1380173 w 2398713"/>
              <a:gd name="T31" fmla="*/ 1204822 h 2592388"/>
              <a:gd name="T32" fmla="*/ 1340755 w 2398713"/>
              <a:gd name="T33" fmla="*/ 1574863 h 2592388"/>
              <a:gd name="T34" fmla="*/ 1499917 w 2398713"/>
              <a:gd name="T35" fmla="*/ 1702477 h 2592388"/>
              <a:gd name="T36" fmla="*/ 1532891 w 2398713"/>
              <a:gd name="T37" fmla="*/ 1834865 h 2592388"/>
              <a:gd name="T38" fmla="*/ 1466309 w 2398713"/>
              <a:gd name="T39" fmla="*/ 1984119 h 2592388"/>
              <a:gd name="T40" fmla="*/ 1302385 w 2398713"/>
              <a:gd name="T41" fmla="*/ 2145738 h 2592388"/>
              <a:gd name="T42" fmla="*/ 1017359 w 2398713"/>
              <a:gd name="T43" fmla="*/ 2054132 h 2592388"/>
              <a:gd name="T44" fmla="*/ 874367 w 2398713"/>
              <a:gd name="T45" fmla="*/ 1914743 h 2592388"/>
              <a:gd name="T46" fmla="*/ 855660 w 2398713"/>
              <a:gd name="T47" fmla="*/ 1792857 h 2592388"/>
              <a:gd name="T48" fmla="*/ 942217 w 2398713"/>
              <a:gd name="T49" fmla="*/ 1637238 h 2592388"/>
              <a:gd name="T50" fmla="*/ 1075055 w 2398713"/>
              <a:gd name="T51" fmla="*/ 1467351 h 2592388"/>
              <a:gd name="T52" fmla="*/ 978535 w 2398713"/>
              <a:gd name="T53" fmla="*/ 1076255 h 2592388"/>
              <a:gd name="T54" fmla="*/ 851535 w 2398713"/>
              <a:gd name="T55" fmla="*/ 839756 h 2592388"/>
              <a:gd name="T56" fmla="*/ 735647 w 2398713"/>
              <a:gd name="T57" fmla="*/ 787283 h 2592388"/>
              <a:gd name="T58" fmla="*/ 773430 w 2398713"/>
              <a:gd name="T59" fmla="*/ 888469 h 2592388"/>
              <a:gd name="T60" fmla="*/ 809307 w 2398713"/>
              <a:gd name="T61" fmla="*/ 989021 h 2592388"/>
              <a:gd name="T62" fmla="*/ 775335 w 2398713"/>
              <a:gd name="T63" fmla="*/ 1119706 h 2592388"/>
              <a:gd name="T64" fmla="*/ 645477 w 2398713"/>
              <a:gd name="T65" fmla="*/ 1250074 h 2592388"/>
              <a:gd name="T66" fmla="*/ 481965 w 2398713"/>
              <a:gd name="T67" fmla="*/ 1325567 h 2592388"/>
              <a:gd name="T68" fmla="*/ 345757 w 2398713"/>
              <a:gd name="T69" fmla="*/ 1317637 h 2592388"/>
              <a:gd name="T70" fmla="*/ 187325 w 2398713"/>
              <a:gd name="T71" fmla="*/ 1227553 h 2592388"/>
              <a:gd name="T72" fmla="*/ 37148 w 2398713"/>
              <a:gd name="T73" fmla="*/ 1030574 h 2592388"/>
              <a:gd name="T74" fmla="*/ 1905 w 2398713"/>
              <a:gd name="T75" fmla="*/ 777133 h 2592388"/>
              <a:gd name="T76" fmla="*/ 64135 w 2398713"/>
              <a:gd name="T77" fmla="*/ 510687 h 2592388"/>
              <a:gd name="T78" fmla="*/ 192087 w 2398713"/>
              <a:gd name="T79" fmla="*/ 268666 h 2592388"/>
              <a:gd name="T80" fmla="*/ 353377 w 2398713"/>
              <a:gd name="T81" fmla="*/ 90084 h 2592388"/>
              <a:gd name="T82" fmla="*/ 509587 w 2398713"/>
              <a:gd name="T83" fmla="*/ 7930 h 2592388"/>
              <a:gd name="T84" fmla="*/ 641985 w 2398713"/>
              <a:gd name="T85" fmla="*/ 9199 h 2592388"/>
              <a:gd name="T86" fmla="*/ 784860 w 2398713"/>
              <a:gd name="T87" fmla="*/ 91670 h 2592388"/>
              <a:gd name="T88" fmla="*/ 884873 w 2398713"/>
              <a:gd name="T89" fmla="*/ 221404 h 2592388"/>
              <a:gd name="T90" fmla="*/ 908050 w 2398713"/>
              <a:gd name="T91" fmla="*/ 331788 h 2592388"/>
              <a:gd name="T92" fmla="*/ 852487 w 2398713"/>
              <a:gd name="T93" fmla="*/ 508784 h 2592388"/>
              <a:gd name="T94" fmla="*/ 754151 w 2398713"/>
              <a:gd name="T95" fmla="*/ 661562 h 2592388"/>
              <a:gd name="T96" fmla="*/ 908368 w 2398713"/>
              <a:gd name="T97" fmla="*/ 749918 h 2592388"/>
              <a:gd name="T98" fmla="*/ 1002665 w 2398713"/>
              <a:gd name="T99" fmla="*/ 873406 h 2592388"/>
              <a:gd name="T100" fmla="*/ 1133158 w 2398713"/>
              <a:gd name="T101" fmla="*/ 1229265 h 2592388"/>
              <a:gd name="T102" fmla="*/ 1214438 w 2398713"/>
              <a:gd name="T103" fmla="*/ 1494652 h 2592388"/>
              <a:gd name="T104" fmla="*/ 1310958 w 2398713"/>
              <a:gd name="T105" fmla="*/ 1073715 h 2592388"/>
              <a:gd name="T106" fmla="*/ 1434783 w 2398713"/>
              <a:gd name="T107" fmla="*/ 812456 h 2592388"/>
              <a:gd name="T108" fmla="*/ 1548131 w 2398713"/>
              <a:gd name="T109" fmla="*/ 705158 h 2592388"/>
              <a:gd name="T110" fmla="*/ 1619390 w 2398713"/>
              <a:gd name="T111" fmla="*/ 611239 h 2592388"/>
              <a:gd name="T112" fmla="*/ 1515078 w 2398713"/>
              <a:gd name="T113" fmla="*/ 443442 h 2592388"/>
              <a:gd name="T114" fmla="*/ 1495738 w 2398713"/>
              <a:gd name="T115" fmla="*/ 285160 h 2592388"/>
              <a:gd name="T116" fmla="*/ 1543613 w 2398713"/>
              <a:gd name="T117" fmla="*/ 172872 h 2592388"/>
              <a:gd name="T118" fmla="*/ 1693898 w 2398713"/>
              <a:gd name="T119" fmla="*/ 34574 h 2592388"/>
              <a:gd name="T120" fmla="*/ 1811843 w 2398713"/>
              <a:gd name="T121" fmla="*/ 317 h 2592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398713" h="2592388">
                <a:moveTo>
                  <a:pt x="1821037" y="0"/>
                </a:moveTo>
                <a:lnTo>
                  <a:pt x="1830549" y="0"/>
                </a:lnTo>
                <a:lnTo>
                  <a:pt x="1840061" y="317"/>
                </a:lnTo>
                <a:lnTo>
                  <a:pt x="1849889" y="1269"/>
                </a:lnTo>
                <a:lnTo>
                  <a:pt x="1859718" y="2220"/>
                </a:lnTo>
                <a:lnTo>
                  <a:pt x="1869864" y="4124"/>
                </a:lnTo>
                <a:lnTo>
                  <a:pt x="1880010" y="5710"/>
                </a:lnTo>
                <a:lnTo>
                  <a:pt x="1890155" y="7930"/>
                </a:lnTo>
                <a:lnTo>
                  <a:pt x="1900301" y="10785"/>
                </a:lnTo>
                <a:lnTo>
                  <a:pt x="1911081" y="13957"/>
                </a:lnTo>
                <a:lnTo>
                  <a:pt x="1921544" y="17763"/>
                </a:lnTo>
                <a:lnTo>
                  <a:pt x="1932324" y="21569"/>
                </a:lnTo>
                <a:lnTo>
                  <a:pt x="1943104" y="26327"/>
                </a:lnTo>
                <a:lnTo>
                  <a:pt x="1954201" y="31402"/>
                </a:lnTo>
                <a:lnTo>
                  <a:pt x="1965298" y="36795"/>
                </a:lnTo>
                <a:lnTo>
                  <a:pt x="1976395" y="42822"/>
                </a:lnTo>
                <a:lnTo>
                  <a:pt x="1987809" y="49165"/>
                </a:lnTo>
                <a:lnTo>
                  <a:pt x="1999223" y="56461"/>
                </a:lnTo>
                <a:lnTo>
                  <a:pt x="2010637" y="64074"/>
                </a:lnTo>
                <a:lnTo>
                  <a:pt x="2022368" y="72321"/>
                </a:lnTo>
                <a:lnTo>
                  <a:pt x="2034099" y="80885"/>
                </a:lnTo>
                <a:lnTo>
                  <a:pt x="2045830" y="90084"/>
                </a:lnTo>
                <a:lnTo>
                  <a:pt x="2058195" y="99917"/>
                </a:lnTo>
                <a:lnTo>
                  <a:pt x="2069926" y="110385"/>
                </a:lnTo>
                <a:lnTo>
                  <a:pt x="2081657" y="121169"/>
                </a:lnTo>
                <a:lnTo>
                  <a:pt x="2093705" y="132588"/>
                </a:lnTo>
                <a:lnTo>
                  <a:pt x="2105119" y="144007"/>
                </a:lnTo>
                <a:lnTo>
                  <a:pt x="2116850" y="156378"/>
                </a:lnTo>
                <a:lnTo>
                  <a:pt x="2128581" y="168749"/>
                </a:lnTo>
                <a:lnTo>
                  <a:pt x="2140313" y="182071"/>
                </a:lnTo>
                <a:lnTo>
                  <a:pt x="2151410" y="195393"/>
                </a:lnTo>
                <a:lnTo>
                  <a:pt x="2162824" y="209350"/>
                </a:lnTo>
                <a:lnTo>
                  <a:pt x="2173920" y="223941"/>
                </a:lnTo>
                <a:lnTo>
                  <a:pt x="2185017" y="238215"/>
                </a:lnTo>
                <a:lnTo>
                  <a:pt x="2196431" y="253441"/>
                </a:lnTo>
                <a:lnTo>
                  <a:pt x="2207211" y="268666"/>
                </a:lnTo>
                <a:lnTo>
                  <a:pt x="2217357" y="284209"/>
                </a:lnTo>
                <a:lnTo>
                  <a:pt x="2227820" y="300068"/>
                </a:lnTo>
                <a:lnTo>
                  <a:pt x="2238283" y="316563"/>
                </a:lnTo>
                <a:lnTo>
                  <a:pt x="2248429" y="333057"/>
                </a:lnTo>
                <a:lnTo>
                  <a:pt x="2257940" y="349551"/>
                </a:lnTo>
                <a:lnTo>
                  <a:pt x="2267769" y="366997"/>
                </a:lnTo>
                <a:lnTo>
                  <a:pt x="2276964" y="384126"/>
                </a:lnTo>
                <a:lnTo>
                  <a:pt x="2286158" y="401254"/>
                </a:lnTo>
                <a:lnTo>
                  <a:pt x="2295036" y="419335"/>
                </a:lnTo>
                <a:lnTo>
                  <a:pt x="2303596" y="437415"/>
                </a:lnTo>
                <a:lnTo>
                  <a:pt x="2311840" y="455178"/>
                </a:lnTo>
                <a:lnTo>
                  <a:pt x="2319766" y="473575"/>
                </a:lnTo>
                <a:lnTo>
                  <a:pt x="2327376" y="491973"/>
                </a:lnTo>
                <a:lnTo>
                  <a:pt x="2334985" y="510687"/>
                </a:lnTo>
                <a:lnTo>
                  <a:pt x="2341643" y="529085"/>
                </a:lnTo>
                <a:lnTo>
                  <a:pt x="2348618" y="547799"/>
                </a:lnTo>
                <a:lnTo>
                  <a:pt x="2354642" y="566831"/>
                </a:lnTo>
                <a:lnTo>
                  <a:pt x="2360666" y="585546"/>
                </a:lnTo>
                <a:lnTo>
                  <a:pt x="2366056" y="604895"/>
                </a:lnTo>
                <a:lnTo>
                  <a:pt x="2371446" y="623927"/>
                </a:lnTo>
                <a:lnTo>
                  <a:pt x="2376202" y="642959"/>
                </a:lnTo>
                <a:lnTo>
                  <a:pt x="2380641" y="661990"/>
                </a:lnTo>
                <a:lnTo>
                  <a:pt x="2384446" y="681657"/>
                </a:lnTo>
                <a:lnTo>
                  <a:pt x="2387933" y="700688"/>
                </a:lnTo>
                <a:lnTo>
                  <a:pt x="2390787" y="720038"/>
                </a:lnTo>
                <a:lnTo>
                  <a:pt x="2393323" y="739069"/>
                </a:lnTo>
                <a:lnTo>
                  <a:pt x="2395543" y="758101"/>
                </a:lnTo>
                <a:lnTo>
                  <a:pt x="2397128" y="777133"/>
                </a:lnTo>
                <a:lnTo>
                  <a:pt x="2398079" y="796165"/>
                </a:lnTo>
                <a:lnTo>
                  <a:pt x="2398713" y="815197"/>
                </a:lnTo>
                <a:lnTo>
                  <a:pt x="2398713" y="833911"/>
                </a:lnTo>
                <a:lnTo>
                  <a:pt x="2398396" y="852626"/>
                </a:lnTo>
                <a:lnTo>
                  <a:pt x="2397445" y="871341"/>
                </a:lnTo>
                <a:lnTo>
                  <a:pt x="2395860" y="889421"/>
                </a:lnTo>
                <a:lnTo>
                  <a:pt x="2393640" y="907818"/>
                </a:lnTo>
                <a:lnTo>
                  <a:pt x="2390787" y="926216"/>
                </a:lnTo>
                <a:lnTo>
                  <a:pt x="2387616" y="944296"/>
                </a:lnTo>
                <a:lnTo>
                  <a:pt x="2383812" y="961742"/>
                </a:lnTo>
                <a:lnTo>
                  <a:pt x="2379373" y="979505"/>
                </a:lnTo>
                <a:lnTo>
                  <a:pt x="2373983" y="996633"/>
                </a:lnTo>
                <a:lnTo>
                  <a:pt x="2368276" y="1013762"/>
                </a:lnTo>
                <a:lnTo>
                  <a:pt x="2361935" y="1030574"/>
                </a:lnTo>
                <a:lnTo>
                  <a:pt x="2354642" y="1047385"/>
                </a:lnTo>
                <a:lnTo>
                  <a:pt x="2346716" y="1063562"/>
                </a:lnTo>
                <a:lnTo>
                  <a:pt x="2338473" y="1079739"/>
                </a:lnTo>
                <a:lnTo>
                  <a:pt x="2329278" y="1094965"/>
                </a:lnTo>
                <a:lnTo>
                  <a:pt x="2319449" y="1110507"/>
                </a:lnTo>
                <a:lnTo>
                  <a:pt x="2308669" y="1125416"/>
                </a:lnTo>
                <a:lnTo>
                  <a:pt x="2297572" y="1140324"/>
                </a:lnTo>
                <a:lnTo>
                  <a:pt x="2285207" y="1154598"/>
                </a:lnTo>
                <a:lnTo>
                  <a:pt x="2272842" y="1168237"/>
                </a:lnTo>
                <a:lnTo>
                  <a:pt x="2260477" y="1181559"/>
                </a:lnTo>
                <a:lnTo>
                  <a:pt x="2248429" y="1193930"/>
                </a:lnTo>
                <a:lnTo>
                  <a:pt x="2236063" y="1205666"/>
                </a:lnTo>
                <a:lnTo>
                  <a:pt x="2224015" y="1216768"/>
                </a:lnTo>
                <a:lnTo>
                  <a:pt x="2211967" y="1227553"/>
                </a:lnTo>
                <a:lnTo>
                  <a:pt x="2199919" y="1237703"/>
                </a:lnTo>
                <a:lnTo>
                  <a:pt x="2188188" y="1246902"/>
                </a:lnTo>
                <a:lnTo>
                  <a:pt x="2176140" y="1255466"/>
                </a:lnTo>
                <a:lnTo>
                  <a:pt x="2164726" y="1264031"/>
                </a:lnTo>
                <a:lnTo>
                  <a:pt x="2153312" y="1271326"/>
                </a:lnTo>
                <a:lnTo>
                  <a:pt x="2141581" y="1278622"/>
                </a:lnTo>
                <a:lnTo>
                  <a:pt x="2130167" y="1285283"/>
                </a:lnTo>
                <a:lnTo>
                  <a:pt x="2119070" y="1291627"/>
                </a:lnTo>
                <a:lnTo>
                  <a:pt x="2107656" y="1297019"/>
                </a:lnTo>
                <a:lnTo>
                  <a:pt x="2096876" y="1302094"/>
                </a:lnTo>
                <a:lnTo>
                  <a:pt x="2085779" y="1306535"/>
                </a:lnTo>
                <a:lnTo>
                  <a:pt x="2074999" y="1310976"/>
                </a:lnTo>
                <a:lnTo>
                  <a:pt x="2064219" y="1314465"/>
                </a:lnTo>
                <a:lnTo>
                  <a:pt x="2053439" y="1317637"/>
                </a:lnTo>
                <a:lnTo>
                  <a:pt x="2042976" y="1320492"/>
                </a:lnTo>
                <a:lnTo>
                  <a:pt x="2032514" y="1323029"/>
                </a:lnTo>
                <a:lnTo>
                  <a:pt x="2022051" y="1325250"/>
                </a:lnTo>
                <a:lnTo>
                  <a:pt x="2012222" y="1327153"/>
                </a:lnTo>
                <a:lnTo>
                  <a:pt x="2002076" y="1328105"/>
                </a:lnTo>
                <a:lnTo>
                  <a:pt x="1992247" y="1329373"/>
                </a:lnTo>
                <a:lnTo>
                  <a:pt x="1982419" y="1330008"/>
                </a:lnTo>
                <a:lnTo>
                  <a:pt x="1972590" y="1330325"/>
                </a:lnTo>
                <a:lnTo>
                  <a:pt x="1963395" y="1330008"/>
                </a:lnTo>
                <a:lnTo>
                  <a:pt x="1953884" y="1330008"/>
                </a:lnTo>
                <a:lnTo>
                  <a:pt x="1944689" y="1329373"/>
                </a:lnTo>
                <a:lnTo>
                  <a:pt x="1935494" y="1328105"/>
                </a:lnTo>
                <a:lnTo>
                  <a:pt x="1926617" y="1327153"/>
                </a:lnTo>
                <a:lnTo>
                  <a:pt x="1917739" y="1325567"/>
                </a:lnTo>
                <a:lnTo>
                  <a:pt x="1909179" y="1323981"/>
                </a:lnTo>
                <a:lnTo>
                  <a:pt x="1900301" y="1322078"/>
                </a:lnTo>
                <a:lnTo>
                  <a:pt x="1892058" y="1319857"/>
                </a:lnTo>
                <a:lnTo>
                  <a:pt x="1883814" y="1317637"/>
                </a:lnTo>
                <a:lnTo>
                  <a:pt x="1867644" y="1312879"/>
                </a:lnTo>
                <a:lnTo>
                  <a:pt x="1852743" y="1306852"/>
                </a:lnTo>
                <a:lnTo>
                  <a:pt x="1837841" y="1300508"/>
                </a:lnTo>
                <a:lnTo>
                  <a:pt x="1823574" y="1293847"/>
                </a:lnTo>
                <a:lnTo>
                  <a:pt x="1810257" y="1286869"/>
                </a:lnTo>
                <a:lnTo>
                  <a:pt x="1797575" y="1279573"/>
                </a:lnTo>
                <a:lnTo>
                  <a:pt x="1785527" y="1272278"/>
                </a:lnTo>
                <a:lnTo>
                  <a:pt x="1774430" y="1264665"/>
                </a:lnTo>
                <a:lnTo>
                  <a:pt x="1763967" y="1257370"/>
                </a:lnTo>
                <a:lnTo>
                  <a:pt x="1754138" y="1250074"/>
                </a:lnTo>
                <a:lnTo>
                  <a:pt x="1745261" y="1243730"/>
                </a:lnTo>
                <a:lnTo>
                  <a:pt x="1729725" y="1231677"/>
                </a:lnTo>
                <a:lnTo>
                  <a:pt x="1715458" y="1219623"/>
                </a:lnTo>
                <a:lnTo>
                  <a:pt x="1699922" y="1206301"/>
                </a:lnTo>
                <a:lnTo>
                  <a:pt x="1692312" y="1199322"/>
                </a:lnTo>
                <a:lnTo>
                  <a:pt x="1684386" y="1191710"/>
                </a:lnTo>
                <a:lnTo>
                  <a:pt x="1676460" y="1183780"/>
                </a:lnTo>
                <a:lnTo>
                  <a:pt x="1668533" y="1175850"/>
                </a:lnTo>
                <a:lnTo>
                  <a:pt x="1660607" y="1167286"/>
                </a:lnTo>
                <a:lnTo>
                  <a:pt x="1652680" y="1158721"/>
                </a:lnTo>
                <a:lnTo>
                  <a:pt x="1645388" y="1149205"/>
                </a:lnTo>
                <a:lnTo>
                  <a:pt x="1638096" y="1140007"/>
                </a:lnTo>
                <a:lnTo>
                  <a:pt x="1631121" y="1129856"/>
                </a:lnTo>
                <a:lnTo>
                  <a:pt x="1624780" y="1119706"/>
                </a:lnTo>
                <a:lnTo>
                  <a:pt x="1618438" y="1109556"/>
                </a:lnTo>
                <a:lnTo>
                  <a:pt x="1612731" y="1098771"/>
                </a:lnTo>
                <a:lnTo>
                  <a:pt x="1607341" y="1087986"/>
                </a:lnTo>
                <a:lnTo>
                  <a:pt x="1602903" y="1076250"/>
                </a:lnTo>
                <a:lnTo>
                  <a:pt x="1598781" y="1064831"/>
                </a:lnTo>
                <a:lnTo>
                  <a:pt x="1595610" y="1053095"/>
                </a:lnTo>
                <a:lnTo>
                  <a:pt x="1592757" y="1040724"/>
                </a:lnTo>
                <a:lnTo>
                  <a:pt x="1590855" y="1028353"/>
                </a:lnTo>
                <a:lnTo>
                  <a:pt x="1590220" y="1021692"/>
                </a:lnTo>
                <a:lnTo>
                  <a:pt x="1589903" y="1015348"/>
                </a:lnTo>
                <a:lnTo>
                  <a:pt x="1589903" y="1008687"/>
                </a:lnTo>
                <a:lnTo>
                  <a:pt x="1589903" y="1002343"/>
                </a:lnTo>
                <a:lnTo>
                  <a:pt x="1589903" y="995999"/>
                </a:lnTo>
                <a:lnTo>
                  <a:pt x="1590537" y="989021"/>
                </a:lnTo>
                <a:lnTo>
                  <a:pt x="1591172" y="982360"/>
                </a:lnTo>
                <a:lnTo>
                  <a:pt x="1592440" y="975381"/>
                </a:lnTo>
                <a:lnTo>
                  <a:pt x="1593391" y="968720"/>
                </a:lnTo>
                <a:lnTo>
                  <a:pt x="1594976" y="961742"/>
                </a:lnTo>
                <a:lnTo>
                  <a:pt x="1596562" y="954446"/>
                </a:lnTo>
                <a:lnTo>
                  <a:pt x="1598781" y="947468"/>
                </a:lnTo>
                <a:lnTo>
                  <a:pt x="1601317" y="940172"/>
                </a:lnTo>
                <a:lnTo>
                  <a:pt x="1603854" y="932877"/>
                </a:lnTo>
                <a:lnTo>
                  <a:pt x="1606707" y="925898"/>
                </a:lnTo>
                <a:lnTo>
                  <a:pt x="1610195" y="918603"/>
                </a:lnTo>
                <a:lnTo>
                  <a:pt x="1613683" y="910990"/>
                </a:lnTo>
                <a:lnTo>
                  <a:pt x="1617487" y="903695"/>
                </a:lnTo>
                <a:lnTo>
                  <a:pt x="1621926" y="896082"/>
                </a:lnTo>
                <a:lnTo>
                  <a:pt x="1626365" y="888469"/>
                </a:lnTo>
                <a:lnTo>
                  <a:pt x="1630804" y="880856"/>
                </a:lnTo>
                <a:lnTo>
                  <a:pt x="1634925" y="873244"/>
                </a:lnTo>
                <a:lnTo>
                  <a:pt x="1639047" y="865948"/>
                </a:lnTo>
                <a:lnTo>
                  <a:pt x="1642535" y="858335"/>
                </a:lnTo>
                <a:lnTo>
                  <a:pt x="1646339" y="851040"/>
                </a:lnTo>
                <a:lnTo>
                  <a:pt x="1649193" y="843427"/>
                </a:lnTo>
                <a:lnTo>
                  <a:pt x="1652046" y="836449"/>
                </a:lnTo>
                <a:lnTo>
                  <a:pt x="1654583" y="829153"/>
                </a:lnTo>
                <a:lnTo>
                  <a:pt x="1656485" y="821858"/>
                </a:lnTo>
                <a:lnTo>
                  <a:pt x="1658705" y="814879"/>
                </a:lnTo>
                <a:lnTo>
                  <a:pt x="1660290" y="807901"/>
                </a:lnTo>
                <a:lnTo>
                  <a:pt x="1661875" y="800923"/>
                </a:lnTo>
                <a:lnTo>
                  <a:pt x="1663143" y="793944"/>
                </a:lnTo>
                <a:lnTo>
                  <a:pt x="1664094" y="787283"/>
                </a:lnTo>
                <a:lnTo>
                  <a:pt x="1665680" y="773644"/>
                </a:lnTo>
                <a:lnTo>
                  <a:pt x="1665923" y="763433"/>
                </a:lnTo>
                <a:lnTo>
                  <a:pt x="1659573" y="765473"/>
                </a:lnTo>
                <a:lnTo>
                  <a:pt x="1650048" y="769283"/>
                </a:lnTo>
                <a:lnTo>
                  <a:pt x="1640523" y="773092"/>
                </a:lnTo>
                <a:lnTo>
                  <a:pt x="1630363" y="777854"/>
                </a:lnTo>
                <a:lnTo>
                  <a:pt x="1620203" y="783250"/>
                </a:lnTo>
                <a:lnTo>
                  <a:pt x="1610361" y="788964"/>
                </a:lnTo>
                <a:lnTo>
                  <a:pt x="1599883" y="795313"/>
                </a:lnTo>
                <a:lnTo>
                  <a:pt x="1589406" y="802932"/>
                </a:lnTo>
                <a:lnTo>
                  <a:pt x="1578928" y="810868"/>
                </a:lnTo>
                <a:lnTo>
                  <a:pt x="1568133" y="819439"/>
                </a:lnTo>
                <a:lnTo>
                  <a:pt x="1557656" y="829280"/>
                </a:lnTo>
                <a:lnTo>
                  <a:pt x="1547178" y="839756"/>
                </a:lnTo>
                <a:lnTo>
                  <a:pt x="1537018" y="851184"/>
                </a:lnTo>
                <a:lnTo>
                  <a:pt x="1526858" y="863247"/>
                </a:lnTo>
                <a:lnTo>
                  <a:pt x="1516698" y="876580"/>
                </a:lnTo>
                <a:lnTo>
                  <a:pt x="1506538" y="891183"/>
                </a:lnTo>
                <a:lnTo>
                  <a:pt x="1497013" y="906420"/>
                </a:lnTo>
                <a:lnTo>
                  <a:pt x="1487488" y="922928"/>
                </a:lnTo>
                <a:lnTo>
                  <a:pt x="1478598" y="940387"/>
                </a:lnTo>
                <a:lnTo>
                  <a:pt x="1469708" y="958164"/>
                </a:lnTo>
                <a:lnTo>
                  <a:pt x="1460501" y="976894"/>
                </a:lnTo>
                <a:lnTo>
                  <a:pt x="1452246" y="995941"/>
                </a:lnTo>
                <a:lnTo>
                  <a:pt x="1443991" y="1015622"/>
                </a:lnTo>
                <a:lnTo>
                  <a:pt x="1435736" y="1035304"/>
                </a:lnTo>
                <a:lnTo>
                  <a:pt x="1428433" y="1055621"/>
                </a:lnTo>
                <a:lnTo>
                  <a:pt x="1420813" y="1076255"/>
                </a:lnTo>
                <a:lnTo>
                  <a:pt x="1413193" y="1097207"/>
                </a:lnTo>
                <a:lnTo>
                  <a:pt x="1405891" y="1118158"/>
                </a:lnTo>
                <a:lnTo>
                  <a:pt x="1399223" y="1139427"/>
                </a:lnTo>
                <a:lnTo>
                  <a:pt x="1392555" y="1161014"/>
                </a:lnTo>
                <a:lnTo>
                  <a:pt x="1386205" y="1182918"/>
                </a:lnTo>
                <a:lnTo>
                  <a:pt x="1380173" y="1204822"/>
                </a:lnTo>
                <a:lnTo>
                  <a:pt x="1374140" y="1226726"/>
                </a:lnTo>
                <a:lnTo>
                  <a:pt x="1368108" y="1248947"/>
                </a:lnTo>
                <a:lnTo>
                  <a:pt x="1362710" y="1271168"/>
                </a:lnTo>
                <a:lnTo>
                  <a:pt x="1357313" y="1293390"/>
                </a:lnTo>
                <a:lnTo>
                  <a:pt x="1347788" y="1337515"/>
                </a:lnTo>
                <a:lnTo>
                  <a:pt x="1338898" y="1381323"/>
                </a:lnTo>
                <a:lnTo>
                  <a:pt x="1330960" y="1424496"/>
                </a:lnTo>
                <a:lnTo>
                  <a:pt x="1323658" y="1467351"/>
                </a:lnTo>
                <a:lnTo>
                  <a:pt x="1317308" y="1508620"/>
                </a:lnTo>
                <a:lnTo>
                  <a:pt x="1311910" y="1548618"/>
                </a:lnTo>
                <a:lnTo>
                  <a:pt x="1310105" y="1564222"/>
                </a:lnTo>
                <a:lnTo>
                  <a:pt x="1310635" y="1564361"/>
                </a:lnTo>
                <a:lnTo>
                  <a:pt x="1325854" y="1569452"/>
                </a:lnTo>
                <a:lnTo>
                  <a:pt x="1340755" y="1574863"/>
                </a:lnTo>
                <a:lnTo>
                  <a:pt x="1355657" y="1580909"/>
                </a:lnTo>
                <a:lnTo>
                  <a:pt x="1369924" y="1587592"/>
                </a:lnTo>
                <a:lnTo>
                  <a:pt x="1383558" y="1594593"/>
                </a:lnTo>
                <a:lnTo>
                  <a:pt x="1396874" y="1602231"/>
                </a:lnTo>
                <a:lnTo>
                  <a:pt x="1409873" y="1610187"/>
                </a:lnTo>
                <a:lnTo>
                  <a:pt x="1421922" y="1618780"/>
                </a:lnTo>
                <a:lnTo>
                  <a:pt x="1433970" y="1628009"/>
                </a:lnTo>
                <a:lnTo>
                  <a:pt x="1445384" y="1637238"/>
                </a:lnTo>
                <a:lnTo>
                  <a:pt x="1455847" y="1647421"/>
                </a:lnTo>
                <a:lnTo>
                  <a:pt x="1466309" y="1657605"/>
                </a:lnTo>
                <a:lnTo>
                  <a:pt x="1475504" y="1668107"/>
                </a:lnTo>
                <a:lnTo>
                  <a:pt x="1484382" y="1679564"/>
                </a:lnTo>
                <a:lnTo>
                  <a:pt x="1492308" y="1691020"/>
                </a:lnTo>
                <a:lnTo>
                  <a:pt x="1499917" y="1702477"/>
                </a:lnTo>
                <a:lnTo>
                  <a:pt x="1506892" y="1714888"/>
                </a:lnTo>
                <a:lnTo>
                  <a:pt x="1512917" y="1726981"/>
                </a:lnTo>
                <a:lnTo>
                  <a:pt x="1518306" y="1739711"/>
                </a:lnTo>
                <a:lnTo>
                  <a:pt x="1523062" y="1752759"/>
                </a:lnTo>
                <a:lnTo>
                  <a:pt x="1526550" y="1765807"/>
                </a:lnTo>
                <a:lnTo>
                  <a:pt x="1529720" y="1779173"/>
                </a:lnTo>
                <a:lnTo>
                  <a:pt x="1530672" y="1786174"/>
                </a:lnTo>
                <a:lnTo>
                  <a:pt x="1531940" y="1792857"/>
                </a:lnTo>
                <a:lnTo>
                  <a:pt x="1532574" y="1799858"/>
                </a:lnTo>
                <a:lnTo>
                  <a:pt x="1532891" y="1806541"/>
                </a:lnTo>
                <a:lnTo>
                  <a:pt x="1533208" y="1813861"/>
                </a:lnTo>
                <a:lnTo>
                  <a:pt x="1533525" y="1820862"/>
                </a:lnTo>
                <a:lnTo>
                  <a:pt x="1533208" y="1827863"/>
                </a:lnTo>
                <a:lnTo>
                  <a:pt x="1532891" y="1834865"/>
                </a:lnTo>
                <a:lnTo>
                  <a:pt x="1532574" y="1841866"/>
                </a:lnTo>
                <a:lnTo>
                  <a:pt x="1531940" y="1848867"/>
                </a:lnTo>
                <a:lnTo>
                  <a:pt x="1530672" y="1855550"/>
                </a:lnTo>
                <a:lnTo>
                  <a:pt x="1529720" y="1862552"/>
                </a:lnTo>
                <a:lnTo>
                  <a:pt x="1526550" y="1875918"/>
                </a:lnTo>
                <a:lnTo>
                  <a:pt x="1523062" y="1889284"/>
                </a:lnTo>
                <a:lnTo>
                  <a:pt x="1518306" y="1902332"/>
                </a:lnTo>
                <a:lnTo>
                  <a:pt x="1512917" y="1914743"/>
                </a:lnTo>
                <a:lnTo>
                  <a:pt x="1506892" y="1927154"/>
                </a:lnTo>
                <a:lnTo>
                  <a:pt x="1499917" y="1939247"/>
                </a:lnTo>
                <a:lnTo>
                  <a:pt x="1492308" y="1950704"/>
                </a:lnTo>
                <a:lnTo>
                  <a:pt x="1484382" y="1962479"/>
                </a:lnTo>
                <a:lnTo>
                  <a:pt x="1475504" y="1973617"/>
                </a:lnTo>
                <a:lnTo>
                  <a:pt x="1466309" y="1984119"/>
                </a:lnTo>
                <a:lnTo>
                  <a:pt x="1455847" y="1994303"/>
                </a:lnTo>
                <a:lnTo>
                  <a:pt x="1445384" y="2004487"/>
                </a:lnTo>
                <a:lnTo>
                  <a:pt x="1433970" y="2014034"/>
                </a:lnTo>
                <a:lnTo>
                  <a:pt x="1421922" y="2022945"/>
                </a:lnTo>
                <a:lnTo>
                  <a:pt x="1409873" y="2031537"/>
                </a:lnTo>
                <a:lnTo>
                  <a:pt x="1396874" y="2039493"/>
                </a:lnTo>
                <a:lnTo>
                  <a:pt x="1383558" y="2047131"/>
                </a:lnTo>
                <a:lnTo>
                  <a:pt x="1369924" y="2054132"/>
                </a:lnTo>
                <a:lnTo>
                  <a:pt x="1355657" y="2060815"/>
                </a:lnTo>
                <a:lnTo>
                  <a:pt x="1340755" y="2066862"/>
                </a:lnTo>
                <a:lnTo>
                  <a:pt x="1325854" y="2072272"/>
                </a:lnTo>
                <a:lnTo>
                  <a:pt x="1310635" y="2077364"/>
                </a:lnTo>
                <a:lnTo>
                  <a:pt x="1301664" y="2079885"/>
                </a:lnTo>
                <a:lnTo>
                  <a:pt x="1302385" y="2145738"/>
                </a:lnTo>
                <a:lnTo>
                  <a:pt x="1304925" y="2312399"/>
                </a:lnTo>
                <a:lnTo>
                  <a:pt x="1307465" y="2453981"/>
                </a:lnTo>
                <a:lnTo>
                  <a:pt x="1310640" y="2592388"/>
                </a:lnTo>
                <a:lnTo>
                  <a:pt x="1088390" y="2592388"/>
                </a:lnTo>
                <a:lnTo>
                  <a:pt x="1091248" y="2453981"/>
                </a:lnTo>
                <a:lnTo>
                  <a:pt x="1093788" y="2312399"/>
                </a:lnTo>
                <a:lnTo>
                  <a:pt x="1096328" y="2145738"/>
                </a:lnTo>
                <a:lnTo>
                  <a:pt x="1097247" y="2082778"/>
                </a:lnTo>
                <a:lnTo>
                  <a:pt x="1092818" y="2081819"/>
                </a:lnTo>
                <a:lnTo>
                  <a:pt x="1076965" y="2077364"/>
                </a:lnTo>
                <a:lnTo>
                  <a:pt x="1061429" y="2072272"/>
                </a:lnTo>
                <a:lnTo>
                  <a:pt x="1046528" y="2066862"/>
                </a:lnTo>
                <a:lnTo>
                  <a:pt x="1031626" y="2060815"/>
                </a:lnTo>
                <a:lnTo>
                  <a:pt x="1017359" y="2054132"/>
                </a:lnTo>
                <a:lnTo>
                  <a:pt x="1003725" y="2047131"/>
                </a:lnTo>
                <a:lnTo>
                  <a:pt x="990409" y="2039493"/>
                </a:lnTo>
                <a:lnTo>
                  <a:pt x="977410" y="2031537"/>
                </a:lnTo>
                <a:lnTo>
                  <a:pt x="965362" y="2022945"/>
                </a:lnTo>
                <a:lnTo>
                  <a:pt x="953313" y="2014034"/>
                </a:lnTo>
                <a:lnTo>
                  <a:pt x="942217" y="2004487"/>
                </a:lnTo>
                <a:lnTo>
                  <a:pt x="931437" y="1994303"/>
                </a:lnTo>
                <a:lnTo>
                  <a:pt x="921608" y="1984119"/>
                </a:lnTo>
                <a:lnTo>
                  <a:pt x="911779" y="1973617"/>
                </a:lnTo>
                <a:lnTo>
                  <a:pt x="903219" y="1962479"/>
                </a:lnTo>
                <a:lnTo>
                  <a:pt x="894975" y="1950704"/>
                </a:lnTo>
                <a:lnTo>
                  <a:pt x="887366" y="1939247"/>
                </a:lnTo>
                <a:lnTo>
                  <a:pt x="880391" y="1927154"/>
                </a:lnTo>
                <a:lnTo>
                  <a:pt x="874367" y="1914743"/>
                </a:lnTo>
                <a:lnTo>
                  <a:pt x="868977" y="1902332"/>
                </a:lnTo>
                <a:lnTo>
                  <a:pt x="864221" y="1889284"/>
                </a:lnTo>
                <a:lnTo>
                  <a:pt x="860733" y="1875918"/>
                </a:lnTo>
                <a:lnTo>
                  <a:pt x="857880" y="1862552"/>
                </a:lnTo>
                <a:lnTo>
                  <a:pt x="856612" y="1855550"/>
                </a:lnTo>
                <a:lnTo>
                  <a:pt x="855660" y="1848867"/>
                </a:lnTo>
                <a:lnTo>
                  <a:pt x="854709" y="1841866"/>
                </a:lnTo>
                <a:lnTo>
                  <a:pt x="854392" y="1834865"/>
                </a:lnTo>
                <a:lnTo>
                  <a:pt x="854075" y="1827863"/>
                </a:lnTo>
                <a:lnTo>
                  <a:pt x="854075" y="1820862"/>
                </a:lnTo>
                <a:lnTo>
                  <a:pt x="854075" y="1813861"/>
                </a:lnTo>
                <a:lnTo>
                  <a:pt x="854392" y="1806541"/>
                </a:lnTo>
                <a:lnTo>
                  <a:pt x="854709" y="1799858"/>
                </a:lnTo>
                <a:lnTo>
                  <a:pt x="855660" y="1792857"/>
                </a:lnTo>
                <a:lnTo>
                  <a:pt x="856612" y="1786174"/>
                </a:lnTo>
                <a:lnTo>
                  <a:pt x="857880" y="1779173"/>
                </a:lnTo>
                <a:lnTo>
                  <a:pt x="860733" y="1765807"/>
                </a:lnTo>
                <a:lnTo>
                  <a:pt x="864221" y="1752759"/>
                </a:lnTo>
                <a:lnTo>
                  <a:pt x="868977" y="1739711"/>
                </a:lnTo>
                <a:lnTo>
                  <a:pt x="874367" y="1726981"/>
                </a:lnTo>
                <a:lnTo>
                  <a:pt x="880391" y="1714888"/>
                </a:lnTo>
                <a:lnTo>
                  <a:pt x="887366" y="1702477"/>
                </a:lnTo>
                <a:lnTo>
                  <a:pt x="894975" y="1691020"/>
                </a:lnTo>
                <a:lnTo>
                  <a:pt x="903219" y="1679564"/>
                </a:lnTo>
                <a:lnTo>
                  <a:pt x="911779" y="1668107"/>
                </a:lnTo>
                <a:lnTo>
                  <a:pt x="921608" y="1657605"/>
                </a:lnTo>
                <a:lnTo>
                  <a:pt x="931437" y="1647421"/>
                </a:lnTo>
                <a:lnTo>
                  <a:pt x="942217" y="1637238"/>
                </a:lnTo>
                <a:lnTo>
                  <a:pt x="953313" y="1628009"/>
                </a:lnTo>
                <a:lnTo>
                  <a:pt x="965362" y="1618780"/>
                </a:lnTo>
                <a:lnTo>
                  <a:pt x="977410" y="1610187"/>
                </a:lnTo>
                <a:lnTo>
                  <a:pt x="990409" y="1602231"/>
                </a:lnTo>
                <a:lnTo>
                  <a:pt x="1003725" y="1594593"/>
                </a:lnTo>
                <a:lnTo>
                  <a:pt x="1017359" y="1587592"/>
                </a:lnTo>
                <a:lnTo>
                  <a:pt x="1031626" y="1580909"/>
                </a:lnTo>
                <a:lnTo>
                  <a:pt x="1046528" y="1574863"/>
                </a:lnTo>
                <a:lnTo>
                  <a:pt x="1061429" y="1569452"/>
                </a:lnTo>
                <a:lnTo>
                  <a:pt x="1076965" y="1564361"/>
                </a:lnTo>
                <a:lnTo>
                  <a:pt x="1088591" y="1561327"/>
                </a:lnTo>
                <a:lnTo>
                  <a:pt x="1087120" y="1548618"/>
                </a:lnTo>
                <a:lnTo>
                  <a:pt x="1081723" y="1508620"/>
                </a:lnTo>
                <a:lnTo>
                  <a:pt x="1075055" y="1467351"/>
                </a:lnTo>
                <a:lnTo>
                  <a:pt x="1068070" y="1424496"/>
                </a:lnTo>
                <a:lnTo>
                  <a:pt x="1060133" y="1381323"/>
                </a:lnTo>
                <a:lnTo>
                  <a:pt x="1051243" y="1337515"/>
                </a:lnTo>
                <a:lnTo>
                  <a:pt x="1041400" y="1293390"/>
                </a:lnTo>
                <a:lnTo>
                  <a:pt x="1036003" y="1271168"/>
                </a:lnTo>
                <a:lnTo>
                  <a:pt x="1030605" y="1248947"/>
                </a:lnTo>
                <a:lnTo>
                  <a:pt x="1024890" y="1226726"/>
                </a:lnTo>
                <a:lnTo>
                  <a:pt x="1018858" y="1204822"/>
                </a:lnTo>
                <a:lnTo>
                  <a:pt x="1012508" y="1182918"/>
                </a:lnTo>
                <a:lnTo>
                  <a:pt x="1006158" y="1161014"/>
                </a:lnTo>
                <a:lnTo>
                  <a:pt x="999808" y="1139427"/>
                </a:lnTo>
                <a:lnTo>
                  <a:pt x="992823" y="1118158"/>
                </a:lnTo>
                <a:lnTo>
                  <a:pt x="985520" y="1097207"/>
                </a:lnTo>
                <a:lnTo>
                  <a:pt x="978535" y="1076255"/>
                </a:lnTo>
                <a:lnTo>
                  <a:pt x="970598" y="1055621"/>
                </a:lnTo>
                <a:lnTo>
                  <a:pt x="962978" y="1035304"/>
                </a:lnTo>
                <a:lnTo>
                  <a:pt x="954723" y="1015622"/>
                </a:lnTo>
                <a:lnTo>
                  <a:pt x="946468" y="995941"/>
                </a:lnTo>
                <a:lnTo>
                  <a:pt x="938213" y="976894"/>
                </a:lnTo>
                <a:lnTo>
                  <a:pt x="929323" y="958164"/>
                </a:lnTo>
                <a:lnTo>
                  <a:pt x="920115" y="940387"/>
                </a:lnTo>
                <a:lnTo>
                  <a:pt x="911225" y="922928"/>
                </a:lnTo>
                <a:lnTo>
                  <a:pt x="902018" y="906420"/>
                </a:lnTo>
                <a:lnTo>
                  <a:pt x="892175" y="891183"/>
                </a:lnTo>
                <a:lnTo>
                  <a:pt x="882015" y="876580"/>
                </a:lnTo>
                <a:lnTo>
                  <a:pt x="872173" y="863247"/>
                </a:lnTo>
                <a:lnTo>
                  <a:pt x="862013" y="851184"/>
                </a:lnTo>
                <a:lnTo>
                  <a:pt x="851535" y="839756"/>
                </a:lnTo>
                <a:lnTo>
                  <a:pt x="841058" y="829280"/>
                </a:lnTo>
                <a:lnTo>
                  <a:pt x="830580" y="819439"/>
                </a:lnTo>
                <a:lnTo>
                  <a:pt x="819785" y="810868"/>
                </a:lnTo>
                <a:lnTo>
                  <a:pt x="809308" y="802932"/>
                </a:lnTo>
                <a:lnTo>
                  <a:pt x="799147" y="795313"/>
                </a:lnTo>
                <a:lnTo>
                  <a:pt x="788670" y="788964"/>
                </a:lnTo>
                <a:lnTo>
                  <a:pt x="778510" y="783250"/>
                </a:lnTo>
                <a:lnTo>
                  <a:pt x="768350" y="777854"/>
                </a:lnTo>
                <a:lnTo>
                  <a:pt x="758507" y="773092"/>
                </a:lnTo>
                <a:lnTo>
                  <a:pt x="748982" y="769283"/>
                </a:lnTo>
                <a:lnTo>
                  <a:pt x="739775" y="765473"/>
                </a:lnTo>
                <a:lnTo>
                  <a:pt x="733901" y="763651"/>
                </a:lnTo>
                <a:lnTo>
                  <a:pt x="734377" y="773644"/>
                </a:lnTo>
                <a:lnTo>
                  <a:pt x="735647" y="787283"/>
                </a:lnTo>
                <a:lnTo>
                  <a:pt x="736917" y="793944"/>
                </a:lnTo>
                <a:lnTo>
                  <a:pt x="738187" y="800923"/>
                </a:lnTo>
                <a:lnTo>
                  <a:pt x="739775" y="807901"/>
                </a:lnTo>
                <a:lnTo>
                  <a:pt x="741362" y="814879"/>
                </a:lnTo>
                <a:lnTo>
                  <a:pt x="743267" y="821858"/>
                </a:lnTo>
                <a:lnTo>
                  <a:pt x="745490" y="829153"/>
                </a:lnTo>
                <a:lnTo>
                  <a:pt x="748030" y="836449"/>
                </a:lnTo>
                <a:lnTo>
                  <a:pt x="750887" y="843427"/>
                </a:lnTo>
                <a:lnTo>
                  <a:pt x="754062" y="851040"/>
                </a:lnTo>
                <a:lnTo>
                  <a:pt x="757237" y="858335"/>
                </a:lnTo>
                <a:lnTo>
                  <a:pt x="760730" y="865948"/>
                </a:lnTo>
                <a:lnTo>
                  <a:pt x="764857" y="873244"/>
                </a:lnTo>
                <a:lnTo>
                  <a:pt x="768985" y="880856"/>
                </a:lnTo>
                <a:lnTo>
                  <a:pt x="773430" y="888469"/>
                </a:lnTo>
                <a:lnTo>
                  <a:pt x="778192" y="896082"/>
                </a:lnTo>
                <a:lnTo>
                  <a:pt x="782320" y="903695"/>
                </a:lnTo>
                <a:lnTo>
                  <a:pt x="786447" y="910990"/>
                </a:lnTo>
                <a:lnTo>
                  <a:pt x="789940" y="918603"/>
                </a:lnTo>
                <a:lnTo>
                  <a:pt x="793115" y="925898"/>
                </a:lnTo>
                <a:lnTo>
                  <a:pt x="795972" y="932877"/>
                </a:lnTo>
                <a:lnTo>
                  <a:pt x="798512" y="940172"/>
                </a:lnTo>
                <a:lnTo>
                  <a:pt x="801052" y="947468"/>
                </a:lnTo>
                <a:lnTo>
                  <a:pt x="803275" y="954446"/>
                </a:lnTo>
                <a:lnTo>
                  <a:pt x="805180" y="961742"/>
                </a:lnTo>
                <a:lnTo>
                  <a:pt x="806450" y="968720"/>
                </a:lnTo>
                <a:lnTo>
                  <a:pt x="807720" y="975381"/>
                </a:lnTo>
                <a:lnTo>
                  <a:pt x="808672" y="982360"/>
                </a:lnTo>
                <a:lnTo>
                  <a:pt x="809307" y="989021"/>
                </a:lnTo>
                <a:lnTo>
                  <a:pt x="810260" y="995999"/>
                </a:lnTo>
                <a:lnTo>
                  <a:pt x="810260" y="1002343"/>
                </a:lnTo>
                <a:lnTo>
                  <a:pt x="810260" y="1008687"/>
                </a:lnTo>
                <a:lnTo>
                  <a:pt x="810260" y="1015348"/>
                </a:lnTo>
                <a:lnTo>
                  <a:pt x="809625" y="1021692"/>
                </a:lnTo>
                <a:lnTo>
                  <a:pt x="808990" y="1028353"/>
                </a:lnTo>
                <a:lnTo>
                  <a:pt x="807402" y="1040724"/>
                </a:lnTo>
                <a:lnTo>
                  <a:pt x="804227" y="1053095"/>
                </a:lnTo>
                <a:lnTo>
                  <a:pt x="801052" y="1064831"/>
                </a:lnTo>
                <a:lnTo>
                  <a:pt x="797242" y="1076250"/>
                </a:lnTo>
                <a:lnTo>
                  <a:pt x="792480" y="1087986"/>
                </a:lnTo>
                <a:lnTo>
                  <a:pt x="787082" y="1098771"/>
                </a:lnTo>
                <a:lnTo>
                  <a:pt x="781685" y="1109556"/>
                </a:lnTo>
                <a:lnTo>
                  <a:pt x="775335" y="1119706"/>
                </a:lnTo>
                <a:lnTo>
                  <a:pt x="768667" y="1129856"/>
                </a:lnTo>
                <a:lnTo>
                  <a:pt x="762000" y="1140007"/>
                </a:lnTo>
                <a:lnTo>
                  <a:pt x="754697" y="1149205"/>
                </a:lnTo>
                <a:lnTo>
                  <a:pt x="747077" y="1158721"/>
                </a:lnTo>
                <a:lnTo>
                  <a:pt x="739140" y="1167286"/>
                </a:lnTo>
                <a:lnTo>
                  <a:pt x="731837" y="1175850"/>
                </a:lnTo>
                <a:lnTo>
                  <a:pt x="723582" y="1183780"/>
                </a:lnTo>
                <a:lnTo>
                  <a:pt x="715645" y="1191710"/>
                </a:lnTo>
                <a:lnTo>
                  <a:pt x="707707" y="1199322"/>
                </a:lnTo>
                <a:lnTo>
                  <a:pt x="699770" y="1206301"/>
                </a:lnTo>
                <a:lnTo>
                  <a:pt x="684530" y="1219623"/>
                </a:lnTo>
                <a:lnTo>
                  <a:pt x="669925" y="1231677"/>
                </a:lnTo>
                <a:lnTo>
                  <a:pt x="654367" y="1243730"/>
                </a:lnTo>
                <a:lnTo>
                  <a:pt x="645477" y="1250074"/>
                </a:lnTo>
                <a:lnTo>
                  <a:pt x="635635" y="1257370"/>
                </a:lnTo>
                <a:lnTo>
                  <a:pt x="625157" y="1264665"/>
                </a:lnTo>
                <a:lnTo>
                  <a:pt x="614045" y="1272278"/>
                </a:lnTo>
                <a:lnTo>
                  <a:pt x="601980" y="1279573"/>
                </a:lnTo>
                <a:lnTo>
                  <a:pt x="589280" y="1286869"/>
                </a:lnTo>
                <a:lnTo>
                  <a:pt x="575945" y="1293847"/>
                </a:lnTo>
                <a:lnTo>
                  <a:pt x="561975" y="1300508"/>
                </a:lnTo>
                <a:lnTo>
                  <a:pt x="547370" y="1306852"/>
                </a:lnTo>
                <a:lnTo>
                  <a:pt x="531812" y="1312879"/>
                </a:lnTo>
                <a:lnTo>
                  <a:pt x="515620" y="1317637"/>
                </a:lnTo>
                <a:lnTo>
                  <a:pt x="507365" y="1319857"/>
                </a:lnTo>
                <a:lnTo>
                  <a:pt x="499110" y="1322078"/>
                </a:lnTo>
                <a:lnTo>
                  <a:pt x="490537" y="1323981"/>
                </a:lnTo>
                <a:lnTo>
                  <a:pt x="481965" y="1325567"/>
                </a:lnTo>
                <a:lnTo>
                  <a:pt x="472757" y="1327153"/>
                </a:lnTo>
                <a:lnTo>
                  <a:pt x="463867" y="1328105"/>
                </a:lnTo>
                <a:lnTo>
                  <a:pt x="454977" y="1329373"/>
                </a:lnTo>
                <a:lnTo>
                  <a:pt x="445452" y="1330008"/>
                </a:lnTo>
                <a:lnTo>
                  <a:pt x="436245" y="1330008"/>
                </a:lnTo>
                <a:lnTo>
                  <a:pt x="426720" y="1330325"/>
                </a:lnTo>
                <a:lnTo>
                  <a:pt x="417195" y="1330008"/>
                </a:lnTo>
                <a:lnTo>
                  <a:pt x="407035" y="1329373"/>
                </a:lnTo>
                <a:lnTo>
                  <a:pt x="397192" y="1328105"/>
                </a:lnTo>
                <a:lnTo>
                  <a:pt x="387350" y="1327153"/>
                </a:lnTo>
                <a:lnTo>
                  <a:pt x="377190" y="1325250"/>
                </a:lnTo>
                <a:lnTo>
                  <a:pt x="366712" y="1323029"/>
                </a:lnTo>
                <a:lnTo>
                  <a:pt x="356235" y="1320492"/>
                </a:lnTo>
                <a:lnTo>
                  <a:pt x="345757" y="1317637"/>
                </a:lnTo>
                <a:lnTo>
                  <a:pt x="335280" y="1314465"/>
                </a:lnTo>
                <a:lnTo>
                  <a:pt x="324485" y="1310976"/>
                </a:lnTo>
                <a:lnTo>
                  <a:pt x="313690" y="1306535"/>
                </a:lnTo>
                <a:lnTo>
                  <a:pt x="302260" y="1302094"/>
                </a:lnTo>
                <a:lnTo>
                  <a:pt x="291465" y="1297019"/>
                </a:lnTo>
                <a:lnTo>
                  <a:pt x="280035" y="1291627"/>
                </a:lnTo>
                <a:lnTo>
                  <a:pt x="268922" y="1285283"/>
                </a:lnTo>
                <a:lnTo>
                  <a:pt x="257492" y="1278622"/>
                </a:lnTo>
                <a:lnTo>
                  <a:pt x="246062" y="1271326"/>
                </a:lnTo>
                <a:lnTo>
                  <a:pt x="234315" y="1264031"/>
                </a:lnTo>
                <a:lnTo>
                  <a:pt x="222885" y="1255466"/>
                </a:lnTo>
                <a:lnTo>
                  <a:pt x="211137" y="1246902"/>
                </a:lnTo>
                <a:lnTo>
                  <a:pt x="199072" y="1237703"/>
                </a:lnTo>
                <a:lnTo>
                  <a:pt x="187325" y="1227553"/>
                </a:lnTo>
                <a:lnTo>
                  <a:pt x="175260" y="1216768"/>
                </a:lnTo>
                <a:lnTo>
                  <a:pt x="162878" y="1205666"/>
                </a:lnTo>
                <a:lnTo>
                  <a:pt x="150812" y="1193930"/>
                </a:lnTo>
                <a:lnTo>
                  <a:pt x="138430" y="1181559"/>
                </a:lnTo>
                <a:lnTo>
                  <a:pt x="126365" y="1168237"/>
                </a:lnTo>
                <a:lnTo>
                  <a:pt x="113665" y="1154598"/>
                </a:lnTo>
                <a:lnTo>
                  <a:pt x="101283" y="1140324"/>
                </a:lnTo>
                <a:lnTo>
                  <a:pt x="90170" y="1125416"/>
                </a:lnTo>
                <a:lnTo>
                  <a:pt x="79375" y="1110507"/>
                </a:lnTo>
                <a:lnTo>
                  <a:pt x="69850" y="1094965"/>
                </a:lnTo>
                <a:lnTo>
                  <a:pt x="60325" y="1079739"/>
                </a:lnTo>
                <a:lnTo>
                  <a:pt x="52070" y="1063562"/>
                </a:lnTo>
                <a:lnTo>
                  <a:pt x="44133" y="1047385"/>
                </a:lnTo>
                <a:lnTo>
                  <a:pt x="37148" y="1030574"/>
                </a:lnTo>
                <a:lnTo>
                  <a:pt x="30480" y="1013762"/>
                </a:lnTo>
                <a:lnTo>
                  <a:pt x="24765" y="996633"/>
                </a:lnTo>
                <a:lnTo>
                  <a:pt x="19685" y="979505"/>
                </a:lnTo>
                <a:lnTo>
                  <a:pt x="15240" y="961742"/>
                </a:lnTo>
                <a:lnTo>
                  <a:pt x="11112" y="944296"/>
                </a:lnTo>
                <a:lnTo>
                  <a:pt x="7938" y="926216"/>
                </a:lnTo>
                <a:lnTo>
                  <a:pt x="5080" y="907818"/>
                </a:lnTo>
                <a:lnTo>
                  <a:pt x="2858" y="889421"/>
                </a:lnTo>
                <a:lnTo>
                  <a:pt x="1588" y="871341"/>
                </a:lnTo>
                <a:lnTo>
                  <a:pt x="318" y="852626"/>
                </a:lnTo>
                <a:lnTo>
                  <a:pt x="0" y="833911"/>
                </a:lnTo>
                <a:lnTo>
                  <a:pt x="0" y="815197"/>
                </a:lnTo>
                <a:lnTo>
                  <a:pt x="635" y="796165"/>
                </a:lnTo>
                <a:lnTo>
                  <a:pt x="1905" y="777133"/>
                </a:lnTo>
                <a:lnTo>
                  <a:pt x="3175" y="758101"/>
                </a:lnTo>
                <a:lnTo>
                  <a:pt x="5397" y="739069"/>
                </a:lnTo>
                <a:lnTo>
                  <a:pt x="7938" y="720038"/>
                </a:lnTo>
                <a:lnTo>
                  <a:pt x="10795" y="700688"/>
                </a:lnTo>
                <a:lnTo>
                  <a:pt x="14287" y="681657"/>
                </a:lnTo>
                <a:lnTo>
                  <a:pt x="18415" y="661990"/>
                </a:lnTo>
                <a:lnTo>
                  <a:pt x="22543" y="642959"/>
                </a:lnTo>
                <a:lnTo>
                  <a:pt x="27305" y="623927"/>
                </a:lnTo>
                <a:lnTo>
                  <a:pt x="32703" y="604895"/>
                </a:lnTo>
                <a:lnTo>
                  <a:pt x="38100" y="585546"/>
                </a:lnTo>
                <a:lnTo>
                  <a:pt x="44133" y="566831"/>
                </a:lnTo>
                <a:lnTo>
                  <a:pt x="50483" y="547799"/>
                </a:lnTo>
                <a:lnTo>
                  <a:pt x="57150" y="529085"/>
                </a:lnTo>
                <a:lnTo>
                  <a:pt x="64135" y="510687"/>
                </a:lnTo>
                <a:lnTo>
                  <a:pt x="71438" y="491973"/>
                </a:lnTo>
                <a:lnTo>
                  <a:pt x="79057" y="473575"/>
                </a:lnTo>
                <a:lnTo>
                  <a:pt x="86995" y="455178"/>
                </a:lnTo>
                <a:lnTo>
                  <a:pt x="95250" y="437415"/>
                </a:lnTo>
                <a:lnTo>
                  <a:pt x="103823" y="419335"/>
                </a:lnTo>
                <a:lnTo>
                  <a:pt x="113030" y="401254"/>
                </a:lnTo>
                <a:lnTo>
                  <a:pt x="121920" y="384126"/>
                </a:lnTo>
                <a:lnTo>
                  <a:pt x="131128" y="366997"/>
                </a:lnTo>
                <a:lnTo>
                  <a:pt x="140970" y="349551"/>
                </a:lnTo>
                <a:lnTo>
                  <a:pt x="150812" y="333057"/>
                </a:lnTo>
                <a:lnTo>
                  <a:pt x="160655" y="316563"/>
                </a:lnTo>
                <a:lnTo>
                  <a:pt x="171132" y="300068"/>
                </a:lnTo>
                <a:lnTo>
                  <a:pt x="181610" y="284209"/>
                </a:lnTo>
                <a:lnTo>
                  <a:pt x="192087" y="268666"/>
                </a:lnTo>
                <a:lnTo>
                  <a:pt x="202882" y="253441"/>
                </a:lnTo>
                <a:lnTo>
                  <a:pt x="213995" y="238215"/>
                </a:lnTo>
                <a:lnTo>
                  <a:pt x="225107" y="223941"/>
                </a:lnTo>
                <a:lnTo>
                  <a:pt x="236220" y="209350"/>
                </a:lnTo>
                <a:lnTo>
                  <a:pt x="247650" y="195394"/>
                </a:lnTo>
                <a:lnTo>
                  <a:pt x="259397" y="182071"/>
                </a:lnTo>
                <a:lnTo>
                  <a:pt x="270827" y="168749"/>
                </a:lnTo>
                <a:lnTo>
                  <a:pt x="282257" y="156378"/>
                </a:lnTo>
                <a:lnTo>
                  <a:pt x="294005" y="144007"/>
                </a:lnTo>
                <a:lnTo>
                  <a:pt x="305752" y="132588"/>
                </a:lnTo>
                <a:lnTo>
                  <a:pt x="317500" y="121169"/>
                </a:lnTo>
                <a:lnTo>
                  <a:pt x="329247" y="110385"/>
                </a:lnTo>
                <a:lnTo>
                  <a:pt x="341630" y="99917"/>
                </a:lnTo>
                <a:lnTo>
                  <a:pt x="353377" y="90084"/>
                </a:lnTo>
                <a:lnTo>
                  <a:pt x="365442" y="80885"/>
                </a:lnTo>
                <a:lnTo>
                  <a:pt x="376872" y="72321"/>
                </a:lnTo>
                <a:lnTo>
                  <a:pt x="388620" y="64074"/>
                </a:lnTo>
                <a:lnTo>
                  <a:pt x="400050" y="56461"/>
                </a:lnTo>
                <a:lnTo>
                  <a:pt x="411797" y="49165"/>
                </a:lnTo>
                <a:lnTo>
                  <a:pt x="422910" y="42822"/>
                </a:lnTo>
                <a:lnTo>
                  <a:pt x="434022" y="36795"/>
                </a:lnTo>
                <a:lnTo>
                  <a:pt x="445135" y="31403"/>
                </a:lnTo>
                <a:lnTo>
                  <a:pt x="456247" y="26327"/>
                </a:lnTo>
                <a:lnTo>
                  <a:pt x="467042" y="21569"/>
                </a:lnTo>
                <a:lnTo>
                  <a:pt x="477837" y="17763"/>
                </a:lnTo>
                <a:lnTo>
                  <a:pt x="488632" y="13957"/>
                </a:lnTo>
                <a:lnTo>
                  <a:pt x="499110" y="10785"/>
                </a:lnTo>
                <a:lnTo>
                  <a:pt x="509587" y="7930"/>
                </a:lnTo>
                <a:lnTo>
                  <a:pt x="519430" y="5710"/>
                </a:lnTo>
                <a:lnTo>
                  <a:pt x="529590" y="4124"/>
                </a:lnTo>
                <a:lnTo>
                  <a:pt x="539750" y="2220"/>
                </a:lnTo>
                <a:lnTo>
                  <a:pt x="549910" y="1269"/>
                </a:lnTo>
                <a:lnTo>
                  <a:pt x="559435" y="317"/>
                </a:lnTo>
                <a:lnTo>
                  <a:pt x="569277" y="0"/>
                </a:lnTo>
                <a:lnTo>
                  <a:pt x="578485" y="0"/>
                </a:lnTo>
                <a:lnTo>
                  <a:pt x="588010" y="317"/>
                </a:lnTo>
                <a:lnTo>
                  <a:pt x="597217" y="1269"/>
                </a:lnTo>
                <a:lnTo>
                  <a:pt x="606742" y="2220"/>
                </a:lnTo>
                <a:lnTo>
                  <a:pt x="615632" y="3172"/>
                </a:lnTo>
                <a:lnTo>
                  <a:pt x="624205" y="4758"/>
                </a:lnTo>
                <a:lnTo>
                  <a:pt x="633095" y="6978"/>
                </a:lnTo>
                <a:lnTo>
                  <a:pt x="641985" y="9199"/>
                </a:lnTo>
                <a:lnTo>
                  <a:pt x="650240" y="11102"/>
                </a:lnTo>
                <a:lnTo>
                  <a:pt x="658812" y="13957"/>
                </a:lnTo>
                <a:lnTo>
                  <a:pt x="666750" y="16811"/>
                </a:lnTo>
                <a:lnTo>
                  <a:pt x="675005" y="19666"/>
                </a:lnTo>
                <a:lnTo>
                  <a:pt x="682942" y="23473"/>
                </a:lnTo>
                <a:lnTo>
                  <a:pt x="690880" y="26962"/>
                </a:lnTo>
                <a:lnTo>
                  <a:pt x="698182" y="30451"/>
                </a:lnTo>
                <a:lnTo>
                  <a:pt x="705802" y="34575"/>
                </a:lnTo>
                <a:lnTo>
                  <a:pt x="720725" y="42822"/>
                </a:lnTo>
                <a:lnTo>
                  <a:pt x="734695" y="51703"/>
                </a:lnTo>
                <a:lnTo>
                  <a:pt x="748030" y="61219"/>
                </a:lnTo>
                <a:lnTo>
                  <a:pt x="760730" y="71052"/>
                </a:lnTo>
                <a:lnTo>
                  <a:pt x="773430" y="81203"/>
                </a:lnTo>
                <a:lnTo>
                  <a:pt x="784860" y="91670"/>
                </a:lnTo>
                <a:lnTo>
                  <a:pt x="795972" y="102455"/>
                </a:lnTo>
                <a:lnTo>
                  <a:pt x="806450" y="113239"/>
                </a:lnTo>
                <a:lnTo>
                  <a:pt x="816610" y="123707"/>
                </a:lnTo>
                <a:lnTo>
                  <a:pt x="825817" y="134174"/>
                </a:lnTo>
                <a:lnTo>
                  <a:pt x="834707" y="144325"/>
                </a:lnTo>
                <a:lnTo>
                  <a:pt x="842645" y="154475"/>
                </a:lnTo>
                <a:lnTo>
                  <a:pt x="849630" y="163991"/>
                </a:lnTo>
                <a:lnTo>
                  <a:pt x="856615" y="172872"/>
                </a:lnTo>
                <a:lnTo>
                  <a:pt x="862330" y="181120"/>
                </a:lnTo>
                <a:lnTo>
                  <a:pt x="867410" y="189050"/>
                </a:lnTo>
                <a:lnTo>
                  <a:pt x="872490" y="197297"/>
                </a:lnTo>
                <a:lnTo>
                  <a:pt x="876618" y="205226"/>
                </a:lnTo>
                <a:lnTo>
                  <a:pt x="881063" y="213156"/>
                </a:lnTo>
                <a:lnTo>
                  <a:pt x="884873" y="221404"/>
                </a:lnTo>
                <a:lnTo>
                  <a:pt x="888365" y="229334"/>
                </a:lnTo>
                <a:lnTo>
                  <a:pt x="891858" y="237581"/>
                </a:lnTo>
                <a:lnTo>
                  <a:pt x="894715" y="245511"/>
                </a:lnTo>
                <a:lnTo>
                  <a:pt x="897255" y="253441"/>
                </a:lnTo>
                <a:lnTo>
                  <a:pt x="899160" y="261370"/>
                </a:lnTo>
                <a:lnTo>
                  <a:pt x="901383" y="269618"/>
                </a:lnTo>
                <a:lnTo>
                  <a:pt x="902970" y="277548"/>
                </a:lnTo>
                <a:lnTo>
                  <a:pt x="904558" y="285160"/>
                </a:lnTo>
                <a:lnTo>
                  <a:pt x="905828" y="293090"/>
                </a:lnTo>
                <a:lnTo>
                  <a:pt x="906463" y="300703"/>
                </a:lnTo>
                <a:lnTo>
                  <a:pt x="907098" y="308633"/>
                </a:lnTo>
                <a:lnTo>
                  <a:pt x="908050" y="316246"/>
                </a:lnTo>
                <a:lnTo>
                  <a:pt x="908050" y="324175"/>
                </a:lnTo>
                <a:lnTo>
                  <a:pt x="908050" y="331788"/>
                </a:lnTo>
                <a:lnTo>
                  <a:pt x="907098" y="346697"/>
                </a:lnTo>
                <a:lnTo>
                  <a:pt x="905828" y="361605"/>
                </a:lnTo>
                <a:lnTo>
                  <a:pt x="903923" y="376196"/>
                </a:lnTo>
                <a:lnTo>
                  <a:pt x="901065" y="390152"/>
                </a:lnTo>
                <a:lnTo>
                  <a:pt x="897573" y="404109"/>
                </a:lnTo>
                <a:lnTo>
                  <a:pt x="893763" y="417431"/>
                </a:lnTo>
                <a:lnTo>
                  <a:pt x="889635" y="430754"/>
                </a:lnTo>
                <a:lnTo>
                  <a:pt x="884873" y="443442"/>
                </a:lnTo>
                <a:lnTo>
                  <a:pt x="879793" y="455495"/>
                </a:lnTo>
                <a:lnTo>
                  <a:pt x="874395" y="467549"/>
                </a:lnTo>
                <a:lnTo>
                  <a:pt x="868998" y="478650"/>
                </a:lnTo>
                <a:lnTo>
                  <a:pt x="863600" y="489435"/>
                </a:lnTo>
                <a:lnTo>
                  <a:pt x="858203" y="499268"/>
                </a:lnTo>
                <a:lnTo>
                  <a:pt x="852487" y="508784"/>
                </a:lnTo>
                <a:lnTo>
                  <a:pt x="842010" y="525913"/>
                </a:lnTo>
                <a:lnTo>
                  <a:pt x="832485" y="540504"/>
                </a:lnTo>
                <a:lnTo>
                  <a:pt x="824230" y="551923"/>
                </a:lnTo>
                <a:lnTo>
                  <a:pt x="817880" y="560170"/>
                </a:lnTo>
                <a:lnTo>
                  <a:pt x="804227" y="577933"/>
                </a:lnTo>
                <a:lnTo>
                  <a:pt x="795337" y="589987"/>
                </a:lnTo>
                <a:lnTo>
                  <a:pt x="785812" y="603626"/>
                </a:lnTo>
                <a:lnTo>
                  <a:pt x="780732" y="611239"/>
                </a:lnTo>
                <a:lnTo>
                  <a:pt x="775652" y="619486"/>
                </a:lnTo>
                <a:lnTo>
                  <a:pt x="770572" y="628050"/>
                </a:lnTo>
                <a:lnTo>
                  <a:pt x="765492" y="636932"/>
                </a:lnTo>
                <a:lnTo>
                  <a:pt x="760730" y="646448"/>
                </a:lnTo>
                <a:lnTo>
                  <a:pt x="756602" y="655964"/>
                </a:lnTo>
                <a:lnTo>
                  <a:pt x="754151" y="661562"/>
                </a:lnTo>
                <a:lnTo>
                  <a:pt x="755650" y="661985"/>
                </a:lnTo>
                <a:lnTo>
                  <a:pt x="768032" y="666112"/>
                </a:lnTo>
                <a:lnTo>
                  <a:pt x="781367" y="670556"/>
                </a:lnTo>
                <a:lnTo>
                  <a:pt x="794702" y="675635"/>
                </a:lnTo>
                <a:lnTo>
                  <a:pt x="808355" y="681984"/>
                </a:lnTo>
                <a:lnTo>
                  <a:pt x="822325" y="688651"/>
                </a:lnTo>
                <a:lnTo>
                  <a:pt x="836295" y="696587"/>
                </a:lnTo>
                <a:lnTo>
                  <a:pt x="850900" y="705158"/>
                </a:lnTo>
                <a:lnTo>
                  <a:pt x="865188" y="714682"/>
                </a:lnTo>
                <a:lnTo>
                  <a:pt x="879475" y="725475"/>
                </a:lnTo>
                <a:lnTo>
                  <a:pt x="886778" y="731189"/>
                </a:lnTo>
                <a:lnTo>
                  <a:pt x="894080" y="736903"/>
                </a:lnTo>
                <a:lnTo>
                  <a:pt x="901065" y="742934"/>
                </a:lnTo>
                <a:lnTo>
                  <a:pt x="908368" y="749918"/>
                </a:lnTo>
                <a:lnTo>
                  <a:pt x="915670" y="756267"/>
                </a:lnTo>
                <a:lnTo>
                  <a:pt x="922338" y="763569"/>
                </a:lnTo>
                <a:lnTo>
                  <a:pt x="929640" y="770870"/>
                </a:lnTo>
                <a:lnTo>
                  <a:pt x="936308" y="778489"/>
                </a:lnTo>
                <a:lnTo>
                  <a:pt x="943610" y="786425"/>
                </a:lnTo>
                <a:lnTo>
                  <a:pt x="950278" y="794678"/>
                </a:lnTo>
                <a:lnTo>
                  <a:pt x="957263" y="803250"/>
                </a:lnTo>
                <a:lnTo>
                  <a:pt x="963930" y="812456"/>
                </a:lnTo>
                <a:lnTo>
                  <a:pt x="970598" y="821662"/>
                </a:lnTo>
                <a:lnTo>
                  <a:pt x="976948" y="831502"/>
                </a:lnTo>
                <a:lnTo>
                  <a:pt x="983615" y="841343"/>
                </a:lnTo>
                <a:lnTo>
                  <a:pt x="989965" y="851502"/>
                </a:lnTo>
                <a:lnTo>
                  <a:pt x="996315" y="862295"/>
                </a:lnTo>
                <a:lnTo>
                  <a:pt x="1002665" y="873406"/>
                </a:lnTo>
                <a:lnTo>
                  <a:pt x="1014730" y="896897"/>
                </a:lnTo>
                <a:lnTo>
                  <a:pt x="1026478" y="921340"/>
                </a:lnTo>
                <a:lnTo>
                  <a:pt x="1038225" y="945784"/>
                </a:lnTo>
                <a:lnTo>
                  <a:pt x="1049020" y="970545"/>
                </a:lnTo>
                <a:lnTo>
                  <a:pt x="1059498" y="995941"/>
                </a:lnTo>
                <a:lnTo>
                  <a:pt x="1069023" y="1021654"/>
                </a:lnTo>
                <a:lnTo>
                  <a:pt x="1078865" y="1047367"/>
                </a:lnTo>
                <a:lnTo>
                  <a:pt x="1087755" y="1073715"/>
                </a:lnTo>
                <a:lnTo>
                  <a:pt x="1096328" y="1099746"/>
                </a:lnTo>
                <a:lnTo>
                  <a:pt x="1104265" y="1125777"/>
                </a:lnTo>
                <a:lnTo>
                  <a:pt x="1112203" y="1152125"/>
                </a:lnTo>
                <a:lnTo>
                  <a:pt x="1119505" y="1177838"/>
                </a:lnTo>
                <a:lnTo>
                  <a:pt x="1126173" y="1203869"/>
                </a:lnTo>
                <a:lnTo>
                  <a:pt x="1133158" y="1229265"/>
                </a:lnTo>
                <a:lnTo>
                  <a:pt x="1139190" y="1254661"/>
                </a:lnTo>
                <a:lnTo>
                  <a:pt x="1144905" y="1279422"/>
                </a:lnTo>
                <a:lnTo>
                  <a:pt x="1150303" y="1304183"/>
                </a:lnTo>
                <a:lnTo>
                  <a:pt x="1155383" y="1327992"/>
                </a:lnTo>
                <a:lnTo>
                  <a:pt x="1164273" y="1374339"/>
                </a:lnTo>
                <a:lnTo>
                  <a:pt x="1172210" y="1417829"/>
                </a:lnTo>
                <a:lnTo>
                  <a:pt x="1179195" y="1458145"/>
                </a:lnTo>
                <a:lnTo>
                  <a:pt x="1184593" y="1494652"/>
                </a:lnTo>
                <a:lnTo>
                  <a:pt x="1188720" y="1526714"/>
                </a:lnTo>
                <a:lnTo>
                  <a:pt x="1191670" y="1547848"/>
                </a:lnTo>
                <a:lnTo>
                  <a:pt x="1193642" y="1547812"/>
                </a:lnTo>
                <a:lnTo>
                  <a:pt x="1207262" y="1548061"/>
                </a:lnTo>
                <a:lnTo>
                  <a:pt x="1209993" y="1526714"/>
                </a:lnTo>
                <a:lnTo>
                  <a:pt x="1214438" y="1494652"/>
                </a:lnTo>
                <a:lnTo>
                  <a:pt x="1219835" y="1458145"/>
                </a:lnTo>
                <a:lnTo>
                  <a:pt x="1226503" y="1417829"/>
                </a:lnTo>
                <a:lnTo>
                  <a:pt x="1234440" y="1374339"/>
                </a:lnTo>
                <a:lnTo>
                  <a:pt x="1243330" y="1327992"/>
                </a:lnTo>
                <a:lnTo>
                  <a:pt x="1248410" y="1304183"/>
                </a:lnTo>
                <a:lnTo>
                  <a:pt x="1253808" y="1279422"/>
                </a:lnTo>
                <a:lnTo>
                  <a:pt x="1259523" y="1254661"/>
                </a:lnTo>
                <a:lnTo>
                  <a:pt x="1265873" y="1229265"/>
                </a:lnTo>
                <a:lnTo>
                  <a:pt x="1272540" y="1203869"/>
                </a:lnTo>
                <a:lnTo>
                  <a:pt x="1279525" y="1177838"/>
                </a:lnTo>
                <a:lnTo>
                  <a:pt x="1286510" y="1152125"/>
                </a:lnTo>
                <a:lnTo>
                  <a:pt x="1294448" y="1125777"/>
                </a:lnTo>
                <a:lnTo>
                  <a:pt x="1302385" y="1099746"/>
                </a:lnTo>
                <a:lnTo>
                  <a:pt x="1310958" y="1073715"/>
                </a:lnTo>
                <a:lnTo>
                  <a:pt x="1320165" y="1047367"/>
                </a:lnTo>
                <a:lnTo>
                  <a:pt x="1329690" y="1021654"/>
                </a:lnTo>
                <a:lnTo>
                  <a:pt x="1339533" y="995941"/>
                </a:lnTo>
                <a:lnTo>
                  <a:pt x="1350010" y="970545"/>
                </a:lnTo>
                <a:lnTo>
                  <a:pt x="1361123" y="945784"/>
                </a:lnTo>
                <a:lnTo>
                  <a:pt x="1372235" y="921340"/>
                </a:lnTo>
                <a:lnTo>
                  <a:pt x="1383983" y="896897"/>
                </a:lnTo>
                <a:lnTo>
                  <a:pt x="1396365" y="873406"/>
                </a:lnTo>
                <a:lnTo>
                  <a:pt x="1402398" y="862295"/>
                </a:lnTo>
                <a:lnTo>
                  <a:pt x="1408748" y="851502"/>
                </a:lnTo>
                <a:lnTo>
                  <a:pt x="1415416" y="841343"/>
                </a:lnTo>
                <a:lnTo>
                  <a:pt x="1421766" y="831502"/>
                </a:lnTo>
                <a:lnTo>
                  <a:pt x="1428433" y="821662"/>
                </a:lnTo>
                <a:lnTo>
                  <a:pt x="1434783" y="812456"/>
                </a:lnTo>
                <a:lnTo>
                  <a:pt x="1441451" y="803250"/>
                </a:lnTo>
                <a:lnTo>
                  <a:pt x="1448436" y="794678"/>
                </a:lnTo>
                <a:lnTo>
                  <a:pt x="1455103" y="786425"/>
                </a:lnTo>
                <a:lnTo>
                  <a:pt x="1462406" y="778489"/>
                </a:lnTo>
                <a:lnTo>
                  <a:pt x="1469391" y="770870"/>
                </a:lnTo>
                <a:lnTo>
                  <a:pt x="1476376" y="763569"/>
                </a:lnTo>
                <a:lnTo>
                  <a:pt x="1483361" y="756267"/>
                </a:lnTo>
                <a:lnTo>
                  <a:pt x="1490346" y="749918"/>
                </a:lnTo>
                <a:lnTo>
                  <a:pt x="1497648" y="742934"/>
                </a:lnTo>
                <a:lnTo>
                  <a:pt x="1504951" y="736903"/>
                </a:lnTo>
                <a:lnTo>
                  <a:pt x="1511936" y="731189"/>
                </a:lnTo>
                <a:lnTo>
                  <a:pt x="1519238" y="725475"/>
                </a:lnTo>
                <a:lnTo>
                  <a:pt x="1533526" y="714682"/>
                </a:lnTo>
                <a:lnTo>
                  <a:pt x="1548131" y="705158"/>
                </a:lnTo>
                <a:lnTo>
                  <a:pt x="1562418" y="696587"/>
                </a:lnTo>
                <a:lnTo>
                  <a:pt x="1576388" y="688651"/>
                </a:lnTo>
                <a:lnTo>
                  <a:pt x="1590358" y="681984"/>
                </a:lnTo>
                <a:lnTo>
                  <a:pt x="1604011" y="675635"/>
                </a:lnTo>
                <a:lnTo>
                  <a:pt x="1617663" y="670556"/>
                </a:lnTo>
                <a:lnTo>
                  <a:pt x="1630681" y="666112"/>
                </a:lnTo>
                <a:lnTo>
                  <a:pt x="1643381" y="661985"/>
                </a:lnTo>
                <a:lnTo>
                  <a:pt x="1645946" y="661242"/>
                </a:lnTo>
                <a:lnTo>
                  <a:pt x="1643803" y="655964"/>
                </a:lnTo>
                <a:lnTo>
                  <a:pt x="1639047" y="646448"/>
                </a:lnTo>
                <a:lnTo>
                  <a:pt x="1634291" y="636932"/>
                </a:lnTo>
                <a:lnTo>
                  <a:pt x="1629218" y="628050"/>
                </a:lnTo>
                <a:lnTo>
                  <a:pt x="1624145" y="619486"/>
                </a:lnTo>
                <a:lnTo>
                  <a:pt x="1619390" y="611239"/>
                </a:lnTo>
                <a:lnTo>
                  <a:pt x="1614317" y="603626"/>
                </a:lnTo>
                <a:lnTo>
                  <a:pt x="1604488" y="589987"/>
                </a:lnTo>
                <a:lnTo>
                  <a:pt x="1595610" y="577933"/>
                </a:lnTo>
                <a:lnTo>
                  <a:pt x="1581977" y="560170"/>
                </a:lnTo>
                <a:lnTo>
                  <a:pt x="1575953" y="551923"/>
                </a:lnTo>
                <a:lnTo>
                  <a:pt x="1567709" y="540504"/>
                </a:lnTo>
                <a:lnTo>
                  <a:pt x="1557881" y="525913"/>
                </a:lnTo>
                <a:lnTo>
                  <a:pt x="1547418" y="508784"/>
                </a:lnTo>
                <a:lnTo>
                  <a:pt x="1541711" y="499268"/>
                </a:lnTo>
                <a:lnTo>
                  <a:pt x="1536321" y="489435"/>
                </a:lnTo>
                <a:lnTo>
                  <a:pt x="1530931" y="478650"/>
                </a:lnTo>
                <a:lnTo>
                  <a:pt x="1525541" y="467549"/>
                </a:lnTo>
                <a:lnTo>
                  <a:pt x="1520151" y="455495"/>
                </a:lnTo>
                <a:lnTo>
                  <a:pt x="1515078" y="443442"/>
                </a:lnTo>
                <a:lnTo>
                  <a:pt x="1510322" y="430754"/>
                </a:lnTo>
                <a:lnTo>
                  <a:pt x="1506201" y="417431"/>
                </a:lnTo>
                <a:lnTo>
                  <a:pt x="1502713" y="404109"/>
                </a:lnTo>
                <a:lnTo>
                  <a:pt x="1498908" y="390152"/>
                </a:lnTo>
                <a:lnTo>
                  <a:pt x="1496372" y="376196"/>
                </a:lnTo>
                <a:lnTo>
                  <a:pt x="1494470" y="361605"/>
                </a:lnTo>
                <a:lnTo>
                  <a:pt x="1492884" y="346696"/>
                </a:lnTo>
                <a:lnTo>
                  <a:pt x="1492250" y="331788"/>
                </a:lnTo>
                <a:lnTo>
                  <a:pt x="1492250" y="324175"/>
                </a:lnTo>
                <a:lnTo>
                  <a:pt x="1492567" y="316246"/>
                </a:lnTo>
                <a:lnTo>
                  <a:pt x="1492884" y="308633"/>
                </a:lnTo>
                <a:lnTo>
                  <a:pt x="1493518" y="300703"/>
                </a:lnTo>
                <a:lnTo>
                  <a:pt x="1494470" y="293090"/>
                </a:lnTo>
                <a:lnTo>
                  <a:pt x="1495738" y="285160"/>
                </a:lnTo>
                <a:lnTo>
                  <a:pt x="1497323" y="277547"/>
                </a:lnTo>
                <a:lnTo>
                  <a:pt x="1498591" y="269618"/>
                </a:lnTo>
                <a:lnTo>
                  <a:pt x="1500811" y="261370"/>
                </a:lnTo>
                <a:lnTo>
                  <a:pt x="1503030" y="253441"/>
                </a:lnTo>
                <a:lnTo>
                  <a:pt x="1505884" y="245511"/>
                </a:lnTo>
                <a:lnTo>
                  <a:pt x="1508737" y="237581"/>
                </a:lnTo>
                <a:lnTo>
                  <a:pt x="1511591" y="229334"/>
                </a:lnTo>
                <a:lnTo>
                  <a:pt x="1515078" y="221404"/>
                </a:lnTo>
                <a:lnTo>
                  <a:pt x="1519200" y="213156"/>
                </a:lnTo>
                <a:lnTo>
                  <a:pt x="1523322" y="205226"/>
                </a:lnTo>
                <a:lnTo>
                  <a:pt x="1527760" y="197297"/>
                </a:lnTo>
                <a:lnTo>
                  <a:pt x="1532833" y="189049"/>
                </a:lnTo>
                <a:lnTo>
                  <a:pt x="1538223" y="181120"/>
                </a:lnTo>
                <a:lnTo>
                  <a:pt x="1543613" y="172872"/>
                </a:lnTo>
                <a:lnTo>
                  <a:pt x="1550271" y="163991"/>
                </a:lnTo>
                <a:lnTo>
                  <a:pt x="1557564" y="154475"/>
                </a:lnTo>
                <a:lnTo>
                  <a:pt x="1565807" y="144325"/>
                </a:lnTo>
                <a:lnTo>
                  <a:pt x="1574368" y="134174"/>
                </a:lnTo>
                <a:lnTo>
                  <a:pt x="1583245" y="123707"/>
                </a:lnTo>
                <a:lnTo>
                  <a:pt x="1593391" y="113239"/>
                </a:lnTo>
                <a:lnTo>
                  <a:pt x="1603854" y="102455"/>
                </a:lnTo>
                <a:lnTo>
                  <a:pt x="1614951" y="91670"/>
                </a:lnTo>
                <a:lnTo>
                  <a:pt x="1626682" y="81202"/>
                </a:lnTo>
                <a:lnTo>
                  <a:pt x="1639047" y="71052"/>
                </a:lnTo>
                <a:lnTo>
                  <a:pt x="1652046" y="61219"/>
                </a:lnTo>
                <a:lnTo>
                  <a:pt x="1665363" y="51703"/>
                </a:lnTo>
                <a:lnTo>
                  <a:pt x="1679313" y="42822"/>
                </a:lnTo>
                <a:lnTo>
                  <a:pt x="1693898" y="34574"/>
                </a:lnTo>
                <a:lnTo>
                  <a:pt x="1701507" y="30451"/>
                </a:lnTo>
                <a:lnTo>
                  <a:pt x="1709116" y="26962"/>
                </a:lnTo>
                <a:lnTo>
                  <a:pt x="1717043" y="23473"/>
                </a:lnTo>
                <a:lnTo>
                  <a:pt x="1724969" y="19666"/>
                </a:lnTo>
                <a:lnTo>
                  <a:pt x="1733213" y="16811"/>
                </a:lnTo>
                <a:lnTo>
                  <a:pt x="1741139" y="13957"/>
                </a:lnTo>
                <a:lnTo>
                  <a:pt x="1749700" y="11102"/>
                </a:lnTo>
                <a:lnTo>
                  <a:pt x="1757943" y="9199"/>
                </a:lnTo>
                <a:lnTo>
                  <a:pt x="1766504" y="6978"/>
                </a:lnTo>
                <a:lnTo>
                  <a:pt x="1775381" y="4758"/>
                </a:lnTo>
                <a:lnTo>
                  <a:pt x="1783942" y="3172"/>
                </a:lnTo>
                <a:lnTo>
                  <a:pt x="1793136" y="2220"/>
                </a:lnTo>
                <a:lnTo>
                  <a:pt x="1802331" y="1269"/>
                </a:lnTo>
                <a:lnTo>
                  <a:pt x="1811843" y="317"/>
                </a:lnTo>
                <a:lnTo>
                  <a:pt x="1821037"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59" name="KSO_Shape"/>
          <p:cNvSpPr/>
          <p:nvPr/>
        </p:nvSpPr>
        <p:spPr bwMode="auto">
          <a:xfrm>
            <a:off x="10062197" y="5419828"/>
            <a:ext cx="283138" cy="352454"/>
          </a:xfrm>
          <a:custGeom>
            <a:avLst/>
            <a:gdLst>
              <a:gd name="T0" fmla="*/ 1008698 w 1989138"/>
              <a:gd name="T1" fmla="*/ 490537 h 2476500"/>
              <a:gd name="T2" fmla="*/ 1059180 w 1989138"/>
              <a:gd name="T3" fmla="*/ 1033145 h 2476500"/>
              <a:gd name="T4" fmla="*/ 990283 w 1989138"/>
              <a:gd name="T5" fmla="*/ 1230313 h 2476500"/>
              <a:gd name="T6" fmla="*/ 870268 w 1989138"/>
              <a:gd name="T7" fmla="*/ 1365250 h 2476500"/>
              <a:gd name="T8" fmla="*/ 759143 w 1989138"/>
              <a:gd name="T9" fmla="*/ 1377315 h 2476500"/>
              <a:gd name="T10" fmla="*/ 648335 w 1989138"/>
              <a:gd name="T11" fmla="*/ 1279525 h 2476500"/>
              <a:gd name="T12" fmla="*/ 481648 w 1989138"/>
              <a:gd name="T13" fmla="*/ 1187133 h 2476500"/>
              <a:gd name="T14" fmla="*/ 314643 w 1989138"/>
              <a:gd name="T15" fmla="*/ 1204595 h 2476500"/>
              <a:gd name="T16" fmla="*/ 208915 w 1989138"/>
              <a:gd name="T17" fmla="*/ 1340168 h 2476500"/>
              <a:gd name="T18" fmla="*/ 159068 w 1989138"/>
              <a:gd name="T19" fmla="*/ 1542733 h 2476500"/>
              <a:gd name="T20" fmla="*/ 189548 w 1989138"/>
              <a:gd name="T21" fmla="*/ 1774825 h 2476500"/>
              <a:gd name="T22" fmla="*/ 346075 w 1989138"/>
              <a:gd name="T23" fmla="*/ 2136775 h 2476500"/>
              <a:gd name="T24" fmla="*/ 466853 w 1989138"/>
              <a:gd name="T25" fmla="*/ 2312539 h 2476500"/>
              <a:gd name="T26" fmla="*/ 408622 w 1989138"/>
              <a:gd name="T27" fmla="*/ 1840215 h 2476500"/>
              <a:gd name="T28" fmla="*/ 328930 w 1989138"/>
              <a:gd name="T29" fmla="*/ 1603472 h 2476500"/>
              <a:gd name="T30" fmla="*/ 360362 w 1989138"/>
              <a:gd name="T31" fmla="*/ 1481293 h 2476500"/>
              <a:gd name="T32" fmla="*/ 431165 w 1989138"/>
              <a:gd name="T33" fmla="*/ 1447971 h 2476500"/>
              <a:gd name="T34" fmla="*/ 551497 w 1989138"/>
              <a:gd name="T35" fmla="*/ 1637429 h 2476500"/>
              <a:gd name="T36" fmla="*/ 697547 w 1989138"/>
              <a:gd name="T37" fmla="*/ 1795151 h 2476500"/>
              <a:gd name="T38" fmla="*/ 846772 w 1989138"/>
              <a:gd name="T39" fmla="*/ 1854178 h 2476500"/>
              <a:gd name="T40" fmla="*/ 1075055 w 1989138"/>
              <a:gd name="T41" fmla="*/ 1872267 h 2476500"/>
              <a:gd name="T42" fmla="*/ 1342707 w 1989138"/>
              <a:gd name="T43" fmla="*/ 1781505 h 2476500"/>
              <a:gd name="T44" fmla="*/ 1558290 w 1989138"/>
              <a:gd name="T45" fmla="*/ 1601886 h 2476500"/>
              <a:gd name="T46" fmla="*/ 1764982 w 1989138"/>
              <a:gd name="T47" fmla="*/ 1307385 h 2476500"/>
              <a:gd name="T48" fmla="*/ 1831976 w 1989138"/>
              <a:gd name="T49" fmla="*/ 1081087 h 2476500"/>
              <a:gd name="T50" fmla="*/ 1799590 w 1989138"/>
              <a:gd name="T51" fmla="*/ 898208 h 2476500"/>
              <a:gd name="T52" fmla="*/ 1654810 w 1989138"/>
              <a:gd name="T53" fmla="*/ 758190 h 2476500"/>
              <a:gd name="T54" fmla="*/ 1471613 w 1989138"/>
              <a:gd name="T55" fmla="*/ 749300 h 2476500"/>
              <a:gd name="T56" fmla="*/ 1239520 w 1989138"/>
              <a:gd name="T57" fmla="*/ 789305 h 2476500"/>
              <a:gd name="T58" fmla="*/ 1176655 w 1989138"/>
              <a:gd name="T59" fmla="*/ 593407 h 2476500"/>
              <a:gd name="T60" fmla="*/ 1248728 w 1989138"/>
              <a:gd name="T61" fmla="*/ 0 h 2476500"/>
              <a:gd name="T62" fmla="*/ 1324293 w 1989138"/>
              <a:gd name="T63" fmla="*/ 70167 h 2476500"/>
              <a:gd name="T64" fmla="*/ 1330960 w 1989138"/>
              <a:gd name="T65" fmla="*/ 534987 h 2476500"/>
              <a:gd name="T66" fmla="*/ 1561148 w 1989138"/>
              <a:gd name="T67" fmla="*/ 585470 h 2476500"/>
              <a:gd name="T68" fmla="*/ 1782446 w 1989138"/>
              <a:gd name="T69" fmla="*/ 647700 h 2476500"/>
              <a:gd name="T70" fmla="*/ 1945323 w 1989138"/>
              <a:gd name="T71" fmla="*/ 839152 h 2476500"/>
              <a:gd name="T72" fmla="*/ 1987550 w 1989138"/>
              <a:gd name="T73" fmla="*/ 1090612 h 2476500"/>
              <a:gd name="T74" fmla="*/ 1919922 w 1989138"/>
              <a:gd name="T75" fmla="*/ 1348324 h 2476500"/>
              <a:gd name="T76" fmla="*/ 1735772 w 1989138"/>
              <a:gd name="T77" fmla="*/ 1637429 h 2476500"/>
              <a:gd name="T78" fmla="*/ 1505585 w 1989138"/>
              <a:gd name="T79" fmla="*/ 1861795 h 2476500"/>
              <a:gd name="T80" fmla="*/ 1206182 w 1989138"/>
              <a:gd name="T81" fmla="*/ 2008410 h 2476500"/>
              <a:gd name="T82" fmla="*/ 839470 w 1989138"/>
              <a:gd name="T83" fmla="*/ 2011901 h 2476500"/>
              <a:gd name="T84" fmla="*/ 708025 w 1989138"/>
              <a:gd name="T85" fmla="*/ 2081718 h 2476500"/>
              <a:gd name="T86" fmla="*/ 770255 w 1989138"/>
              <a:gd name="T87" fmla="*/ 2264828 h 2476500"/>
              <a:gd name="T88" fmla="*/ 732472 w 1989138"/>
              <a:gd name="T89" fmla="*/ 2372092 h 2476500"/>
              <a:gd name="T90" fmla="*/ 461962 w 1989138"/>
              <a:gd name="T91" fmla="*/ 2476500 h 2476500"/>
              <a:gd name="T92" fmla="*/ 427990 w 1989138"/>
              <a:gd name="T93" fmla="*/ 2468245 h 2476500"/>
              <a:gd name="T94" fmla="*/ 287338 w 1989138"/>
              <a:gd name="T95" fmla="*/ 2341563 h 2476500"/>
              <a:gd name="T96" fmla="*/ 79375 w 1989138"/>
              <a:gd name="T97" fmla="*/ 1925320 h 2476500"/>
              <a:gd name="T98" fmla="*/ 318 w 1989138"/>
              <a:gd name="T99" fmla="*/ 1625918 h 2476500"/>
              <a:gd name="T100" fmla="*/ 38100 w 1989138"/>
              <a:gd name="T101" fmla="*/ 1347788 h 2476500"/>
              <a:gd name="T102" fmla="*/ 158750 w 1989138"/>
              <a:gd name="T103" fmla="*/ 1133157 h 2476500"/>
              <a:gd name="T104" fmla="*/ 290513 w 1989138"/>
              <a:gd name="T105" fmla="*/ 1042987 h 2476500"/>
              <a:gd name="T106" fmla="*/ 427355 w 1989138"/>
              <a:gd name="T107" fmla="*/ 1022350 h 2476500"/>
              <a:gd name="T108" fmla="*/ 670560 w 1989138"/>
              <a:gd name="T109" fmla="*/ 1101090 h 2476500"/>
              <a:gd name="T110" fmla="*/ 848360 w 1989138"/>
              <a:gd name="T111" fmla="*/ 1160145 h 2476500"/>
              <a:gd name="T112" fmla="*/ 884555 w 1989138"/>
              <a:gd name="T113" fmla="*/ 859790 h 2476500"/>
              <a:gd name="T114" fmla="*/ 845185 w 1989138"/>
              <a:gd name="T115" fmla="*/ 240030 h 2476500"/>
              <a:gd name="T116" fmla="*/ 881380 w 1989138"/>
              <a:gd name="T117" fmla="*/ 59055 h 2476500"/>
              <a:gd name="T118" fmla="*/ 1099820 w 1989138"/>
              <a:gd name="T119" fmla="*/ 11430 h 24765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989138" h="2476500">
                <a:moveTo>
                  <a:pt x="1164273" y="163195"/>
                </a:moveTo>
                <a:lnTo>
                  <a:pt x="1080770" y="170180"/>
                </a:lnTo>
                <a:lnTo>
                  <a:pt x="1040765" y="174308"/>
                </a:lnTo>
                <a:lnTo>
                  <a:pt x="1004570" y="178117"/>
                </a:lnTo>
                <a:lnTo>
                  <a:pt x="1002665" y="196215"/>
                </a:lnTo>
                <a:lnTo>
                  <a:pt x="1001395" y="216852"/>
                </a:lnTo>
                <a:lnTo>
                  <a:pt x="1000443" y="240983"/>
                </a:lnTo>
                <a:lnTo>
                  <a:pt x="1000443" y="269240"/>
                </a:lnTo>
                <a:lnTo>
                  <a:pt x="1000443" y="299720"/>
                </a:lnTo>
                <a:lnTo>
                  <a:pt x="1001078" y="333057"/>
                </a:lnTo>
                <a:lnTo>
                  <a:pt x="1002348" y="369253"/>
                </a:lnTo>
                <a:lnTo>
                  <a:pt x="1003935" y="407352"/>
                </a:lnTo>
                <a:lnTo>
                  <a:pt x="1005840" y="447992"/>
                </a:lnTo>
                <a:lnTo>
                  <a:pt x="1008698" y="490537"/>
                </a:lnTo>
                <a:lnTo>
                  <a:pt x="1011555" y="535305"/>
                </a:lnTo>
                <a:lnTo>
                  <a:pt x="1015048" y="581343"/>
                </a:lnTo>
                <a:lnTo>
                  <a:pt x="1018858" y="629920"/>
                </a:lnTo>
                <a:lnTo>
                  <a:pt x="1023303" y="679450"/>
                </a:lnTo>
                <a:lnTo>
                  <a:pt x="1028383" y="730250"/>
                </a:lnTo>
                <a:lnTo>
                  <a:pt x="1033780" y="782320"/>
                </a:lnTo>
                <a:lnTo>
                  <a:pt x="1039495" y="835343"/>
                </a:lnTo>
                <a:lnTo>
                  <a:pt x="1045845" y="889953"/>
                </a:lnTo>
                <a:lnTo>
                  <a:pt x="1052830" y="944563"/>
                </a:lnTo>
                <a:lnTo>
                  <a:pt x="1059815" y="1000125"/>
                </a:lnTo>
                <a:lnTo>
                  <a:pt x="1060768" y="1005205"/>
                </a:lnTo>
                <a:lnTo>
                  <a:pt x="1060768" y="1010603"/>
                </a:lnTo>
                <a:lnTo>
                  <a:pt x="1060768" y="1015683"/>
                </a:lnTo>
                <a:lnTo>
                  <a:pt x="1059180" y="1033145"/>
                </a:lnTo>
                <a:lnTo>
                  <a:pt x="1056323" y="1051242"/>
                </a:lnTo>
                <a:lnTo>
                  <a:pt x="1052830" y="1070292"/>
                </a:lnTo>
                <a:lnTo>
                  <a:pt x="1048385" y="1090612"/>
                </a:lnTo>
                <a:lnTo>
                  <a:pt x="1042353" y="1111250"/>
                </a:lnTo>
                <a:lnTo>
                  <a:pt x="1035685" y="1132205"/>
                </a:lnTo>
                <a:lnTo>
                  <a:pt x="1031558" y="1143000"/>
                </a:lnTo>
                <a:lnTo>
                  <a:pt x="1027748" y="1153795"/>
                </a:lnTo>
                <a:lnTo>
                  <a:pt x="1023303" y="1164908"/>
                </a:lnTo>
                <a:lnTo>
                  <a:pt x="1018540" y="1175703"/>
                </a:lnTo>
                <a:lnTo>
                  <a:pt x="1013460" y="1186815"/>
                </a:lnTo>
                <a:lnTo>
                  <a:pt x="1008380" y="1197293"/>
                </a:lnTo>
                <a:lnTo>
                  <a:pt x="1002665" y="1208405"/>
                </a:lnTo>
                <a:lnTo>
                  <a:pt x="996633" y="1219518"/>
                </a:lnTo>
                <a:lnTo>
                  <a:pt x="990283" y="1230313"/>
                </a:lnTo>
                <a:lnTo>
                  <a:pt x="983615" y="1241108"/>
                </a:lnTo>
                <a:lnTo>
                  <a:pt x="976630" y="1252220"/>
                </a:lnTo>
                <a:lnTo>
                  <a:pt x="969328" y="1262380"/>
                </a:lnTo>
                <a:lnTo>
                  <a:pt x="961708" y="1273175"/>
                </a:lnTo>
                <a:lnTo>
                  <a:pt x="953770" y="1283970"/>
                </a:lnTo>
                <a:lnTo>
                  <a:pt x="945515" y="1294130"/>
                </a:lnTo>
                <a:lnTo>
                  <a:pt x="936943" y="1304290"/>
                </a:lnTo>
                <a:lnTo>
                  <a:pt x="927735" y="1314450"/>
                </a:lnTo>
                <a:lnTo>
                  <a:pt x="918528" y="1323975"/>
                </a:lnTo>
                <a:lnTo>
                  <a:pt x="908685" y="1333818"/>
                </a:lnTo>
                <a:lnTo>
                  <a:pt x="898208" y="1343025"/>
                </a:lnTo>
                <a:lnTo>
                  <a:pt x="888683" y="1351280"/>
                </a:lnTo>
                <a:lnTo>
                  <a:pt x="879158" y="1358900"/>
                </a:lnTo>
                <a:lnTo>
                  <a:pt x="870268" y="1365250"/>
                </a:lnTo>
                <a:lnTo>
                  <a:pt x="861060" y="1370965"/>
                </a:lnTo>
                <a:lnTo>
                  <a:pt x="851853" y="1375728"/>
                </a:lnTo>
                <a:lnTo>
                  <a:pt x="843280" y="1379220"/>
                </a:lnTo>
                <a:lnTo>
                  <a:pt x="834708" y="1382395"/>
                </a:lnTo>
                <a:lnTo>
                  <a:pt x="826453" y="1384618"/>
                </a:lnTo>
                <a:lnTo>
                  <a:pt x="818198" y="1386205"/>
                </a:lnTo>
                <a:lnTo>
                  <a:pt x="810260" y="1387158"/>
                </a:lnTo>
                <a:lnTo>
                  <a:pt x="802323" y="1387158"/>
                </a:lnTo>
                <a:lnTo>
                  <a:pt x="794703" y="1386840"/>
                </a:lnTo>
                <a:lnTo>
                  <a:pt x="787083" y="1385888"/>
                </a:lnTo>
                <a:lnTo>
                  <a:pt x="779780" y="1384300"/>
                </a:lnTo>
                <a:lnTo>
                  <a:pt x="772478" y="1382395"/>
                </a:lnTo>
                <a:lnTo>
                  <a:pt x="765810" y="1379855"/>
                </a:lnTo>
                <a:lnTo>
                  <a:pt x="759143" y="1377315"/>
                </a:lnTo>
                <a:lnTo>
                  <a:pt x="752475" y="1374140"/>
                </a:lnTo>
                <a:lnTo>
                  <a:pt x="745490" y="1370330"/>
                </a:lnTo>
                <a:lnTo>
                  <a:pt x="739775" y="1366520"/>
                </a:lnTo>
                <a:lnTo>
                  <a:pt x="733425" y="1362075"/>
                </a:lnTo>
                <a:lnTo>
                  <a:pt x="727393" y="1357630"/>
                </a:lnTo>
                <a:lnTo>
                  <a:pt x="721360" y="1352868"/>
                </a:lnTo>
                <a:lnTo>
                  <a:pt x="715963" y="1348105"/>
                </a:lnTo>
                <a:lnTo>
                  <a:pt x="704850" y="1338263"/>
                </a:lnTo>
                <a:lnTo>
                  <a:pt x="694690" y="1328103"/>
                </a:lnTo>
                <a:lnTo>
                  <a:pt x="684848" y="1317625"/>
                </a:lnTo>
                <a:lnTo>
                  <a:pt x="675640" y="1307783"/>
                </a:lnTo>
                <a:lnTo>
                  <a:pt x="667703" y="1298893"/>
                </a:lnTo>
                <a:lnTo>
                  <a:pt x="658178" y="1289050"/>
                </a:lnTo>
                <a:lnTo>
                  <a:pt x="648335" y="1279525"/>
                </a:lnTo>
                <a:lnTo>
                  <a:pt x="638175" y="1270318"/>
                </a:lnTo>
                <a:lnTo>
                  <a:pt x="627380" y="1261428"/>
                </a:lnTo>
                <a:lnTo>
                  <a:pt x="616268" y="1252855"/>
                </a:lnTo>
                <a:lnTo>
                  <a:pt x="605155" y="1244600"/>
                </a:lnTo>
                <a:lnTo>
                  <a:pt x="593090" y="1236663"/>
                </a:lnTo>
                <a:lnTo>
                  <a:pt x="581660" y="1229678"/>
                </a:lnTo>
                <a:lnTo>
                  <a:pt x="569278" y="1222375"/>
                </a:lnTo>
                <a:lnTo>
                  <a:pt x="557530" y="1216025"/>
                </a:lnTo>
                <a:lnTo>
                  <a:pt x="544830" y="1209993"/>
                </a:lnTo>
                <a:lnTo>
                  <a:pt x="532448" y="1204595"/>
                </a:lnTo>
                <a:lnTo>
                  <a:pt x="519748" y="1199515"/>
                </a:lnTo>
                <a:lnTo>
                  <a:pt x="507048" y="1194753"/>
                </a:lnTo>
                <a:lnTo>
                  <a:pt x="494348" y="1190625"/>
                </a:lnTo>
                <a:lnTo>
                  <a:pt x="481648" y="1187133"/>
                </a:lnTo>
                <a:lnTo>
                  <a:pt x="468630" y="1184275"/>
                </a:lnTo>
                <a:lnTo>
                  <a:pt x="455930" y="1182053"/>
                </a:lnTo>
                <a:lnTo>
                  <a:pt x="443230" y="1179830"/>
                </a:lnTo>
                <a:lnTo>
                  <a:pt x="430530" y="1178878"/>
                </a:lnTo>
                <a:lnTo>
                  <a:pt x="418148" y="1178243"/>
                </a:lnTo>
                <a:lnTo>
                  <a:pt x="405765" y="1178243"/>
                </a:lnTo>
                <a:lnTo>
                  <a:pt x="393700" y="1179195"/>
                </a:lnTo>
                <a:lnTo>
                  <a:pt x="381318" y="1180783"/>
                </a:lnTo>
                <a:lnTo>
                  <a:pt x="369888" y="1182688"/>
                </a:lnTo>
                <a:lnTo>
                  <a:pt x="357823" y="1185545"/>
                </a:lnTo>
                <a:lnTo>
                  <a:pt x="346710" y="1189038"/>
                </a:lnTo>
                <a:lnTo>
                  <a:pt x="335598" y="1193483"/>
                </a:lnTo>
                <a:lnTo>
                  <a:pt x="324803" y="1198563"/>
                </a:lnTo>
                <a:lnTo>
                  <a:pt x="314643" y="1204595"/>
                </a:lnTo>
                <a:lnTo>
                  <a:pt x="304800" y="1211263"/>
                </a:lnTo>
                <a:lnTo>
                  <a:pt x="295275" y="1218883"/>
                </a:lnTo>
                <a:lnTo>
                  <a:pt x="286703" y="1226503"/>
                </a:lnTo>
                <a:lnTo>
                  <a:pt x="278448" y="1234440"/>
                </a:lnTo>
                <a:lnTo>
                  <a:pt x="270510" y="1243013"/>
                </a:lnTo>
                <a:lnTo>
                  <a:pt x="262573" y="1252220"/>
                </a:lnTo>
                <a:lnTo>
                  <a:pt x="254953" y="1261745"/>
                </a:lnTo>
                <a:lnTo>
                  <a:pt x="247968" y="1271588"/>
                </a:lnTo>
                <a:lnTo>
                  <a:pt x="240665" y="1282065"/>
                </a:lnTo>
                <a:lnTo>
                  <a:pt x="233680" y="1292543"/>
                </a:lnTo>
                <a:lnTo>
                  <a:pt x="227330" y="1304290"/>
                </a:lnTo>
                <a:lnTo>
                  <a:pt x="220980" y="1315720"/>
                </a:lnTo>
                <a:lnTo>
                  <a:pt x="214948" y="1327468"/>
                </a:lnTo>
                <a:lnTo>
                  <a:pt x="208915" y="1340168"/>
                </a:lnTo>
                <a:lnTo>
                  <a:pt x="203518" y="1352868"/>
                </a:lnTo>
                <a:lnTo>
                  <a:pt x="198438" y="1366203"/>
                </a:lnTo>
                <a:lnTo>
                  <a:pt x="193040" y="1379220"/>
                </a:lnTo>
                <a:lnTo>
                  <a:pt x="188913" y="1393190"/>
                </a:lnTo>
                <a:lnTo>
                  <a:pt x="184150" y="1406843"/>
                </a:lnTo>
                <a:lnTo>
                  <a:pt x="180023" y="1421130"/>
                </a:lnTo>
                <a:lnTo>
                  <a:pt x="176530" y="1435418"/>
                </a:lnTo>
                <a:lnTo>
                  <a:pt x="173038" y="1450340"/>
                </a:lnTo>
                <a:lnTo>
                  <a:pt x="169863" y="1465263"/>
                </a:lnTo>
                <a:lnTo>
                  <a:pt x="167005" y="1480503"/>
                </a:lnTo>
                <a:lnTo>
                  <a:pt x="164465" y="1495425"/>
                </a:lnTo>
                <a:lnTo>
                  <a:pt x="162243" y="1510983"/>
                </a:lnTo>
                <a:lnTo>
                  <a:pt x="160655" y="1526858"/>
                </a:lnTo>
                <a:lnTo>
                  <a:pt x="159068" y="1542733"/>
                </a:lnTo>
                <a:lnTo>
                  <a:pt x="157798" y="1558608"/>
                </a:lnTo>
                <a:lnTo>
                  <a:pt x="157163" y="1574483"/>
                </a:lnTo>
                <a:lnTo>
                  <a:pt x="156528" y="1590675"/>
                </a:lnTo>
                <a:lnTo>
                  <a:pt x="156528" y="1606550"/>
                </a:lnTo>
                <a:lnTo>
                  <a:pt x="156528" y="1622743"/>
                </a:lnTo>
                <a:lnTo>
                  <a:pt x="157480" y="1639253"/>
                </a:lnTo>
                <a:lnTo>
                  <a:pt x="157798" y="1646238"/>
                </a:lnTo>
                <a:lnTo>
                  <a:pt x="159068" y="1653858"/>
                </a:lnTo>
                <a:lnTo>
                  <a:pt x="161290" y="1670368"/>
                </a:lnTo>
                <a:lnTo>
                  <a:pt x="165100" y="1688783"/>
                </a:lnTo>
                <a:lnTo>
                  <a:pt x="169863" y="1708150"/>
                </a:lnTo>
                <a:lnTo>
                  <a:pt x="175260" y="1729105"/>
                </a:lnTo>
                <a:lnTo>
                  <a:pt x="181928" y="1751330"/>
                </a:lnTo>
                <a:lnTo>
                  <a:pt x="189548" y="1774825"/>
                </a:lnTo>
                <a:lnTo>
                  <a:pt x="197803" y="1798955"/>
                </a:lnTo>
                <a:lnTo>
                  <a:pt x="206693" y="1823720"/>
                </a:lnTo>
                <a:lnTo>
                  <a:pt x="216218" y="1849438"/>
                </a:lnTo>
                <a:lnTo>
                  <a:pt x="226378" y="1875790"/>
                </a:lnTo>
                <a:lnTo>
                  <a:pt x="237173" y="1902143"/>
                </a:lnTo>
                <a:lnTo>
                  <a:pt x="248285" y="1929130"/>
                </a:lnTo>
                <a:lnTo>
                  <a:pt x="259715" y="1956118"/>
                </a:lnTo>
                <a:lnTo>
                  <a:pt x="271780" y="1982788"/>
                </a:lnTo>
                <a:lnTo>
                  <a:pt x="284163" y="2009775"/>
                </a:lnTo>
                <a:lnTo>
                  <a:pt x="296228" y="2036445"/>
                </a:lnTo>
                <a:lnTo>
                  <a:pt x="308610" y="2062480"/>
                </a:lnTo>
                <a:lnTo>
                  <a:pt x="321310" y="2087880"/>
                </a:lnTo>
                <a:lnTo>
                  <a:pt x="333693" y="2112963"/>
                </a:lnTo>
                <a:lnTo>
                  <a:pt x="346075" y="2136775"/>
                </a:lnTo>
                <a:lnTo>
                  <a:pt x="358140" y="2159953"/>
                </a:lnTo>
                <a:lnTo>
                  <a:pt x="370205" y="2182178"/>
                </a:lnTo>
                <a:lnTo>
                  <a:pt x="381953" y="2202815"/>
                </a:lnTo>
                <a:lnTo>
                  <a:pt x="393700" y="2222183"/>
                </a:lnTo>
                <a:lnTo>
                  <a:pt x="404178" y="2239963"/>
                </a:lnTo>
                <a:lnTo>
                  <a:pt x="414973" y="2256155"/>
                </a:lnTo>
                <a:lnTo>
                  <a:pt x="424815" y="2270443"/>
                </a:lnTo>
                <a:lnTo>
                  <a:pt x="434023" y="2283143"/>
                </a:lnTo>
                <a:lnTo>
                  <a:pt x="442913" y="2293620"/>
                </a:lnTo>
                <a:lnTo>
                  <a:pt x="446723" y="2298065"/>
                </a:lnTo>
                <a:lnTo>
                  <a:pt x="450215" y="2301875"/>
                </a:lnTo>
                <a:lnTo>
                  <a:pt x="454343" y="2305050"/>
                </a:lnTo>
                <a:lnTo>
                  <a:pt x="457518" y="2307908"/>
                </a:lnTo>
                <a:lnTo>
                  <a:pt x="466853" y="2312539"/>
                </a:lnTo>
                <a:lnTo>
                  <a:pt x="610552" y="2254673"/>
                </a:lnTo>
                <a:lnTo>
                  <a:pt x="608012" y="2244518"/>
                </a:lnTo>
                <a:lnTo>
                  <a:pt x="603567" y="2231824"/>
                </a:lnTo>
                <a:lnTo>
                  <a:pt x="597217" y="2215956"/>
                </a:lnTo>
                <a:lnTo>
                  <a:pt x="588327" y="2195963"/>
                </a:lnTo>
                <a:lnTo>
                  <a:pt x="577215" y="2171845"/>
                </a:lnTo>
                <a:lnTo>
                  <a:pt x="562610" y="2142014"/>
                </a:lnTo>
                <a:lnTo>
                  <a:pt x="544830" y="2106154"/>
                </a:lnTo>
                <a:lnTo>
                  <a:pt x="522605" y="2063629"/>
                </a:lnTo>
                <a:lnTo>
                  <a:pt x="494030" y="2009679"/>
                </a:lnTo>
                <a:lnTo>
                  <a:pt x="468630" y="1960808"/>
                </a:lnTo>
                <a:lnTo>
                  <a:pt x="446087" y="1916379"/>
                </a:lnTo>
                <a:lnTo>
                  <a:pt x="426085" y="1876393"/>
                </a:lnTo>
                <a:lnTo>
                  <a:pt x="408622" y="1840215"/>
                </a:lnTo>
                <a:lnTo>
                  <a:pt x="393700" y="1808163"/>
                </a:lnTo>
                <a:lnTo>
                  <a:pt x="380365" y="1779601"/>
                </a:lnTo>
                <a:lnTo>
                  <a:pt x="369252" y="1754213"/>
                </a:lnTo>
                <a:lnTo>
                  <a:pt x="359727" y="1731999"/>
                </a:lnTo>
                <a:lnTo>
                  <a:pt x="352425" y="1712640"/>
                </a:lnTo>
                <a:lnTo>
                  <a:pt x="346075" y="1695504"/>
                </a:lnTo>
                <a:lnTo>
                  <a:pt x="341312" y="1680906"/>
                </a:lnTo>
                <a:lnTo>
                  <a:pt x="337502" y="1668212"/>
                </a:lnTo>
                <a:lnTo>
                  <a:pt x="334962" y="1657104"/>
                </a:lnTo>
                <a:lnTo>
                  <a:pt x="332740" y="1647584"/>
                </a:lnTo>
                <a:lnTo>
                  <a:pt x="331787" y="1639015"/>
                </a:lnTo>
                <a:lnTo>
                  <a:pt x="330517" y="1627908"/>
                </a:lnTo>
                <a:lnTo>
                  <a:pt x="329565" y="1616166"/>
                </a:lnTo>
                <a:lnTo>
                  <a:pt x="328930" y="1603472"/>
                </a:lnTo>
                <a:lnTo>
                  <a:pt x="328612" y="1590461"/>
                </a:lnTo>
                <a:lnTo>
                  <a:pt x="328930" y="1580306"/>
                </a:lnTo>
                <a:lnTo>
                  <a:pt x="329247" y="1570468"/>
                </a:lnTo>
                <a:lnTo>
                  <a:pt x="330200" y="1560630"/>
                </a:lnTo>
                <a:lnTo>
                  <a:pt x="331152" y="1550792"/>
                </a:lnTo>
                <a:lnTo>
                  <a:pt x="332740" y="1540637"/>
                </a:lnTo>
                <a:lnTo>
                  <a:pt x="335280" y="1531117"/>
                </a:lnTo>
                <a:lnTo>
                  <a:pt x="337502" y="1521596"/>
                </a:lnTo>
                <a:lnTo>
                  <a:pt x="341312" y="1512710"/>
                </a:lnTo>
                <a:lnTo>
                  <a:pt x="344805" y="1503825"/>
                </a:lnTo>
                <a:lnTo>
                  <a:pt x="349250" y="1495891"/>
                </a:lnTo>
                <a:lnTo>
                  <a:pt x="354330" y="1488275"/>
                </a:lnTo>
                <a:lnTo>
                  <a:pt x="357187" y="1484784"/>
                </a:lnTo>
                <a:lnTo>
                  <a:pt x="360362" y="1481293"/>
                </a:lnTo>
                <a:lnTo>
                  <a:pt x="363537" y="1478119"/>
                </a:lnTo>
                <a:lnTo>
                  <a:pt x="367030" y="1474946"/>
                </a:lnTo>
                <a:lnTo>
                  <a:pt x="370522" y="1472090"/>
                </a:lnTo>
                <a:lnTo>
                  <a:pt x="374015" y="1469234"/>
                </a:lnTo>
                <a:lnTo>
                  <a:pt x="378142" y="1467012"/>
                </a:lnTo>
                <a:lnTo>
                  <a:pt x="382587" y="1465108"/>
                </a:lnTo>
                <a:lnTo>
                  <a:pt x="386715" y="1462569"/>
                </a:lnTo>
                <a:lnTo>
                  <a:pt x="391477" y="1460983"/>
                </a:lnTo>
                <a:lnTo>
                  <a:pt x="402590" y="1456540"/>
                </a:lnTo>
                <a:lnTo>
                  <a:pt x="412750" y="1452731"/>
                </a:lnTo>
                <a:lnTo>
                  <a:pt x="420687" y="1449875"/>
                </a:lnTo>
                <a:lnTo>
                  <a:pt x="424497" y="1448606"/>
                </a:lnTo>
                <a:lnTo>
                  <a:pt x="427672" y="1448289"/>
                </a:lnTo>
                <a:lnTo>
                  <a:pt x="431165" y="1447971"/>
                </a:lnTo>
                <a:lnTo>
                  <a:pt x="434340" y="1448289"/>
                </a:lnTo>
                <a:lnTo>
                  <a:pt x="437515" y="1449558"/>
                </a:lnTo>
                <a:lnTo>
                  <a:pt x="440690" y="1451145"/>
                </a:lnTo>
                <a:lnTo>
                  <a:pt x="443865" y="1453366"/>
                </a:lnTo>
                <a:lnTo>
                  <a:pt x="447675" y="1456540"/>
                </a:lnTo>
                <a:lnTo>
                  <a:pt x="451167" y="1460665"/>
                </a:lnTo>
                <a:lnTo>
                  <a:pt x="454660" y="1465425"/>
                </a:lnTo>
                <a:lnTo>
                  <a:pt x="504190" y="1535560"/>
                </a:lnTo>
                <a:lnTo>
                  <a:pt x="507365" y="1544763"/>
                </a:lnTo>
                <a:lnTo>
                  <a:pt x="518477" y="1570468"/>
                </a:lnTo>
                <a:lnTo>
                  <a:pt x="530542" y="1597125"/>
                </a:lnTo>
                <a:lnTo>
                  <a:pt x="537210" y="1610454"/>
                </a:lnTo>
                <a:lnTo>
                  <a:pt x="543877" y="1624100"/>
                </a:lnTo>
                <a:lnTo>
                  <a:pt x="551497" y="1637429"/>
                </a:lnTo>
                <a:lnTo>
                  <a:pt x="559117" y="1651392"/>
                </a:lnTo>
                <a:lnTo>
                  <a:pt x="567372" y="1665038"/>
                </a:lnTo>
                <a:lnTo>
                  <a:pt x="576262" y="1678367"/>
                </a:lnTo>
                <a:lnTo>
                  <a:pt x="585787" y="1692013"/>
                </a:lnTo>
                <a:lnTo>
                  <a:pt x="595630" y="1705024"/>
                </a:lnTo>
                <a:lnTo>
                  <a:pt x="606742" y="1718035"/>
                </a:lnTo>
                <a:lnTo>
                  <a:pt x="618172" y="1730729"/>
                </a:lnTo>
                <a:lnTo>
                  <a:pt x="630555" y="1743423"/>
                </a:lnTo>
                <a:lnTo>
                  <a:pt x="643572" y="1755483"/>
                </a:lnTo>
                <a:lnTo>
                  <a:pt x="657860" y="1767225"/>
                </a:lnTo>
                <a:lnTo>
                  <a:pt x="673100" y="1778649"/>
                </a:lnTo>
                <a:lnTo>
                  <a:pt x="681037" y="1784361"/>
                </a:lnTo>
                <a:lnTo>
                  <a:pt x="689292" y="1789756"/>
                </a:lnTo>
                <a:lnTo>
                  <a:pt x="697547" y="1795151"/>
                </a:lnTo>
                <a:lnTo>
                  <a:pt x="706437" y="1800229"/>
                </a:lnTo>
                <a:lnTo>
                  <a:pt x="715010" y="1805306"/>
                </a:lnTo>
                <a:lnTo>
                  <a:pt x="724535" y="1810067"/>
                </a:lnTo>
                <a:lnTo>
                  <a:pt x="734060" y="1815144"/>
                </a:lnTo>
                <a:lnTo>
                  <a:pt x="743902" y="1819587"/>
                </a:lnTo>
                <a:lnTo>
                  <a:pt x="754062" y="1824347"/>
                </a:lnTo>
                <a:lnTo>
                  <a:pt x="764540" y="1828473"/>
                </a:lnTo>
                <a:lnTo>
                  <a:pt x="775335" y="1832598"/>
                </a:lnTo>
                <a:lnTo>
                  <a:pt x="786447" y="1836724"/>
                </a:lnTo>
                <a:lnTo>
                  <a:pt x="797560" y="1840532"/>
                </a:lnTo>
                <a:lnTo>
                  <a:pt x="809307" y="1844340"/>
                </a:lnTo>
                <a:lnTo>
                  <a:pt x="821372" y="1847831"/>
                </a:lnTo>
                <a:lnTo>
                  <a:pt x="833755" y="1851005"/>
                </a:lnTo>
                <a:lnTo>
                  <a:pt x="846772" y="1854178"/>
                </a:lnTo>
                <a:lnTo>
                  <a:pt x="859790" y="1857034"/>
                </a:lnTo>
                <a:lnTo>
                  <a:pt x="873442" y="1859573"/>
                </a:lnTo>
                <a:lnTo>
                  <a:pt x="886777" y="1862112"/>
                </a:lnTo>
                <a:lnTo>
                  <a:pt x="901065" y="1864333"/>
                </a:lnTo>
                <a:lnTo>
                  <a:pt x="915670" y="1866555"/>
                </a:lnTo>
                <a:lnTo>
                  <a:pt x="930910" y="1868459"/>
                </a:lnTo>
                <a:lnTo>
                  <a:pt x="945832" y="1870046"/>
                </a:lnTo>
                <a:lnTo>
                  <a:pt x="961707" y="1871315"/>
                </a:lnTo>
                <a:lnTo>
                  <a:pt x="978217" y="1872267"/>
                </a:lnTo>
                <a:lnTo>
                  <a:pt x="994410" y="1873537"/>
                </a:lnTo>
                <a:lnTo>
                  <a:pt x="1011555" y="1873854"/>
                </a:lnTo>
                <a:lnTo>
                  <a:pt x="1032827" y="1874489"/>
                </a:lnTo>
                <a:lnTo>
                  <a:pt x="1053782" y="1873537"/>
                </a:lnTo>
                <a:lnTo>
                  <a:pt x="1075055" y="1872267"/>
                </a:lnTo>
                <a:lnTo>
                  <a:pt x="1095692" y="1870046"/>
                </a:lnTo>
                <a:lnTo>
                  <a:pt x="1116330" y="1867190"/>
                </a:lnTo>
                <a:lnTo>
                  <a:pt x="1136332" y="1863699"/>
                </a:lnTo>
                <a:lnTo>
                  <a:pt x="1156335" y="1859256"/>
                </a:lnTo>
                <a:lnTo>
                  <a:pt x="1176020" y="1854178"/>
                </a:lnTo>
                <a:lnTo>
                  <a:pt x="1195705" y="1848466"/>
                </a:lnTo>
                <a:lnTo>
                  <a:pt x="1215072" y="1841802"/>
                </a:lnTo>
                <a:lnTo>
                  <a:pt x="1234122" y="1835137"/>
                </a:lnTo>
                <a:lnTo>
                  <a:pt x="1252855" y="1827521"/>
                </a:lnTo>
                <a:lnTo>
                  <a:pt x="1271270" y="1819270"/>
                </a:lnTo>
                <a:lnTo>
                  <a:pt x="1289685" y="1810384"/>
                </a:lnTo>
                <a:lnTo>
                  <a:pt x="1307465" y="1801498"/>
                </a:lnTo>
                <a:lnTo>
                  <a:pt x="1325245" y="1791978"/>
                </a:lnTo>
                <a:lnTo>
                  <a:pt x="1342707" y="1781505"/>
                </a:lnTo>
                <a:lnTo>
                  <a:pt x="1359852" y="1770715"/>
                </a:lnTo>
                <a:lnTo>
                  <a:pt x="1376997" y="1759608"/>
                </a:lnTo>
                <a:lnTo>
                  <a:pt x="1393507" y="1748184"/>
                </a:lnTo>
                <a:lnTo>
                  <a:pt x="1410017" y="1736442"/>
                </a:lnTo>
                <a:lnTo>
                  <a:pt x="1426210" y="1724382"/>
                </a:lnTo>
                <a:lnTo>
                  <a:pt x="1442085" y="1711688"/>
                </a:lnTo>
                <a:lnTo>
                  <a:pt x="1457325" y="1698677"/>
                </a:lnTo>
                <a:lnTo>
                  <a:pt x="1472565" y="1685666"/>
                </a:lnTo>
                <a:lnTo>
                  <a:pt x="1487487" y="1672020"/>
                </a:lnTo>
                <a:lnTo>
                  <a:pt x="1502410" y="1658691"/>
                </a:lnTo>
                <a:lnTo>
                  <a:pt x="1516697" y="1644728"/>
                </a:lnTo>
                <a:lnTo>
                  <a:pt x="1530985" y="1630764"/>
                </a:lnTo>
                <a:lnTo>
                  <a:pt x="1544637" y="1616484"/>
                </a:lnTo>
                <a:lnTo>
                  <a:pt x="1558290" y="1601886"/>
                </a:lnTo>
                <a:lnTo>
                  <a:pt x="1571307" y="1587605"/>
                </a:lnTo>
                <a:lnTo>
                  <a:pt x="1584007" y="1573007"/>
                </a:lnTo>
                <a:lnTo>
                  <a:pt x="1596707" y="1558091"/>
                </a:lnTo>
                <a:lnTo>
                  <a:pt x="1609090" y="1543493"/>
                </a:lnTo>
                <a:lnTo>
                  <a:pt x="1620837" y="1528895"/>
                </a:lnTo>
                <a:lnTo>
                  <a:pt x="1632585" y="1513662"/>
                </a:lnTo>
                <a:lnTo>
                  <a:pt x="1643697" y="1499064"/>
                </a:lnTo>
                <a:lnTo>
                  <a:pt x="1664970" y="1469868"/>
                </a:lnTo>
                <a:lnTo>
                  <a:pt x="1685290" y="1440672"/>
                </a:lnTo>
                <a:lnTo>
                  <a:pt x="1704022" y="1412111"/>
                </a:lnTo>
                <a:lnTo>
                  <a:pt x="1721485" y="1384501"/>
                </a:lnTo>
                <a:lnTo>
                  <a:pt x="1737677" y="1357527"/>
                </a:lnTo>
                <a:lnTo>
                  <a:pt x="1751965" y="1331821"/>
                </a:lnTo>
                <a:lnTo>
                  <a:pt x="1764982" y="1307385"/>
                </a:lnTo>
                <a:lnTo>
                  <a:pt x="1776412" y="1284536"/>
                </a:lnTo>
                <a:lnTo>
                  <a:pt x="1786890" y="1262957"/>
                </a:lnTo>
                <a:lnTo>
                  <a:pt x="1795145" y="1243598"/>
                </a:lnTo>
                <a:lnTo>
                  <a:pt x="1802448" y="1226144"/>
                </a:lnTo>
                <a:lnTo>
                  <a:pt x="1807845" y="1211229"/>
                </a:lnTo>
                <a:lnTo>
                  <a:pt x="1810708" y="1200822"/>
                </a:lnTo>
                <a:lnTo>
                  <a:pt x="1811338" y="1197928"/>
                </a:lnTo>
                <a:lnTo>
                  <a:pt x="1817053" y="1176338"/>
                </a:lnTo>
                <a:lnTo>
                  <a:pt x="1821816" y="1153795"/>
                </a:lnTo>
                <a:lnTo>
                  <a:pt x="1826260" y="1130300"/>
                </a:lnTo>
                <a:lnTo>
                  <a:pt x="1828166" y="1117917"/>
                </a:lnTo>
                <a:lnTo>
                  <a:pt x="1829753" y="1106170"/>
                </a:lnTo>
                <a:lnTo>
                  <a:pt x="1831023" y="1093470"/>
                </a:lnTo>
                <a:lnTo>
                  <a:pt x="1831976" y="1081087"/>
                </a:lnTo>
                <a:lnTo>
                  <a:pt x="1832928" y="1068387"/>
                </a:lnTo>
                <a:lnTo>
                  <a:pt x="1832928" y="1055370"/>
                </a:lnTo>
                <a:lnTo>
                  <a:pt x="1832928" y="1042670"/>
                </a:lnTo>
                <a:lnTo>
                  <a:pt x="1832610" y="1029653"/>
                </a:lnTo>
                <a:lnTo>
                  <a:pt x="1831658" y="1016317"/>
                </a:lnTo>
                <a:lnTo>
                  <a:pt x="1830388" y="1003300"/>
                </a:lnTo>
                <a:lnTo>
                  <a:pt x="1828483" y="990283"/>
                </a:lnTo>
                <a:lnTo>
                  <a:pt x="1826260" y="977265"/>
                </a:lnTo>
                <a:lnTo>
                  <a:pt x="1823403" y="963613"/>
                </a:lnTo>
                <a:lnTo>
                  <a:pt x="1819910" y="950595"/>
                </a:lnTo>
                <a:lnTo>
                  <a:pt x="1815783" y="937578"/>
                </a:lnTo>
                <a:lnTo>
                  <a:pt x="1811020" y="924242"/>
                </a:lnTo>
                <a:lnTo>
                  <a:pt x="1805623" y="911225"/>
                </a:lnTo>
                <a:lnTo>
                  <a:pt x="1799590" y="898208"/>
                </a:lnTo>
                <a:lnTo>
                  <a:pt x="1792923" y="885190"/>
                </a:lnTo>
                <a:lnTo>
                  <a:pt x="1784986" y="872490"/>
                </a:lnTo>
                <a:lnTo>
                  <a:pt x="1776413" y="859790"/>
                </a:lnTo>
                <a:lnTo>
                  <a:pt x="1767523" y="847090"/>
                </a:lnTo>
                <a:lnTo>
                  <a:pt x="1757363" y="834708"/>
                </a:lnTo>
                <a:lnTo>
                  <a:pt x="1746250" y="822325"/>
                </a:lnTo>
                <a:lnTo>
                  <a:pt x="1734820" y="809943"/>
                </a:lnTo>
                <a:lnTo>
                  <a:pt x="1722120" y="798513"/>
                </a:lnTo>
                <a:lnTo>
                  <a:pt x="1711325" y="789940"/>
                </a:lnTo>
                <a:lnTo>
                  <a:pt x="1700848" y="782002"/>
                </a:lnTo>
                <a:lnTo>
                  <a:pt x="1689735" y="774700"/>
                </a:lnTo>
                <a:lnTo>
                  <a:pt x="1677988" y="768350"/>
                </a:lnTo>
                <a:lnTo>
                  <a:pt x="1666558" y="762952"/>
                </a:lnTo>
                <a:lnTo>
                  <a:pt x="1654810" y="758190"/>
                </a:lnTo>
                <a:lnTo>
                  <a:pt x="1642428" y="754063"/>
                </a:lnTo>
                <a:lnTo>
                  <a:pt x="1629728" y="750570"/>
                </a:lnTo>
                <a:lnTo>
                  <a:pt x="1617345" y="747713"/>
                </a:lnTo>
                <a:lnTo>
                  <a:pt x="1604328" y="745490"/>
                </a:lnTo>
                <a:lnTo>
                  <a:pt x="1591628" y="743902"/>
                </a:lnTo>
                <a:lnTo>
                  <a:pt x="1578610" y="742632"/>
                </a:lnTo>
                <a:lnTo>
                  <a:pt x="1564958" y="742315"/>
                </a:lnTo>
                <a:lnTo>
                  <a:pt x="1551940" y="741680"/>
                </a:lnTo>
                <a:lnTo>
                  <a:pt x="1538288" y="742315"/>
                </a:lnTo>
                <a:lnTo>
                  <a:pt x="1525270" y="742950"/>
                </a:lnTo>
                <a:lnTo>
                  <a:pt x="1511935" y="744220"/>
                </a:lnTo>
                <a:lnTo>
                  <a:pt x="1498283" y="745808"/>
                </a:lnTo>
                <a:lnTo>
                  <a:pt x="1484948" y="747395"/>
                </a:lnTo>
                <a:lnTo>
                  <a:pt x="1471613" y="749300"/>
                </a:lnTo>
                <a:lnTo>
                  <a:pt x="1458278" y="751840"/>
                </a:lnTo>
                <a:lnTo>
                  <a:pt x="1445260" y="754380"/>
                </a:lnTo>
                <a:lnTo>
                  <a:pt x="1418908" y="760413"/>
                </a:lnTo>
                <a:lnTo>
                  <a:pt x="1393508" y="766763"/>
                </a:lnTo>
                <a:lnTo>
                  <a:pt x="1369060" y="773430"/>
                </a:lnTo>
                <a:lnTo>
                  <a:pt x="1323023" y="787083"/>
                </a:lnTo>
                <a:lnTo>
                  <a:pt x="1294130" y="794702"/>
                </a:lnTo>
                <a:lnTo>
                  <a:pt x="1286193" y="796290"/>
                </a:lnTo>
                <a:lnTo>
                  <a:pt x="1278255" y="797243"/>
                </a:lnTo>
                <a:lnTo>
                  <a:pt x="1270318" y="797243"/>
                </a:lnTo>
                <a:lnTo>
                  <a:pt x="1262380" y="796608"/>
                </a:lnTo>
                <a:lnTo>
                  <a:pt x="1254760" y="795020"/>
                </a:lnTo>
                <a:lnTo>
                  <a:pt x="1247140" y="792480"/>
                </a:lnTo>
                <a:lnTo>
                  <a:pt x="1239520" y="789305"/>
                </a:lnTo>
                <a:lnTo>
                  <a:pt x="1232535" y="785495"/>
                </a:lnTo>
                <a:lnTo>
                  <a:pt x="1226185" y="780733"/>
                </a:lnTo>
                <a:lnTo>
                  <a:pt x="1219835" y="775652"/>
                </a:lnTo>
                <a:lnTo>
                  <a:pt x="1214120" y="769620"/>
                </a:lnTo>
                <a:lnTo>
                  <a:pt x="1209358" y="763270"/>
                </a:lnTo>
                <a:lnTo>
                  <a:pt x="1205548" y="756602"/>
                </a:lnTo>
                <a:lnTo>
                  <a:pt x="1202055" y="749300"/>
                </a:lnTo>
                <a:lnTo>
                  <a:pt x="1199198" y="741680"/>
                </a:lnTo>
                <a:lnTo>
                  <a:pt x="1197293" y="734377"/>
                </a:lnTo>
                <a:lnTo>
                  <a:pt x="1191895" y="706755"/>
                </a:lnTo>
                <a:lnTo>
                  <a:pt x="1187768" y="679132"/>
                </a:lnTo>
                <a:lnTo>
                  <a:pt x="1183640" y="650875"/>
                </a:lnTo>
                <a:lnTo>
                  <a:pt x="1179830" y="622300"/>
                </a:lnTo>
                <a:lnTo>
                  <a:pt x="1176655" y="593407"/>
                </a:lnTo>
                <a:lnTo>
                  <a:pt x="1173798" y="564515"/>
                </a:lnTo>
                <a:lnTo>
                  <a:pt x="1171258" y="535305"/>
                </a:lnTo>
                <a:lnTo>
                  <a:pt x="1169035" y="506412"/>
                </a:lnTo>
                <a:lnTo>
                  <a:pt x="1167448" y="477520"/>
                </a:lnTo>
                <a:lnTo>
                  <a:pt x="1165860" y="448627"/>
                </a:lnTo>
                <a:lnTo>
                  <a:pt x="1164590" y="420370"/>
                </a:lnTo>
                <a:lnTo>
                  <a:pt x="1163320" y="392430"/>
                </a:lnTo>
                <a:lnTo>
                  <a:pt x="1162685" y="338137"/>
                </a:lnTo>
                <a:lnTo>
                  <a:pt x="1162368" y="287020"/>
                </a:lnTo>
                <a:lnTo>
                  <a:pt x="1162368" y="252095"/>
                </a:lnTo>
                <a:lnTo>
                  <a:pt x="1162685" y="220027"/>
                </a:lnTo>
                <a:lnTo>
                  <a:pt x="1164273" y="163195"/>
                </a:lnTo>
                <a:close/>
                <a:moveTo>
                  <a:pt x="1240473" y="0"/>
                </a:moveTo>
                <a:lnTo>
                  <a:pt x="1248728" y="0"/>
                </a:lnTo>
                <a:lnTo>
                  <a:pt x="1256983" y="952"/>
                </a:lnTo>
                <a:lnTo>
                  <a:pt x="1265555" y="2540"/>
                </a:lnTo>
                <a:lnTo>
                  <a:pt x="1273493" y="4762"/>
                </a:lnTo>
                <a:lnTo>
                  <a:pt x="1280795" y="7937"/>
                </a:lnTo>
                <a:lnTo>
                  <a:pt x="1288415" y="12065"/>
                </a:lnTo>
                <a:lnTo>
                  <a:pt x="1295083" y="17145"/>
                </a:lnTo>
                <a:lnTo>
                  <a:pt x="1301433" y="22542"/>
                </a:lnTo>
                <a:lnTo>
                  <a:pt x="1306830" y="28257"/>
                </a:lnTo>
                <a:lnTo>
                  <a:pt x="1311593" y="34607"/>
                </a:lnTo>
                <a:lnTo>
                  <a:pt x="1315403" y="41275"/>
                </a:lnTo>
                <a:lnTo>
                  <a:pt x="1318578" y="47942"/>
                </a:lnTo>
                <a:lnTo>
                  <a:pt x="1321118" y="55245"/>
                </a:lnTo>
                <a:lnTo>
                  <a:pt x="1323023" y="62865"/>
                </a:lnTo>
                <a:lnTo>
                  <a:pt x="1324293" y="70167"/>
                </a:lnTo>
                <a:lnTo>
                  <a:pt x="1324610" y="78105"/>
                </a:lnTo>
                <a:lnTo>
                  <a:pt x="1324610" y="83502"/>
                </a:lnTo>
                <a:lnTo>
                  <a:pt x="1323340" y="99695"/>
                </a:lnTo>
                <a:lnTo>
                  <a:pt x="1321753" y="142240"/>
                </a:lnTo>
                <a:lnTo>
                  <a:pt x="1320483" y="171767"/>
                </a:lnTo>
                <a:lnTo>
                  <a:pt x="1319848" y="206375"/>
                </a:lnTo>
                <a:lnTo>
                  <a:pt x="1318895" y="244792"/>
                </a:lnTo>
                <a:lnTo>
                  <a:pt x="1318895" y="287020"/>
                </a:lnTo>
                <a:lnTo>
                  <a:pt x="1319530" y="325437"/>
                </a:lnTo>
                <a:lnTo>
                  <a:pt x="1320165" y="365442"/>
                </a:lnTo>
                <a:lnTo>
                  <a:pt x="1321753" y="406717"/>
                </a:lnTo>
                <a:lnTo>
                  <a:pt x="1324293" y="448945"/>
                </a:lnTo>
                <a:lnTo>
                  <a:pt x="1327468" y="491807"/>
                </a:lnTo>
                <a:lnTo>
                  <a:pt x="1330960" y="534987"/>
                </a:lnTo>
                <a:lnTo>
                  <a:pt x="1335723" y="577850"/>
                </a:lnTo>
                <a:lnTo>
                  <a:pt x="1340803" y="620395"/>
                </a:lnTo>
                <a:lnTo>
                  <a:pt x="1366520" y="613093"/>
                </a:lnTo>
                <a:lnTo>
                  <a:pt x="1394143" y="606425"/>
                </a:lnTo>
                <a:lnTo>
                  <a:pt x="1422718" y="600393"/>
                </a:lnTo>
                <a:lnTo>
                  <a:pt x="1437323" y="597218"/>
                </a:lnTo>
                <a:lnTo>
                  <a:pt x="1452245" y="594995"/>
                </a:lnTo>
                <a:lnTo>
                  <a:pt x="1467485" y="592455"/>
                </a:lnTo>
                <a:lnTo>
                  <a:pt x="1482408" y="590550"/>
                </a:lnTo>
                <a:lnTo>
                  <a:pt x="1497965" y="588645"/>
                </a:lnTo>
                <a:lnTo>
                  <a:pt x="1513840" y="587375"/>
                </a:lnTo>
                <a:lnTo>
                  <a:pt x="1529398" y="586105"/>
                </a:lnTo>
                <a:lnTo>
                  <a:pt x="1545273" y="585787"/>
                </a:lnTo>
                <a:lnTo>
                  <a:pt x="1561148" y="585470"/>
                </a:lnTo>
                <a:lnTo>
                  <a:pt x="1577340" y="585787"/>
                </a:lnTo>
                <a:lnTo>
                  <a:pt x="1593215" y="586740"/>
                </a:lnTo>
                <a:lnTo>
                  <a:pt x="1609408" y="588328"/>
                </a:lnTo>
                <a:lnTo>
                  <a:pt x="1625283" y="590232"/>
                </a:lnTo>
                <a:lnTo>
                  <a:pt x="1641475" y="592455"/>
                </a:lnTo>
                <a:lnTo>
                  <a:pt x="1657350" y="595630"/>
                </a:lnTo>
                <a:lnTo>
                  <a:pt x="1673225" y="599757"/>
                </a:lnTo>
                <a:lnTo>
                  <a:pt x="1689100" y="604203"/>
                </a:lnTo>
                <a:lnTo>
                  <a:pt x="1704975" y="609282"/>
                </a:lnTo>
                <a:lnTo>
                  <a:pt x="1720850" y="615632"/>
                </a:lnTo>
                <a:lnTo>
                  <a:pt x="1736408" y="622300"/>
                </a:lnTo>
                <a:lnTo>
                  <a:pt x="1751966" y="629920"/>
                </a:lnTo>
                <a:lnTo>
                  <a:pt x="1767523" y="638175"/>
                </a:lnTo>
                <a:lnTo>
                  <a:pt x="1782446" y="647700"/>
                </a:lnTo>
                <a:lnTo>
                  <a:pt x="1797050" y="658177"/>
                </a:lnTo>
                <a:lnTo>
                  <a:pt x="1811973" y="669290"/>
                </a:lnTo>
                <a:lnTo>
                  <a:pt x="1826260" y="681355"/>
                </a:lnTo>
                <a:lnTo>
                  <a:pt x="1839913" y="694055"/>
                </a:lnTo>
                <a:lnTo>
                  <a:pt x="1853566" y="707707"/>
                </a:lnTo>
                <a:lnTo>
                  <a:pt x="1866266" y="720725"/>
                </a:lnTo>
                <a:lnTo>
                  <a:pt x="1878013" y="734695"/>
                </a:lnTo>
                <a:lnTo>
                  <a:pt x="1889760" y="748665"/>
                </a:lnTo>
                <a:lnTo>
                  <a:pt x="1900238" y="762952"/>
                </a:lnTo>
                <a:lnTo>
                  <a:pt x="1910716" y="777558"/>
                </a:lnTo>
                <a:lnTo>
                  <a:pt x="1920240" y="792480"/>
                </a:lnTo>
                <a:lnTo>
                  <a:pt x="1928813" y="807720"/>
                </a:lnTo>
                <a:lnTo>
                  <a:pt x="1937386" y="823277"/>
                </a:lnTo>
                <a:lnTo>
                  <a:pt x="1945323" y="839152"/>
                </a:lnTo>
                <a:lnTo>
                  <a:pt x="1952308" y="855345"/>
                </a:lnTo>
                <a:lnTo>
                  <a:pt x="1958658" y="871538"/>
                </a:lnTo>
                <a:lnTo>
                  <a:pt x="1964690" y="888365"/>
                </a:lnTo>
                <a:lnTo>
                  <a:pt x="1969770" y="905192"/>
                </a:lnTo>
                <a:lnTo>
                  <a:pt x="1974216" y="922338"/>
                </a:lnTo>
                <a:lnTo>
                  <a:pt x="1978026" y="939800"/>
                </a:lnTo>
                <a:lnTo>
                  <a:pt x="1981836" y="957580"/>
                </a:lnTo>
                <a:lnTo>
                  <a:pt x="1984376" y="975995"/>
                </a:lnTo>
                <a:lnTo>
                  <a:pt x="1986598" y="994092"/>
                </a:lnTo>
                <a:lnTo>
                  <a:pt x="1988186" y="1012825"/>
                </a:lnTo>
                <a:lnTo>
                  <a:pt x="1988820" y="1031875"/>
                </a:lnTo>
                <a:lnTo>
                  <a:pt x="1989138" y="1051242"/>
                </a:lnTo>
                <a:lnTo>
                  <a:pt x="1988820" y="1070927"/>
                </a:lnTo>
                <a:lnTo>
                  <a:pt x="1987550" y="1090612"/>
                </a:lnTo>
                <a:lnTo>
                  <a:pt x="1985963" y="1110615"/>
                </a:lnTo>
                <a:lnTo>
                  <a:pt x="1983740" y="1131252"/>
                </a:lnTo>
                <a:lnTo>
                  <a:pt x="1980883" y="1151890"/>
                </a:lnTo>
                <a:lnTo>
                  <a:pt x="1977390" y="1172845"/>
                </a:lnTo>
                <a:lnTo>
                  <a:pt x="1973263" y="1193800"/>
                </a:lnTo>
                <a:lnTo>
                  <a:pt x="1968500" y="1215390"/>
                </a:lnTo>
                <a:lnTo>
                  <a:pt x="1963689" y="1234636"/>
                </a:lnTo>
                <a:lnTo>
                  <a:pt x="1963102" y="1237569"/>
                </a:lnTo>
                <a:lnTo>
                  <a:pt x="1960562" y="1246137"/>
                </a:lnTo>
                <a:lnTo>
                  <a:pt x="1958022" y="1255023"/>
                </a:lnTo>
                <a:lnTo>
                  <a:pt x="1951038" y="1275333"/>
                </a:lnTo>
                <a:lnTo>
                  <a:pt x="1942465" y="1297548"/>
                </a:lnTo>
                <a:lnTo>
                  <a:pt x="1931988" y="1322301"/>
                </a:lnTo>
                <a:lnTo>
                  <a:pt x="1919922" y="1348324"/>
                </a:lnTo>
                <a:lnTo>
                  <a:pt x="1905952" y="1376568"/>
                </a:lnTo>
                <a:lnTo>
                  <a:pt x="1890395" y="1405764"/>
                </a:lnTo>
                <a:lnTo>
                  <a:pt x="1873250" y="1436864"/>
                </a:lnTo>
                <a:lnTo>
                  <a:pt x="1854200" y="1468916"/>
                </a:lnTo>
                <a:lnTo>
                  <a:pt x="1844358" y="1485101"/>
                </a:lnTo>
                <a:lnTo>
                  <a:pt x="1833562" y="1501603"/>
                </a:lnTo>
                <a:lnTo>
                  <a:pt x="1823085" y="1518105"/>
                </a:lnTo>
                <a:lnTo>
                  <a:pt x="1811338" y="1535242"/>
                </a:lnTo>
                <a:lnTo>
                  <a:pt x="1799908" y="1551744"/>
                </a:lnTo>
                <a:lnTo>
                  <a:pt x="1788160" y="1568881"/>
                </a:lnTo>
                <a:lnTo>
                  <a:pt x="1775460" y="1586018"/>
                </a:lnTo>
                <a:lnTo>
                  <a:pt x="1762760" y="1603472"/>
                </a:lnTo>
                <a:lnTo>
                  <a:pt x="1749107" y="1620609"/>
                </a:lnTo>
                <a:lnTo>
                  <a:pt x="1735772" y="1637429"/>
                </a:lnTo>
                <a:lnTo>
                  <a:pt x="1721802" y="1654566"/>
                </a:lnTo>
                <a:lnTo>
                  <a:pt x="1707197" y="1671702"/>
                </a:lnTo>
                <a:lnTo>
                  <a:pt x="1692275" y="1688839"/>
                </a:lnTo>
                <a:lnTo>
                  <a:pt x="1677352" y="1705341"/>
                </a:lnTo>
                <a:lnTo>
                  <a:pt x="1661795" y="1722161"/>
                </a:lnTo>
                <a:lnTo>
                  <a:pt x="1645920" y="1738663"/>
                </a:lnTo>
                <a:lnTo>
                  <a:pt x="1629727" y="1754848"/>
                </a:lnTo>
                <a:lnTo>
                  <a:pt x="1612900" y="1770715"/>
                </a:lnTo>
                <a:lnTo>
                  <a:pt x="1596072" y="1786583"/>
                </a:lnTo>
                <a:lnTo>
                  <a:pt x="1578610" y="1802450"/>
                </a:lnTo>
                <a:lnTo>
                  <a:pt x="1560512" y="1817683"/>
                </a:lnTo>
                <a:lnTo>
                  <a:pt x="1542732" y="1832598"/>
                </a:lnTo>
                <a:lnTo>
                  <a:pt x="1524000" y="1847514"/>
                </a:lnTo>
                <a:lnTo>
                  <a:pt x="1505585" y="1861795"/>
                </a:lnTo>
                <a:lnTo>
                  <a:pt x="1485900" y="1875441"/>
                </a:lnTo>
                <a:lnTo>
                  <a:pt x="1466532" y="1889087"/>
                </a:lnTo>
                <a:lnTo>
                  <a:pt x="1446847" y="1902098"/>
                </a:lnTo>
                <a:lnTo>
                  <a:pt x="1426527" y="1914792"/>
                </a:lnTo>
                <a:lnTo>
                  <a:pt x="1405890" y="1926851"/>
                </a:lnTo>
                <a:lnTo>
                  <a:pt x="1385252" y="1938276"/>
                </a:lnTo>
                <a:lnTo>
                  <a:pt x="1363980" y="1949383"/>
                </a:lnTo>
                <a:lnTo>
                  <a:pt x="1342390" y="1959538"/>
                </a:lnTo>
                <a:lnTo>
                  <a:pt x="1320482" y="1969693"/>
                </a:lnTo>
                <a:lnTo>
                  <a:pt x="1298257" y="1978579"/>
                </a:lnTo>
                <a:lnTo>
                  <a:pt x="1275715" y="1987148"/>
                </a:lnTo>
                <a:lnTo>
                  <a:pt x="1252855" y="1995081"/>
                </a:lnTo>
                <a:lnTo>
                  <a:pt x="1229677" y="2002063"/>
                </a:lnTo>
                <a:lnTo>
                  <a:pt x="1206182" y="2008410"/>
                </a:lnTo>
                <a:lnTo>
                  <a:pt x="1182370" y="2014122"/>
                </a:lnTo>
                <a:lnTo>
                  <a:pt x="1158240" y="2019200"/>
                </a:lnTo>
                <a:lnTo>
                  <a:pt x="1133792" y="2023008"/>
                </a:lnTo>
                <a:lnTo>
                  <a:pt x="1109027" y="2026182"/>
                </a:lnTo>
                <a:lnTo>
                  <a:pt x="1083627" y="2028720"/>
                </a:lnTo>
                <a:lnTo>
                  <a:pt x="1058227" y="2030307"/>
                </a:lnTo>
                <a:lnTo>
                  <a:pt x="1032827" y="2030624"/>
                </a:lnTo>
                <a:lnTo>
                  <a:pt x="1006792" y="2030624"/>
                </a:lnTo>
                <a:lnTo>
                  <a:pt x="976630" y="2029038"/>
                </a:lnTo>
                <a:lnTo>
                  <a:pt x="947102" y="2027134"/>
                </a:lnTo>
                <a:lnTo>
                  <a:pt x="918527" y="2024277"/>
                </a:lnTo>
                <a:lnTo>
                  <a:pt x="891540" y="2020787"/>
                </a:lnTo>
                <a:lnTo>
                  <a:pt x="864870" y="2016661"/>
                </a:lnTo>
                <a:lnTo>
                  <a:pt x="839470" y="2011901"/>
                </a:lnTo>
                <a:lnTo>
                  <a:pt x="815340" y="2006823"/>
                </a:lnTo>
                <a:lnTo>
                  <a:pt x="791845" y="2000794"/>
                </a:lnTo>
                <a:lnTo>
                  <a:pt x="768985" y="1994447"/>
                </a:lnTo>
                <a:lnTo>
                  <a:pt x="747077" y="1987465"/>
                </a:lnTo>
                <a:lnTo>
                  <a:pt x="726122" y="1980166"/>
                </a:lnTo>
                <a:lnTo>
                  <a:pt x="705802" y="1972232"/>
                </a:lnTo>
                <a:lnTo>
                  <a:pt x="686435" y="1963981"/>
                </a:lnTo>
                <a:lnTo>
                  <a:pt x="667702" y="1955413"/>
                </a:lnTo>
                <a:lnTo>
                  <a:pt x="649922" y="1946210"/>
                </a:lnTo>
                <a:lnTo>
                  <a:pt x="632777" y="1936689"/>
                </a:lnTo>
                <a:lnTo>
                  <a:pt x="646430" y="1962712"/>
                </a:lnTo>
                <a:lnTo>
                  <a:pt x="660717" y="1990638"/>
                </a:lnTo>
                <a:lnTo>
                  <a:pt x="686435" y="2039828"/>
                </a:lnTo>
                <a:lnTo>
                  <a:pt x="708025" y="2081718"/>
                </a:lnTo>
                <a:lnTo>
                  <a:pt x="724535" y="2117261"/>
                </a:lnTo>
                <a:lnTo>
                  <a:pt x="731837" y="2133128"/>
                </a:lnTo>
                <a:lnTo>
                  <a:pt x="738187" y="2147409"/>
                </a:lnTo>
                <a:lnTo>
                  <a:pt x="743585" y="2160420"/>
                </a:lnTo>
                <a:lnTo>
                  <a:pt x="748347" y="2172162"/>
                </a:lnTo>
                <a:lnTo>
                  <a:pt x="752792" y="2183904"/>
                </a:lnTo>
                <a:lnTo>
                  <a:pt x="756285" y="2194059"/>
                </a:lnTo>
                <a:lnTo>
                  <a:pt x="759142" y="2203580"/>
                </a:lnTo>
                <a:lnTo>
                  <a:pt x="761682" y="2212466"/>
                </a:lnTo>
                <a:lnTo>
                  <a:pt x="763905" y="2220717"/>
                </a:lnTo>
                <a:lnTo>
                  <a:pt x="765810" y="2228968"/>
                </a:lnTo>
                <a:lnTo>
                  <a:pt x="768032" y="2241344"/>
                </a:lnTo>
                <a:lnTo>
                  <a:pt x="769302" y="2253086"/>
                </a:lnTo>
                <a:lnTo>
                  <a:pt x="770255" y="2264828"/>
                </a:lnTo>
                <a:lnTo>
                  <a:pt x="770572" y="2275301"/>
                </a:lnTo>
                <a:lnTo>
                  <a:pt x="770255" y="2286408"/>
                </a:lnTo>
                <a:lnTo>
                  <a:pt x="769620" y="2296563"/>
                </a:lnTo>
                <a:lnTo>
                  <a:pt x="768667" y="2305449"/>
                </a:lnTo>
                <a:lnTo>
                  <a:pt x="767397" y="2313383"/>
                </a:lnTo>
                <a:lnTo>
                  <a:pt x="765810" y="2320364"/>
                </a:lnTo>
                <a:lnTo>
                  <a:pt x="764540" y="2325759"/>
                </a:lnTo>
                <a:lnTo>
                  <a:pt x="762635" y="2332424"/>
                </a:lnTo>
                <a:lnTo>
                  <a:pt x="759460" y="2340357"/>
                </a:lnTo>
                <a:lnTo>
                  <a:pt x="755650" y="2347974"/>
                </a:lnTo>
                <a:lnTo>
                  <a:pt x="750887" y="2355273"/>
                </a:lnTo>
                <a:lnTo>
                  <a:pt x="745172" y="2361620"/>
                </a:lnTo>
                <a:lnTo>
                  <a:pt x="739140" y="2367015"/>
                </a:lnTo>
                <a:lnTo>
                  <a:pt x="732472" y="2372092"/>
                </a:lnTo>
                <a:lnTo>
                  <a:pt x="725487" y="2376853"/>
                </a:lnTo>
                <a:lnTo>
                  <a:pt x="717550" y="2380661"/>
                </a:lnTo>
                <a:lnTo>
                  <a:pt x="492442" y="2471105"/>
                </a:lnTo>
                <a:lnTo>
                  <a:pt x="489792" y="2471988"/>
                </a:lnTo>
                <a:lnTo>
                  <a:pt x="487998" y="2472690"/>
                </a:lnTo>
                <a:lnTo>
                  <a:pt x="486274" y="2473160"/>
                </a:lnTo>
                <a:lnTo>
                  <a:pt x="484822" y="2473644"/>
                </a:lnTo>
                <a:lnTo>
                  <a:pt x="483461" y="2473927"/>
                </a:lnTo>
                <a:lnTo>
                  <a:pt x="481013" y="2474595"/>
                </a:lnTo>
                <a:lnTo>
                  <a:pt x="473393" y="2476183"/>
                </a:lnTo>
                <a:lnTo>
                  <a:pt x="471201" y="2476274"/>
                </a:lnTo>
                <a:lnTo>
                  <a:pt x="469900" y="2476500"/>
                </a:lnTo>
                <a:lnTo>
                  <a:pt x="465773" y="2476500"/>
                </a:lnTo>
                <a:lnTo>
                  <a:pt x="461962" y="2476500"/>
                </a:lnTo>
                <a:lnTo>
                  <a:pt x="458153" y="2476500"/>
                </a:lnTo>
                <a:lnTo>
                  <a:pt x="454648" y="2476195"/>
                </a:lnTo>
                <a:lnTo>
                  <a:pt x="454342" y="2476183"/>
                </a:lnTo>
                <a:lnTo>
                  <a:pt x="454168" y="2476154"/>
                </a:lnTo>
                <a:lnTo>
                  <a:pt x="450850" y="2475865"/>
                </a:lnTo>
                <a:lnTo>
                  <a:pt x="443230" y="2474278"/>
                </a:lnTo>
                <a:lnTo>
                  <a:pt x="440141" y="2473119"/>
                </a:lnTo>
                <a:lnTo>
                  <a:pt x="439737" y="2473009"/>
                </a:lnTo>
                <a:lnTo>
                  <a:pt x="437172" y="2472006"/>
                </a:lnTo>
                <a:lnTo>
                  <a:pt x="435610" y="2471420"/>
                </a:lnTo>
                <a:lnTo>
                  <a:pt x="434624" y="2471009"/>
                </a:lnTo>
                <a:lnTo>
                  <a:pt x="432435" y="2470153"/>
                </a:lnTo>
                <a:lnTo>
                  <a:pt x="431492" y="2469704"/>
                </a:lnTo>
                <a:lnTo>
                  <a:pt x="427990" y="2468245"/>
                </a:lnTo>
                <a:lnTo>
                  <a:pt x="387668" y="2447925"/>
                </a:lnTo>
                <a:lnTo>
                  <a:pt x="381000" y="2444433"/>
                </a:lnTo>
                <a:lnTo>
                  <a:pt x="374650" y="2439988"/>
                </a:lnTo>
                <a:lnTo>
                  <a:pt x="367665" y="2435225"/>
                </a:lnTo>
                <a:lnTo>
                  <a:pt x="360998" y="2429828"/>
                </a:lnTo>
                <a:lnTo>
                  <a:pt x="354330" y="2423478"/>
                </a:lnTo>
                <a:lnTo>
                  <a:pt x="347028" y="2416493"/>
                </a:lnTo>
                <a:lnTo>
                  <a:pt x="340043" y="2409190"/>
                </a:lnTo>
                <a:lnTo>
                  <a:pt x="332423" y="2401253"/>
                </a:lnTo>
                <a:lnTo>
                  <a:pt x="325438" y="2392363"/>
                </a:lnTo>
                <a:lnTo>
                  <a:pt x="317818" y="2383155"/>
                </a:lnTo>
                <a:lnTo>
                  <a:pt x="310198" y="2373630"/>
                </a:lnTo>
                <a:lnTo>
                  <a:pt x="302578" y="2363470"/>
                </a:lnTo>
                <a:lnTo>
                  <a:pt x="287338" y="2341563"/>
                </a:lnTo>
                <a:lnTo>
                  <a:pt x="271780" y="2318068"/>
                </a:lnTo>
                <a:lnTo>
                  <a:pt x="255905" y="2292668"/>
                </a:lnTo>
                <a:lnTo>
                  <a:pt x="240030" y="2266315"/>
                </a:lnTo>
                <a:lnTo>
                  <a:pt x="224155" y="2238375"/>
                </a:lnTo>
                <a:lnTo>
                  <a:pt x="208598" y="2209483"/>
                </a:lnTo>
                <a:lnTo>
                  <a:pt x="192723" y="2179320"/>
                </a:lnTo>
                <a:lnTo>
                  <a:pt x="177165" y="2148840"/>
                </a:lnTo>
                <a:lnTo>
                  <a:pt x="162243" y="2117408"/>
                </a:lnTo>
                <a:lnTo>
                  <a:pt x="147003" y="2085340"/>
                </a:lnTo>
                <a:lnTo>
                  <a:pt x="132715" y="2053590"/>
                </a:lnTo>
                <a:lnTo>
                  <a:pt x="118428" y="2020888"/>
                </a:lnTo>
                <a:lnTo>
                  <a:pt x="105093" y="1988820"/>
                </a:lnTo>
                <a:lnTo>
                  <a:pt x="92075" y="1956753"/>
                </a:lnTo>
                <a:lnTo>
                  <a:pt x="79375" y="1925320"/>
                </a:lnTo>
                <a:lnTo>
                  <a:pt x="67628" y="1893888"/>
                </a:lnTo>
                <a:lnTo>
                  <a:pt x="56833" y="1863408"/>
                </a:lnTo>
                <a:lnTo>
                  <a:pt x="46355" y="1833880"/>
                </a:lnTo>
                <a:lnTo>
                  <a:pt x="36830" y="1805305"/>
                </a:lnTo>
                <a:lnTo>
                  <a:pt x="28575" y="1778000"/>
                </a:lnTo>
                <a:lnTo>
                  <a:pt x="21273" y="1751965"/>
                </a:lnTo>
                <a:lnTo>
                  <a:pt x="14923" y="1727200"/>
                </a:lnTo>
                <a:lnTo>
                  <a:pt x="9525" y="1704658"/>
                </a:lnTo>
                <a:lnTo>
                  <a:pt x="5398" y="1683068"/>
                </a:lnTo>
                <a:lnTo>
                  <a:pt x="3810" y="1673543"/>
                </a:lnTo>
                <a:lnTo>
                  <a:pt x="2858" y="1664018"/>
                </a:lnTo>
                <a:lnTo>
                  <a:pt x="1905" y="1655763"/>
                </a:lnTo>
                <a:lnTo>
                  <a:pt x="1270" y="1647508"/>
                </a:lnTo>
                <a:lnTo>
                  <a:pt x="318" y="1625918"/>
                </a:lnTo>
                <a:lnTo>
                  <a:pt x="0" y="1604963"/>
                </a:lnTo>
                <a:lnTo>
                  <a:pt x="0" y="1584008"/>
                </a:lnTo>
                <a:lnTo>
                  <a:pt x="635" y="1563370"/>
                </a:lnTo>
                <a:lnTo>
                  <a:pt x="1905" y="1542733"/>
                </a:lnTo>
                <a:lnTo>
                  <a:pt x="3493" y="1522095"/>
                </a:lnTo>
                <a:lnTo>
                  <a:pt x="5398" y="1501775"/>
                </a:lnTo>
                <a:lnTo>
                  <a:pt x="7938" y="1481455"/>
                </a:lnTo>
                <a:lnTo>
                  <a:pt x="10795" y="1461770"/>
                </a:lnTo>
                <a:lnTo>
                  <a:pt x="14288" y="1442403"/>
                </a:lnTo>
                <a:lnTo>
                  <a:pt x="18098" y="1422718"/>
                </a:lnTo>
                <a:lnTo>
                  <a:pt x="22543" y="1403668"/>
                </a:lnTo>
                <a:lnTo>
                  <a:pt x="27305" y="1384618"/>
                </a:lnTo>
                <a:lnTo>
                  <a:pt x="32385" y="1366203"/>
                </a:lnTo>
                <a:lnTo>
                  <a:pt x="38100" y="1347788"/>
                </a:lnTo>
                <a:lnTo>
                  <a:pt x="44133" y="1330008"/>
                </a:lnTo>
                <a:lnTo>
                  <a:pt x="50483" y="1312545"/>
                </a:lnTo>
                <a:lnTo>
                  <a:pt x="57468" y="1295083"/>
                </a:lnTo>
                <a:lnTo>
                  <a:pt x="64453" y="1278255"/>
                </a:lnTo>
                <a:lnTo>
                  <a:pt x="72073" y="1261745"/>
                </a:lnTo>
                <a:lnTo>
                  <a:pt x="80328" y="1245870"/>
                </a:lnTo>
                <a:lnTo>
                  <a:pt x="88900" y="1229995"/>
                </a:lnTo>
                <a:lnTo>
                  <a:pt x="97473" y="1214755"/>
                </a:lnTo>
                <a:lnTo>
                  <a:pt x="106998" y="1199833"/>
                </a:lnTo>
                <a:lnTo>
                  <a:pt x="116523" y="1185545"/>
                </a:lnTo>
                <a:lnTo>
                  <a:pt x="126365" y="1171575"/>
                </a:lnTo>
                <a:lnTo>
                  <a:pt x="136843" y="1158558"/>
                </a:lnTo>
                <a:lnTo>
                  <a:pt x="147638" y="1145540"/>
                </a:lnTo>
                <a:lnTo>
                  <a:pt x="158750" y="1133157"/>
                </a:lnTo>
                <a:lnTo>
                  <a:pt x="170180" y="1121092"/>
                </a:lnTo>
                <a:lnTo>
                  <a:pt x="181610" y="1109980"/>
                </a:lnTo>
                <a:lnTo>
                  <a:pt x="193993" y="1099502"/>
                </a:lnTo>
                <a:lnTo>
                  <a:pt x="202248" y="1092517"/>
                </a:lnTo>
                <a:lnTo>
                  <a:pt x="210503" y="1086167"/>
                </a:lnTo>
                <a:lnTo>
                  <a:pt x="219075" y="1080452"/>
                </a:lnTo>
                <a:lnTo>
                  <a:pt x="227330" y="1074420"/>
                </a:lnTo>
                <a:lnTo>
                  <a:pt x="235903" y="1068705"/>
                </a:lnTo>
                <a:lnTo>
                  <a:pt x="245110" y="1063942"/>
                </a:lnTo>
                <a:lnTo>
                  <a:pt x="254000" y="1058862"/>
                </a:lnTo>
                <a:lnTo>
                  <a:pt x="262890" y="1054417"/>
                </a:lnTo>
                <a:lnTo>
                  <a:pt x="272098" y="1050607"/>
                </a:lnTo>
                <a:lnTo>
                  <a:pt x="281305" y="1046480"/>
                </a:lnTo>
                <a:lnTo>
                  <a:pt x="290513" y="1042987"/>
                </a:lnTo>
                <a:lnTo>
                  <a:pt x="300038" y="1039812"/>
                </a:lnTo>
                <a:lnTo>
                  <a:pt x="309563" y="1036637"/>
                </a:lnTo>
                <a:lnTo>
                  <a:pt x="319088" y="1033780"/>
                </a:lnTo>
                <a:lnTo>
                  <a:pt x="328613" y="1031558"/>
                </a:lnTo>
                <a:lnTo>
                  <a:pt x="338138" y="1029653"/>
                </a:lnTo>
                <a:lnTo>
                  <a:pt x="347980" y="1027430"/>
                </a:lnTo>
                <a:lnTo>
                  <a:pt x="357505" y="1025842"/>
                </a:lnTo>
                <a:lnTo>
                  <a:pt x="367348" y="1024890"/>
                </a:lnTo>
                <a:lnTo>
                  <a:pt x="377190" y="1023620"/>
                </a:lnTo>
                <a:lnTo>
                  <a:pt x="387350" y="1023303"/>
                </a:lnTo>
                <a:lnTo>
                  <a:pt x="397193" y="1022350"/>
                </a:lnTo>
                <a:lnTo>
                  <a:pt x="407035" y="1022350"/>
                </a:lnTo>
                <a:lnTo>
                  <a:pt x="417513" y="1022350"/>
                </a:lnTo>
                <a:lnTo>
                  <a:pt x="427355" y="1022350"/>
                </a:lnTo>
                <a:lnTo>
                  <a:pt x="437198" y="1023303"/>
                </a:lnTo>
                <a:lnTo>
                  <a:pt x="447040" y="1023937"/>
                </a:lnTo>
                <a:lnTo>
                  <a:pt x="457518" y="1024890"/>
                </a:lnTo>
                <a:lnTo>
                  <a:pt x="477838" y="1027430"/>
                </a:lnTo>
                <a:lnTo>
                  <a:pt x="497523" y="1031240"/>
                </a:lnTo>
                <a:lnTo>
                  <a:pt x="517843" y="1035367"/>
                </a:lnTo>
                <a:lnTo>
                  <a:pt x="537528" y="1041083"/>
                </a:lnTo>
                <a:lnTo>
                  <a:pt x="557213" y="1047433"/>
                </a:lnTo>
                <a:lnTo>
                  <a:pt x="576898" y="1054100"/>
                </a:lnTo>
                <a:lnTo>
                  <a:pt x="595948" y="1062037"/>
                </a:lnTo>
                <a:lnTo>
                  <a:pt x="615315" y="1070927"/>
                </a:lnTo>
                <a:lnTo>
                  <a:pt x="634048" y="1079817"/>
                </a:lnTo>
                <a:lnTo>
                  <a:pt x="652463" y="1090295"/>
                </a:lnTo>
                <a:lnTo>
                  <a:pt x="670560" y="1101090"/>
                </a:lnTo>
                <a:lnTo>
                  <a:pt x="688023" y="1112202"/>
                </a:lnTo>
                <a:lnTo>
                  <a:pt x="705168" y="1124267"/>
                </a:lnTo>
                <a:lnTo>
                  <a:pt x="721678" y="1136650"/>
                </a:lnTo>
                <a:lnTo>
                  <a:pt x="738188" y="1149668"/>
                </a:lnTo>
                <a:lnTo>
                  <a:pt x="753428" y="1163638"/>
                </a:lnTo>
                <a:lnTo>
                  <a:pt x="768033" y="1177925"/>
                </a:lnTo>
                <a:lnTo>
                  <a:pt x="782320" y="1192530"/>
                </a:lnTo>
                <a:lnTo>
                  <a:pt x="791210" y="1201738"/>
                </a:lnTo>
                <a:lnTo>
                  <a:pt x="804228" y="1214755"/>
                </a:lnTo>
                <a:lnTo>
                  <a:pt x="810578" y="1208088"/>
                </a:lnTo>
                <a:lnTo>
                  <a:pt x="816610" y="1201420"/>
                </a:lnTo>
                <a:lnTo>
                  <a:pt x="828040" y="1187768"/>
                </a:lnTo>
                <a:lnTo>
                  <a:pt x="838518" y="1174433"/>
                </a:lnTo>
                <a:lnTo>
                  <a:pt x="848360" y="1160145"/>
                </a:lnTo>
                <a:lnTo>
                  <a:pt x="856933" y="1146175"/>
                </a:lnTo>
                <a:lnTo>
                  <a:pt x="864553" y="1131887"/>
                </a:lnTo>
                <a:lnTo>
                  <a:pt x="871855" y="1117917"/>
                </a:lnTo>
                <a:lnTo>
                  <a:pt x="878205" y="1104265"/>
                </a:lnTo>
                <a:lnTo>
                  <a:pt x="883603" y="1090612"/>
                </a:lnTo>
                <a:lnTo>
                  <a:pt x="888365" y="1077595"/>
                </a:lnTo>
                <a:lnTo>
                  <a:pt x="892493" y="1064895"/>
                </a:lnTo>
                <a:lnTo>
                  <a:pt x="895985" y="1052512"/>
                </a:lnTo>
                <a:lnTo>
                  <a:pt x="898843" y="1040765"/>
                </a:lnTo>
                <a:lnTo>
                  <a:pt x="900748" y="1029970"/>
                </a:lnTo>
                <a:lnTo>
                  <a:pt x="902335" y="1019492"/>
                </a:lnTo>
                <a:lnTo>
                  <a:pt x="903605" y="1010603"/>
                </a:lnTo>
                <a:lnTo>
                  <a:pt x="894398" y="940117"/>
                </a:lnTo>
                <a:lnTo>
                  <a:pt x="884555" y="859790"/>
                </a:lnTo>
                <a:lnTo>
                  <a:pt x="874395" y="771208"/>
                </a:lnTo>
                <a:lnTo>
                  <a:pt x="869633" y="724852"/>
                </a:lnTo>
                <a:lnTo>
                  <a:pt x="864870" y="677545"/>
                </a:lnTo>
                <a:lnTo>
                  <a:pt x="860743" y="629920"/>
                </a:lnTo>
                <a:lnTo>
                  <a:pt x="856615" y="581343"/>
                </a:lnTo>
                <a:lnTo>
                  <a:pt x="853123" y="533400"/>
                </a:lnTo>
                <a:lnTo>
                  <a:pt x="849948" y="485775"/>
                </a:lnTo>
                <a:lnTo>
                  <a:pt x="847408" y="438467"/>
                </a:lnTo>
                <a:lnTo>
                  <a:pt x="845503" y="392430"/>
                </a:lnTo>
                <a:lnTo>
                  <a:pt x="844233" y="347980"/>
                </a:lnTo>
                <a:lnTo>
                  <a:pt x="843915" y="305117"/>
                </a:lnTo>
                <a:lnTo>
                  <a:pt x="843915" y="282575"/>
                </a:lnTo>
                <a:lnTo>
                  <a:pt x="844233" y="261303"/>
                </a:lnTo>
                <a:lnTo>
                  <a:pt x="845185" y="240030"/>
                </a:lnTo>
                <a:lnTo>
                  <a:pt x="845820" y="220027"/>
                </a:lnTo>
                <a:lnTo>
                  <a:pt x="847090" y="200977"/>
                </a:lnTo>
                <a:lnTo>
                  <a:pt x="848678" y="182245"/>
                </a:lnTo>
                <a:lnTo>
                  <a:pt x="850583" y="164783"/>
                </a:lnTo>
                <a:lnTo>
                  <a:pt x="852805" y="147955"/>
                </a:lnTo>
                <a:lnTo>
                  <a:pt x="855345" y="132080"/>
                </a:lnTo>
                <a:lnTo>
                  <a:pt x="858203" y="117793"/>
                </a:lnTo>
                <a:lnTo>
                  <a:pt x="861378" y="104457"/>
                </a:lnTo>
                <a:lnTo>
                  <a:pt x="865505" y="92075"/>
                </a:lnTo>
                <a:lnTo>
                  <a:pt x="869315" y="80962"/>
                </a:lnTo>
                <a:lnTo>
                  <a:pt x="873760" y="71120"/>
                </a:lnTo>
                <a:lnTo>
                  <a:pt x="875983" y="66675"/>
                </a:lnTo>
                <a:lnTo>
                  <a:pt x="878523" y="62865"/>
                </a:lnTo>
                <a:lnTo>
                  <a:pt x="881380" y="59055"/>
                </a:lnTo>
                <a:lnTo>
                  <a:pt x="883920" y="55562"/>
                </a:lnTo>
                <a:lnTo>
                  <a:pt x="888365" y="50800"/>
                </a:lnTo>
                <a:lnTo>
                  <a:pt x="893445" y="46355"/>
                </a:lnTo>
                <a:lnTo>
                  <a:pt x="898843" y="42545"/>
                </a:lnTo>
                <a:lnTo>
                  <a:pt x="904558" y="39052"/>
                </a:lnTo>
                <a:lnTo>
                  <a:pt x="910590" y="35877"/>
                </a:lnTo>
                <a:lnTo>
                  <a:pt x="916623" y="33337"/>
                </a:lnTo>
                <a:lnTo>
                  <a:pt x="922973" y="31432"/>
                </a:lnTo>
                <a:lnTo>
                  <a:pt x="929640" y="29845"/>
                </a:lnTo>
                <a:lnTo>
                  <a:pt x="943610" y="27940"/>
                </a:lnTo>
                <a:lnTo>
                  <a:pt x="960755" y="25400"/>
                </a:lnTo>
                <a:lnTo>
                  <a:pt x="1002030" y="20637"/>
                </a:lnTo>
                <a:lnTo>
                  <a:pt x="1049973" y="15875"/>
                </a:lnTo>
                <a:lnTo>
                  <a:pt x="1099820" y="11430"/>
                </a:lnTo>
                <a:lnTo>
                  <a:pt x="1190308" y="4127"/>
                </a:lnTo>
                <a:lnTo>
                  <a:pt x="1240473" y="0"/>
                </a:ln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Freeform 5"/>
          <p:cNvSpPr/>
          <p:nvPr/>
        </p:nvSpPr>
        <p:spPr bwMode="auto">
          <a:xfrm>
            <a:off x="1737741" y="2094171"/>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0" name="矩形 19"/>
          <p:cNvSpPr/>
          <p:nvPr/>
        </p:nvSpPr>
        <p:spPr>
          <a:xfrm>
            <a:off x="3445213" y="2452085"/>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2" name="Freeform 5"/>
          <p:cNvSpPr/>
          <p:nvPr/>
        </p:nvSpPr>
        <p:spPr bwMode="auto">
          <a:xfrm>
            <a:off x="1737741" y="4250124"/>
            <a:ext cx="1562100" cy="1804987"/>
          </a:xfrm>
          <a:custGeom>
            <a:avLst/>
            <a:gdLst>
              <a:gd name="T0" fmla="*/ 0 w 789"/>
              <a:gd name="T1" fmla="*/ 2147483646 h 912"/>
              <a:gd name="T2" fmla="*/ 2147483646 w 789"/>
              <a:gd name="T3" fmla="*/ 0 h 912"/>
              <a:gd name="T4" fmla="*/ 2147483646 w 789"/>
              <a:gd name="T5" fmla="*/ 2147483646 h 912"/>
              <a:gd name="T6" fmla="*/ 2147483646 w 789"/>
              <a:gd name="T7" fmla="*/ 2147483646 h 912"/>
              <a:gd name="T8" fmla="*/ 2147483646 w 789"/>
              <a:gd name="T9" fmla="*/ 2147483646 h 912"/>
              <a:gd name="T10" fmla="*/ 0 w 789"/>
              <a:gd name="T11" fmla="*/ 2147483646 h 912"/>
              <a:gd name="T12" fmla="*/ 0 w 789"/>
              <a:gd name="T13" fmla="*/ 2147483646 h 9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89" h="912">
                <a:moveTo>
                  <a:pt x="0" y="227"/>
                </a:moveTo>
                <a:lnTo>
                  <a:pt x="396" y="0"/>
                </a:lnTo>
                <a:lnTo>
                  <a:pt x="789" y="227"/>
                </a:lnTo>
                <a:lnTo>
                  <a:pt x="789" y="682"/>
                </a:lnTo>
                <a:lnTo>
                  <a:pt x="396" y="912"/>
                </a:lnTo>
                <a:lnTo>
                  <a:pt x="0" y="682"/>
                </a:lnTo>
                <a:lnTo>
                  <a:pt x="0" y="227"/>
                </a:lnTo>
                <a:close/>
              </a:path>
            </a:pathLst>
          </a:custGeom>
          <a:solidFill>
            <a:schemeClr val="accent1"/>
          </a:solidFill>
          <a:ln>
            <a:noFill/>
          </a:ln>
        </p:spPr>
        <p:txBody>
          <a:bodyPr/>
          <a:lstStyle/>
          <a:p>
            <a:endParaRPr lang="zh-CN" altLang="en-US"/>
          </a:p>
        </p:txBody>
      </p:sp>
      <p:sp>
        <p:nvSpPr>
          <p:cNvPr id="23" name="矩形 22"/>
          <p:cNvSpPr/>
          <p:nvPr/>
        </p:nvSpPr>
        <p:spPr>
          <a:xfrm>
            <a:off x="3445213" y="4630168"/>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9" name="KSO_Shape"/>
          <p:cNvSpPr/>
          <p:nvPr/>
        </p:nvSpPr>
        <p:spPr bwMode="auto">
          <a:xfrm>
            <a:off x="2223501" y="2682448"/>
            <a:ext cx="590579" cy="680129"/>
          </a:xfrm>
          <a:custGeom>
            <a:avLst/>
            <a:gdLst>
              <a:gd name="T0" fmla="*/ 98292770 w 5280"/>
              <a:gd name="T1" fmla="*/ 190397298 h 6084"/>
              <a:gd name="T2" fmla="*/ 105944270 w 5280"/>
              <a:gd name="T3" fmla="*/ 192162022 h 6084"/>
              <a:gd name="T4" fmla="*/ 112712916 w 5280"/>
              <a:gd name="T5" fmla="*/ 195691469 h 6084"/>
              <a:gd name="T6" fmla="*/ 118500648 w 5280"/>
              <a:gd name="T7" fmla="*/ 200593619 h 6084"/>
              <a:gd name="T8" fmla="*/ 122816855 w 5280"/>
              <a:gd name="T9" fmla="*/ 206868471 h 6084"/>
              <a:gd name="T10" fmla="*/ 125661534 w 5280"/>
              <a:gd name="T11" fmla="*/ 213927367 h 6084"/>
              <a:gd name="T12" fmla="*/ 126642447 w 5280"/>
              <a:gd name="T13" fmla="*/ 221868624 h 6084"/>
              <a:gd name="T14" fmla="*/ 126348268 w 5280"/>
              <a:gd name="T15" fmla="*/ 569623180 h 6084"/>
              <a:gd name="T16" fmla="*/ 124190008 w 5280"/>
              <a:gd name="T17" fmla="*/ 577172416 h 6084"/>
              <a:gd name="T18" fmla="*/ 120462475 w 5280"/>
              <a:gd name="T19" fmla="*/ 583741285 h 6084"/>
              <a:gd name="T20" fmla="*/ 115165355 w 5280"/>
              <a:gd name="T21" fmla="*/ 589231467 h 6084"/>
              <a:gd name="T22" fmla="*/ 108788949 w 5280"/>
              <a:gd name="T23" fmla="*/ 593349260 h 6084"/>
              <a:gd name="T24" fmla="*/ 101431630 w 5280"/>
              <a:gd name="T25" fmla="*/ 595800335 h 6084"/>
              <a:gd name="T26" fmla="*/ 31783344 w 5280"/>
              <a:gd name="T27" fmla="*/ 596486686 h 6084"/>
              <a:gd name="T28" fmla="*/ 25406937 w 5280"/>
              <a:gd name="T29" fmla="*/ 595800335 h 6084"/>
              <a:gd name="T30" fmla="*/ 18049618 w 5280"/>
              <a:gd name="T31" fmla="*/ 593349260 h 6084"/>
              <a:gd name="T32" fmla="*/ 11673526 w 5280"/>
              <a:gd name="T33" fmla="*/ 589231467 h 6084"/>
              <a:gd name="T34" fmla="*/ 6376406 w 5280"/>
              <a:gd name="T35" fmla="*/ 583741285 h 6084"/>
              <a:gd name="T36" fmla="*/ 2550500 w 5280"/>
              <a:gd name="T37" fmla="*/ 577172416 h 6084"/>
              <a:gd name="T38" fmla="*/ 490613 w 5280"/>
              <a:gd name="T39" fmla="*/ 569623180 h 6084"/>
              <a:gd name="T40" fmla="*/ 0 w 5280"/>
              <a:gd name="T41" fmla="*/ 221868624 h 6084"/>
              <a:gd name="T42" fmla="*/ 1078973 w 5280"/>
              <a:gd name="T43" fmla="*/ 213927367 h 6084"/>
              <a:gd name="T44" fmla="*/ 3825906 w 5280"/>
              <a:gd name="T45" fmla="*/ 206868471 h 6084"/>
              <a:gd name="T46" fmla="*/ 8338233 w 5280"/>
              <a:gd name="T47" fmla="*/ 200593619 h 6084"/>
              <a:gd name="T48" fmla="*/ 14027905 w 5280"/>
              <a:gd name="T49" fmla="*/ 195691469 h 6084"/>
              <a:gd name="T50" fmla="*/ 20796551 w 5280"/>
              <a:gd name="T51" fmla="*/ 192162022 h 6084"/>
              <a:gd name="T52" fmla="*/ 28448051 w 5280"/>
              <a:gd name="T53" fmla="*/ 190397298 h 6084"/>
              <a:gd name="T54" fmla="*/ 187854755 w 5280"/>
              <a:gd name="T55" fmla="*/ 219417549 h 6084"/>
              <a:gd name="T56" fmla="*/ 409650800 w 5280"/>
              <a:gd name="T57" fmla="*/ 0 h 6084"/>
              <a:gd name="T58" fmla="*/ 488324365 w 5280"/>
              <a:gd name="T59" fmla="*/ 219417549 h 6084"/>
              <a:gd name="T60" fmla="*/ 148125732 w 5280"/>
              <a:gd name="T61" fmla="*/ 219417549 h 6084"/>
              <a:gd name="T62" fmla="*/ 208062633 w 5280"/>
              <a:gd name="T63" fmla="*/ 259908819 h 6084"/>
              <a:gd name="T64" fmla="*/ 389246802 w 5280"/>
              <a:gd name="T65" fmla="*/ 504033129 h 6084"/>
              <a:gd name="T66" fmla="*/ 319990755 w 5280"/>
              <a:gd name="T67" fmla="*/ 531778997 h 6084"/>
              <a:gd name="T68" fmla="*/ 208062633 w 5280"/>
              <a:gd name="T69" fmla="*/ 531778997 h 6084"/>
              <a:gd name="T70" fmla="*/ 344220659 w 5280"/>
              <a:gd name="T71" fmla="*/ 461188789 h 6084"/>
              <a:gd name="T72" fmla="*/ 344220659 w 5280"/>
              <a:gd name="T73" fmla="*/ 461188789 h 6084"/>
              <a:gd name="T74" fmla="*/ 274964300 w 5280"/>
              <a:gd name="T75" fmla="*/ 461188789 h 6084"/>
              <a:gd name="T76" fmla="*/ 253187148 w 5280"/>
              <a:gd name="T77" fmla="*/ 461188789 h 6084"/>
              <a:gd name="T78" fmla="*/ 389246802 w 5280"/>
              <a:gd name="T79" fmla="*/ 445011945 h 6084"/>
              <a:gd name="T80" fmla="*/ 274964300 w 5280"/>
              <a:gd name="T81" fmla="*/ 445011945 h 6084"/>
              <a:gd name="T82" fmla="*/ 208062633 w 5280"/>
              <a:gd name="T83" fmla="*/ 417266077 h 6084"/>
              <a:gd name="T84" fmla="*/ 208062633 w 5280"/>
              <a:gd name="T85" fmla="*/ 417266077 h 6084"/>
              <a:gd name="T86" fmla="*/ 344220659 w 5280"/>
              <a:gd name="T87" fmla="*/ 374421738 h 6084"/>
              <a:gd name="T88" fmla="*/ 319990755 w 5280"/>
              <a:gd name="T89" fmla="*/ 374421738 h 6084"/>
              <a:gd name="T90" fmla="*/ 253187148 w 5280"/>
              <a:gd name="T91" fmla="*/ 402167606 h 6084"/>
              <a:gd name="T92" fmla="*/ 243181269 w 5280"/>
              <a:gd name="T93" fmla="*/ 200789630 h 6084"/>
              <a:gd name="T94" fmla="*/ 243181269 w 5280"/>
              <a:gd name="T95" fmla="*/ 141474430 h 6084"/>
              <a:gd name="T96" fmla="*/ 243181269 w 5280"/>
              <a:gd name="T97" fmla="*/ 141474430 h 6084"/>
              <a:gd name="T98" fmla="*/ 243181269 w 5280"/>
              <a:gd name="T99" fmla="*/ 102355550 h 6084"/>
              <a:gd name="T100" fmla="*/ 351381545 w 5280"/>
              <a:gd name="T101" fmla="*/ 61079924 h 6084"/>
              <a:gd name="T102" fmla="*/ 438098850 w 5280"/>
              <a:gd name="T103" fmla="*/ 79609837 h 6084"/>
              <a:gd name="T104" fmla="*/ 375611450 w 5280"/>
              <a:gd name="T105" fmla="*/ 80982539 h 6084"/>
              <a:gd name="T106" fmla="*/ 459876315 w 5280"/>
              <a:gd name="T107" fmla="*/ 219417549 h 6084"/>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Lst>
            <a:ahLst/>
            <a:cxnLst>
              <a:cxn ang="T108">
                <a:pos x="T0" y="T1"/>
              </a:cxn>
              <a:cxn ang="T109">
                <a:pos x="T2" y="T3"/>
              </a:cxn>
              <a:cxn ang="T110">
                <a:pos x="T4" y="T5"/>
              </a:cxn>
              <a:cxn ang="T111">
                <a:pos x="T6" y="T7"/>
              </a:cxn>
              <a:cxn ang="T112">
                <a:pos x="T8" y="T9"/>
              </a:cxn>
              <a:cxn ang="T113">
                <a:pos x="T10" y="T11"/>
              </a:cxn>
              <a:cxn ang="T114">
                <a:pos x="T12" y="T13"/>
              </a:cxn>
              <a:cxn ang="T115">
                <a:pos x="T14" y="T15"/>
              </a:cxn>
              <a:cxn ang="T116">
                <a:pos x="T16" y="T17"/>
              </a:cxn>
              <a:cxn ang="T117">
                <a:pos x="T18" y="T19"/>
              </a:cxn>
              <a:cxn ang="T118">
                <a:pos x="T20" y="T21"/>
              </a:cxn>
              <a:cxn ang="T119">
                <a:pos x="T22" y="T23"/>
              </a:cxn>
              <a:cxn ang="T120">
                <a:pos x="T24" y="T25"/>
              </a:cxn>
              <a:cxn ang="T121">
                <a:pos x="T26" y="T27"/>
              </a:cxn>
              <a:cxn ang="T122">
                <a:pos x="T28" y="T29"/>
              </a:cxn>
              <a:cxn ang="T123">
                <a:pos x="T30" y="T31"/>
              </a:cxn>
              <a:cxn ang="T124">
                <a:pos x="T32" y="T33"/>
              </a:cxn>
              <a:cxn ang="T125">
                <a:pos x="T34" y="T35"/>
              </a:cxn>
              <a:cxn ang="T126">
                <a:pos x="T36" y="T37"/>
              </a:cxn>
              <a:cxn ang="T127">
                <a:pos x="T38" y="T39"/>
              </a:cxn>
              <a:cxn ang="T128">
                <a:pos x="T40" y="T41"/>
              </a:cxn>
              <a:cxn ang="T129">
                <a:pos x="T42" y="T43"/>
              </a:cxn>
              <a:cxn ang="T130">
                <a:pos x="T44" y="T45"/>
              </a:cxn>
              <a:cxn ang="T131">
                <a:pos x="T46" y="T47"/>
              </a:cxn>
              <a:cxn ang="T132">
                <a:pos x="T48" y="T49"/>
              </a:cxn>
              <a:cxn ang="T133">
                <a:pos x="T50" y="T51"/>
              </a:cxn>
              <a:cxn ang="T134">
                <a:pos x="T52" y="T53"/>
              </a:cxn>
              <a:cxn ang="T135">
                <a:pos x="T54" y="T55"/>
              </a:cxn>
              <a:cxn ang="T136">
                <a:pos x="T56" y="T57"/>
              </a:cxn>
              <a:cxn ang="T137">
                <a:pos x="T58" y="T59"/>
              </a:cxn>
              <a:cxn ang="T138">
                <a:pos x="T60" y="T61"/>
              </a:cxn>
              <a:cxn ang="T139">
                <a:pos x="T62" y="T63"/>
              </a:cxn>
              <a:cxn ang="T140">
                <a:pos x="T64" y="T65"/>
              </a:cxn>
              <a:cxn ang="T141">
                <a:pos x="T66" y="T67"/>
              </a:cxn>
              <a:cxn ang="T142">
                <a:pos x="T68" y="T69"/>
              </a:cxn>
              <a:cxn ang="T143">
                <a:pos x="T70" y="T71"/>
              </a:cxn>
              <a:cxn ang="T144">
                <a:pos x="T72" y="T73"/>
              </a:cxn>
              <a:cxn ang="T145">
                <a:pos x="T74" y="T75"/>
              </a:cxn>
              <a:cxn ang="T146">
                <a:pos x="T76" y="T77"/>
              </a:cxn>
              <a:cxn ang="T147">
                <a:pos x="T78" y="T79"/>
              </a:cxn>
              <a:cxn ang="T148">
                <a:pos x="T80" y="T81"/>
              </a:cxn>
              <a:cxn ang="T149">
                <a:pos x="T82" y="T83"/>
              </a:cxn>
              <a:cxn ang="T150">
                <a:pos x="T84" y="T85"/>
              </a:cxn>
              <a:cxn ang="T151">
                <a:pos x="T86" y="T87"/>
              </a:cxn>
              <a:cxn ang="T152">
                <a:pos x="T88" y="T89"/>
              </a:cxn>
              <a:cxn ang="T153">
                <a:pos x="T90" y="T91"/>
              </a:cxn>
              <a:cxn ang="T154">
                <a:pos x="T92" y="T93"/>
              </a:cxn>
              <a:cxn ang="T155">
                <a:pos x="T94" y="T95"/>
              </a:cxn>
              <a:cxn ang="T156">
                <a:pos x="T96" y="T97"/>
              </a:cxn>
              <a:cxn ang="T157">
                <a:pos x="T98" y="T99"/>
              </a:cxn>
              <a:cxn ang="T158">
                <a:pos x="T100" y="T101"/>
              </a:cxn>
              <a:cxn ang="T159">
                <a:pos x="T102" y="T103"/>
              </a:cxn>
              <a:cxn ang="T160">
                <a:pos x="T104" y="T105"/>
              </a:cxn>
              <a:cxn ang="T161">
                <a:pos x="T106" y="T107"/>
              </a:cxn>
            </a:cxnLst>
            <a:rect l="0" t="0" r="r" b="b"/>
            <a:pathLst>
              <a:path w="5280" h="6084">
                <a:moveTo>
                  <a:pt x="324" y="1940"/>
                </a:moveTo>
                <a:lnTo>
                  <a:pt x="969" y="1940"/>
                </a:lnTo>
                <a:lnTo>
                  <a:pt x="986" y="1940"/>
                </a:lnTo>
                <a:lnTo>
                  <a:pt x="1002" y="1942"/>
                </a:lnTo>
                <a:lnTo>
                  <a:pt x="1018" y="1943"/>
                </a:lnTo>
                <a:lnTo>
                  <a:pt x="1034" y="1947"/>
                </a:lnTo>
                <a:lnTo>
                  <a:pt x="1049" y="1950"/>
                </a:lnTo>
                <a:lnTo>
                  <a:pt x="1065" y="1955"/>
                </a:lnTo>
                <a:lnTo>
                  <a:pt x="1080" y="1960"/>
                </a:lnTo>
                <a:lnTo>
                  <a:pt x="1094" y="1966"/>
                </a:lnTo>
                <a:lnTo>
                  <a:pt x="1109" y="1972"/>
                </a:lnTo>
                <a:lnTo>
                  <a:pt x="1122" y="1979"/>
                </a:lnTo>
                <a:lnTo>
                  <a:pt x="1136" y="1987"/>
                </a:lnTo>
                <a:lnTo>
                  <a:pt x="1149" y="1996"/>
                </a:lnTo>
                <a:lnTo>
                  <a:pt x="1162" y="2005"/>
                </a:lnTo>
                <a:lnTo>
                  <a:pt x="1174" y="2014"/>
                </a:lnTo>
                <a:lnTo>
                  <a:pt x="1185" y="2025"/>
                </a:lnTo>
                <a:lnTo>
                  <a:pt x="1197" y="2035"/>
                </a:lnTo>
                <a:lnTo>
                  <a:pt x="1208" y="2046"/>
                </a:lnTo>
                <a:lnTo>
                  <a:pt x="1218" y="2058"/>
                </a:lnTo>
                <a:lnTo>
                  <a:pt x="1228" y="2071"/>
                </a:lnTo>
                <a:lnTo>
                  <a:pt x="1237" y="2083"/>
                </a:lnTo>
                <a:lnTo>
                  <a:pt x="1245" y="2096"/>
                </a:lnTo>
                <a:lnTo>
                  <a:pt x="1252" y="2110"/>
                </a:lnTo>
                <a:lnTo>
                  <a:pt x="1260" y="2123"/>
                </a:lnTo>
                <a:lnTo>
                  <a:pt x="1266" y="2137"/>
                </a:lnTo>
                <a:lnTo>
                  <a:pt x="1272" y="2152"/>
                </a:lnTo>
                <a:lnTo>
                  <a:pt x="1277" y="2168"/>
                </a:lnTo>
                <a:lnTo>
                  <a:pt x="1281" y="2182"/>
                </a:lnTo>
                <a:lnTo>
                  <a:pt x="1285" y="2198"/>
                </a:lnTo>
                <a:lnTo>
                  <a:pt x="1288" y="2214"/>
                </a:lnTo>
                <a:lnTo>
                  <a:pt x="1290" y="2230"/>
                </a:lnTo>
                <a:lnTo>
                  <a:pt x="1291" y="2247"/>
                </a:lnTo>
                <a:lnTo>
                  <a:pt x="1291" y="2263"/>
                </a:lnTo>
                <a:lnTo>
                  <a:pt x="1291" y="5761"/>
                </a:lnTo>
                <a:lnTo>
                  <a:pt x="1291" y="5778"/>
                </a:lnTo>
                <a:lnTo>
                  <a:pt x="1290" y="5794"/>
                </a:lnTo>
                <a:lnTo>
                  <a:pt x="1288" y="5810"/>
                </a:lnTo>
                <a:lnTo>
                  <a:pt x="1285" y="5827"/>
                </a:lnTo>
                <a:lnTo>
                  <a:pt x="1281" y="5842"/>
                </a:lnTo>
                <a:lnTo>
                  <a:pt x="1277" y="5857"/>
                </a:lnTo>
                <a:lnTo>
                  <a:pt x="1272" y="5872"/>
                </a:lnTo>
                <a:lnTo>
                  <a:pt x="1266" y="5887"/>
                </a:lnTo>
                <a:lnTo>
                  <a:pt x="1260" y="5901"/>
                </a:lnTo>
                <a:lnTo>
                  <a:pt x="1252" y="5915"/>
                </a:lnTo>
                <a:lnTo>
                  <a:pt x="1245" y="5928"/>
                </a:lnTo>
                <a:lnTo>
                  <a:pt x="1237" y="5941"/>
                </a:lnTo>
                <a:lnTo>
                  <a:pt x="1228" y="5954"/>
                </a:lnTo>
                <a:lnTo>
                  <a:pt x="1218" y="5966"/>
                </a:lnTo>
                <a:lnTo>
                  <a:pt x="1208" y="5978"/>
                </a:lnTo>
                <a:lnTo>
                  <a:pt x="1197" y="5989"/>
                </a:lnTo>
                <a:lnTo>
                  <a:pt x="1185" y="5999"/>
                </a:lnTo>
                <a:lnTo>
                  <a:pt x="1174" y="6010"/>
                </a:lnTo>
                <a:lnTo>
                  <a:pt x="1162" y="6019"/>
                </a:lnTo>
                <a:lnTo>
                  <a:pt x="1149" y="6028"/>
                </a:lnTo>
                <a:lnTo>
                  <a:pt x="1136" y="6037"/>
                </a:lnTo>
                <a:lnTo>
                  <a:pt x="1122" y="6045"/>
                </a:lnTo>
                <a:lnTo>
                  <a:pt x="1109" y="6052"/>
                </a:lnTo>
                <a:lnTo>
                  <a:pt x="1094" y="6058"/>
                </a:lnTo>
                <a:lnTo>
                  <a:pt x="1080" y="6064"/>
                </a:lnTo>
                <a:lnTo>
                  <a:pt x="1065" y="6070"/>
                </a:lnTo>
                <a:lnTo>
                  <a:pt x="1049" y="6074"/>
                </a:lnTo>
                <a:lnTo>
                  <a:pt x="1034" y="6077"/>
                </a:lnTo>
                <a:lnTo>
                  <a:pt x="1018" y="6081"/>
                </a:lnTo>
                <a:lnTo>
                  <a:pt x="1002" y="6082"/>
                </a:lnTo>
                <a:lnTo>
                  <a:pt x="986" y="6084"/>
                </a:lnTo>
                <a:lnTo>
                  <a:pt x="969" y="6084"/>
                </a:lnTo>
                <a:lnTo>
                  <a:pt x="324" y="6084"/>
                </a:lnTo>
                <a:lnTo>
                  <a:pt x="307" y="6084"/>
                </a:lnTo>
                <a:lnTo>
                  <a:pt x="290" y="6082"/>
                </a:lnTo>
                <a:lnTo>
                  <a:pt x="275" y="6081"/>
                </a:lnTo>
                <a:lnTo>
                  <a:pt x="259" y="6077"/>
                </a:lnTo>
                <a:lnTo>
                  <a:pt x="243" y="6074"/>
                </a:lnTo>
                <a:lnTo>
                  <a:pt x="228" y="6070"/>
                </a:lnTo>
                <a:lnTo>
                  <a:pt x="212" y="6064"/>
                </a:lnTo>
                <a:lnTo>
                  <a:pt x="198" y="6058"/>
                </a:lnTo>
                <a:lnTo>
                  <a:pt x="184" y="6052"/>
                </a:lnTo>
                <a:lnTo>
                  <a:pt x="170" y="6045"/>
                </a:lnTo>
                <a:lnTo>
                  <a:pt x="157" y="6037"/>
                </a:lnTo>
                <a:lnTo>
                  <a:pt x="143" y="6028"/>
                </a:lnTo>
                <a:lnTo>
                  <a:pt x="131" y="6019"/>
                </a:lnTo>
                <a:lnTo>
                  <a:pt x="119" y="6010"/>
                </a:lnTo>
                <a:lnTo>
                  <a:pt x="106" y="5999"/>
                </a:lnTo>
                <a:lnTo>
                  <a:pt x="95" y="5989"/>
                </a:lnTo>
                <a:lnTo>
                  <a:pt x="85" y="5978"/>
                </a:lnTo>
                <a:lnTo>
                  <a:pt x="75" y="5966"/>
                </a:lnTo>
                <a:lnTo>
                  <a:pt x="65" y="5954"/>
                </a:lnTo>
                <a:lnTo>
                  <a:pt x="56" y="5941"/>
                </a:lnTo>
                <a:lnTo>
                  <a:pt x="47" y="5928"/>
                </a:lnTo>
                <a:lnTo>
                  <a:pt x="39" y="5915"/>
                </a:lnTo>
                <a:lnTo>
                  <a:pt x="33" y="5901"/>
                </a:lnTo>
                <a:lnTo>
                  <a:pt x="26" y="5887"/>
                </a:lnTo>
                <a:lnTo>
                  <a:pt x="21" y="5872"/>
                </a:lnTo>
                <a:lnTo>
                  <a:pt x="15" y="5857"/>
                </a:lnTo>
                <a:lnTo>
                  <a:pt x="11" y="5842"/>
                </a:lnTo>
                <a:lnTo>
                  <a:pt x="7" y="5827"/>
                </a:lnTo>
                <a:lnTo>
                  <a:pt x="5" y="5810"/>
                </a:lnTo>
                <a:lnTo>
                  <a:pt x="3" y="5794"/>
                </a:lnTo>
                <a:lnTo>
                  <a:pt x="2" y="5778"/>
                </a:lnTo>
                <a:lnTo>
                  <a:pt x="0" y="5761"/>
                </a:lnTo>
                <a:lnTo>
                  <a:pt x="0" y="2263"/>
                </a:lnTo>
                <a:lnTo>
                  <a:pt x="2" y="2247"/>
                </a:lnTo>
                <a:lnTo>
                  <a:pt x="3" y="2230"/>
                </a:lnTo>
                <a:lnTo>
                  <a:pt x="5" y="2214"/>
                </a:lnTo>
                <a:lnTo>
                  <a:pt x="7" y="2198"/>
                </a:lnTo>
                <a:lnTo>
                  <a:pt x="11" y="2182"/>
                </a:lnTo>
                <a:lnTo>
                  <a:pt x="15" y="2168"/>
                </a:lnTo>
                <a:lnTo>
                  <a:pt x="21" y="2152"/>
                </a:lnTo>
                <a:lnTo>
                  <a:pt x="26" y="2137"/>
                </a:lnTo>
                <a:lnTo>
                  <a:pt x="33" y="2123"/>
                </a:lnTo>
                <a:lnTo>
                  <a:pt x="39" y="2110"/>
                </a:lnTo>
                <a:lnTo>
                  <a:pt x="47" y="2096"/>
                </a:lnTo>
                <a:lnTo>
                  <a:pt x="56" y="2083"/>
                </a:lnTo>
                <a:lnTo>
                  <a:pt x="65" y="2071"/>
                </a:lnTo>
                <a:lnTo>
                  <a:pt x="75" y="2058"/>
                </a:lnTo>
                <a:lnTo>
                  <a:pt x="85" y="2046"/>
                </a:lnTo>
                <a:lnTo>
                  <a:pt x="95" y="2035"/>
                </a:lnTo>
                <a:lnTo>
                  <a:pt x="106" y="2025"/>
                </a:lnTo>
                <a:lnTo>
                  <a:pt x="119" y="2014"/>
                </a:lnTo>
                <a:lnTo>
                  <a:pt x="131" y="2005"/>
                </a:lnTo>
                <a:lnTo>
                  <a:pt x="143" y="1996"/>
                </a:lnTo>
                <a:lnTo>
                  <a:pt x="157" y="1987"/>
                </a:lnTo>
                <a:lnTo>
                  <a:pt x="170" y="1979"/>
                </a:lnTo>
                <a:lnTo>
                  <a:pt x="184" y="1972"/>
                </a:lnTo>
                <a:lnTo>
                  <a:pt x="198" y="1966"/>
                </a:lnTo>
                <a:lnTo>
                  <a:pt x="212" y="1960"/>
                </a:lnTo>
                <a:lnTo>
                  <a:pt x="228" y="1955"/>
                </a:lnTo>
                <a:lnTo>
                  <a:pt x="243" y="1950"/>
                </a:lnTo>
                <a:lnTo>
                  <a:pt x="259" y="1947"/>
                </a:lnTo>
                <a:lnTo>
                  <a:pt x="275" y="1943"/>
                </a:lnTo>
                <a:lnTo>
                  <a:pt x="290" y="1942"/>
                </a:lnTo>
                <a:lnTo>
                  <a:pt x="307" y="1940"/>
                </a:lnTo>
                <a:lnTo>
                  <a:pt x="324" y="1940"/>
                </a:lnTo>
                <a:close/>
                <a:moveTo>
                  <a:pt x="1510" y="2238"/>
                </a:moveTo>
                <a:lnTo>
                  <a:pt x="1915" y="2238"/>
                </a:lnTo>
                <a:lnTo>
                  <a:pt x="1915" y="145"/>
                </a:lnTo>
                <a:lnTo>
                  <a:pt x="1915" y="0"/>
                </a:lnTo>
                <a:lnTo>
                  <a:pt x="2059" y="0"/>
                </a:lnTo>
                <a:lnTo>
                  <a:pt x="4107" y="0"/>
                </a:lnTo>
                <a:lnTo>
                  <a:pt x="4176" y="0"/>
                </a:lnTo>
                <a:lnTo>
                  <a:pt x="4220" y="53"/>
                </a:lnTo>
                <a:lnTo>
                  <a:pt x="4946" y="942"/>
                </a:lnTo>
                <a:lnTo>
                  <a:pt x="4978" y="983"/>
                </a:lnTo>
                <a:lnTo>
                  <a:pt x="4978" y="1033"/>
                </a:lnTo>
                <a:lnTo>
                  <a:pt x="4978" y="2238"/>
                </a:lnTo>
                <a:lnTo>
                  <a:pt x="5280" y="2238"/>
                </a:lnTo>
                <a:lnTo>
                  <a:pt x="5280" y="5793"/>
                </a:lnTo>
                <a:lnTo>
                  <a:pt x="1510" y="5793"/>
                </a:lnTo>
                <a:lnTo>
                  <a:pt x="1510" y="2238"/>
                </a:lnTo>
                <a:close/>
                <a:moveTo>
                  <a:pt x="2121" y="2651"/>
                </a:moveTo>
                <a:lnTo>
                  <a:pt x="2121" y="3528"/>
                </a:lnTo>
                <a:lnTo>
                  <a:pt x="3968" y="3528"/>
                </a:lnTo>
                <a:lnTo>
                  <a:pt x="3968" y="2651"/>
                </a:lnTo>
                <a:lnTo>
                  <a:pt x="2121" y="2651"/>
                </a:lnTo>
                <a:close/>
                <a:moveTo>
                  <a:pt x="3509" y="5141"/>
                </a:moveTo>
                <a:lnTo>
                  <a:pt x="3509" y="5424"/>
                </a:lnTo>
                <a:lnTo>
                  <a:pt x="3968" y="5424"/>
                </a:lnTo>
                <a:lnTo>
                  <a:pt x="3968" y="5141"/>
                </a:lnTo>
                <a:lnTo>
                  <a:pt x="3509" y="5141"/>
                </a:lnTo>
                <a:close/>
                <a:moveTo>
                  <a:pt x="2803" y="5141"/>
                </a:moveTo>
                <a:lnTo>
                  <a:pt x="2803" y="5424"/>
                </a:lnTo>
                <a:lnTo>
                  <a:pt x="3262" y="5424"/>
                </a:lnTo>
                <a:lnTo>
                  <a:pt x="3262" y="5141"/>
                </a:lnTo>
                <a:lnTo>
                  <a:pt x="2803" y="5141"/>
                </a:lnTo>
                <a:close/>
                <a:moveTo>
                  <a:pt x="2121" y="5141"/>
                </a:moveTo>
                <a:lnTo>
                  <a:pt x="2121" y="5424"/>
                </a:lnTo>
                <a:lnTo>
                  <a:pt x="2581" y="5424"/>
                </a:lnTo>
                <a:lnTo>
                  <a:pt x="2581" y="5141"/>
                </a:lnTo>
                <a:lnTo>
                  <a:pt x="2121" y="5141"/>
                </a:lnTo>
                <a:close/>
                <a:moveTo>
                  <a:pt x="3509" y="4704"/>
                </a:moveTo>
                <a:lnTo>
                  <a:pt x="3509" y="4987"/>
                </a:lnTo>
                <a:lnTo>
                  <a:pt x="3968" y="4987"/>
                </a:lnTo>
                <a:lnTo>
                  <a:pt x="3968" y="4704"/>
                </a:lnTo>
                <a:lnTo>
                  <a:pt x="3509" y="4704"/>
                </a:lnTo>
                <a:close/>
                <a:moveTo>
                  <a:pt x="2803" y="4704"/>
                </a:moveTo>
                <a:lnTo>
                  <a:pt x="2803" y="4987"/>
                </a:lnTo>
                <a:lnTo>
                  <a:pt x="3262" y="4987"/>
                </a:lnTo>
                <a:lnTo>
                  <a:pt x="3262" y="4704"/>
                </a:lnTo>
                <a:lnTo>
                  <a:pt x="2803" y="4704"/>
                </a:lnTo>
                <a:close/>
                <a:moveTo>
                  <a:pt x="2121" y="4704"/>
                </a:moveTo>
                <a:lnTo>
                  <a:pt x="2121" y="4987"/>
                </a:lnTo>
                <a:lnTo>
                  <a:pt x="2581" y="4987"/>
                </a:lnTo>
                <a:lnTo>
                  <a:pt x="2581" y="4704"/>
                </a:lnTo>
                <a:lnTo>
                  <a:pt x="2121" y="4704"/>
                </a:lnTo>
                <a:close/>
                <a:moveTo>
                  <a:pt x="3509" y="4256"/>
                </a:moveTo>
                <a:lnTo>
                  <a:pt x="3509" y="4539"/>
                </a:lnTo>
                <a:lnTo>
                  <a:pt x="3968" y="4539"/>
                </a:lnTo>
                <a:lnTo>
                  <a:pt x="3968" y="4256"/>
                </a:lnTo>
                <a:lnTo>
                  <a:pt x="3509" y="4256"/>
                </a:lnTo>
                <a:close/>
                <a:moveTo>
                  <a:pt x="2803" y="4256"/>
                </a:moveTo>
                <a:lnTo>
                  <a:pt x="2803" y="4539"/>
                </a:lnTo>
                <a:lnTo>
                  <a:pt x="3262" y="4539"/>
                </a:lnTo>
                <a:lnTo>
                  <a:pt x="3262" y="4256"/>
                </a:lnTo>
                <a:lnTo>
                  <a:pt x="2803" y="4256"/>
                </a:lnTo>
                <a:close/>
                <a:moveTo>
                  <a:pt x="2121" y="4256"/>
                </a:moveTo>
                <a:lnTo>
                  <a:pt x="2121" y="4539"/>
                </a:lnTo>
                <a:lnTo>
                  <a:pt x="2581" y="4539"/>
                </a:lnTo>
                <a:lnTo>
                  <a:pt x="2581" y="4256"/>
                </a:lnTo>
                <a:lnTo>
                  <a:pt x="2121" y="4256"/>
                </a:lnTo>
                <a:close/>
                <a:moveTo>
                  <a:pt x="3509" y="3819"/>
                </a:moveTo>
                <a:lnTo>
                  <a:pt x="3509" y="4102"/>
                </a:lnTo>
                <a:lnTo>
                  <a:pt x="3968" y="4102"/>
                </a:lnTo>
                <a:lnTo>
                  <a:pt x="3968" y="3819"/>
                </a:lnTo>
                <a:lnTo>
                  <a:pt x="3509" y="3819"/>
                </a:lnTo>
                <a:close/>
                <a:moveTo>
                  <a:pt x="2803" y="3819"/>
                </a:moveTo>
                <a:lnTo>
                  <a:pt x="2803" y="4102"/>
                </a:lnTo>
                <a:lnTo>
                  <a:pt x="3262" y="4102"/>
                </a:lnTo>
                <a:lnTo>
                  <a:pt x="3262" y="3819"/>
                </a:lnTo>
                <a:lnTo>
                  <a:pt x="2803" y="3819"/>
                </a:lnTo>
                <a:close/>
                <a:moveTo>
                  <a:pt x="2121" y="3819"/>
                </a:moveTo>
                <a:lnTo>
                  <a:pt x="2121" y="4102"/>
                </a:lnTo>
                <a:lnTo>
                  <a:pt x="2581" y="4102"/>
                </a:lnTo>
                <a:lnTo>
                  <a:pt x="2581" y="3819"/>
                </a:lnTo>
                <a:lnTo>
                  <a:pt x="2121" y="3819"/>
                </a:lnTo>
                <a:close/>
                <a:moveTo>
                  <a:pt x="2479" y="1864"/>
                </a:moveTo>
                <a:lnTo>
                  <a:pt x="2479" y="2048"/>
                </a:lnTo>
                <a:lnTo>
                  <a:pt x="4341" y="2048"/>
                </a:lnTo>
                <a:lnTo>
                  <a:pt x="4341" y="1864"/>
                </a:lnTo>
                <a:lnTo>
                  <a:pt x="2479" y="1864"/>
                </a:lnTo>
                <a:close/>
                <a:moveTo>
                  <a:pt x="2479" y="1443"/>
                </a:moveTo>
                <a:lnTo>
                  <a:pt x="2479" y="1627"/>
                </a:lnTo>
                <a:lnTo>
                  <a:pt x="4341" y="1627"/>
                </a:lnTo>
                <a:lnTo>
                  <a:pt x="4341" y="1443"/>
                </a:lnTo>
                <a:lnTo>
                  <a:pt x="2479" y="1443"/>
                </a:lnTo>
                <a:close/>
                <a:moveTo>
                  <a:pt x="2479" y="1044"/>
                </a:moveTo>
                <a:lnTo>
                  <a:pt x="2479" y="1228"/>
                </a:lnTo>
                <a:lnTo>
                  <a:pt x="3582" y="1228"/>
                </a:lnTo>
                <a:lnTo>
                  <a:pt x="3582" y="1044"/>
                </a:lnTo>
                <a:lnTo>
                  <a:pt x="2479" y="1044"/>
                </a:lnTo>
                <a:close/>
                <a:moveTo>
                  <a:pt x="2479" y="623"/>
                </a:moveTo>
                <a:lnTo>
                  <a:pt x="2479" y="807"/>
                </a:lnTo>
                <a:lnTo>
                  <a:pt x="3582" y="807"/>
                </a:lnTo>
                <a:lnTo>
                  <a:pt x="3582" y="623"/>
                </a:lnTo>
                <a:lnTo>
                  <a:pt x="2479" y="623"/>
                </a:lnTo>
                <a:close/>
                <a:moveTo>
                  <a:pt x="4167" y="447"/>
                </a:moveTo>
                <a:lnTo>
                  <a:pt x="4141" y="656"/>
                </a:lnTo>
                <a:lnTo>
                  <a:pt x="4466" y="812"/>
                </a:lnTo>
                <a:lnTo>
                  <a:pt x="4167" y="447"/>
                </a:lnTo>
                <a:close/>
                <a:moveTo>
                  <a:pt x="4688" y="1238"/>
                </a:moveTo>
                <a:lnTo>
                  <a:pt x="3922" y="871"/>
                </a:lnTo>
                <a:lnTo>
                  <a:pt x="3829" y="826"/>
                </a:lnTo>
                <a:lnTo>
                  <a:pt x="3842" y="722"/>
                </a:lnTo>
                <a:lnTo>
                  <a:pt x="3897" y="289"/>
                </a:lnTo>
                <a:lnTo>
                  <a:pt x="2203" y="289"/>
                </a:lnTo>
                <a:lnTo>
                  <a:pt x="2203" y="2238"/>
                </a:lnTo>
                <a:lnTo>
                  <a:pt x="4688" y="2238"/>
                </a:lnTo>
                <a:lnTo>
                  <a:pt x="4688" y="1238"/>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32" name="KSO_Shape"/>
          <p:cNvSpPr/>
          <p:nvPr/>
        </p:nvSpPr>
        <p:spPr>
          <a:xfrm>
            <a:off x="2246499" y="4896784"/>
            <a:ext cx="544584" cy="563363"/>
          </a:xfrm>
          <a:custGeom>
            <a:avLst/>
            <a:gdLst/>
            <a:ahLst/>
            <a:cxnLst/>
            <a:rect l="l" t="t" r="r" b="b"/>
            <a:pathLst>
              <a:path w="1119349" h="1157433">
                <a:moveTo>
                  <a:pt x="135620" y="818456"/>
                </a:moveTo>
                <a:cubicBezTo>
                  <a:pt x="71450" y="948523"/>
                  <a:pt x="57484" y="1054732"/>
                  <a:pt x="108323" y="1103729"/>
                </a:cubicBezTo>
                <a:cubicBezTo>
                  <a:pt x="164989" y="1158341"/>
                  <a:pt x="289713" y="1129874"/>
                  <a:pt x="437069" y="1040437"/>
                </a:cubicBezTo>
                <a:cubicBezTo>
                  <a:pt x="307239" y="1007168"/>
                  <a:pt x="198946" y="926245"/>
                  <a:pt x="135620" y="818456"/>
                </a:cubicBezTo>
                <a:close/>
                <a:moveTo>
                  <a:pt x="582086" y="345816"/>
                </a:moveTo>
                <a:cubicBezTo>
                  <a:pt x="490772" y="345817"/>
                  <a:pt x="434615" y="407693"/>
                  <a:pt x="413811" y="495363"/>
                </a:cubicBezTo>
                <a:lnTo>
                  <a:pt x="750361" y="495364"/>
                </a:lnTo>
                <a:cubicBezTo>
                  <a:pt x="729557" y="407692"/>
                  <a:pt x="673401" y="345816"/>
                  <a:pt x="582086" y="345816"/>
                </a:cubicBezTo>
                <a:close/>
                <a:moveTo>
                  <a:pt x="954622" y="129"/>
                </a:moveTo>
                <a:cubicBezTo>
                  <a:pt x="1007406" y="-1466"/>
                  <a:pt x="1051113" y="11645"/>
                  <a:pt x="1081775" y="41196"/>
                </a:cubicBezTo>
                <a:cubicBezTo>
                  <a:pt x="1101805" y="60500"/>
                  <a:pt x="1115030" y="85625"/>
                  <a:pt x="1119349" y="116033"/>
                </a:cubicBezTo>
                <a:cubicBezTo>
                  <a:pt x="1112931" y="103633"/>
                  <a:pt x="1104158" y="92219"/>
                  <a:pt x="1093494" y="81508"/>
                </a:cubicBezTo>
                <a:cubicBezTo>
                  <a:pt x="1010899" y="-1451"/>
                  <a:pt x="882017" y="28786"/>
                  <a:pt x="737350" y="130602"/>
                </a:cubicBezTo>
                <a:cubicBezTo>
                  <a:pt x="943277" y="190863"/>
                  <a:pt x="1091569" y="370605"/>
                  <a:pt x="1091569" y="582598"/>
                </a:cubicBezTo>
                <a:lnTo>
                  <a:pt x="1085273" y="640757"/>
                </a:lnTo>
                <a:lnTo>
                  <a:pt x="755888" y="640756"/>
                </a:lnTo>
                <a:lnTo>
                  <a:pt x="719073" y="640757"/>
                </a:lnTo>
                <a:lnTo>
                  <a:pt x="408284" y="640757"/>
                </a:lnTo>
                <a:cubicBezTo>
                  <a:pt x="424002" y="743453"/>
                  <a:pt x="484447" y="819382"/>
                  <a:pt x="582086" y="819383"/>
                </a:cubicBezTo>
                <a:cubicBezTo>
                  <a:pt x="648673" y="819382"/>
                  <a:pt x="697960" y="784070"/>
                  <a:pt x="725617" y="727992"/>
                </a:cubicBezTo>
                <a:lnTo>
                  <a:pt x="1064773" y="727992"/>
                </a:lnTo>
                <a:cubicBezTo>
                  <a:pt x="1000780" y="921122"/>
                  <a:pt x="807116" y="1060320"/>
                  <a:pt x="578539" y="1060320"/>
                </a:cubicBezTo>
                <a:cubicBezTo>
                  <a:pt x="541437" y="1060319"/>
                  <a:pt x="505255" y="1056652"/>
                  <a:pt x="470646" y="1048435"/>
                </a:cubicBezTo>
                <a:cubicBezTo>
                  <a:pt x="288189" y="1159820"/>
                  <a:pt x="124174" y="1191927"/>
                  <a:pt x="45670" y="1116267"/>
                </a:cubicBezTo>
                <a:cubicBezTo>
                  <a:pt x="-38972" y="1034693"/>
                  <a:pt x="-2092" y="849162"/>
                  <a:pt x="124297" y="645271"/>
                </a:cubicBezTo>
                <a:cubicBezTo>
                  <a:pt x="126384" y="641564"/>
                  <a:pt x="128546" y="637931"/>
                  <a:pt x="130887" y="634433"/>
                </a:cubicBezTo>
                <a:cubicBezTo>
                  <a:pt x="140131" y="616742"/>
                  <a:pt x="151256" y="599735"/>
                  <a:pt x="163296" y="582889"/>
                </a:cubicBezTo>
                <a:cubicBezTo>
                  <a:pt x="171413" y="570408"/>
                  <a:pt x="179765" y="558285"/>
                  <a:pt x="189707" y="547372"/>
                </a:cubicBezTo>
                <a:cubicBezTo>
                  <a:pt x="207410" y="520542"/>
                  <a:pt x="227598" y="494496"/>
                  <a:pt x="249351" y="468810"/>
                </a:cubicBezTo>
                <a:cubicBezTo>
                  <a:pt x="261501" y="453873"/>
                  <a:pt x="274484" y="439223"/>
                  <a:pt x="288439" y="424719"/>
                </a:cubicBezTo>
                <a:cubicBezTo>
                  <a:pt x="304701" y="403895"/>
                  <a:pt x="322841" y="384213"/>
                  <a:pt x="341644" y="364703"/>
                </a:cubicBezTo>
                <a:cubicBezTo>
                  <a:pt x="392793" y="311630"/>
                  <a:pt x="445389" y="263415"/>
                  <a:pt x="498166" y="220924"/>
                </a:cubicBezTo>
                <a:cubicBezTo>
                  <a:pt x="310657" y="309270"/>
                  <a:pt x="183697" y="431706"/>
                  <a:pt x="65845" y="579499"/>
                </a:cubicBezTo>
                <a:cubicBezTo>
                  <a:pt x="67312" y="317087"/>
                  <a:pt x="296312" y="104878"/>
                  <a:pt x="578538" y="104878"/>
                </a:cubicBezTo>
                <a:lnTo>
                  <a:pt x="651994" y="111773"/>
                </a:lnTo>
                <a:cubicBezTo>
                  <a:pt x="764896" y="41979"/>
                  <a:pt x="871117" y="2651"/>
                  <a:pt x="954622" y="129"/>
                </a:cubicBez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solidFill>
                <a:schemeClr val="tx1"/>
              </a:solidFill>
              <a:latin typeface="Calibri" panose="020F0502020204030204" pitchFamily="34" charset="0"/>
              <a:ea typeface="幼圆" panose="02010509060101010101" pitchFamily="49" charset="-122"/>
            </a:endParaRPr>
          </a:p>
        </p:txBody>
      </p:sp>
      <p:sp>
        <p:nvSpPr>
          <p:cNvPr id="33" name="文本框 32"/>
          <p:cNvSpPr txBox="1"/>
          <p:nvPr/>
        </p:nvSpPr>
        <p:spPr>
          <a:xfrm>
            <a:off x="8322256" y="2477580"/>
            <a:ext cx="2132003"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72%</a:t>
            </a:r>
            <a:endParaRPr lang="zh-CN" altLang="en-US" sz="4800" b="1" dirty="0">
              <a:solidFill>
                <a:schemeClr val="accent1"/>
              </a:solidFill>
              <a:latin typeface="+mj-ea"/>
              <a:ea typeface="+mj-ea"/>
            </a:endParaRPr>
          </a:p>
        </p:txBody>
      </p:sp>
      <p:sp>
        <p:nvSpPr>
          <p:cNvPr id="34" name="矩形 33"/>
          <p:cNvSpPr/>
          <p:nvPr/>
        </p:nvSpPr>
        <p:spPr>
          <a:xfrm>
            <a:off x="8629038" y="3308577"/>
            <a:ext cx="1539661" cy="108000"/>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
        <p:nvSpPr>
          <p:cNvPr id="35" name="文本框 34"/>
          <p:cNvSpPr txBox="1"/>
          <p:nvPr/>
        </p:nvSpPr>
        <p:spPr>
          <a:xfrm>
            <a:off x="8322256" y="4575150"/>
            <a:ext cx="2132003" cy="830997"/>
          </a:xfrm>
          <a:prstGeom prst="rect">
            <a:avLst/>
          </a:prstGeom>
          <a:noFill/>
        </p:spPr>
        <p:txBody>
          <a:bodyPr wrap="square" rtlCol="0">
            <a:spAutoFit/>
          </a:bodyPr>
          <a:lstStyle/>
          <a:p>
            <a:pPr algn="ctr"/>
            <a:r>
              <a:rPr lang="en-US" altLang="zh-CN" sz="4800" b="1" dirty="0">
                <a:solidFill>
                  <a:schemeClr val="accent1"/>
                </a:solidFill>
                <a:latin typeface="+mj-ea"/>
                <a:ea typeface="+mj-ea"/>
              </a:rPr>
              <a:t>85%</a:t>
            </a:r>
            <a:endParaRPr lang="zh-CN" altLang="en-US" sz="4800" b="1" dirty="0">
              <a:solidFill>
                <a:schemeClr val="accent1"/>
              </a:solidFill>
              <a:latin typeface="+mj-ea"/>
              <a:ea typeface="+mj-ea"/>
            </a:endParaRPr>
          </a:p>
        </p:txBody>
      </p:sp>
      <p:sp>
        <p:nvSpPr>
          <p:cNvPr id="36" name="矩形 35"/>
          <p:cNvSpPr/>
          <p:nvPr/>
        </p:nvSpPr>
        <p:spPr>
          <a:xfrm>
            <a:off x="8629038" y="5406147"/>
            <a:ext cx="1539661" cy="108000"/>
          </a:xfrm>
          <a:prstGeom prst="rect">
            <a:avLst/>
          </a:prstGeom>
          <a:solidFill>
            <a:schemeClr val="accent1"/>
          </a:solidFill>
          <a:ln w="34925">
            <a:no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endParaRPr lang="zh-CN" altLang="en-US" sz="1200"/>
          </a:p>
        </p:txBody>
      </p:sp>
    </p:spTree>
  </p:cSld>
  <p:clrMapOvr>
    <a:masterClrMapping/>
  </p:clrMapOvr>
  <p:transition spd="slow"/>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矩形 14"/>
          <p:cNvSpPr/>
          <p:nvPr/>
        </p:nvSpPr>
        <p:spPr>
          <a:xfrm>
            <a:off x="5552064" y="2153729"/>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16" name="矩形 15"/>
          <p:cNvSpPr/>
          <p:nvPr/>
        </p:nvSpPr>
        <p:spPr>
          <a:xfrm>
            <a:off x="5552064" y="1892007"/>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矩形 16"/>
          <p:cNvSpPr/>
          <p:nvPr/>
        </p:nvSpPr>
        <p:spPr>
          <a:xfrm>
            <a:off x="5552064" y="3966291"/>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9" name="KSO_Shape"/>
          <p:cNvSpPr/>
          <p:nvPr/>
        </p:nvSpPr>
        <p:spPr bwMode="auto">
          <a:xfrm>
            <a:off x="1238221" y="2361198"/>
            <a:ext cx="2440582" cy="3453655"/>
          </a:xfrm>
          <a:custGeom>
            <a:avLst/>
            <a:gdLst>
              <a:gd name="T0" fmla="*/ 680720 w 1423988"/>
              <a:gd name="T1" fmla="*/ 1626019 h 2012950"/>
              <a:gd name="T2" fmla="*/ 730568 w 1423988"/>
              <a:gd name="T3" fmla="*/ 1631101 h 2012950"/>
              <a:gd name="T4" fmla="*/ 769303 w 1423988"/>
              <a:gd name="T5" fmla="*/ 1599016 h 2012950"/>
              <a:gd name="T6" fmla="*/ 1190626 w 1423988"/>
              <a:gd name="T7" fmla="*/ 934116 h 2012950"/>
              <a:gd name="T8" fmla="*/ 1300481 w 1423988"/>
              <a:gd name="T9" fmla="*/ 1061505 h 2012950"/>
              <a:gd name="T10" fmla="*/ 1364616 w 1423988"/>
              <a:gd name="T11" fmla="*/ 1232416 h 2012950"/>
              <a:gd name="T12" fmla="*/ 1420178 w 1423988"/>
              <a:gd name="T13" fmla="*/ 1723228 h 2012950"/>
              <a:gd name="T14" fmla="*/ 1388111 w 1423988"/>
              <a:gd name="T15" fmla="*/ 1816625 h 2012950"/>
              <a:gd name="T16" fmla="*/ 1329056 w 1423988"/>
              <a:gd name="T17" fmla="*/ 1896045 h 2012950"/>
              <a:gd name="T18" fmla="*/ 1248093 w 1423988"/>
              <a:gd name="T19" fmla="*/ 1957992 h 2012950"/>
              <a:gd name="T20" fmla="*/ 1152843 w 1423988"/>
              <a:gd name="T21" fmla="*/ 1998337 h 2012950"/>
              <a:gd name="T22" fmla="*/ 1049021 w 1423988"/>
              <a:gd name="T23" fmla="*/ 2012633 h 2012950"/>
              <a:gd name="T24" fmla="*/ 289560 w 1423988"/>
              <a:gd name="T25" fmla="*/ 2002784 h 2012950"/>
              <a:gd name="T26" fmla="*/ 192405 w 1423988"/>
              <a:gd name="T27" fmla="*/ 1966569 h 2012950"/>
              <a:gd name="T28" fmla="*/ 108585 w 1423988"/>
              <a:gd name="T29" fmla="*/ 1907481 h 2012950"/>
              <a:gd name="T30" fmla="*/ 44767 w 1423988"/>
              <a:gd name="T31" fmla="*/ 1829650 h 2012950"/>
              <a:gd name="T32" fmla="*/ 7620 w 1423988"/>
              <a:gd name="T33" fmla="*/ 1737206 h 2012950"/>
              <a:gd name="T34" fmla="*/ 2540 w 1423988"/>
              <a:gd name="T35" fmla="*/ 1633643 h 2012950"/>
              <a:gd name="T36" fmla="*/ 108267 w 1423988"/>
              <a:gd name="T37" fmla="*/ 1085013 h 2012950"/>
              <a:gd name="T38" fmla="*/ 209867 w 1423988"/>
              <a:gd name="T39" fmla="*/ 950953 h 2012950"/>
              <a:gd name="T40" fmla="*/ 355600 w 1423988"/>
              <a:gd name="T41" fmla="*/ 877887 h 2012950"/>
              <a:gd name="T42" fmla="*/ 649738 w 1423988"/>
              <a:gd name="T43" fmla="*/ 93946 h 2012950"/>
              <a:gd name="T44" fmla="*/ 594788 w 1423988"/>
              <a:gd name="T45" fmla="*/ 154249 h 2012950"/>
              <a:gd name="T46" fmla="*/ 560802 w 1423988"/>
              <a:gd name="T47" fmla="*/ 183449 h 2012950"/>
              <a:gd name="T48" fmla="*/ 574142 w 1423988"/>
              <a:gd name="T49" fmla="*/ 273903 h 2012950"/>
              <a:gd name="T50" fmla="*/ 645609 w 1423988"/>
              <a:gd name="T51" fmla="*/ 325955 h 2012950"/>
              <a:gd name="T52" fmla="*/ 668478 w 1423988"/>
              <a:gd name="T53" fmla="*/ 366580 h 2012950"/>
              <a:gd name="T54" fmla="*/ 760591 w 1423988"/>
              <a:gd name="T55" fmla="*/ 361819 h 2012950"/>
              <a:gd name="T56" fmla="*/ 777743 w 1423988"/>
              <a:gd name="T57" fmla="*/ 285012 h 2012950"/>
              <a:gd name="T58" fmla="*/ 854292 w 1423988"/>
              <a:gd name="T59" fmla="*/ 268191 h 2012950"/>
              <a:gd name="T60" fmla="*/ 859057 w 1423988"/>
              <a:gd name="T61" fmla="*/ 176466 h 2012950"/>
              <a:gd name="T62" fmla="*/ 818400 w 1423988"/>
              <a:gd name="T63" fmla="*/ 152980 h 2012950"/>
              <a:gd name="T64" fmla="*/ 768850 w 1423988"/>
              <a:gd name="T65" fmla="*/ 85694 h 2012950"/>
              <a:gd name="T66" fmla="*/ 679595 w 1423988"/>
              <a:gd name="T67" fmla="*/ 67921 h 2012950"/>
              <a:gd name="T68" fmla="*/ 808554 w 1423988"/>
              <a:gd name="T69" fmla="*/ 19043 h 2012950"/>
              <a:gd name="T70" fmla="*/ 867315 w 1423988"/>
              <a:gd name="T71" fmla="*/ 70777 h 2012950"/>
              <a:gd name="T72" fmla="*/ 960381 w 1423988"/>
              <a:gd name="T73" fmla="*/ 98072 h 2012950"/>
              <a:gd name="T74" fmla="*/ 1052494 w 1423988"/>
              <a:gd name="T75" fmla="*/ 155202 h 2012950"/>
              <a:gd name="T76" fmla="*/ 1096009 w 1423988"/>
              <a:gd name="T77" fmla="*/ 243117 h 2012950"/>
              <a:gd name="T78" fmla="*/ 1085845 w 1423988"/>
              <a:gd name="T79" fmla="*/ 316433 h 2012950"/>
              <a:gd name="T80" fmla="*/ 1075046 w 1423988"/>
              <a:gd name="T81" fmla="*/ 388162 h 2012950"/>
              <a:gd name="T82" fmla="*/ 1091245 w 1423988"/>
              <a:gd name="T83" fmla="*/ 488773 h 2012950"/>
              <a:gd name="T84" fmla="*/ 1079493 w 1423988"/>
              <a:gd name="T85" fmla="*/ 592558 h 2012950"/>
              <a:gd name="T86" fmla="*/ 1041377 w 1423988"/>
              <a:gd name="T87" fmla="*/ 686187 h 2012950"/>
              <a:gd name="T88" fmla="*/ 980392 w 1423988"/>
              <a:gd name="T89" fmla="*/ 765850 h 2012950"/>
              <a:gd name="T90" fmla="*/ 901302 w 1423988"/>
              <a:gd name="T91" fmla="*/ 826153 h 2012950"/>
              <a:gd name="T92" fmla="*/ 807283 w 1423988"/>
              <a:gd name="T93" fmla="*/ 864557 h 2012950"/>
              <a:gd name="T94" fmla="*/ 702783 w 1423988"/>
              <a:gd name="T95" fmla="*/ 876300 h 2012950"/>
              <a:gd name="T96" fmla="*/ 600188 w 1423988"/>
              <a:gd name="T97" fmla="*/ 859796 h 2012950"/>
              <a:gd name="T98" fmla="*/ 508710 w 1423988"/>
              <a:gd name="T99" fmla="*/ 816949 h 2012950"/>
              <a:gd name="T100" fmla="*/ 432479 w 1423988"/>
              <a:gd name="T101" fmla="*/ 752520 h 2012950"/>
              <a:gd name="T102" fmla="*/ 375305 w 1423988"/>
              <a:gd name="T103" fmla="*/ 670317 h 2012950"/>
              <a:gd name="T104" fmla="*/ 341636 w 1423988"/>
              <a:gd name="T105" fmla="*/ 574150 h 2012950"/>
              <a:gd name="T106" fmla="*/ 334966 w 1423988"/>
              <a:gd name="T107" fmla="*/ 470047 h 2012950"/>
              <a:gd name="T108" fmla="*/ 357200 w 1423988"/>
              <a:gd name="T109" fmla="*/ 351663 h 2012950"/>
              <a:gd name="T110" fmla="*/ 327978 w 1423988"/>
              <a:gd name="T111" fmla="*/ 287234 h 2012950"/>
              <a:gd name="T112" fmla="*/ 339095 w 1423988"/>
              <a:gd name="T113" fmla="*/ 200270 h 2012950"/>
              <a:gd name="T114" fmla="*/ 406751 w 1423988"/>
              <a:gd name="T115" fmla="*/ 124415 h 2012950"/>
              <a:gd name="T116" fmla="*/ 514745 w 1423988"/>
              <a:gd name="T117" fmla="*/ 86012 h 2012950"/>
              <a:gd name="T118" fmla="*/ 579859 w 1423988"/>
              <a:gd name="T119" fmla="*/ 41895 h 2012950"/>
              <a:gd name="T120" fmla="*/ 656091 w 1423988"/>
              <a:gd name="T121" fmla="*/ 5396 h 20129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423988" h="2012950">
                <a:moveTo>
                  <a:pt x="355600" y="877887"/>
                </a:moveTo>
                <a:lnTo>
                  <a:pt x="652463" y="1594886"/>
                </a:lnTo>
                <a:lnTo>
                  <a:pt x="654368" y="1599016"/>
                </a:lnTo>
                <a:lnTo>
                  <a:pt x="656908" y="1603463"/>
                </a:lnTo>
                <a:lnTo>
                  <a:pt x="659765" y="1607276"/>
                </a:lnTo>
                <a:lnTo>
                  <a:pt x="662623" y="1611405"/>
                </a:lnTo>
                <a:lnTo>
                  <a:pt x="665798" y="1614900"/>
                </a:lnTo>
                <a:lnTo>
                  <a:pt x="668973" y="1618077"/>
                </a:lnTo>
                <a:lnTo>
                  <a:pt x="672783" y="1620936"/>
                </a:lnTo>
                <a:lnTo>
                  <a:pt x="676275" y="1623795"/>
                </a:lnTo>
                <a:lnTo>
                  <a:pt x="680720" y="1626019"/>
                </a:lnTo>
                <a:lnTo>
                  <a:pt x="684530" y="1627925"/>
                </a:lnTo>
                <a:lnTo>
                  <a:pt x="688975" y="1629831"/>
                </a:lnTo>
                <a:lnTo>
                  <a:pt x="693420" y="1631101"/>
                </a:lnTo>
                <a:lnTo>
                  <a:pt x="698183" y="1632372"/>
                </a:lnTo>
                <a:lnTo>
                  <a:pt x="702628" y="1633007"/>
                </a:lnTo>
                <a:lnTo>
                  <a:pt x="707390" y="1633325"/>
                </a:lnTo>
                <a:lnTo>
                  <a:pt x="712153" y="1633325"/>
                </a:lnTo>
                <a:lnTo>
                  <a:pt x="716598" y="1633325"/>
                </a:lnTo>
                <a:lnTo>
                  <a:pt x="721360" y="1633007"/>
                </a:lnTo>
                <a:lnTo>
                  <a:pt x="725805" y="1632372"/>
                </a:lnTo>
                <a:lnTo>
                  <a:pt x="730568" y="1631101"/>
                </a:lnTo>
                <a:lnTo>
                  <a:pt x="734695" y="1629831"/>
                </a:lnTo>
                <a:lnTo>
                  <a:pt x="739140" y="1627925"/>
                </a:lnTo>
                <a:lnTo>
                  <a:pt x="743268" y="1626019"/>
                </a:lnTo>
                <a:lnTo>
                  <a:pt x="747395" y="1623795"/>
                </a:lnTo>
                <a:lnTo>
                  <a:pt x="751205" y="1620936"/>
                </a:lnTo>
                <a:lnTo>
                  <a:pt x="754698" y="1618077"/>
                </a:lnTo>
                <a:lnTo>
                  <a:pt x="758190" y="1614900"/>
                </a:lnTo>
                <a:lnTo>
                  <a:pt x="761683" y="1611405"/>
                </a:lnTo>
                <a:lnTo>
                  <a:pt x="764223" y="1607276"/>
                </a:lnTo>
                <a:lnTo>
                  <a:pt x="767080" y="1603463"/>
                </a:lnTo>
                <a:lnTo>
                  <a:pt x="769303" y="1599016"/>
                </a:lnTo>
                <a:lnTo>
                  <a:pt x="771525" y="1594886"/>
                </a:lnTo>
                <a:lnTo>
                  <a:pt x="1068071" y="878205"/>
                </a:lnTo>
                <a:lnTo>
                  <a:pt x="1083311" y="881699"/>
                </a:lnTo>
                <a:lnTo>
                  <a:pt x="1098233" y="886147"/>
                </a:lnTo>
                <a:lnTo>
                  <a:pt x="1112521" y="891230"/>
                </a:lnTo>
                <a:lnTo>
                  <a:pt x="1126173" y="896630"/>
                </a:lnTo>
                <a:lnTo>
                  <a:pt x="1140143" y="903301"/>
                </a:lnTo>
                <a:lnTo>
                  <a:pt x="1153478" y="909973"/>
                </a:lnTo>
                <a:lnTo>
                  <a:pt x="1166178" y="917597"/>
                </a:lnTo>
                <a:lnTo>
                  <a:pt x="1178561" y="925539"/>
                </a:lnTo>
                <a:lnTo>
                  <a:pt x="1190626" y="934116"/>
                </a:lnTo>
                <a:lnTo>
                  <a:pt x="1202373" y="943329"/>
                </a:lnTo>
                <a:lnTo>
                  <a:pt x="1214121" y="953177"/>
                </a:lnTo>
                <a:lnTo>
                  <a:pt x="1225233" y="963343"/>
                </a:lnTo>
                <a:lnTo>
                  <a:pt x="1236028" y="974144"/>
                </a:lnTo>
                <a:lnTo>
                  <a:pt x="1246188" y="985262"/>
                </a:lnTo>
                <a:lnTo>
                  <a:pt x="1256348" y="997016"/>
                </a:lnTo>
                <a:lnTo>
                  <a:pt x="1265556" y="1009088"/>
                </a:lnTo>
                <a:lnTo>
                  <a:pt x="1274763" y="1021478"/>
                </a:lnTo>
                <a:lnTo>
                  <a:pt x="1283653" y="1034185"/>
                </a:lnTo>
                <a:lnTo>
                  <a:pt x="1292226" y="1047845"/>
                </a:lnTo>
                <a:lnTo>
                  <a:pt x="1300481" y="1061505"/>
                </a:lnTo>
                <a:lnTo>
                  <a:pt x="1307783" y="1075801"/>
                </a:lnTo>
                <a:lnTo>
                  <a:pt x="1315403" y="1089778"/>
                </a:lnTo>
                <a:lnTo>
                  <a:pt x="1322071" y="1104392"/>
                </a:lnTo>
                <a:lnTo>
                  <a:pt x="1329056" y="1119958"/>
                </a:lnTo>
                <a:lnTo>
                  <a:pt x="1335088" y="1135206"/>
                </a:lnTo>
                <a:lnTo>
                  <a:pt x="1341121" y="1150773"/>
                </a:lnTo>
                <a:lnTo>
                  <a:pt x="1346518" y="1166656"/>
                </a:lnTo>
                <a:lnTo>
                  <a:pt x="1351598" y="1182540"/>
                </a:lnTo>
                <a:lnTo>
                  <a:pt x="1356361" y="1199060"/>
                </a:lnTo>
                <a:lnTo>
                  <a:pt x="1360488" y="1215579"/>
                </a:lnTo>
                <a:lnTo>
                  <a:pt x="1364616" y="1232416"/>
                </a:lnTo>
                <a:lnTo>
                  <a:pt x="1368108" y="1249253"/>
                </a:lnTo>
                <a:lnTo>
                  <a:pt x="1421448" y="1639679"/>
                </a:lnTo>
                <a:lnTo>
                  <a:pt x="1422718" y="1649209"/>
                </a:lnTo>
                <a:lnTo>
                  <a:pt x="1423353" y="1658739"/>
                </a:lnTo>
                <a:lnTo>
                  <a:pt x="1423671" y="1667952"/>
                </a:lnTo>
                <a:lnTo>
                  <a:pt x="1423988" y="1677482"/>
                </a:lnTo>
                <a:lnTo>
                  <a:pt x="1423671" y="1686695"/>
                </a:lnTo>
                <a:lnTo>
                  <a:pt x="1423353" y="1696225"/>
                </a:lnTo>
                <a:lnTo>
                  <a:pt x="1422718" y="1705120"/>
                </a:lnTo>
                <a:lnTo>
                  <a:pt x="1421448" y="1714333"/>
                </a:lnTo>
                <a:lnTo>
                  <a:pt x="1420178" y="1723228"/>
                </a:lnTo>
                <a:lnTo>
                  <a:pt x="1418591" y="1732123"/>
                </a:lnTo>
                <a:lnTo>
                  <a:pt x="1416686" y="1741018"/>
                </a:lnTo>
                <a:lnTo>
                  <a:pt x="1414463" y="1749913"/>
                </a:lnTo>
                <a:lnTo>
                  <a:pt x="1411923" y="1758490"/>
                </a:lnTo>
                <a:lnTo>
                  <a:pt x="1409383" y="1767068"/>
                </a:lnTo>
                <a:lnTo>
                  <a:pt x="1406526" y="1775645"/>
                </a:lnTo>
                <a:lnTo>
                  <a:pt x="1403351" y="1784222"/>
                </a:lnTo>
                <a:lnTo>
                  <a:pt x="1399858" y="1792482"/>
                </a:lnTo>
                <a:lnTo>
                  <a:pt x="1396366" y="1800424"/>
                </a:lnTo>
                <a:lnTo>
                  <a:pt x="1392238" y="1808683"/>
                </a:lnTo>
                <a:lnTo>
                  <a:pt x="1388111" y="1816625"/>
                </a:lnTo>
                <a:lnTo>
                  <a:pt x="1383666" y="1824250"/>
                </a:lnTo>
                <a:lnTo>
                  <a:pt x="1379221" y="1832192"/>
                </a:lnTo>
                <a:lnTo>
                  <a:pt x="1374458" y="1839816"/>
                </a:lnTo>
                <a:lnTo>
                  <a:pt x="1369378" y="1847122"/>
                </a:lnTo>
                <a:lnTo>
                  <a:pt x="1364298" y="1854747"/>
                </a:lnTo>
                <a:lnTo>
                  <a:pt x="1358901" y="1861736"/>
                </a:lnTo>
                <a:lnTo>
                  <a:pt x="1353186" y="1869042"/>
                </a:lnTo>
                <a:lnTo>
                  <a:pt x="1347471" y="1876031"/>
                </a:lnTo>
                <a:lnTo>
                  <a:pt x="1341438" y="1882702"/>
                </a:lnTo>
                <a:lnTo>
                  <a:pt x="1335088" y="1889691"/>
                </a:lnTo>
                <a:lnTo>
                  <a:pt x="1329056" y="1896045"/>
                </a:lnTo>
                <a:lnTo>
                  <a:pt x="1322071" y="1902398"/>
                </a:lnTo>
                <a:lnTo>
                  <a:pt x="1315403" y="1908752"/>
                </a:lnTo>
                <a:lnTo>
                  <a:pt x="1308736" y="1914788"/>
                </a:lnTo>
                <a:lnTo>
                  <a:pt x="1301433" y="1920824"/>
                </a:lnTo>
                <a:lnTo>
                  <a:pt x="1294448" y="1926542"/>
                </a:lnTo>
                <a:lnTo>
                  <a:pt x="1286828" y="1932260"/>
                </a:lnTo>
                <a:lnTo>
                  <a:pt x="1279526" y="1937978"/>
                </a:lnTo>
                <a:lnTo>
                  <a:pt x="1271906" y="1943061"/>
                </a:lnTo>
                <a:lnTo>
                  <a:pt x="1263968" y="1948462"/>
                </a:lnTo>
                <a:lnTo>
                  <a:pt x="1256348" y="1953544"/>
                </a:lnTo>
                <a:lnTo>
                  <a:pt x="1248093" y="1957992"/>
                </a:lnTo>
                <a:lnTo>
                  <a:pt x="1239838" y="1962757"/>
                </a:lnTo>
                <a:lnTo>
                  <a:pt x="1231583" y="1967205"/>
                </a:lnTo>
                <a:lnTo>
                  <a:pt x="1223646" y="1971652"/>
                </a:lnTo>
                <a:lnTo>
                  <a:pt x="1215073" y="1975464"/>
                </a:lnTo>
                <a:lnTo>
                  <a:pt x="1206501" y="1979276"/>
                </a:lnTo>
                <a:lnTo>
                  <a:pt x="1197611" y="1983088"/>
                </a:lnTo>
                <a:lnTo>
                  <a:pt x="1189038" y="1986583"/>
                </a:lnTo>
                <a:lnTo>
                  <a:pt x="1180148" y="1989760"/>
                </a:lnTo>
                <a:lnTo>
                  <a:pt x="1171258" y="1992936"/>
                </a:lnTo>
                <a:lnTo>
                  <a:pt x="1161733" y="1995796"/>
                </a:lnTo>
                <a:lnTo>
                  <a:pt x="1152843" y="1998337"/>
                </a:lnTo>
                <a:lnTo>
                  <a:pt x="1143636" y="2000878"/>
                </a:lnTo>
                <a:lnTo>
                  <a:pt x="1134428" y="2002784"/>
                </a:lnTo>
                <a:lnTo>
                  <a:pt x="1125221" y="2005008"/>
                </a:lnTo>
                <a:lnTo>
                  <a:pt x="1115696" y="2006914"/>
                </a:lnTo>
                <a:lnTo>
                  <a:pt x="1106171" y="2008185"/>
                </a:lnTo>
                <a:lnTo>
                  <a:pt x="1096646" y="2009773"/>
                </a:lnTo>
                <a:lnTo>
                  <a:pt x="1087438" y="2010726"/>
                </a:lnTo>
                <a:lnTo>
                  <a:pt x="1077913" y="2011362"/>
                </a:lnTo>
                <a:lnTo>
                  <a:pt x="1068071" y="2012315"/>
                </a:lnTo>
                <a:lnTo>
                  <a:pt x="1058546" y="2012633"/>
                </a:lnTo>
                <a:lnTo>
                  <a:pt x="1049021" y="2012633"/>
                </a:lnTo>
                <a:lnTo>
                  <a:pt x="374968" y="2012633"/>
                </a:lnTo>
                <a:lnTo>
                  <a:pt x="374968" y="2012950"/>
                </a:lnTo>
                <a:lnTo>
                  <a:pt x="365125" y="2012633"/>
                </a:lnTo>
                <a:lnTo>
                  <a:pt x="355600" y="2012315"/>
                </a:lnTo>
                <a:lnTo>
                  <a:pt x="346075" y="2011362"/>
                </a:lnTo>
                <a:lnTo>
                  <a:pt x="336550" y="2010726"/>
                </a:lnTo>
                <a:lnTo>
                  <a:pt x="327025" y="2009773"/>
                </a:lnTo>
                <a:lnTo>
                  <a:pt x="317817" y="2008185"/>
                </a:lnTo>
                <a:lnTo>
                  <a:pt x="307975" y="2006914"/>
                </a:lnTo>
                <a:lnTo>
                  <a:pt x="298767" y="2005008"/>
                </a:lnTo>
                <a:lnTo>
                  <a:pt x="289560" y="2002784"/>
                </a:lnTo>
                <a:lnTo>
                  <a:pt x="280352" y="2000878"/>
                </a:lnTo>
                <a:lnTo>
                  <a:pt x="271145" y="1998337"/>
                </a:lnTo>
                <a:lnTo>
                  <a:pt x="261937" y="1995478"/>
                </a:lnTo>
                <a:lnTo>
                  <a:pt x="253047" y="1992619"/>
                </a:lnTo>
                <a:lnTo>
                  <a:pt x="243840" y="1989442"/>
                </a:lnTo>
                <a:lnTo>
                  <a:pt x="234950" y="1986265"/>
                </a:lnTo>
                <a:lnTo>
                  <a:pt x="226060" y="1982771"/>
                </a:lnTo>
                <a:lnTo>
                  <a:pt x="217487" y="1978959"/>
                </a:lnTo>
                <a:lnTo>
                  <a:pt x="209232" y="1975147"/>
                </a:lnTo>
                <a:lnTo>
                  <a:pt x="200660" y="1971017"/>
                </a:lnTo>
                <a:lnTo>
                  <a:pt x="192405" y="1966569"/>
                </a:lnTo>
                <a:lnTo>
                  <a:pt x="183832" y="1962439"/>
                </a:lnTo>
                <a:lnTo>
                  <a:pt x="175577" y="1957674"/>
                </a:lnTo>
                <a:lnTo>
                  <a:pt x="167640" y="1952591"/>
                </a:lnTo>
                <a:lnTo>
                  <a:pt x="160020" y="1947826"/>
                </a:lnTo>
                <a:lnTo>
                  <a:pt x="152082" y="1942426"/>
                </a:lnTo>
                <a:lnTo>
                  <a:pt x="144780" y="1937025"/>
                </a:lnTo>
                <a:lnTo>
                  <a:pt x="137160" y="1931307"/>
                </a:lnTo>
                <a:lnTo>
                  <a:pt x="129540" y="1925589"/>
                </a:lnTo>
                <a:lnTo>
                  <a:pt x="122555" y="1919871"/>
                </a:lnTo>
                <a:lnTo>
                  <a:pt x="115570" y="1913835"/>
                </a:lnTo>
                <a:lnTo>
                  <a:pt x="108585" y="1907481"/>
                </a:lnTo>
                <a:lnTo>
                  <a:pt x="101917" y="1901128"/>
                </a:lnTo>
                <a:lnTo>
                  <a:pt x="95567" y="1894456"/>
                </a:lnTo>
                <a:lnTo>
                  <a:pt x="89217" y="1887785"/>
                </a:lnTo>
                <a:lnTo>
                  <a:pt x="82550" y="1881114"/>
                </a:lnTo>
                <a:lnTo>
                  <a:pt x="76835" y="1874443"/>
                </a:lnTo>
                <a:lnTo>
                  <a:pt x="70802" y="1867136"/>
                </a:lnTo>
                <a:lnTo>
                  <a:pt x="65405" y="1859829"/>
                </a:lnTo>
                <a:lnTo>
                  <a:pt x="60007" y="1852523"/>
                </a:lnTo>
                <a:lnTo>
                  <a:pt x="54927" y="1845216"/>
                </a:lnTo>
                <a:lnTo>
                  <a:pt x="49847" y="1837274"/>
                </a:lnTo>
                <a:lnTo>
                  <a:pt x="44767" y="1829650"/>
                </a:lnTo>
                <a:lnTo>
                  <a:pt x="40322" y="1821390"/>
                </a:lnTo>
                <a:lnTo>
                  <a:pt x="35877" y="1813766"/>
                </a:lnTo>
                <a:lnTo>
                  <a:pt x="31750" y="1805507"/>
                </a:lnTo>
                <a:lnTo>
                  <a:pt x="27940" y="1797247"/>
                </a:lnTo>
                <a:lnTo>
                  <a:pt x="24130" y="1788987"/>
                </a:lnTo>
                <a:lnTo>
                  <a:pt x="20637" y="1780410"/>
                </a:lnTo>
                <a:lnTo>
                  <a:pt x="17780" y="1772150"/>
                </a:lnTo>
                <a:lnTo>
                  <a:pt x="14605" y="1763573"/>
                </a:lnTo>
                <a:lnTo>
                  <a:pt x="12065" y="1754996"/>
                </a:lnTo>
                <a:lnTo>
                  <a:pt x="9525" y="1746101"/>
                </a:lnTo>
                <a:lnTo>
                  <a:pt x="7620" y="1737206"/>
                </a:lnTo>
                <a:lnTo>
                  <a:pt x="5715" y="1727675"/>
                </a:lnTo>
                <a:lnTo>
                  <a:pt x="3810" y="1718781"/>
                </a:lnTo>
                <a:lnTo>
                  <a:pt x="2540" y="1709568"/>
                </a:lnTo>
                <a:lnTo>
                  <a:pt x="1587" y="1700355"/>
                </a:lnTo>
                <a:lnTo>
                  <a:pt x="635" y="1691143"/>
                </a:lnTo>
                <a:lnTo>
                  <a:pt x="317" y="1681930"/>
                </a:lnTo>
                <a:lnTo>
                  <a:pt x="0" y="1672082"/>
                </a:lnTo>
                <a:lnTo>
                  <a:pt x="317" y="1662869"/>
                </a:lnTo>
                <a:lnTo>
                  <a:pt x="635" y="1653339"/>
                </a:lnTo>
                <a:lnTo>
                  <a:pt x="1587" y="1643809"/>
                </a:lnTo>
                <a:lnTo>
                  <a:pt x="2540" y="1633643"/>
                </a:lnTo>
                <a:lnTo>
                  <a:pt x="55562" y="1243534"/>
                </a:lnTo>
                <a:lnTo>
                  <a:pt x="59055" y="1226380"/>
                </a:lnTo>
                <a:lnTo>
                  <a:pt x="63182" y="1209543"/>
                </a:lnTo>
                <a:lnTo>
                  <a:pt x="67310" y="1193341"/>
                </a:lnTo>
                <a:lnTo>
                  <a:pt x="72390" y="1176822"/>
                </a:lnTo>
                <a:lnTo>
                  <a:pt x="77152" y="1160938"/>
                </a:lnTo>
                <a:lnTo>
                  <a:pt x="82550" y="1145054"/>
                </a:lnTo>
                <a:lnTo>
                  <a:pt x="88582" y="1129806"/>
                </a:lnTo>
                <a:lnTo>
                  <a:pt x="94615" y="1114557"/>
                </a:lnTo>
                <a:lnTo>
                  <a:pt x="101600" y="1099626"/>
                </a:lnTo>
                <a:lnTo>
                  <a:pt x="108267" y="1085013"/>
                </a:lnTo>
                <a:lnTo>
                  <a:pt x="115887" y="1071035"/>
                </a:lnTo>
                <a:lnTo>
                  <a:pt x="123507" y="1057058"/>
                </a:lnTo>
                <a:lnTo>
                  <a:pt x="131445" y="1043715"/>
                </a:lnTo>
                <a:lnTo>
                  <a:pt x="140017" y="1030373"/>
                </a:lnTo>
                <a:lnTo>
                  <a:pt x="148907" y="1017666"/>
                </a:lnTo>
                <a:lnTo>
                  <a:pt x="158115" y="1005594"/>
                </a:lnTo>
                <a:lnTo>
                  <a:pt x="167640" y="993840"/>
                </a:lnTo>
                <a:lnTo>
                  <a:pt x="177800" y="982403"/>
                </a:lnTo>
                <a:lnTo>
                  <a:pt x="187960" y="971285"/>
                </a:lnTo>
                <a:lnTo>
                  <a:pt x="198755" y="960801"/>
                </a:lnTo>
                <a:lnTo>
                  <a:pt x="209867" y="950953"/>
                </a:lnTo>
                <a:lnTo>
                  <a:pt x="221297" y="941423"/>
                </a:lnTo>
                <a:lnTo>
                  <a:pt x="233045" y="932528"/>
                </a:lnTo>
                <a:lnTo>
                  <a:pt x="245110" y="923951"/>
                </a:lnTo>
                <a:lnTo>
                  <a:pt x="257492" y="916009"/>
                </a:lnTo>
                <a:lnTo>
                  <a:pt x="270827" y="909020"/>
                </a:lnTo>
                <a:lnTo>
                  <a:pt x="283845" y="902031"/>
                </a:lnTo>
                <a:lnTo>
                  <a:pt x="297497" y="895995"/>
                </a:lnTo>
                <a:lnTo>
                  <a:pt x="311467" y="890594"/>
                </a:lnTo>
                <a:lnTo>
                  <a:pt x="326073" y="885829"/>
                </a:lnTo>
                <a:lnTo>
                  <a:pt x="340678" y="881382"/>
                </a:lnTo>
                <a:lnTo>
                  <a:pt x="355600" y="877887"/>
                </a:lnTo>
                <a:close/>
                <a:moveTo>
                  <a:pt x="679595" y="67921"/>
                </a:moveTo>
                <a:lnTo>
                  <a:pt x="675784" y="68555"/>
                </a:lnTo>
                <a:lnTo>
                  <a:pt x="672290" y="70142"/>
                </a:lnTo>
                <a:lnTo>
                  <a:pt x="668478" y="71412"/>
                </a:lnTo>
                <a:lnTo>
                  <a:pt x="665302" y="73634"/>
                </a:lnTo>
                <a:lnTo>
                  <a:pt x="662126" y="76173"/>
                </a:lnTo>
                <a:lnTo>
                  <a:pt x="658949" y="79029"/>
                </a:lnTo>
                <a:lnTo>
                  <a:pt x="656408" y="82203"/>
                </a:lnTo>
                <a:lnTo>
                  <a:pt x="653867" y="85694"/>
                </a:lnTo>
                <a:lnTo>
                  <a:pt x="651644" y="89503"/>
                </a:lnTo>
                <a:lnTo>
                  <a:pt x="649738" y="93946"/>
                </a:lnTo>
                <a:lnTo>
                  <a:pt x="647832" y="98072"/>
                </a:lnTo>
                <a:lnTo>
                  <a:pt x="646880" y="102833"/>
                </a:lnTo>
                <a:lnTo>
                  <a:pt x="645927" y="107276"/>
                </a:lnTo>
                <a:lnTo>
                  <a:pt x="645609" y="112355"/>
                </a:lnTo>
                <a:lnTo>
                  <a:pt x="644974" y="117433"/>
                </a:lnTo>
                <a:lnTo>
                  <a:pt x="644974" y="125685"/>
                </a:lnTo>
                <a:lnTo>
                  <a:pt x="644974" y="152662"/>
                </a:lnTo>
                <a:lnTo>
                  <a:pt x="609399" y="152662"/>
                </a:lnTo>
                <a:lnTo>
                  <a:pt x="604635" y="152980"/>
                </a:lnTo>
                <a:lnTo>
                  <a:pt x="599553" y="153297"/>
                </a:lnTo>
                <a:lnTo>
                  <a:pt x="594788" y="154249"/>
                </a:lnTo>
                <a:lnTo>
                  <a:pt x="590341" y="155836"/>
                </a:lnTo>
                <a:lnTo>
                  <a:pt x="585894" y="157106"/>
                </a:lnTo>
                <a:lnTo>
                  <a:pt x="581765" y="159328"/>
                </a:lnTo>
                <a:lnTo>
                  <a:pt x="577636" y="161549"/>
                </a:lnTo>
                <a:lnTo>
                  <a:pt x="574142" y="164088"/>
                </a:lnTo>
                <a:lnTo>
                  <a:pt x="570966" y="166945"/>
                </a:lnTo>
                <a:lnTo>
                  <a:pt x="568107" y="169801"/>
                </a:lnTo>
                <a:lnTo>
                  <a:pt x="565566" y="172975"/>
                </a:lnTo>
                <a:lnTo>
                  <a:pt x="563660" y="176466"/>
                </a:lnTo>
                <a:lnTo>
                  <a:pt x="562072" y="179958"/>
                </a:lnTo>
                <a:lnTo>
                  <a:pt x="560802" y="183449"/>
                </a:lnTo>
                <a:lnTo>
                  <a:pt x="559849" y="187575"/>
                </a:lnTo>
                <a:lnTo>
                  <a:pt x="559849" y="191383"/>
                </a:lnTo>
                <a:lnTo>
                  <a:pt x="559849" y="246608"/>
                </a:lnTo>
                <a:lnTo>
                  <a:pt x="559849" y="250417"/>
                </a:lnTo>
                <a:lnTo>
                  <a:pt x="560802" y="254543"/>
                </a:lnTo>
                <a:lnTo>
                  <a:pt x="562072" y="258034"/>
                </a:lnTo>
                <a:lnTo>
                  <a:pt x="563660" y="261525"/>
                </a:lnTo>
                <a:lnTo>
                  <a:pt x="565566" y="265017"/>
                </a:lnTo>
                <a:lnTo>
                  <a:pt x="568107" y="268191"/>
                </a:lnTo>
                <a:lnTo>
                  <a:pt x="570966" y="271047"/>
                </a:lnTo>
                <a:lnTo>
                  <a:pt x="574142" y="273903"/>
                </a:lnTo>
                <a:lnTo>
                  <a:pt x="577636" y="276443"/>
                </a:lnTo>
                <a:lnTo>
                  <a:pt x="581765" y="278664"/>
                </a:lnTo>
                <a:lnTo>
                  <a:pt x="585894" y="280569"/>
                </a:lnTo>
                <a:lnTo>
                  <a:pt x="590341" y="282156"/>
                </a:lnTo>
                <a:lnTo>
                  <a:pt x="594788" y="283742"/>
                </a:lnTo>
                <a:lnTo>
                  <a:pt x="599553" y="284377"/>
                </a:lnTo>
                <a:lnTo>
                  <a:pt x="604635" y="285012"/>
                </a:lnTo>
                <a:lnTo>
                  <a:pt x="609399" y="285012"/>
                </a:lnTo>
                <a:lnTo>
                  <a:pt x="644974" y="285012"/>
                </a:lnTo>
                <a:lnTo>
                  <a:pt x="644974" y="320876"/>
                </a:lnTo>
                <a:lnTo>
                  <a:pt x="645609" y="325955"/>
                </a:lnTo>
                <a:lnTo>
                  <a:pt x="645927" y="331033"/>
                </a:lnTo>
                <a:lnTo>
                  <a:pt x="646880" y="335476"/>
                </a:lnTo>
                <a:lnTo>
                  <a:pt x="647832" y="340237"/>
                </a:lnTo>
                <a:lnTo>
                  <a:pt x="649738" y="344363"/>
                </a:lnTo>
                <a:lnTo>
                  <a:pt x="651644" y="348489"/>
                </a:lnTo>
                <a:lnTo>
                  <a:pt x="653867" y="352298"/>
                </a:lnTo>
                <a:lnTo>
                  <a:pt x="656408" y="355789"/>
                </a:lnTo>
                <a:lnTo>
                  <a:pt x="658949" y="358963"/>
                </a:lnTo>
                <a:lnTo>
                  <a:pt x="662126" y="361819"/>
                </a:lnTo>
                <a:lnTo>
                  <a:pt x="665302" y="364358"/>
                </a:lnTo>
                <a:lnTo>
                  <a:pt x="668478" y="366580"/>
                </a:lnTo>
                <a:lnTo>
                  <a:pt x="672290" y="368484"/>
                </a:lnTo>
                <a:lnTo>
                  <a:pt x="675784" y="369436"/>
                </a:lnTo>
                <a:lnTo>
                  <a:pt x="679595" y="370071"/>
                </a:lnTo>
                <a:lnTo>
                  <a:pt x="683725" y="370389"/>
                </a:lnTo>
                <a:lnTo>
                  <a:pt x="738675" y="370389"/>
                </a:lnTo>
                <a:lnTo>
                  <a:pt x="742804" y="370071"/>
                </a:lnTo>
                <a:lnTo>
                  <a:pt x="746616" y="369436"/>
                </a:lnTo>
                <a:lnTo>
                  <a:pt x="750427" y="368484"/>
                </a:lnTo>
                <a:lnTo>
                  <a:pt x="754239" y="366580"/>
                </a:lnTo>
                <a:lnTo>
                  <a:pt x="757415" y="364358"/>
                </a:lnTo>
                <a:lnTo>
                  <a:pt x="760591" y="361819"/>
                </a:lnTo>
                <a:lnTo>
                  <a:pt x="763450" y="358963"/>
                </a:lnTo>
                <a:lnTo>
                  <a:pt x="766309" y="355789"/>
                </a:lnTo>
                <a:lnTo>
                  <a:pt x="768850" y="352298"/>
                </a:lnTo>
                <a:lnTo>
                  <a:pt x="770755" y="348489"/>
                </a:lnTo>
                <a:lnTo>
                  <a:pt x="772979" y="344363"/>
                </a:lnTo>
                <a:lnTo>
                  <a:pt x="774567" y="340237"/>
                </a:lnTo>
                <a:lnTo>
                  <a:pt x="775838" y="335476"/>
                </a:lnTo>
                <a:lnTo>
                  <a:pt x="777108" y="331033"/>
                </a:lnTo>
                <a:lnTo>
                  <a:pt x="777426" y="325955"/>
                </a:lnTo>
                <a:lnTo>
                  <a:pt x="777743" y="320876"/>
                </a:lnTo>
                <a:lnTo>
                  <a:pt x="777743" y="285012"/>
                </a:lnTo>
                <a:lnTo>
                  <a:pt x="813000" y="285012"/>
                </a:lnTo>
                <a:lnTo>
                  <a:pt x="818400" y="285012"/>
                </a:lnTo>
                <a:lnTo>
                  <a:pt x="823165" y="284377"/>
                </a:lnTo>
                <a:lnTo>
                  <a:pt x="827929" y="283742"/>
                </a:lnTo>
                <a:lnTo>
                  <a:pt x="832693" y="282156"/>
                </a:lnTo>
                <a:lnTo>
                  <a:pt x="836823" y="280569"/>
                </a:lnTo>
                <a:lnTo>
                  <a:pt x="840634" y="278664"/>
                </a:lnTo>
                <a:lnTo>
                  <a:pt x="844763" y="276443"/>
                </a:lnTo>
                <a:lnTo>
                  <a:pt x="848257" y="273903"/>
                </a:lnTo>
                <a:lnTo>
                  <a:pt x="851434" y="271047"/>
                </a:lnTo>
                <a:lnTo>
                  <a:pt x="854292" y="268191"/>
                </a:lnTo>
                <a:lnTo>
                  <a:pt x="856833" y="265017"/>
                </a:lnTo>
                <a:lnTo>
                  <a:pt x="859057" y="261525"/>
                </a:lnTo>
                <a:lnTo>
                  <a:pt x="860327" y="258034"/>
                </a:lnTo>
                <a:lnTo>
                  <a:pt x="861915" y="254543"/>
                </a:lnTo>
                <a:lnTo>
                  <a:pt x="862551" y="250417"/>
                </a:lnTo>
                <a:lnTo>
                  <a:pt x="862868" y="246608"/>
                </a:lnTo>
                <a:lnTo>
                  <a:pt x="862868" y="191383"/>
                </a:lnTo>
                <a:lnTo>
                  <a:pt x="862551" y="187575"/>
                </a:lnTo>
                <a:lnTo>
                  <a:pt x="861915" y="183449"/>
                </a:lnTo>
                <a:lnTo>
                  <a:pt x="860327" y="179958"/>
                </a:lnTo>
                <a:lnTo>
                  <a:pt x="859057" y="176466"/>
                </a:lnTo>
                <a:lnTo>
                  <a:pt x="856833" y="172975"/>
                </a:lnTo>
                <a:lnTo>
                  <a:pt x="854292" y="169801"/>
                </a:lnTo>
                <a:lnTo>
                  <a:pt x="851434" y="166945"/>
                </a:lnTo>
                <a:lnTo>
                  <a:pt x="848257" y="164088"/>
                </a:lnTo>
                <a:lnTo>
                  <a:pt x="844763" y="161549"/>
                </a:lnTo>
                <a:lnTo>
                  <a:pt x="840634" y="159328"/>
                </a:lnTo>
                <a:lnTo>
                  <a:pt x="836823" y="157106"/>
                </a:lnTo>
                <a:lnTo>
                  <a:pt x="832693" y="155836"/>
                </a:lnTo>
                <a:lnTo>
                  <a:pt x="827929" y="154249"/>
                </a:lnTo>
                <a:lnTo>
                  <a:pt x="823165" y="153297"/>
                </a:lnTo>
                <a:lnTo>
                  <a:pt x="818400" y="152980"/>
                </a:lnTo>
                <a:lnTo>
                  <a:pt x="813000" y="152662"/>
                </a:lnTo>
                <a:lnTo>
                  <a:pt x="777743" y="152662"/>
                </a:lnTo>
                <a:lnTo>
                  <a:pt x="777743" y="125050"/>
                </a:lnTo>
                <a:lnTo>
                  <a:pt x="777743" y="117433"/>
                </a:lnTo>
                <a:lnTo>
                  <a:pt x="777426" y="112355"/>
                </a:lnTo>
                <a:lnTo>
                  <a:pt x="777108" y="107276"/>
                </a:lnTo>
                <a:lnTo>
                  <a:pt x="775838" y="102833"/>
                </a:lnTo>
                <a:lnTo>
                  <a:pt x="774567" y="98072"/>
                </a:lnTo>
                <a:lnTo>
                  <a:pt x="772979" y="93946"/>
                </a:lnTo>
                <a:lnTo>
                  <a:pt x="770755" y="89503"/>
                </a:lnTo>
                <a:lnTo>
                  <a:pt x="768850" y="85694"/>
                </a:lnTo>
                <a:lnTo>
                  <a:pt x="766309" y="82203"/>
                </a:lnTo>
                <a:lnTo>
                  <a:pt x="763450" y="79029"/>
                </a:lnTo>
                <a:lnTo>
                  <a:pt x="760591" y="76173"/>
                </a:lnTo>
                <a:lnTo>
                  <a:pt x="757415" y="73634"/>
                </a:lnTo>
                <a:lnTo>
                  <a:pt x="754239" y="71412"/>
                </a:lnTo>
                <a:lnTo>
                  <a:pt x="750427" y="70142"/>
                </a:lnTo>
                <a:lnTo>
                  <a:pt x="746616" y="68555"/>
                </a:lnTo>
                <a:lnTo>
                  <a:pt x="742804" y="67921"/>
                </a:lnTo>
                <a:lnTo>
                  <a:pt x="738675" y="67921"/>
                </a:lnTo>
                <a:lnTo>
                  <a:pt x="683725" y="67921"/>
                </a:lnTo>
                <a:lnTo>
                  <a:pt x="679595" y="67921"/>
                </a:lnTo>
                <a:close/>
                <a:moveTo>
                  <a:pt x="711359" y="0"/>
                </a:moveTo>
                <a:lnTo>
                  <a:pt x="723429" y="0"/>
                </a:lnTo>
                <a:lnTo>
                  <a:pt x="735181" y="635"/>
                </a:lnTo>
                <a:lnTo>
                  <a:pt x="746298" y="1905"/>
                </a:lnTo>
                <a:lnTo>
                  <a:pt x="757097" y="3491"/>
                </a:lnTo>
                <a:lnTo>
                  <a:pt x="766944" y="5078"/>
                </a:lnTo>
                <a:lnTo>
                  <a:pt x="776155" y="7300"/>
                </a:lnTo>
                <a:lnTo>
                  <a:pt x="785049" y="10157"/>
                </a:lnTo>
                <a:lnTo>
                  <a:pt x="793307" y="12696"/>
                </a:lnTo>
                <a:lnTo>
                  <a:pt x="801248" y="15869"/>
                </a:lnTo>
                <a:lnTo>
                  <a:pt x="808554" y="19043"/>
                </a:lnTo>
                <a:lnTo>
                  <a:pt x="815541" y="22535"/>
                </a:lnTo>
                <a:lnTo>
                  <a:pt x="821894" y="26343"/>
                </a:lnTo>
                <a:lnTo>
                  <a:pt x="827929" y="30152"/>
                </a:lnTo>
                <a:lnTo>
                  <a:pt x="833329" y="33960"/>
                </a:lnTo>
                <a:lnTo>
                  <a:pt x="838093" y="38086"/>
                </a:lnTo>
                <a:lnTo>
                  <a:pt x="842858" y="41895"/>
                </a:lnTo>
                <a:lnTo>
                  <a:pt x="847304" y="45704"/>
                </a:lnTo>
                <a:lnTo>
                  <a:pt x="851116" y="49830"/>
                </a:lnTo>
                <a:lnTo>
                  <a:pt x="857786" y="57130"/>
                </a:lnTo>
                <a:lnTo>
                  <a:pt x="863186" y="64429"/>
                </a:lnTo>
                <a:lnTo>
                  <a:pt x="867315" y="70777"/>
                </a:lnTo>
                <a:lnTo>
                  <a:pt x="870174" y="76490"/>
                </a:lnTo>
                <a:lnTo>
                  <a:pt x="872397" y="80299"/>
                </a:lnTo>
                <a:lnTo>
                  <a:pt x="873985" y="83790"/>
                </a:lnTo>
                <a:lnTo>
                  <a:pt x="885420" y="84107"/>
                </a:lnTo>
                <a:lnTo>
                  <a:pt x="896537" y="85059"/>
                </a:lnTo>
                <a:lnTo>
                  <a:pt x="907654" y="86012"/>
                </a:lnTo>
                <a:lnTo>
                  <a:pt x="918771" y="87916"/>
                </a:lnTo>
                <a:lnTo>
                  <a:pt x="929571" y="89503"/>
                </a:lnTo>
                <a:lnTo>
                  <a:pt x="940053" y="92042"/>
                </a:lnTo>
                <a:lnTo>
                  <a:pt x="950534" y="94898"/>
                </a:lnTo>
                <a:lnTo>
                  <a:pt x="960381" y="98072"/>
                </a:lnTo>
                <a:lnTo>
                  <a:pt x="970545" y="101563"/>
                </a:lnTo>
                <a:lnTo>
                  <a:pt x="980074" y="105689"/>
                </a:lnTo>
                <a:lnTo>
                  <a:pt x="989285" y="109815"/>
                </a:lnTo>
                <a:lnTo>
                  <a:pt x="998497" y="114259"/>
                </a:lnTo>
                <a:lnTo>
                  <a:pt x="1007073" y="119020"/>
                </a:lnTo>
                <a:lnTo>
                  <a:pt x="1015649" y="124415"/>
                </a:lnTo>
                <a:lnTo>
                  <a:pt x="1023907" y="130128"/>
                </a:lnTo>
                <a:lnTo>
                  <a:pt x="1031213" y="135841"/>
                </a:lnTo>
                <a:lnTo>
                  <a:pt x="1038836" y="142189"/>
                </a:lnTo>
                <a:lnTo>
                  <a:pt x="1045824" y="148536"/>
                </a:lnTo>
                <a:lnTo>
                  <a:pt x="1052494" y="155202"/>
                </a:lnTo>
                <a:lnTo>
                  <a:pt x="1058847" y="162184"/>
                </a:lnTo>
                <a:lnTo>
                  <a:pt x="1064564" y="169484"/>
                </a:lnTo>
                <a:lnTo>
                  <a:pt x="1069964" y="176784"/>
                </a:lnTo>
                <a:lnTo>
                  <a:pt x="1074728" y="184401"/>
                </a:lnTo>
                <a:lnTo>
                  <a:pt x="1079493" y="192018"/>
                </a:lnTo>
                <a:lnTo>
                  <a:pt x="1083304" y="200270"/>
                </a:lnTo>
                <a:lnTo>
                  <a:pt x="1086798" y="208522"/>
                </a:lnTo>
                <a:lnTo>
                  <a:pt x="1089657" y="217092"/>
                </a:lnTo>
                <a:lnTo>
                  <a:pt x="1092198" y="225661"/>
                </a:lnTo>
                <a:lnTo>
                  <a:pt x="1094421" y="234230"/>
                </a:lnTo>
                <a:lnTo>
                  <a:pt x="1096009" y="243117"/>
                </a:lnTo>
                <a:lnTo>
                  <a:pt x="1096645" y="252321"/>
                </a:lnTo>
                <a:lnTo>
                  <a:pt x="1096962" y="261208"/>
                </a:lnTo>
                <a:lnTo>
                  <a:pt x="1096962" y="267556"/>
                </a:lnTo>
                <a:lnTo>
                  <a:pt x="1096327" y="273903"/>
                </a:lnTo>
                <a:lnTo>
                  <a:pt x="1095374" y="280569"/>
                </a:lnTo>
                <a:lnTo>
                  <a:pt x="1094739" y="286599"/>
                </a:lnTo>
                <a:lnTo>
                  <a:pt x="1093468" y="292629"/>
                </a:lnTo>
                <a:lnTo>
                  <a:pt x="1091880" y="298660"/>
                </a:lnTo>
                <a:lnTo>
                  <a:pt x="1090292" y="304690"/>
                </a:lnTo>
                <a:lnTo>
                  <a:pt x="1088069" y="310720"/>
                </a:lnTo>
                <a:lnTo>
                  <a:pt x="1085845" y="316433"/>
                </a:lnTo>
                <a:lnTo>
                  <a:pt x="1083304" y="322146"/>
                </a:lnTo>
                <a:lnTo>
                  <a:pt x="1080445" y="327859"/>
                </a:lnTo>
                <a:lnTo>
                  <a:pt x="1077269" y="333572"/>
                </a:lnTo>
                <a:lnTo>
                  <a:pt x="1074093" y="338650"/>
                </a:lnTo>
                <a:lnTo>
                  <a:pt x="1070917" y="344046"/>
                </a:lnTo>
                <a:lnTo>
                  <a:pt x="1067105" y="349441"/>
                </a:lnTo>
                <a:lnTo>
                  <a:pt x="1062976" y="354519"/>
                </a:lnTo>
                <a:lnTo>
                  <a:pt x="1066787" y="362771"/>
                </a:lnTo>
                <a:lnTo>
                  <a:pt x="1069646" y="371341"/>
                </a:lnTo>
                <a:lnTo>
                  <a:pt x="1072822" y="379593"/>
                </a:lnTo>
                <a:lnTo>
                  <a:pt x="1075046" y="388162"/>
                </a:lnTo>
                <a:lnTo>
                  <a:pt x="1077587" y="397049"/>
                </a:lnTo>
                <a:lnTo>
                  <a:pt x="1080128" y="406253"/>
                </a:lnTo>
                <a:lnTo>
                  <a:pt x="1082351" y="415140"/>
                </a:lnTo>
                <a:lnTo>
                  <a:pt x="1084257" y="424027"/>
                </a:lnTo>
                <a:lnTo>
                  <a:pt x="1085845" y="432913"/>
                </a:lnTo>
                <a:lnTo>
                  <a:pt x="1087433" y="442118"/>
                </a:lnTo>
                <a:lnTo>
                  <a:pt x="1088704" y="451322"/>
                </a:lnTo>
                <a:lnTo>
                  <a:pt x="1089339" y="460526"/>
                </a:lnTo>
                <a:lnTo>
                  <a:pt x="1090610" y="469730"/>
                </a:lnTo>
                <a:lnTo>
                  <a:pt x="1090927" y="478934"/>
                </a:lnTo>
                <a:lnTo>
                  <a:pt x="1091245" y="488773"/>
                </a:lnTo>
                <a:lnTo>
                  <a:pt x="1091562" y="497977"/>
                </a:lnTo>
                <a:lnTo>
                  <a:pt x="1091245" y="507816"/>
                </a:lnTo>
                <a:lnTo>
                  <a:pt x="1090927" y="517655"/>
                </a:lnTo>
                <a:lnTo>
                  <a:pt x="1090610" y="527177"/>
                </a:lnTo>
                <a:lnTo>
                  <a:pt x="1089339" y="536698"/>
                </a:lnTo>
                <a:lnTo>
                  <a:pt x="1088386" y="546220"/>
                </a:lnTo>
                <a:lnTo>
                  <a:pt x="1086798" y="555741"/>
                </a:lnTo>
                <a:lnTo>
                  <a:pt x="1085528" y="564946"/>
                </a:lnTo>
                <a:lnTo>
                  <a:pt x="1083622" y="574150"/>
                </a:lnTo>
                <a:lnTo>
                  <a:pt x="1081716" y="583354"/>
                </a:lnTo>
                <a:lnTo>
                  <a:pt x="1079493" y="592558"/>
                </a:lnTo>
                <a:lnTo>
                  <a:pt x="1076951" y="601445"/>
                </a:lnTo>
                <a:lnTo>
                  <a:pt x="1074410" y="610332"/>
                </a:lnTo>
                <a:lnTo>
                  <a:pt x="1071552" y="619218"/>
                </a:lnTo>
                <a:lnTo>
                  <a:pt x="1068375" y="628423"/>
                </a:lnTo>
                <a:lnTo>
                  <a:pt x="1065199" y="636675"/>
                </a:lnTo>
                <a:lnTo>
                  <a:pt x="1061705" y="645244"/>
                </a:lnTo>
                <a:lnTo>
                  <a:pt x="1058211" y="653813"/>
                </a:lnTo>
                <a:lnTo>
                  <a:pt x="1054082" y="662065"/>
                </a:lnTo>
                <a:lnTo>
                  <a:pt x="1049953" y="670317"/>
                </a:lnTo>
                <a:lnTo>
                  <a:pt x="1045506" y="678569"/>
                </a:lnTo>
                <a:lnTo>
                  <a:pt x="1041377" y="686187"/>
                </a:lnTo>
                <a:lnTo>
                  <a:pt x="1036612" y="694121"/>
                </a:lnTo>
                <a:lnTo>
                  <a:pt x="1031848" y="702056"/>
                </a:lnTo>
                <a:lnTo>
                  <a:pt x="1026766" y="709673"/>
                </a:lnTo>
                <a:lnTo>
                  <a:pt x="1021366" y="717290"/>
                </a:lnTo>
                <a:lnTo>
                  <a:pt x="1015966" y="724273"/>
                </a:lnTo>
                <a:lnTo>
                  <a:pt x="1010567" y="731890"/>
                </a:lnTo>
                <a:lnTo>
                  <a:pt x="1004849" y="738555"/>
                </a:lnTo>
                <a:lnTo>
                  <a:pt x="998814" y="745855"/>
                </a:lnTo>
                <a:lnTo>
                  <a:pt x="992779" y="752520"/>
                </a:lnTo>
                <a:lnTo>
                  <a:pt x="986744" y="759185"/>
                </a:lnTo>
                <a:lnTo>
                  <a:pt x="980392" y="765850"/>
                </a:lnTo>
                <a:lnTo>
                  <a:pt x="974039" y="772198"/>
                </a:lnTo>
                <a:lnTo>
                  <a:pt x="967369" y="778228"/>
                </a:lnTo>
                <a:lnTo>
                  <a:pt x="960381" y="784259"/>
                </a:lnTo>
                <a:lnTo>
                  <a:pt x="953711" y="790289"/>
                </a:lnTo>
                <a:lnTo>
                  <a:pt x="946405" y="796002"/>
                </a:lnTo>
                <a:lnTo>
                  <a:pt x="939417" y="801397"/>
                </a:lnTo>
                <a:lnTo>
                  <a:pt x="932112" y="806793"/>
                </a:lnTo>
                <a:lnTo>
                  <a:pt x="924489" y="811871"/>
                </a:lnTo>
                <a:lnTo>
                  <a:pt x="916866" y="816949"/>
                </a:lnTo>
                <a:lnTo>
                  <a:pt x="909242" y="821710"/>
                </a:lnTo>
                <a:lnTo>
                  <a:pt x="901302" y="826153"/>
                </a:lnTo>
                <a:lnTo>
                  <a:pt x="893043" y="830914"/>
                </a:lnTo>
                <a:lnTo>
                  <a:pt x="885420" y="835040"/>
                </a:lnTo>
                <a:lnTo>
                  <a:pt x="876844" y="839166"/>
                </a:lnTo>
                <a:lnTo>
                  <a:pt x="868586" y="842975"/>
                </a:lnTo>
                <a:lnTo>
                  <a:pt x="860010" y="846783"/>
                </a:lnTo>
                <a:lnTo>
                  <a:pt x="851434" y="850275"/>
                </a:lnTo>
                <a:lnTo>
                  <a:pt x="842858" y="853766"/>
                </a:lnTo>
                <a:lnTo>
                  <a:pt x="834282" y="856622"/>
                </a:lnTo>
                <a:lnTo>
                  <a:pt x="825388" y="859796"/>
                </a:lnTo>
                <a:lnTo>
                  <a:pt x="816494" y="862335"/>
                </a:lnTo>
                <a:lnTo>
                  <a:pt x="807283" y="864557"/>
                </a:lnTo>
                <a:lnTo>
                  <a:pt x="798389" y="866779"/>
                </a:lnTo>
                <a:lnTo>
                  <a:pt x="789178" y="869000"/>
                </a:lnTo>
                <a:lnTo>
                  <a:pt x="779649" y="870587"/>
                </a:lnTo>
                <a:lnTo>
                  <a:pt x="770438" y="872174"/>
                </a:lnTo>
                <a:lnTo>
                  <a:pt x="760909" y="873444"/>
                </a:lnTo>
                <a:lnTo>
                  <a:pt x="751380" y="874713"/>
                </a:lnTo>
                <a:lnTo>
                  <a:pt x="741533" y="875348"/>
                </a:lnTo>
                <a:lnTo>
                  <a:pt x="732005" y="875983"/>
                </a:lnTo>
                <a:lnTo>
                  <a:pt x="722476" y="876300"/>
                </a:lnTo>
                <a:lnTo>
                  <a:pt x="712947" y="876300"/>
                </a:lnTo>
                <a:lnTo>
                  <a:pt x="702783" y="876300"/>
                </a:lnTo>
                <a:lnTo>
                  <a:pt x="693254" y="875983"/>
                </a:lnTo>
                <a:lnTo>
                  <a:pt x="683725" y="875348"/>
                </a:lnTo>
                <a:lnTo>
                  <a:pt x="673878" y="874713"/>
                </a:lnTo>
                <a:lnTo>
                  <a:pt x="664349" y="873444"/>
                </a:lnTo>
                <a:lnTo>
                  <a:pt x="655138" y="872174"/>
                </a:lnTo>
                <a:lnTo>
                  <a:pt x="645609" y="870587"/>
                </a:lnTo>
                <a:lnTo>
                  <a:pt x="636080" y="869000"/>
                </a:lnTo>
                <a:lnTo>
                  <a:pt x="627186" y="866779"/>
                </a:lnTo>
                <a:lnTo>
                  <a:pt x="617975" y="864557"/>
                </a:lnTo>
                <a:lnTo>
                  <a:pt x="609081" y="862335"/>
                </a:lnTo>
                <a:lnTo>
                  <a:pt x="600188" y="859796"/>
                </a:lnTo>
                <a:lnTo>
                  <a:pt x="591294" y="856622"/>
                </a:lnTo>
                <a:lnTo>
                  <a:pt x="582400" y="853766"/>
                </a:lnTo>
                <a:lnTo>
                  <a:pt x="573824" y="850275"/>
                </a:lnTo>
                <a:lnTo>
                  <a:pt x="565248" y="846783"/>
                </a:lnTo>
                <a:lnTo>
                  <a:pt x="556672" y="842975"/>
                </a:lnTo>
                <a:lnTo>
                  <a:pt x="548414" y="839166"/>
                </a:lnTo>
                <a:lnTo>
                  <a:pt x="540473" y="835040"/>
                </a:lnTo>
                <a:lnTo>
                  <a:pt x="532215" y="830914"/>
                </a:lnTo>
                <a:lnTo>
                  <a:pt x="524274" y="826153"/>
                </a:lnTo>
                <a:lnTo>
                  <a:pt x="516016" y="821710"/>
                </a:lnTo>
                <a:lnTo>
                  <a:pt x="508710" y="816949"/>
                </a:lnTo>
                <a:lnTo>
                  <a:pt x="500769" y="811871"/>
                </a:lnTo>
                <a:lnTo>
                  <a:pt x="493464" y="806793"/>
                </a:lnTo>
                <a:lnTo>
                  <a:pt x="486158" y="801397"/>
                </a:lnTo>
                <a:lnTo>
                  <a:pt x="478853" y="796002"/>
                </a:lnTo>
                <a:lnTo>
                  <a:pt x="471547" y="790289"/>
                </a:lnTo>
                <a:lnTo>
                  <a:pt x="464877" y="784259"/>
                </a:lnTo>
                <a:lnTo>
                  <a:pt x="457889" y="778228"/>
                </a:lnTo>
                <a:lnTo>
                  <a:pt x="451219" y="772198"/>
                </a:lnTo>
                <a:lnTo>
                  <a:pt x="444866" y="765850"/>
                </a:lnTo>
                <a:lnTo>
                  <a:pt x="438514" y="759185"/>
                </a:lnTo>
                <a:lnTo>
                  <a:pt x="432479" y="752520"/>
                </a:lnTo>
                <a:lnTo>
                  <a:pt x="426444" y="745855"/>
                </a:lnTo>
                <a:lnTo>
                  <a:pt x="420409" y="738555"/>
                </a:lnTo>
                <a:lnTo>
                  <a:pt x="414691" y="731890"/>
                </a:lnTo>
                <a:lnTo>
                  <a:pt x="409292" y="724273"/>
                </a:lnTo>
                <a:lnTo>
                  <a:pt x="403892" y="717290"/>
                </a:lnTo>
                <a:lnTo>
                  <a:pt x="398492" y="709673"/>
                </a:lnTo>
                <a:lnTo>
                  <a:pt x="393410" y="702056"/>
                </a:lnTo>
                <a:lnTo>
                  <a:pt x="388963" y="694121"/>
                </a:lnTo>
                <a:lnTo>
                  <a:pt x="383881" y="686187"/>
                </a:lnTo>
                <a:lnTo>
                  <a:pt x="379752" y="678569"/>
                </a:lnTo>
                <a:lnTo>
                  <a:pt x="375305" y="670317"/>
                </a:lnTo>
                <a:lnTo>
                  <a:pt x="371176" y="662065"/>
                </a:lnTo>
                <a:lnTo>
                  <a:pt x="367682" y="653813"/>
                </a:lnTo>
                <a:lnTo>
                  <a:pt x="363553" y="645244"/>
                </a:lnTo>
                <a:lnTo>
                  <a:pt x="360059" y="636675"/>
                </a:lnTo>
                <a:lnTo>
                  <a:pt x="356883" y="628423"/>
                </a:lnTo>
                <a:lnTo>
                  <a:pt x="354024" y="619218"/>
                </a:lnTo>
                <a:lnTo>
                  <a:pt x="350848" y="610332"/>
                </a:lnTo>
                <a:lnTo>
                  <a:pt x="348307" y="601445"/>
                </a:lnTo>
                <a:lnTo>
                  <a:pt x="345766" y="592558"/>
                </a:lnTo>
                <a:lnTo>
                  <a:pt x="343542" y="583354"/>
                </a:lnTo>
                <a:lnTo>
                  <a:pt x="341636" y="574150"/>
                </a:lnTo>
                <a:lnTo>
                  <a:pt x="339731" y="564946"/>
                </a:lnTo>
                <a:lnTo>
                  <a:pt x="338460" y="555741"/>
                </a:lnTo>
                <a:lnTo>
                  <a:pt x="336872" y="546220"/>
                </a:lnTo>
                <a:lnTo>
                  <a:pt x="335919" y="536698"/>
                </a:lnTo>
                <a:lnTo>
                  <a:pt x="334966" y="527177"/>
                </a:lnTo>
                <a:lnTo>
                  <a:pt x="334331" y="517655"/>
                </a:lnTo>
                <a:lnTo>
                  <a:pt x="334013" y="507816"/>
                </a:lnTo>
                <a:lnTo>
                  <a:pt x="334013" y="497977"/>
                </a:lnTo>
                <a:lnTo>
                  <a:pt x="334013" y="488773"/>
                </a:lnTo>
                <a:lnTo>
                  <a:pt x="334331" y="479569"/>
                </a:lnTo>
                <a:lnTo>
                  <a:pt x="334966" y="470047"/>
                </a:lnTo>
                <a:lnTo>
                  <a:pt x="335919" y="460843"/>
                </a:lnTo>
                <a:lnTo>
                  <a:pt x="336872" y="451956"/>
                </a:lnTo>
                <a:lnTo>
                  <a:pt x="337825" y="443070"/>
                </a:lnTo>
                <a:lnTo>
                  <a:pt x="339413" y="433866"/>
                </a:lnTo>
                <a:lnTo>
                  <a:pt x="341319" y="424979"/>
                </a:lnTo>
                <a:lnTo>
                  <a:pt x="342907" y="416409"/>
                </a:lnTo>
                <a:lnTo>
                  <a:pt x="345130" y="407523"/>
                </a:lnTo>
                <a:lnTo>
                  <a:pt x="349577" y="390384"/>
                </a:lnTo>
                <a:lnTo>
                  <a:pt x="354977" y="373245"/>
                </a:lnTo>
                <a:lnTo>
                  <a:pt x="361330" y="357058"/>
                </a:lnTo>
                <a:lnTo>
                  <a:pt x="357200" y="351663"/>
                </a:lnTo>
                <a:lnTo>
                  <a:pt x="353389" y="346267"/>
                </a:lnTo>
                <a:lnTo>
                  <a:pt x="349577" y="340872"/>
                </a:lnTo>
                <a:lnTo>
                  <a:pt x="346083" y="335159"/>
                </a:lnTo>
                <a:lnTo>
                  <a:pt x="342907" y="329446"/>
                </a:lnTo>
                <a:lnTo>
                  <a:pt x="340048" y="323733"/>
                </a:lnTo>
                <a:lnTo>
                  <a:pt x="337507" y="317703"/>
                </a:lnTo>
                <a:lnTo>
                  <a:pt x="334966" y="311990"/>
                </a:lnTo>
                <a:lnTo>
                  <a:pt x="333060" y="305959"/>
                </a:lnTo>
                <a:lnTo>
                  <a:pt x="330837" y="299612"/>
                </a:lnTo>
                <a:lnTo>
                  <a:pt x="329249" y="293581"/>
                </a:lnTo>
                <a:lnTo>
                  <a:pt x="327978" y="287234"/>
                </a:lnTo>
                <a:lnTo>
                  <a:pt x="327025" y="280886"/>
                </a:lnTo>
                <a:lnTo>
                  <a:pt x="326073" y="274221"/>
                </a:lnTo>
                <a:lnTo>
                  <a:pt x="325755" y="267873"/>
                </a:lnTo>
                <a:lnTo>
                  <a:pt x="325437" y="261208"/>
                </a:lnTo>
                <a:lnTo>
                  <a:pt x="325755" y="252321"/>
                </a:lnTo>
                <a:lnTo>
                  <a:pt x="327025" y="243117"/>
                </a:lnTo>
                <a:lnTo>
                  <a:pt x="328296" y="234230"/>
                </a:lnTo>
                <a:lnTo>
                  <a:pt x="330202" y="225661"/>
                </a:lnTo>
                <a:lnTo>
                  <a:pt x="332743" y="217092"/>
                </a:lnTo>
                <a:lnTo>
                  <a:pt x="335919" y="208522"/>
                </a:lnTo>
                <a:lnTo>
                  <a:pt x="339095" y="200270"/>
                </a:lnTo>
                <a:lnTo>
                  <a:pt x="343225" y="192018"/>
                </a:lnTo>
                <a:lnTo>
                  <a:pt x="347671" y="184401"/>
                </a:lnTo>
                <a:lnTo>
                  <a:pt x="352436" y="176784"/>
                </a:lnTo>
                <a:lnTo>
                  <a:pt x="357836" y="169484"/>
                </a:lnTo>
                <a:lnTo>
                  <a:pt x="363553" y="162184"/>
                </a:lnTo>
                <a:lnTo>
                  <a:pt x="369906" y="155202"/>
                </a:lnTo>
                <a:lnTo>
                  <a:pt x="376576" y="148536"/>
                </a:lnTo>
                <a:lnTo>
                  <a:pt x="383564" y="142189"/>
                </a:lnTo>
                <a:lnTo>
                  <a:pt x="391187" y="135841"/>
                </a:lnTo>
                <a:lnTo>
                  <a:pt x="398810" y="130128"/>
                </a:lnTo>
                <a:lnTo>
                  <a:pt x="406751" y="124415"/>
                </a:lnTo>
                <a:lnTo>
                  <a:pt x="415327" y="119020"/>
                </a:lnTo>
                <a:lnTo>
                  <a:pt x="423903" y="114259"/>
                </a:lnTo>
                <a:lnTo>
                  <a:pt x="433114" y="109815"/>
                </a:lnTo>
                <a:lnTo>
                  <a:pt x="442325" y="105689"/>
                </a:lnTo>
                <a:lnTo>
                  <a:pt x="451854" y="101563"/>
                </a:lnTo>
                <a:lnTo>
                  <a:pt x="462018" y="98072"/>
                </a:lnTo>
                <a:lnTo>
                  <a:pt x="471865" y="94898"/>
                </a:lnTo>
                <a:lnTo>
                  <a:pt x="482347" y="92042"/>
                </a:lnTo>
                <a:lnTo>
                  <a:pt x="492829" y="89503"/>
                </a:lnTo>
                <a:lnTo>
                  <a:pt x="503946" y="87916"/>
                </a:lnTo>
                <a:lnTo>
                  <a:pt x="514745" y="86012"/>
                </a:lnTo>
                <a:lnTo>
                  <a:pt x="526180" y="85059"/>
                </a:lnTo>
                <a:lnTo>
                  <a:pt x="537615" y="84107"/>
                </a:lnTo>
                <a:lnTo>
                  <a:pt x="549049" y="83790"/>
                </a:lnTo>
                <a:lnTo>
                  <a:pt x="550320" y="80299"/>
                </a:lnTo>
                <a:lnTo>
                  <a:pt x="552543" y="76490"/>
                </a:lnTo>
                <a:lnTo>
                  <a:pt x="555402" y="71094"/>
                </a:lnTo>
                <a:lnTo>
                  <a:pt x="559531" y="64747"/>
                </a:lnTo>
                <a:lnTo>
                  <a:pt x="564931" y="57447"/>
                </a:lnTo>
                <a:lnTo>
                  <a:pt x="571601" y="49830"/>
                </a:lnTo>
                <a:lnTo>
                  <a:pt x="575730" y="45704"/>
                </a:lnTo>
                <a:lnTo>
                  <a:pt x="579859" y="41895"/>
                </a:lnTo>
                <a:lnTo>
                  <a:pt x="584624" y="38086"/>
                </a:lnTo>
                <a:lnTo>
                  <a:pt x="589388" y="33960"/>
                </a:lnTo>
                <a:lnTo>
                  <a:pt x="595106" y="30152"/>
                </a:lnTo>
                <a:lnTo>
                  <a:pt x="601141" y="26661"/>
                </a:lnTo>
                <a:lnTo>
                  <a:pt x="607493" y="22852"/>
                </a:lnTo>
                <a:lnTo>
                  <a:pt x="614481" y="19361"/>
                </a:lnTo>
                <a:lnTo>
                  <a:pt x="621469" y="16187"/>
                </a:lnTo>
                <a:lnTo>
                  <a:pt x="629410" y="13013"/>
                </a:lnTo>
                <a:lnTo>
                  <a:pt x="637986" y="10157"/>
                </a:lnTo>
                <a:lnTo>
                  <a:pt x="646562" y="7617"/>
                </a:lnTo>
                <a:lnTo>
                  <a:pt x="656091" y="5396"/>
                </a:lnTo>
                <a:lnTo>
                  <a:pt x="665620" y="3491"/>
                </a:lnTo>
                <a:lnTo>
                  <a:pt x="676419" y="1905"/>
                </a:lnTo>
                <a:lnTo>
                  <a:pt x="687536" y="952"/>
                </a:lnTo>
                <a:lnTo>
                  <a:pt x="699289" y="318"/>
                </a:lnTo>
                <a:lnTo>
                  <a:pt x="711359" y="0"/>
                </a:lnTo>
                <a:close/>
              </a:path>
            </a:pathLst>
          </a:custGeom>
          <a:solidFill>
            <a:schemeClr val="accent1"/>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
        <p:nvSpPr>
          <p:cNvPr id="20" name="矩形 19"/>
          <p:cNvSpPr/>
          <p:nvPr/>
        </p:nvSpPr>
        <p:spPr>
          <a:xfrm>
            <a:off x="5552064" y="4228013"/>
            <a:ext cx="5462939" cy="158684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norm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a:t>
            </a:r>
            <a:endParaRPr lang="zh-CN" altLang="en-US" sz="1600" dirty="0">
              <a:solidFill>
                <a:srgbClr val="FEFFFF"/>
              </a:solidFill>
            </a:endParaRPr>
          </a:p>
        </p:txBody>
      </p:sp>
      <p:sp>
        <p:nvSpPr>
          <p:cNvPr id="21" name="矩形 20"/>
          <p:cNvSpPr/>
          <p:nvPr/>
        </p:nvSpPr>
        <p:spPr>
          <a:xfrm>
            <a:off x="5552064" y="6040575"/>
            <a:ext cx="5462939" cy="36000"/>
          </a:xfrm>
          <a:prstGeom prst="rect">
            <a:avLst/>
          </a:prstGeom>
          <a:solidFill>
            <a:schemeClr val="accent1"/>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transition spd="slow"/>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MH_Entry_1">
            <a:hlinkClick r:id="rId1" action="ppaction://hlinksldjump"/>
          </p:cNvPr>
          <p:cNvSpPr txBox="1"/>
          <p:nvPr>
            <p:custDataLst>
              <p:tags r:id="rId2"/>
            </p:custDataLst>
          </p:nvPr>
        </p:nvSpPr>
        <p:spPr>
          <a:xfrm>
            <a:off x="5952309" y="813677"/>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9" name="MH_Number_1">
            <a:hlinkClick r:id="rId1" action="ppaction://hlinksldjump"/>
          </p:cNvPr>
          <p:cNvSpPr txBox="1"/>
          <p:nvPr>
            <p:custDataLst>
              <p:tags r:id="rId3"/>
            </p:custDataLst>
          </p:nvPr>
        </p:nvSpPr>
        <p:spPr>
          <a:xfrm>
            <a:off x="4699781" y="780621"/>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A</a:t>
            </a:r>
            <a:endParaRPr lang="zh-CN" altLang="en-US" sz="2800" dirty="0">
              <a:solidFill>
                <a:srgbClr val="FEFFFF"/>
              </a:solidFill>
              <a:latin typeface="+mj-ea"/>
              <a:ea typeface="+mj-ea"/>
              <a:cs typeface="Times New Roman" panose="02020603050405020304" pitchFamily="18" charset="0"/>
            </a:endParaRPr>
          </a:p>
        </p:txBody>
      </p:sp>
      <p:sp>
        <p:nvSpPr>
          <p:cNvPr id="15" name="MH_Entry_1">
            <a:hlinkClick r:id="rId1" action="ppaction://hlinksldjump"/>
          </p:cNvPr>
          <p:cNvSpPr txBox="1"/>
          <p:nvPr>
            <p:custDataLst>
              <p:tags r:id="rId4"/>
            </p:custDataLst>
          </p:nvPr>
        </p:nvSpPr>
        <p:spPr>
          <a:xfrm>
            <a:off x="5952309" y="1915129"/>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16" name="MH_Number_1">
            <a:hlinkClick r:id="rId1" action="ppaction://hlinksldjump"/>
          </p:cNvPr>
          <p:cNvSpPr txBox="1"/>
          <p:nvPr>
            <p:custDataLst>
              <p:tags r:id="rId5"/>
            </p:custDataLst>
          </p:nvPr>
        </p:nvSpPr>
        <p:spPr>
          <a:xfrm>
            <a:off x="4699781" y="1882073"/>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B</a:t>
            </a:r>
            <a:endParaRPr lang="zh-CN" altLang="en-US" sz="2800" dirty="0">
              <a:solidFill>
                <a:srgbClr val="FEFFFF"/>
              </a:solidFill>
              <a:latin typeface="+mj-ea"/>
              <a:ea typeface="+mj-ea"/>
              <a:cs typeface="Times New Roman" panose="02020603050405020304" pitchFamily="18" charset="0"/>
            </a:endParaRPr>
          </a:p>
        </p:txBody>
      </p:sp>
      <p:sp>
        <p:nvSpPr>
          <p:cNvPr id="18" name="MH_Entry_1">
            <a:hlinkClick r:id="rId1" action="ppaction://hlinksldjump"/>
          </p:cNvPr>
          <p:cNvSpPr txBox="1"/>
          <p:nvPr>
            <p:custDataLst>
              <p:tags r:id="rId6"/>
            </p:custDataLst>
          </p:nvPr>
        </p:nvSpPr>
        <p:spPr>
          <a:xfrm>
            <a:off x="5952309" y="3016581"/>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0" name="MH_Number_1">
            <a:hlinkClick r:id="rId1" action="ppaction://hlinksldjump"/>
          </p:cNvPr>
          <p:cNvSpPr txBox="1"/>
          <p:nvPr>
            <p:custDataLst>
              <p:tags r:id="rId7"/>
            </p:custDataLst>
          </p:nvPr>
        </p:nvSpPr>
        <p:spPr>
          <a:xfrm>
            <a:off x="4699781" y="2983525"/>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C</a:t>
            </a:r>
            <a:endParaRPr lang="zh-CN" altLang="en-US" sz="2800" dirty="0">
              <a:solidFill>
                <a:srgbClr val="FEFFFF"/>
              </a:solidFill>
              <a:latin typeface="+mj-ea"/>
              <a:ea typeface="+mj-ea"/>
              <a:cs typeface="Times New Roman" panose="02020603050405020304" pitchFamily="18" charset="0"/>
            </a:endParaRPr>
          </a:p>
        </p:txBody>
      </p:sp>
      <p:sp>
        <p:nvSpPr>
          <p:cNvPr id="21" name="MH_Entry_1">
            <a:hlinkClick r:id="rId1" action="ppaction://hlinksldjump"/>
          </p:cNvPr>
          <p:cNvSpPr txBox="1"/>
          <p:nvPr>
            <p:custDataLst>
              <p:tags r:id="rId8"/>
            </p:custDataLst>
          </p:nvPr>
        </p:nvSpPr>
        <p:spPr>
          <a:xfrm>
            <a:off x="5952309" y="4118033"/>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2" name="MH_Number_1">
            <a:hlinkClick r:id="rId1" action="ppaction://hlinksldjump"/>
          </p:cNvPr>
          <p:cNvSpPr txBox="1"/>
          <p:nvPr>
            <p:custDataLst>
              <p:tags r:id="rId9"/>
            </p:custDataLst>
          </p:nvPr>
        </p:nvSpPr>
        <p:spPr>
          <a:xfrm>
            <a:off x="4699781" y="4084977"/>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D</a:t>
            </a:r>
            <a:endParaRPr lang="zh-CN" altLang="en-US" sz="2800" dirty="0">
              <a:solidFill>
                <a:srgbClr val="FEFFFF"/>
              </a:solidFill>
              <a:latin typeface="+mj-ea"/>
              <a:ea typeface="+mj-ea"/>
              <a:cs typeface="Times New Roman" panose="02020603050405020304" pitchFamily="18" charset="0"/>
            </a:endParaRPr>
          </a:p>
        </p:txBody>
      </p:sp>
      <p:sp>
        <p:nvSpPr>
          <p:cNvPr id="23" name="MH_Entry_1">
            <a:hlinkClick r:id="rId1" action="ppaction://hlinksldjump"/>
          </p:cNvPr>
          <p:cNvSpPr txBox="1"/>
          <p:nvPr>
            <p:custDataLst>
              <p:tags r:id="rId10"/>
            </p:custDataLst>
          </p:nvPr>
        </p:nvSpPr>
        <p:spPr>
          <a:xfrm>
            <a:off x="5952309" y="5219485"/>
            <a:ext cx="5072072" cy="824838"/>
          </a:xfrm>
          <a:prstGeom prst="roundRect">
            <a:avLst>
              <a:gd name="adj" fmla="val 50000"/>
            </a:avLst>
          </a:prstGeom>
          <a:solidFill>
            <a:srgbClr val="FEFFFF"/>
          </a:solidFill>
          <a:ln>
            <a:solidFill>
              <a:schemeClr val="accent1"/>
            </a:solidFill>
          </a:ln>
        </p:spPr>
        <p:txBody>
          <a:bodyPr wrap="square" lIns="72000" tIns="0" rIns="0" bIns="0" rtlCol="0" anchor="ctr" anchorCtr="0">
            <a:normAutofit/>
          </a:bodyPr>
          <a:lstStyle>
            <a:defPPr>
              <a:defRPr lang="zh-CN"/>
            </a:defPPr>
            <a:lvl1pPr lvl="0">
              <a:defRPr sz="2000" spc="200">
                <a:latin typeface="+mn-ea"/>
              </a:defRPr>
            </a:lvl1pPr>
          </a:lstStyle>
          <a:p>
            <a:r>
              <a:rPr lang="zh-CN" altLang="en-US" dirty="0"/>
              <a:t>请在此输入您的文本</a:t>
            </a:r>
            <a:endParaRPr lang="zh-CN" altLang="en-US" dirty="0"/>
          </a:p>
        </p:txBody>
      </p:sp>
      <p:sp>
        <p:nvSpPr>
          <p:cNvPr id="24" name="MH_Number_1">
            <a:hlinkClick r:id="rId1" action="ppaction://hlinksldjump"/>
          </p:cNvPr>
          <p:cNvSpPr txBox="1"/>
          <p:nvPr>
            <p:custDataLst>
              <p:tags r:id="rId11"/>
            </p:custDataLst>
          </p:nvPr>
        </p:nvSpPr>
        <p:spPr>
          <a:xfrm>
            <a:off x="4699781" y="5186429"/>
            <a:ext cx="890951" cy="890951"/>
          </a:xfrm>
          <a:prstGeom prst="ellipse">
            <a:avLst/>
          </a:prstGeom>
          <a:solidFill>
            <a:schemeClr val="accent1"/>
          </a:solidFill>
          <a:ln>
            <a:solidFill>
              <a:schemeClr val="accent1"/>
            </a:solidFill>
          </a:ln>
        </p:spPr>
        <p:txBody>
          <a:bodyPr wrap="square" lIns="0" tIns="0" rIns="0" bIns="0" rtlCol="0" anchor="ctr" anchorCtr="0">
            <a:noAutofit/>
          </a:bodyPr>
          <a:lstStyle/>
          <a:p>
            <a:pPr algn="ctr">
              <a:lnSpc>
                <a:spcPct val="130000"/>
              </a:lnSpc>
            </a:pPr>
            <a:r>
              <a:rPr lang="en-US" altLang="zh-CN" sz="2800" dirty="0">
                <a:solidFill>
                  <a:srgbClr val="FEFFFF"/>
                </a:solidFill>
                <a:latin typeface="+mj-ea"/>
                <a:ea typeface="+mj-ea"/>
                <a:cs typeface="Times New Roman" panose="02020603050405020304" pitchFamily="18" charset="0"/>
              </a:rPr>
              <a:t>E</a:t>
            </a:r>
            <a:endParaRPr lang="zh-CN" altLang="en-US" sz="2800" dirty="0">
              <a:solidFill>
                <a:srgbClr val="FEFFFF"/>
              </a:solidFill>
              <a:latin typeface="+mj-ea"/>
              <a:ea typeface="+mj-ea"/>
              <a:cs typeface="Times New Roman" panose="02020603050405020304" pitchFamily="18" charset="0"/>
            </a:endParaRPr>
          </a:p>
        </p:txBody>
      </p:sp>
      <p:sp>
        <p:nvSpPr>
          <p:cNvPr id="2" name="文本框 1"/>
          <p:cNvSpPr txBox="1"/>
          <p:nvPr/>
        </p:nvSpPr>
        <p:spPr>
          <a:xfrm>
            <a:off x="379828" y="2159867"/>
            <a:ext cx="3164423" cy="1323439"/>
          </a:xfrm>
          <a:prstGeom prst="rect">
            <a:avLst/>
          </a:prstGeom>
          <a:noFill/>
        </p:spPr>
        <p:txBody>
          <a:bodyPr vert="horz" wrap="square" rtlCol="0">
            <a:spAutoFit/>
          </a:bodyPr>
          <a:lstStyle/>
          <a:p>
            <a:pPr algn="dist"/>
            <a:r>
              <a:rPr lang="zh-CN" altLang="en-US" sz="8000" dirty="0">
                <a:solidFill>
                  <a:schemeClr val="accent1"/>
                </a:solidFill>
                <a:latin typeface="微软雅黑" panose="020B0503020204020204" pitchFamily="34" charset="-122"/>
                <a:ea typeface="微软雅黑" panose="020B0503020204020204" pitchFamily="34" charset="-122"/>
              </a:rPr>
              <a:t>目录</a:t>
            </a:r>
            <a:endParaRPr lang="zh-CN" altLang="en-US" sz="8000" dirty="0">
              <a:solidFill>
                <a:schemeClr val="accent1"/>
              </a:solidFill>
              <a:latin typeface="微软雅黑" panose="020B0503020204020204" pitchFamily="34" charset="-122"/>
              <a:ea typeface="微软雅黑" panose="020B0503020204020204" pitchFamily="34" charset="-122"/>
            </a:endParaRPr>
          </a:p>
        </p:txBody>
      </p:sp>
      <p:sp>
        <p:nvSpPr>
          <p:cNvPr id="26" name="Freeform 143"/>
          <p:cNvSpPr>
            <a:spLocks noEditPoints="1"/>
          </p:cNvSpPr>
          <p:nvPr/>
        </p:nvSpPr>
        <p:spPr bwMode="auto">
          <a:xfrm flipH="1">
            <a:off x="496507" y="3931264"/>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7" name="Freeform 143"/>
          <p:cNvSpPr>
            <a:spLocks noEditPoints="1"/>
          </p:cNvSpPr>
          <p:nvPr/>
        </p:nvSpPr>
        <p:spPr bwMode="auto">
          <a:xfrm flipH="1">
            <a:off x="1237954" y="3931264"/>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8" name="Freeform 143"/>
          <p:cNvSpPr>
            <a:spLocks noEditPoints="1"/>
          </p:cNvSpPr>
          <p:nvPr/>
        </p:nvSpPr>
        <p:spPr bwMode="auto">
          <a:xfrm flipH="1">
            <a:off x="1979401" y="3931264"/>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
        <p:nvSpPr>
          <p:cNvPr id="29" name="Freeform 143"/>
          <p:cNvSpPr>
            <a:spLocks noEditPoints="1"/>
          </p:cNvSpPr>
          <p:nvPr/>
        </p:nvSpPr>
        <p:spPr bwMode="auto">
          <a:xfrm flipH="1">
            <a:off x="2720848" y="3931264"/>
            <a:ext cx="741447" cy="580447"/>
          </a:xfrm>
          <a:custGeom>
            <a:avLst/>
            <a:gdLst>
              <a:gd name="T0" fmla="*/ 110 w 222"/>
              <a:gd name="T1" fmla="*/ 31 h 173"/>
              <a:gd name="T2" fmla="*/ 45 w 222"/>
              <a:gd name="T3" fmla="*/ 125 h 173"/>
              <a:gd name="T4" fmla="*/ 110 w 222"/>
              <a:gd name="T5" fmla="*/ 173 h 173"/>
              <a:gd name="T6" fmla="*/ 181 w 222"/>
              <a:gd name="T7" fmla="*/ 16 h 173"/>
              <a:gd name="T8" fmla="*/ 146 w 222"/>
              <a:gd name="T9" fmla="*/ 95 h 173"/>
              <a:gd name="T10" fmla="*/ 141 w 222"/>
              <a:gd name="T11" fmla="*/ 81 h 173"/>
              <a:gd name="T12" fmla="*/ 132 w 222"/>
              <a:gd name="T13" fmla="*/ 102 h 173"/>
              <a:gd name="T14" fmla="*/ 130 w 222"/>
              <a:gd name="T15" fmla="*/ 101 h 173"/>
              <a:gd name="T16" fmla="*/ 120 w 222"/>
              <a:gd name="T17" fmla="*/ 95 h 173"/>
              <a:gd name="T18" fmla="*/ 112 w 222"/>
              <a:gd name="T19" fmla="*/ 127 h 173"/>
              <a:gd name="T20" fmla="*/ 112 w 222"/>
              <a:gd name="T21" fmla="*/ 127 h 173"/>
              <a:gd name="T22" fmla="*/ 112 w 222"/>
              <a:gd name="T23" fmla="*/ 127 h 173"/>
              <a:gd name="T24" fmla="*/ 106 w 222"/>
              <a:gd name="T25" fmla="*/ 77 h 173"/>
              <a:gd name="T26" fmla="*/ 102 w 222"/>
              <a:gd name="T27" fmla="*/ 94 h 173"/>
              <a:gd name="T28" fmla="*/ 91 w 222"/>
              <a:gd name="T29" fmla="*/ 99 h 173"/>
              <a:gd name="T30" fmla="*/ 87 w 222"/>
              <a:gd name="T31" fmla="*/ 99 h 173"/>
              <a:gd name="T32" fmla="*/ 80 w 222"/>
              <a:gd name="T33" fmla="*/ 94 h 173"/>
              <a:gd name="T34" fmla="*/ 75 w 222"/>
              <a:gd name="T35" fmla="*/ 86 h 173"/>
              <a:gd name="T36" fmla="*/ 71 w 222"/>
              <a:gd name="T37" fmla="*/ 95 h 173"/>
              <a:gd name="T38" fmla="*/ 49 w 222"/>
              <a:gd name="T39" fmla="*/ 95 h 173"/>
              <a:gd name="T40" fmla="*/ 46 w 222"/>
              <a:gd name="T41" fmla="*/ 92 h 173"/>
              <a:gd name="T42" fmla="*/ 69 w 222"/>
              <a:gd name="T43" fmla="*/ 90 h 173"/>
              <a:gd name="T44" fmla="*/ 75 w 222"/>
              <a:gd name="T45" fmla="*/ 77 h 173"/>
              <a:gd name="T46" fmla="*/ 77 w 222"/>
              <a:gd name="T47" fmla="*/ 79 h 173"/>
              <a:gd name="T48" fmla="*/ 86 w 222"/>
              <a:gd name="T49" fmla="*/ 89 h 173"/>
              <a:gd name="T50" fmla="*/ 89 w 222"/>
              <a:gd name="T51" fmla="*/ 94 h 173"/>
              <a:gd name="T52" fmla="*/ 92 w 222"/>
              <a:gd name="T53" fmla="*/ 89 h 173"/>
              <a:gd name="T54" fmla="*/ 104 w 222"/>
              <a:gd name="T55" fmla="*/ 54 h 173"/>
              <a:gd name="T56" fmla="*/ 107 w 222"/>
              <a:gd name="T57" fmla="*/ 52 h 173"/>
              <a:gd name="T58" fmla="*/ 109 w 222"/>
              <a:gd name="T59" fmla="*/ 54 h 173"/>
              <a:gd name="T60" fmla="*/ 116 w 222"/>
              <a:gd name="T61" fmla="*/ 92 h 173"/>
              <a:gd name="T62" fmla="*/ 130 w 222"/>
              <a:gd name="T63" fmla="*/ 90 h 173"/>
              <a:gd name="T64" fmla="*/ 132 w 222"/>
              <a:gd name="T65" fmla="*/ 94 h 173"/>
              <a:gd name="T66" fmla="*/ 141 w 222"/>
              <a:gd name="T67" fmla="*/ 70 h 173"/>
              <a:gd name="T68" fmla="*/ 141 w 222"/>
              <a:gd name="T69" fmla="*/ 70 h 173"/>
              <a:gd name="T70" fmla="*/ 148 w 222"/>
              <a:gd name="T71" fmla="*/ 90 h 173"/>
              <a:gd name="T72" fmla="*/ 176 w 222"/>
              <a:gd name="T73" fmla="*/ 93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Lst>
            <a:rect l="0" t="0" r="r" b="b"/>
            <a:pathLst>
              <a:path w="222" h="173">
                <a:moveTo>
                  <a:pt x="181" y="16"/>
                </a:moveTo>
                <a:cubicBezTo>
                  <a:pt x="151" y="0"/>
                  <a:pt x="120" y="24"/>
                  <a:pt x="110" y="31"/>
                </a:cubicBezTo>
                <a:cubicBezTo>
                  <a:pt x="100" y="24"/>
                  <a:pt x="68" y="1"/>
                  <a:pt x="39" y="16"/>
                </a:cubicBezTo>
                <a:cubicBezTo>
                  <a:pt x="13" y="30"/>
                  <a:pt x="0" y="82"/>
                  <a:pt x="45" y="125"/>
                </a:cubicBezTo>
                <a:cubicBezTo>
                  <a:pt x="82" y="159"/>
                  <a:pt x="108" y="172"/>
                  <a:pt x="110" y="173"/>
                </a:cubicBezTo>
                <a:cubicBezTo>
                  <a:pt x="110" y="173"/>
                  <a:pt x="110" y="173"/>
                  <a:pt x="110" y="173"/>
                </a:cubicBezTo>
                <a:cubicBezTo>
                  <a:pt x="112" y="172"/>
                  <a:pt x="137" y="158"/>
                  <a:pt x="174" y="125"/>
                </a:cubicBezTo>
                <a:cubicBezTo>
                  <a:pt x="222" y="81"/>
                  <a:pt x="207" y="31"/>
                  <a:pt x="181" y="16"/>
                </a:cubicBezTo>
                <a:close/>
                <a:moveTo>
                  <a:pt x="174" y="95"/>
                </a:moveTo>
                <a:cubicBezTo>
                  <a:pt x="146" y="95"/>
                  <a:pt x="146" y="95"/>
                  <a:pt x="146" y="95"/>
                </a:cubicBezTo>
                <a:cubicBezTo>
                  <a:pt x="145" y="95"/>
                  <a:pt x="144" y="94"/>
                  <a:pt x="144" y="93"/>
                </a:cubicBezTo>
                <a:cubicBezTo>
                  <a:pt x="141" y="81"/>
                  <a:pt x="141" y="81"/>
                  <a:pt x="141" y="81"/>
                </a:cubicBezTo>
                <a:cubicBezTo>
                  <a:pt x="135" y="100"/>
                  <a:pt x="135" y="100"/>
                  <a:pt x="135" y="100"/>
                </a:cubicBezTo>
                <a:cubicBezTo>
                  <a:pt x="134" y="101"/>
                  <a:pt x="134" y="102"/>
                  <a:pt x="132" y="102"/>
                </a:cubicBezTo>
                <a:cubicBezTo>
                  <a:pt x="132" y="102"/>
                  <a:pt x="132" y="102"/>
                  <a:pt x="132" y="102"/>
                </a:cubicBezTo>
                <a:cubicBezTo>
                  <a:pt x="131" y="102"/>
                  <a:pt x="131" y="101"/>
                  <a:pt x="130" y="101"/>
                </a:cubicBezTo>
                <a:cubicBezTo>
                  <a:pt x="128" y="95"/>
                  <a:pt x="128" y="95"/>
                  <a:pt x="128" y="95"/>
                </a:cubicBezTo>
                <a:cubicBezTo>
                  <a:pt x="120" y="95"/>
                  <a:pt x="120" y="95"/>
                  <a:pt x="120" y="95"/>
                </a:cubicBezTo>
                <a:cubicBezTo>
                  <a:pt x="114" y="125"/>
                  <a:pt x="114" y="125"/>
                  <a:pt x="114" y="125"/>
                </a:cubicBezTo>
                <a:cubicBezTo>
                  <a:pt x="114" y="126"/>
                  <a:pt x="113" y="127"/>
                  <a:pt x="112" y="127"/>
                </a:cubicBezTo>
                <a:cubicBezTo>
                  <a:pt x="112" y="127"/>
                  <a:pt x="112" y="127"/>
                  <a:pt x="112" y="127"/>
                </a:cubicBezTo>
                <a:cubicBezTo>
                  <a:pt x="112" y="127"/>
                  <a:pt x="112" y="127"/>
                  <a:pt x="112" y="127"/>
                </a:cubicBezTo>
                <a:cubicBezTo>
                  <a:pt x="112" y="126"/>
                  <a:pt x="112" y="126"/>
                  <a:pt x="112" y="126"/>
                </a:cubicBezTo>
                <a:cubicBezTo>
                  <a:pt x="112" y="127"/>
                  <a:pt x="112" y="127"/>
                  <a:pt x="112" y="127"/>
                </a:cubicBezTo>
                <a:cubicBezTo>
                  <a:pt x="111" y="127"/>
                  <a:pt x="110" y="126"/>
                  <a:pt x="110" y="125"/>
                </a:cubicBezTo>
                <a:cubicBezTo>
                  <a:pt x="106" y="77"/>
                  <a:pt x="106" y="77"/>
                  <a:pt x="106" y="77"/>
                </a:cubicBezTo>
                <a:cubicBezTo>
                  <a:pt x="104" y="92"/>
                  <a:pt x="104" y="92"/>
                  <a:pt x="104" y="92"/>
                </a:cubicBezTo>
                <a:cubicBezTo>
                  <a:pt x="104" y="93"/>
                  <a:pt x="103" y="94"/>
                  <a:pt x="102" y="94"/>
                </a:cubicBezTo>
                <a:cubicBezTo>
                  <a:pt x="93" y="94"/>
                  <a:pt x="93" y="94"/>
                  <a:pt x="93" y="94"/>
                </a:cubicBezTo>
                <a:cubicBezTo>
                  <a:pt x="91" y="99"/>
                  <a:pt x="91" y="99"/>
                  <a:pt x="91" y="99"/>
                </a:cubicBezTo>
                <a:cubicBezTo>
                  <a:pt x="91" y="100"/>
                  <a:pt x="90" y="101"/>
                  <a:pt x="89" y="101"/>
                </a:cubicBezTo>
                <a:cubicBezTo>
                  <a:pt x="88" y="101"/>
                  <a:pt x="87" y="100"/>
                  <a:pt x="87" y="99"/>
                </a:cubicBezTo>
                <a:cubicBezTo>
                  <a:pt x="85" y="94"/>
                  <a:pt x="85" y="94"/>
                  <a:pt x="85" y="94"/>
                </a:cubicBezTo>
                <a:cubicBezTo>
                  <a:pt x="80" y="94"/>
                  <a:pt x="80" y="94"/>
                  <a:pt x="80" y="94"/>
                </a:cubicBezTo>
                <a:cubicBezTo>
                  <a:pt x="79" y="94"/>
                  <a:pt x="78" y="93"/>
                  <a:pt x="78" y="92"/>
                </a:cubicBezTo>
                <a:cubicBezTo>
                  <a:pt x="75" y="86"/>
                  <a:pt x="75" y="86"/>
                  <a:pt x="75" y="86"/>
                </a:cubicBezTo>
                <a:cubicBezTo>
                  <a:pt x="73" y="93"/>
                  <a:pt x="73" y="93"/>
                  <a:pt x="73" y="93"/>
                </a:cubicBezTo>
                <a:cubicBezTo>
                  <a:pt x="72" y="94"/>
                  <a:pt x="72" y="95"/>
                  <a:pt x="71" y="95"/>
                </a:cubicBezTo>
                <a:cubicBezTo>
                  <a:pt x="49" y="95"/>
                  <a:pt x="49" y="95"/>
                  <a:pt x="49" y="95"/>
                </a:cubicBezTo>
                <a:cubicBezTo>
                  <a:pt x="49" y="95"/>
                  <a:pt x="49" y="95"/>
                  <a:pt x="49" y="95"/>
                </a:cubicBezTo>
                <a:cubicBezTo>
                  <a:pt x="48" y="95"/>
                  <a:pt x="48" y="95"/>
                  <a:pt x="48" y="95"/>
                </a:cubicBezTo>
                <a:cubicBezTo>
                  <a:pt x="47" y="95"/>
                  <a:pt x="46" y="94"/>
                  <a:pt x="46" y="92"/>
                </a:cubicBezTo>
                <a:cubicBezTo>
                  <a:pt x="46" y="91"/>
                  <a:pt x="47" y="90"/>
                  <a:pt x="48" y="90"/>
                </a:cubicBezTo>
                <a:cubicBezTo>
                  <a:pt x="69" y="90"/>
                  <a:pt x="69" y="90"/>
                  <a:pt x="69" y="90"/>
                </a:cubicBezTo>
                <a:cubicBezTo>
                  <a:pt x="73" y="79"/>
                  <a:pt x="73" y="79"/>
                  <a:pt x="73" y="79"/>
                </a:cubicBezTo>
                <a:cubicBezTo>
                  <a:pt x="73" y="78"/>
                  <a:pt x="74" y="77"/>
                  <a:pt x="75" y="77"/>
                </a:cubicBezTo>
                <a:cubicBezTo>
                  <a:pt x="75" y="77"/>
                  <a:pt x="75" y="77"/>
                  <a:pt x="75" y="77"/>
                </a:cubicBezTo>
                <a:cubicBezTo>
                  <a:pt x="76" y="77"/>
                  <a:pt x="77" y="78"/>
                  <a:pt x="77" y="79"/>
                </a:cubicBezTo>
                <a:cubicBezTo>
                  <a:pt x="81" y="89"/>
                  <a:pt x="81" y="89"/>
                  <a:pt x="81" y="89"/>
                </a:cubicBezTo>
                <a:cubicBezTo>
                  <a:pt x="86" y="89"/>
                  <a:pt x="86" y="89"/>
                  <a:pt x="86" y="89"/>
                </a:cubicBezTo>
                <a:cubicBezTo>
                  <a:pt x="87" y="89"/>
                  <a:pt x="88" y="90"/>
                  <a:pt x="88" y="90"/>
                </a:cubicBezTo>
                <a:cubicBezTo>
                  <a:pt x="89" y="94"/>
                  <a:pt x="89" y="94"/>
                  <a:pt x="89" y="94"/>
                </a:cubicBezTo>
                <a:cubicBezTo>
                  <a:pt x="90" y="91"/>
                  <a:pt x="90" y="91"/>
                  <a:pt x="90" y="91"/>
                </a:cubicBezTo>
                <a:cubicBezTo>
                  <a:pt x="90" y="90"/>
                  <a:pt x="91" y="89"/>
                  <a:pt x="92" y="89"/>
                </a:cubicBezTo>
                <a:cubicBezTo>
                  <a:pt x="100" y="89"/>
                  <a:pt x="100" y="89"/>
                  <a:pt x="100" y="89"/>
                </a:cubicBezTo>
                <a:cubicBezTo>
                  <a:pt x="104" y="54"/>
                  <a:pt x="104" y="54"/>
                  <a:pt x="104" y="54"/>
                </a:cubicBezTo>
                <a:cubicBezTo>
                  <a:pt x="104" y="52"/>
                  <a:pt x="105" y="52"/>
                  <a:pt x="107" y="52"/>
                </a:cubicBezTo>
                <a:cubicBezTo>
                  <a:pt x="107" y="52"/>
                  <a:pt x="107" y="52"/>
                  <a:pt x="107" y="52"/>
                </a:cubicBezTo>
                <a:cubicBezTo>
                  <a:pt x="107" y="52"/>
                  <a:pt x="107" y="52"/>
                  <a:pt x="107" y="52"/>
                </a:cubicBezTo>
                <a:cubicBezTo>
                  <a:pt x="108" y="52"/>
                  <a:pt x="109" y="53"/>
                  <a:pt x="109" y="54"/>
                </a:cubicBezTo>
                <a:cubicBezTo>
                  <a:pt x="113" y="108"/>
                  <a:pt x="113" y="108"/>
                  <a:pt x="113" y="108"/>
                </a:cubicBezTo>
                <a:cubicBezTo>
                  <a:pt x="116" y="92"/>
                  <a:pt x="116" y="92"/>
                  <a:pt x="116" y="92"/>
                </a:cubicBezTo>
                <a:cubicBezTo>
                  <a:pt x="116" y="91"/>
                  <a:pt x="117" y="90"/>
                  <a:pt x="119" y="90"/>
                </a:cubicBezTo>
                <a:cubicBezTo>
                  <a:pt x="130" y="90"/>
                  <a:pt x="130" y="90"/>
                  <a:pt x="130" y="90"/>
                </a:cubicBezTo>
                <a:cubicBezTo>
                  <a:pt x="131" y="90"/>
                  <a:pt x="131" y="91"/>
                  <a:pt x="132" y="92"/>
                </a:cubicBezTo>
                <a:cubicBezTo>
                  <a:pt x="132" y="94"/>
                  <a:pt x="132" y="94"/>
                  <a:pt x="132" y="94"/>
                </a:cubicBezTo>
                <a:cubicBezTo>
                  <a:pt x="139" y="72"/>
                  <a:pt x="139" y="72"/>
                  <a:pt x="139" y="72"/>
                </a:cubicBezTo>
                <a:cubicBezTo>
                  <a:pt x="139" y="71"/>
                  <a:pt x="140" y="70"/>
                  <a:pt x="141" y="70"/>
                </a:cubicBezTo>
                <a:cubicBezTo>
                  <a:pt x="141" y="70"/>
                  <a:pt x="141" y="70"/>
                  <a:pt x="141" y="70"/>
                </a:cubicBezTo>
                <a:cubicBezTo>
                  <a:pt x="141" y="70"/>
                  <a:pt x="141" y="70"/>
                  <a:pt x="141" y="70"/>
                </a:cubicBezTo>
                <a:cubicBezTo>
                  <a:pt x="142" y="70"/>
                  <a:pt x="143" y="71"/>
                  <a:pt x="143" y="72"/>
                </a:cubicBezTo>
                <a:cubicBezTo>
                  <a:pt x="148" y="90"/>
                  <a:pt x="148" y="90"/>
                  <a:pt x="148" y="90"/>
                </a:cubicBezTo>
                <a:cubicBezTo>
                  <a:pt x="174" y="90"/>
                  <a:pt x="174" y="90"/>
                  <a:pt x="174" y="90"/>
                </a:cubicBezTo>
                <a:cubicBezTo>
                  <a:pt x="175" y="90"/>
                  <a:pt x="176" y="91"/>
                  <a:pt x="176" y="93"/>
                </a:cubicBezTo>
                <a:cubicBezTo>
                  <a:pt x="176" y="94"/>
                  <a:pt x="175" y="95"/>
                  <a:pt x="174" y="95"/>
                </a:cubicBezTo>
                <a:close/>
              </a:path>
            </a:pathLst>
          </a:custGeom>
          <a:solidFill>
            <a:schemeClr val="accent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45" name="矩形 44"/>
          <p:cNvSpPr/>
          <p:nvPr/>
        </p:nvSpPr>
        <p:spPr>
          <a:xfrm>
            <a:off x="0" y="4279624"/>
            <a:ext cx="12192000" cy="18493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64" name="矩形 63"/>
          <p:cNvSpPr/>
          <p:nvPr/>
        </p:nvSpPr>
        <p:spPr>
          <a:xfrm>
            <a:off x="455491"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2" name="椭圆 1"/>
          <p:cNvSpPr/>
          <p:nvPr/>
        </p:nvSpPr>
        <p:spPr>
          <a:xfrm>
            <a:off x="687510"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1" name="矩形 40"/>
          <p:cNvSpPr/>
          <p:nvPr/>
        </p:nvSpPr>
        <p:spPr>
          <a:xfrm>
            <a:off x="4696830"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42" name="椭圆 41"/>
          <p:cNvSpPr/>
          <p:nvPr/>
        </p:nvSpPr>
        <p:spPr>
          <a:xfrm>
            <a:off x="4928849"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nvGrpSpPr>
          <p:cNvPr id="43" name="Group 195"/>
          <p:cNvGrpSpPr/>
          <p:nvPr/>
        </p:nvGrpSpPr>
        <p:grpSpPr>
          <a:xfrm>
            <a:off x="5392014" y="4105391"/>
            <a:ext cx="1281859" cy="1310093"/>
            <a:chOff x="5846763" y="3030538"/>
            <a:chExt cx="360363" cy="368300"/>
          </a:xfrm>
          <a:solidFill>
            <a:schemeClr val="bg1"/>
          </a:solidFill>
        </p:grpSpPr>
        <p:sp>
          <p:nvSpPr>
            <p:cNvPr id="44" name="Freeform 304"/>
            <p:cNvSpPr/>
            <p:nvPr/>
          </p:nvSpPr>
          <p:spPr bwMode="auto">
            <a:xfrm>
              <a:off x="5922963" y="3030538"/>
              <a:ext cx="207963" cy="88900"/>
            </a:xfrm>
            <a:custGeom>
              <a:avLst/>
              <a:gdLst>
                <a:gd name="T0" fmla="*/ 45 w 276"/>
                <a:gd name="T1" fmla="*/ 117 h 117"/>
                <a:gd name="T2" fmla="*/ 45 w 276"/>
                <a:gd name="T3" fmla="*/ 61 h 117"/>
                <a:gd name="T4" fmla="*/ 65 w 276"/>
                <a:gd name="T5" fmla="*/ 41 h 117"/>
                <a:gd name="T6" fmla="*/ 211 w 276"/>
                <a:gd name="T7" fmla="*/ 41 h 117"/>
                <a:gd name="T8" fmla="*/ 231 w 276"/>
                <a:gd name="T9" fmla="*/ 61 h 117"/>
                <a:gd name="T10" fmla="*/ 231 w 276"/>
                <a:gd name="T11" fmla="*/ 117 h 117"/>
                <a:gd name="T12" fmla="*/ 276 w 276"/>
                <a:gd name="T13" fmla="*/ 117 h 117"/>
                <a:gd name="T14" fmla="*/ 276 w 276"/>
                <a:gd name="T15" fmla="*/ 42 h 117"/>
                <a:gd name="T16" fmla="*/ 235 w 276"/>
                <a:gd name="T17" fmla="*/ 0 h 117"/>
                <a:gd name="T18" fmla="*/ 41 w 276"/>
                <a:gd name="T19" fmla="*/ 0 h 117"/>
                <a:gd name="T20" fmla="*/ 0 w 276"/>
                <a:gd name="T21" fmla="*/ 42 h 117"/>
                <a:gd name="T22" fmla="*/ 0 w 276"/>
                <a:gd name="T23" fmla="*/ 117 h 117"/>
                <a:gd name="T24" fmla="*/ 45 w 276"/>
                <a:gd name="T25" fmla="*/ 117 h 11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76" h="117">
                  <a:moveTo>
                    <a:pt x="45" y="117"/>
                  </a:moveTo>
                  <a:cubicBezTo>
                    <a:pt x="45" y="61"/>
                    <a:pt x="45" y="61"/>
                    <a:pt x="45" y="61"/>
                  </a:cubicBezTo>
                  <a:cubicBezTo>
                    <a:pt x="45" y="50"/>
                    <a:pt x="54" y="41"/>
                    <a:pt x="65" y="41"/>
                  </a:cubicBezTo>
                  <a:cubicBezTo>
                    <a:pt x="211" y="41"/>
                    <a:pt x="211" y="41"/>
                    <a:pt x="211" y="41"/>
                  </a:cubicBezTo>
                  <a:cubicBezTo>
                    <a:pt x="222" y="41"/>
                    <a:pt x="231" y="50"/>
                    <a:pt x="231" y="61"/>
                  </a:cubicBezTo>
                  <a:cubicBezTo>
                    <a:pt x="231" y="117"/>
                    <a:pt x="231" y="117"/>
                    <a:pt x="231" y="117"/>
                  </a:cubicBezTo>
                  <a:cubicBezTo>
                    <a:pt x="276" y="117"/>
                    <a:pt x="276" y="117"/>
                    <a:pt x="276" y="117"/>
                  </a:cubicBezTo>
                  <a:cubicBezTo>
                    <a:pt x="276" y="42"/>
                    <a:pt x="276" y="42"/>
                    <a:pt x="276" y="42"/>
                  </a:cubicBezTo>
                  <a:cubicBezTo>
                    <a:pt x="276" y="19"/>
                    <a:pt x="257" y="0"/>
                    <a:pt x="235" y="0"/>
                  </a:cubicBezTo>
                  <a:cubicBezTo>
                    <a:pt x="41" y="0"/>
                    <a:pt x="41" y="0"/>
                    <a:pt x="41" y="0"/>
                  </a:cubicBezTo>
                  <a:cubicBezTo>
                    <a:pt x="19" y="0"/>
                    <a:pt x="0" y="19"/>
                    <a:pt x="0" y="42"/>
                  </a:cubicBezTo>
                  <a:cubicBezTo>
                    <a:pt x="0" y="117"/>
                    <a:pt x="0" y="117"/>
                    <a:pt x="0" y="117"/>
                  </a:cubicBezTo>
                  <a:lnTo>
                    <a:pt x="45" y="117"/>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sp>
          <p:nvSpPr>
            <p:cNvPr id="67" name="Freeform 305"/>
            <p:cNvSpPr>
              <a:spLocks noEditPoints="1"/>
            </p:cNvSpPr>
            <p:nvPr/>
          </p:nvSpPr>
          <p:spPr bwMode="auto">
            <a:xfrm>
              <a:off x="5846763" y="3119438"/>
              <a:ext cx="360363" cy="279400"/>
            </a:xfrm>
            <a:custGeom>
              <a:avLst/>
              <a:gdLst>
                <a:gd name="T0" fmla="*/ 441 w 478"/>
                <a:gd name="T1" fmla="*/ 0 h 373"/>
                <a:gd name="T2" fmla="*/ 37 w 478"/>
                <a:gd name="T3" fmla="*/ 0 h 373"/>
                <a:gd name="T4" fmla="*/ 0 w 478"/>
                <a:gd name="T5" fmla="*/ 37 h 373"/>
                <a:gd name="T6" fmla="*/ 0 w 478"/>
                <a:gd name="T7" fmla="*/ 336 h 373"/>
                <a:gd name="T8" fmla="*/ 37 w 478"/>
                <a:gd name="T9" fmla="*/ 373 h 373"/>
                <a:gd name="T10" fmla="*/ 441 w 478"/>
                <a:gd name="T11" fmla="*/ 373 h 373"/>
                <a:gd name="T12" fmla="*/ 478 w 478"/>
                <a:gd name="T13" fmla="*/ 336 h 373"/>
                <a:gd name="T14" fmla="*/ 478 w 478"/>
                <a:gd name="T15" fmla="*/ 37 h 373"/>
                <a:gd name="T16" fmla="*/ 441 w 478"/>
                <a:gd name="T17" fmla="*/ 0 h 373"/>
                <a:gd name="T18" fmla="*/ 378 w 478"/>
                <a:gd name="T19" fmla="*/ 204 h 373"/>
                <a:gd name="T20" fmla="*/ 356 w 478"/>
                <a:gd name="T21" fmla="*/ 226 h 373"/>
                <a:gd name="T22" fmla="*/ 279 w 478"/>
                <a:gd name="T23" fmla="*/ 226 h 373"/>
                <a:gd name="T24" fmla="*/ 279 w 478"/>
                <a:gd name="T25" fmla="*/ 303 h 373"/>
                <a:gd name="T26" fmla="*/ 257 w 478"/>
                <a:gd name="T27" fmla="*/ 325 h 373"/>
                <a:gd name="T28" fmla="*/ 221 w 478"/>
                <a:gd name="T29" fmla="*/ 325 h 373"/>
                <a:gd name="T30" fmla="*/ 199 w 478"/>
                <a:gd name="T31" fmla="*/ 303 h 373"/>
                <a:gd name="T32" fmla="*/ 199 w 478"/>
                <a:gd name="T33" fmla="*/ 226 h 373"/>
                <a:gd name="T34" fmla="*/ 122 w 478"/>
                <a:gd name="T35" fmla="*/ 226 h 373"/>
                <a:gd name="T36" fmla="*/ 100 w 478"/>
                <a:gd name="T37" fmla="*/ 204 h 373"/>
                <a:gd name="T38" fmla="*/ 100 w 478"/>
                <a:gd name="T39" fmla="*/ 168 h 373"/>
                <a:gd name="T40" fmla="*/ 122 w 478"/>
                <a:gd name="T41" fmla="*/ 146 h 373"/>
                <a:gd name="T42" fmla="*/ 199 w 478"/>
                <a:gd name="T43" fmla="*/ 146 h 373"/>
                <a:gd name="T44" fmla="*/ 199 w 478"/>
                <a:gd name="T45" fmla="*/ 69 h 373"/>
                <a:gd name="T46" fmla="*/ 221 w 478"/>
                <a:gd name="T47" fmla="*/ 47 h 373"/>
                <a:gd name="T48" fmla="*/ 257 w 478"/>
                <a:gd name="T49" fmla="*/ 47 h 373"/>
                <a:gd name="T50" fmla="*/ 279 w 478"/>
                <a:gd name="T51" fmla="*/ 69 h 373"/>
                <a:gd name="T52" fmla="*/ 279 w 478"/>
                <a:gd name="T53" fmla="*/ 146 h 373"/>
                <a:gd name="T54" fmla="*/ 356 w 478"/>
                <a:gd name="T55" fmla="*/ 146 h 373"/>
                <a:gd name="T56" fmla="*/ 378 w 478"/>
                <a:gd name="T57" fmla="*/ 168 h 373"/>
                <a:gd name="T58" fmla="*/ 378 w 478"/>
                <a:gd name="T59" fmla="*/ 204 h 3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78" h="373">
                  <a:moveTo>
                    <a:pt x="441" y="0"/>
                  </a:moveTo>
                  <a:cubicBezTo>
                    <a:pt x="37" y="0"/>
                    <a:pt x="37" y="0"/>
                    <a:pt x="37" y="0"/>
                  </a:cubicBezTo>
                  <a:cubicBezTo>
                    <a:pt x="16" y="0"/>
                    <a:pt x="0" y="16"/>
                    <a:pt x="0" y="37"/>
                  </a:cubicBezTo>
                  <a:cubicBezTo>
                    <a:pt x="0" y="336"/>
                    <a:pt x="0" y="336"/>
                    <a:pt x="0" y="336"/>
                  </a:cubicBezTo>
                  <a:cubicBezTo>
                    <a:pt x="0" y="356"/>
                    <a:pt x="16" y="373"/>
                    <a:pt x="37" y="373"/>
                  </a:cubicBezTo>
                  <a:cubicBezTo>
                    <a:pt x="441" y="373"/>
                    <a:pt x="441" y="373"/>
                    <a:pt x="441" y="373"/>
                  </a:cubicBezTo>
                  <a:cubicBezTo>
                    <a:pt x="462" y="373"/>
                    <a:pt x="478" y="356"/>
                    <a:pt x="478" y="336"/>
                  </a:cubicBezTo>
                  <a:cubicBezTo>
                    <a:pt x="478" y="37"/>
                    <a:pt x="478" y="37"/>
                    <a:pt x="478" y="37"/>
                  </a:cubicBezTo>
                  <a:cubicBezTo>
                    <a:pt x="478" y="16"/>
                    <a:pt x="462" y="0"/>
                    <a:pt x="441" y="0"/>
                  </a:cubicBezTo>
                  <a:close/>
                  <a:moveTo>
                    <a:pt x="378" y="204"/>
                  </a:moveTo>
                  <a:cubicBezTo>
                    <a:pt x="378" y="216"/>
                    <a:pt x="368" y="226"/>
                    <a:pt x="356" y="226"/>
                  </a:cubicBezTo>
                  <a:cubicBezTo>
                    <a:pt x="279" y="226"/>
                    <a:pt x="279" y="226"/>
                    <a:pt x="279" y="226"/>
                  </a:cubicBezTo>
                  <a:cubicBezTo>
                    <a:pt x="279" y="303"/>
                    <a:pt x="279" y="303"/>
                    <a:pt x="279" y="303"/>
                  </a:cubicBezTo>
                  <a:cubicBezTo>
                    <a:pt x="279" y="316"/>
                    <a:pt x="269" y="325"/>
                    <a:pt x="257" y="325"/>
                  </a:cubicBezTo>
                  <a:cubicBezTo>
                    <a:pt x="221" y="325"/>
                    <a:pt x="221" y="325"/>
                    <a:pt x="221" y="325"/>
                  </a:cubicBezTo>
                  <a:cubicBezTo>
                    <a:pt x="209" y="325"/>
                    <a:pt x="199" y="316"/>
                    <a:pt x="199" y="303"/>
                  </a:cubicBezTo>
                  <a:cubicBezTo>
                    <a:pt x="199" y="226"/>
                    <a:pt x="199" y="226"/>
                    <a:pt x="199" y="226"/>
                  </a:cubicBezTo>
                  <a:cubicBezTo>
                    <a:pt x="122" y="226"/>
                    <a:pt x="122" y="226"/>
                    <a:pt x="122" y="226"/>
                  </a:cubicBezTo>
                  <a:cubicBezTo>
                    <a:pt x="110" y="226"/>
                    <a:pt x="100" y="216"/>
                    <a:pt x="100" y="204"/>
                  </a:cubicBezTo>
                  <a:cubicBezTo>
                    <a:pt x="100" y="168"/>
                    <a:pt x="100" y="168"/>
                    <a:pt x="100" y="168"/>
                  </a:cubicBezTo>
                  <a:cubicBezTo>
                    <a:pt x="100" y="156"/>
                    <a:pt x="110" y="146"/>
                    <a:pt x="122" y="146"/>
                  </a:cubicBezTo>
                  <a:cubicBezTo>
                    <a:pt x="199" y="146"/>
                    <a:pt x="199" y="146"/>
                    <a:pt x="199" y="146"/>
                  </a:cubicBezTo>
                  <a:cubicBezTo>
                    <a:pt x="199" y="69"/>
                    <a:pt x="199" y="69"/>
                    <a:pt x="199" y="69"/>
                  </a:cubicBezTo>
                  <a:cubicBezTo>
                    <a:pt x="199" y="57"/>
                    <a:pt x="209" y="47"/>
                    <a:pt x="221" y="47"/>
                  </a:cubicBezTo>
                  <a:cubicBezTo>
                    <a:pt x="257" y="47"/>
                    <a:pt x="257" y="47"/>
                    <a:pt x="257" y="47"/>
                  </a:cubicBezTo>
                  <a:cubicBezTo>
                    <a:pt x="269" y="47"/>
                    <a:pt x="279" y="57"/>
                    <a:pt x="279" y="69"/>
                  </a:cubicBezTo>
                  <a:cubicBezTo>
                    <a:pt x="279" y="146"/>
                    <a:pt x="279" y="146"/>
                    <a:pt x="279" y="146"/>
                  </a:cubicBezTo>
                  <a:cubicBezTo>
                    <a:pt x="356" y="146"/>
                    <a:pt x="356" y="146"/>
                    <a:pt x="356" y="146"/>
                  </a:cubicBezTo>
                  <a:cubicBezTo>
                    <a:pt x="368" y="146"/>
                    <a:pt x="378" y="156"/>
                    <a:pt x="378" y="168"/>
                  </a:cubicBezTo>
                  <a:lnTo>
                    <a:pt x="378" y="204"/>
                  </a:lnTo>
                  <a:close/>
                </a:path>
              </a:pathLst>
            </a:custGeom>
            <a:grpFill/>
            <a:ln>
              <a:noFill/>
            </a:ln>
          </p:spPr>
          <p:txBody>
            <a:bodyPr/>
            <a:lstStyle/>
            <a:p>
              <a:pPr defTabSz="914400">
                <a:defRPr/>
              </a:pPr>
              <a:endParaRPr lang="en-AU" sz="1800" kern="0">
                <a:solidFill>
                  <a:srgbClr val="000000"/>
                </a:solidFill>
                <a:latin typeface="微软雅黑" panose="020B0503020204020204" pitchFamily="34" charset="-122"/>
                <a:ea typeface="Microsoft YaHei UI" panose="020B0503020204020204" charset="-122"/>
              </a:endParaRPr>
            </a:p>
          </p:txBody>
        </p:sp>
      </p:grpSp>
      <p:sp>
        <p:nvSpPr>
          <p:cNvPr id="68" name="矩形 67"/>
          <p:cNvSpPr/>
          <p:nvPr/>
        </p:nvSpPr>
        <p:spPr>
          <a:xfrm>
            <a:off x="8938169" y="1871383"/>
            <a:ext cx="2798340" cy="166478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69" name="椭圆 68"/>
          <p:cNvSpPr/>
          <p:nvPr/>
        </p:nvSpPr>
        <p:spPr>
          <a:xfrm>
            <a:off x="9170188" y="3656343"/>
            <a:ext cx="2208189" cy="2208189"/>
          </a:xfrm>
          <a:prstGeom prst="ellipse">
            <a:avLst/>
          </a:prstGeom>
          <a:ln>
            <a:solidFill>
              <a:srgbClr val="FE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74" name="KSO_Shape"/>
          <p:cNvSpPr/>
          <p:nvPr/>
        </p:nvSpPr>
        <p:spPr bwMode="auto">
          <a:xfrm>
            <a:off x="1112270" y="4081103"/>
            <a:ext cx="1358669" cy="1358669"/>
          </a:xfrm>
          <a:custGeom>
            <a:avLst/>
            <a:gdLst>
              <a:gd name="T0" fmla="*/ 1661847 w 1979613"/>
              <a:gd name="T1" fmla="*/ 1128410 h 1981200"/>
              <a:gd name="T2" fmla="*/ 1710706 w 1979613"/>
              <a:gd name="T3" fmla="*/ 1170692 h 1981200"/>
              <a:gd name="T4" fmla="*/ 1731963 w 1979613"/>
              <a:gd name="T5" fmla="*/ 1233638 h 1981200"/>
              <a:gd name="T6" fmla="*/ 1717052 w 1979613"/>
              <a:gd name="T7" fmla="*/ 1299127 h 1981200"/>
              <a:gd name="T8" fmla="*/ 1672317 w 1979613"/>
              <a:gd name="T9" fmla="*/ 1345859 h 1981200"/>
              <a:gd name="T10" fmla="*/ 1608229 w 1979613"/>
              <a:gd name="T11" fmla="*/ 1363662 h 1981200"/>
              <a:gd name="T12" fmla="*/ 931180 w 1979613"/>
              <a:gd name="T13" fmla="*/ 1349038 h 1981200"/>
              <a:gd name="T14" fmla="*/ 884225 w 1979613"/>
              <a:gd name="T15" fmla="*/ 1304213 h 1981200"/>
              <a:gd name="T16" fmla="*/ 866775 w 1979613"/>
              <a:gd name="T17" fmla="*/ 1239996 h 1981200"/>
              <a:gd name="T18" fmla="*/ 884225 w 1979613"/>
              <a:gd name="T19" fmla="*/ 1175461 h 1981200"/>
              <a:gd name="T20" fmla="*/ 931180 w 1979613"/>
              <a:gd name="T21" fmla="*/ 1131271 h 1981200"/>
              <a:gd name="T22" fmla="*/ 1317511 w 1979613"/>
              <a:gd name="T23" fmla="*/ 557212 h 1981200"/>
              <a:gd name="T24" fmla="*/ 1394780 w 1979613"/>
              <a:gd name="T25" fmla="*/ 705690 h 1981200"/>
              <a:gd name="T26" fmla="*/ 1380846 w 1979613"/>
              <a:gd name="T27" fmla="*/ 785322 h 1981200"/>
              <a:gd name="T28" fmla="*/ 1327328 w 1979613"/>
              <a:gd name="T29" fmla="*/ 848775 h 1981200"/>
              <a:gd name="T30" fmla="*/ 1102172 w 1979613"/>
              <a:gd name="T31" fmla="*/ 977265 h 1981200"/>
              <a:gd name="T32" fmla="*/ 1022687 w 1979613"/>
              <a:gd name="T33" fmla="*/ 963623 h 1981200"/>
              <a:gd name="T34" fmla="*/ 959351 w 1979613"/>
              <a:gd name="T35" fmla="*/ 910006 h 1981200"/>
              <a:gd name="T36" fmla="*/ 419976 w 1979613"/>
              <a:gd name="T37" fmla="*/ 627062 h 1981200"/>
              <a:gd name="T38" fmla="*/ 305379 w 1979613"/>
              <a:gd name="T39" fmla="*/ 769620 h 1981200"/>
              <a:gd name="T40" fmla="*/ 250462 w 1979613"/>
              <a:gd name="T41" fmla="*/ 944562 h 1981200"/>
              <a:gd name="T42" fmla="*/ 259032 w 1979613"/>
              <a:gd name="T43" fmla="*/ 1098867 h 1981200"/>
              <a:gd name="T44" fmla="*/ 308871 w 1979613"/>
              <a:gd name="T45" fmla="*/ 1228090 h 1981200"/>
              <a:gd name="T46" fmla="*/ 392041 w 1979613"/>
              <a:gd name="T47" fmla="*/ 1338897 h 1981200"/>
              <a:gd name="T48" fmla="*/ 504733 w 1979613"/>
              <a:gd name="T49" fmla="*/ 1425892 h 1981200"/>
              <a:gd name="T50" fmla="*/ 639011 w 1979613"/>
              <a:gd name="T51" fmla="*/ 1483677 h 1981200"/>
              <a:gd name="T52" fmla="*/ 789796 w 1979613"/>
              <a:gd name="T53" fmla="*/ 1506220 h 1981200"/>
              <a:gd name="T54" fmla="*/ 1656412 w 1979613"/>
              <a:gd name="T55" fmla="*/ 1515745 h 1981200"/>
              <a:gd name="T56" fmla="*/ 1707838 w 1979613"/>
              <a:gd name="T57" fmla="*/ 1552257 h 1981200"/>
              <a:gd name="T58" fmla="*/ 1731646 w 1979613"/>
              <a:gd name="T59" fmla="*/ 1608455 h 1981200"/>
              <a:gd name="T60" fmla="*/ 1719900 w 1979613"/>
              <a:gd name="T61" fmla="*/ 1669415 h 1981200"/>
              <a:gd name="T62" fmla="*/ 1677681 w 1979613"/>
              <a:gd name="T63" fmla="*/ 1714500 h 1981200"/>
              <a:gd name="T64" fmla="*/ 1614827 w 1979613"/>
              <a:gd name="T65" fmla="*/ 1733550 h 1981200"/>
              <a:gd name="T66" fmla="*/ 1914539 w 1979613"/>
              <a:gd name="T67" fmla="*/ 1748473 h 1981200"/>
              <a:gd name="T68" fmla="*/ 1961519 w 1979613"/>
              <a:gd name="T69" fmla="*/ 1793240 h 1981200"/>
              <a:gd name="T70" fmla="*/ 1979613 w 1979613"/>
              <a:gd name="T71" fmla="*/ 1857375 h 1981200"/>
              <a:gd name="T72" fmla="*/ 1961519 w 1979613"/>
              <a:gd name="T73" fmla="*/ 1921510 h 1981200"/>
              <a:gd name="T74" fmla="*/ 1914539 w 1979613"/>
              <a:gd name="T75" fmla="*/ 1966278 h 1981200"/>
              <a:gd name="T76" fmla="*/ 494958 w 1979613"/>
              <a:gd name="T77" fmla="*/ 1981200 h 1981200"/>
              <a:gd name="T78" fmla="*/ 431153 w 1979613"/>
              <a:gd name="T79" fmla="*/ 1963103 h 1981200"/>
              <a:gd name="T80" fmla="*/ 386395 w 1979613"/>
              <a:gd name="T81" fmla="*/ 1916430 h 1981200"/>
              <a:gd name="T82" fmla="*/ 371475 w 1979613"/>
              <a:gd name="T83" fmla="*/ 1851025 h 1981200"/>
              <a:gd name="T84" fmla="*/ 392743 w 1979613"/>
              <a:gd name="T85" fmla="*/ 1788160 h 1981200"/>
              <a:gd name="T86" fmla="*/ 441311 w 1979613"/>
              <a:gd name="T87" fmla="*/ 1745615 h 1981200"/>
              <a:gd name="T88" fmla="*/ 762813 w 1979613"/>
              <a:gd name="T89" fmla="*/ 1732915 h 1981200"/>
              <a:gd name="T90" fmla="*/ 546635 w 1979613"/>
              <a:gd name="T91" fmla="*/ 1694815 h 1981200"/>
              <a:gd name="T92" fmla="*/ 354900 w 1979613"/>
              <a:gd name="T93" fmla="*/ 1607502 h 1981200"/>
              <a:gd name="T94" fmla="*/ 196179 w 1979613"/>
              <a:gd name="T95" fmla="*/ 1478597 h 1981200"/>
              <a:gd name="T96" fmla="*/ 79678 w 1979613"/>
              <a:gd name="T97" fmla="*/ 1315402 h 1981200"/>
              <a:gd name="T98" fmla="*/ 12698 w 1979613"/>
              <a:gd name="T99" fmla="*/ 1126172 h 1981200"/>
              <a:gd name="T100" fmla="*/ 7618 w 1979613"/>
              <a:gd name="T101" fmla="*/ 896937 h 1981200"/>
              <a:gd name="T102" fmla="*/ 95232 w 1979613"/>
              <a:gd name="T103" fmla="*/ 648334 h 1981200"/>
              <a:gd name="T104" fmla="*/ 267603 w 1979613"/>
              <a:gd name="T105" fmla="*/ 447039 h 1981200"/>
              <a:gd name="T106" fmla="*/ 892339 w 1979613"/>
              <a:gd name="T107" fmla="*/ 3178 h 1981200"/>
              <a:gd name="T108" fmla="*/ 965013 w 1979613"/>
              <a:gd name="T109" fmla="*/ 39404 h 1981200"/>
              <a:gd name="T110" fmla="*/ 568319 w 1979613"/>
              <a:gd name="T111" fmla="*/ 324132 h 1981200"/>
              <a:gd name="T112" fmla="*/ 554673 w 1979613"/>
              <a:gd name="T113" fmla="*/ 243417 h 1981200"/>
              <a:gd name="T114" fmla="*/ 583235 w 1979613"/>
              <a:gd name="T115" fmla="*/ 167150 h 1981200"/>
              <a:gd name="T116" fmla="*/ 796815 w 1979613"/>
              <a:gd name="T117" fmla="*/ 14618 h 1981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1979613" h="1981200">
                <a:moveTo>
                  <a:pt x="990509" y="1116012"/>
                </a:moveTo>
                <a:lnTo>
                  <a:pt x="1608229" y="1116012"/>
                </a:lnTo>
                <a:lnTo>
                  <a:pt x="1614892" y="1116330"/>
                </a:lnTo>
                <a:lnTo>
                  <a:pt x="1621237" y="1116648"/>
                </a:lnTo>
                <a:lnTo>
                  <a:pt x="1626948" y="1117284"/>
                </a:lnTo>
                <a:lnTo>
                  <a:pt x="1633293" y="1118555"/>
                </a:lnTo>
                <a:lnTo>
                  <a:pt x="1639321" y="1119827"/>
                </a:lnTo>
                <a:lnTo>
                  <a:pt x="1645032" y="1121734"/>
                </a:lnTo>
                <a:lnTo>
                  <a:pt x="1651060" y="1123642"/>
                </a:lnTo>
                <a:lnTo>
                  <a:pt x="1656454" y="1125549"/>
                </a:lnTo>
                <a:lnTo>
                  <a:pt x="1661847" y="1128410"/>
                </a:lnTo>
                <a:lnTo>
                  <a:pt x="1667241" y="1131271"/>
                </a:lnTo>
                <a:lnTo>
                  <a:pt x="1672317" y="1133815"/>
                </a:lnTo>
                <a:lnTo>
                  <a:pt x="1677710" y="1136994"/>
                </a:lnTo>
                <a:lnTo>
                  <a:pt x="1682152" y="1140491"/>
                </a:lnTo>
                <a:lnTo>
                  <a:pt x="1686911" y="1144624"/>
                </a:lnTo>
                <a:lnTo>
                  <a:pt x="1691670" y="1148438"/>
                </a:lnTo>
                <a:lnTo>
                  <a:pt x="1696112" y="1152253"/>
                </a:lnTo>
                <a:lnTo>
                  <a:pt x="1699919" y="1156704"/>
                </a:lnTo>
                <a:lnTo>
                  <a:pt x="1703726" y="1160837"/>
                </a:lnTo>
                <a:lnTo>
                  <a:pt x="1707851" y="1165605"/>
                </a:lnTo>
                <a:lnTo>
                  <a:pt x="1710706" y="1170692"/>
                </a:lnTo>
                <a:lnTo>
                  <a:pt x="1714513" y="1175461"/>
                </a:lnTo>
                <a:lnTo>
                  <a:pt x="1717052" y="1180865"/>
                </a:lnTo>
                <a:lnTo>
                  <a:pt x="1719907" y="1185952"/>
                </a:lnTo>
                <a:lnTo>
                  <a:pt x="1722128" y="1191674"/>
                </a:lnTo>
                <a:lnTo>
                  <a:pt x="1724666" y="1197396"/>
                </a:lnTo>
                <a:lnTo>
                  <a:pt x="1726570" y="1203119"/>
                </a:lnTo>
                <a:lnTo>
                  <a:pt x="1728156" y="1208841"/>
                </a:lnTo>
                <a:lnTo>
                  <a:pt x="1729742" y="1214881"/>
                </a:lnTo>
                <a:lnTo>
                  <a:pt x="1730694" y="1220921"/>
                </a:lnTo>
                <a:lnTo>
                  <a:pt x="1731646" y="1227280"/>
                </a:lnTo>
                <a:lnTo>
                  <a:pt x="1731963" y="1233638"/>
                </a:lnTo>
                <a:lnTo>
                  <a:pt x="1731963" y="1239996"/>
                </a:lnTo>
                <a:lnTo>
                  <a:pt x="1731963" y="1246036"/>
                </a:lnTo>
                <a:lnTo>
                  <a:pt x="1731646" y="1252394"/>
                </a:lnTo>
                <a:lnTo>
                  <a:pt x="1730694" y="1258752"/>
                </a:lnTo>
                <a:lnTo>
                  <a:pt x="1729742" y="1264793"/>
                </a:lnTo>
                <a:lnTo>
                  <a:pt x="1728156" y="1270833"/>
                </a:lnTo>
                <a:lnTo>
                  <a:pt x="1726570" y="1276873"/>
                </a:lnTo>
                <a:lnTo>
                  <a:pt x="1724666" y="1282595"/>
                </a:lnTo>
                <a:lnTo>
                  <a:pt x="1722128" y="1288000"/>
                </a:lnTo>
                <a:lnTo>
                  <a:pt x="1719907" y="1293722"/>
                </a:lnTo>
                <a:lnTo>
                  <a:pt x="1717052" y="1299127"/>
                </a:lnTo>
                <a:lnTo>
                  <a:pt x="1714513" y="1304213"/>
                </a:lnTo>
                <a:lnTo>
                  <a:pt x="1710706" y="1309300"/>
                </a:lnTo>
                <a:lnTo>
                  <a:pt x="1707851" y="1314068"/>
                </a:lnTo>
                <a:lnTo>
                  <a:pt x="1703726" y="1318837"/>
                </a:lnTo>
                <a:lnTo>
                  <a:pt x="1699919" y="1322970"/>
                </a:lnTo>
                <a:lnTo>
                  <a:pt x="1696112" y="1327420"/>
                </a:lnTo>
                <a:lnTo>
                  <a:pt x="1691670" y="1331553"/>
                </a:lnTo>
                <a:lnTo>
                  <a:pt x="1686911" y="1335686"/>
                </a:lnTo>
                <a:lnTo>
                  <a:pt x="1682152" y="1339183"/>
                </a:lnTo>
                <a:lnTo>
                  <a:pt x="1677710" y="1342680"/>
                </a:lnTo>
                <a:lnTo>
                  <a:pt x="1672317" y="1345859"/>
                </a:lnTo>
                <a:lnTo>
                  <a:pt x="1667241" y="1349038"/>
                </a:lnTo>
                <a:lnTo>
                  <a:pt x="1661847" y="1351581"/>
                </a:lnTo>
                <a:lnTo>
                  <a:pt x="1656454" y="1354125"/>
                </a:lnTo>
                <a:lnTo>
                  <a:pt x="1651060" y="1356350"/>
                </a:lnTo>
                <a:lnTo>
                  <a:pt x="1645032" y="1358257"/>
                </a:lnTo>
                <a:lnTo>
                  <a:pt x="1639321" y="1359847"/>
                </a:lnTo>
                <a:lnTo>
                  <a:pt x="1633293" y="1361119"/>
                </a:lnTo>
                <a:lnTo>
                  <a:pt x="1626948" y="1362390"/>
                </a:lnTo>
                <a:lnTo>
                  <a:pt x="1621237" y="1363026"/>
                </a:lnTo>
                <a:lnTo>
                  <a:pt x="1614892" y="1363344"/>
                </a:lnTo>
                <a:lnTo>
                  <a:pt x="1608229" y="1363662"/>
                </a:lnTo>
                <a:lnTo>
                  <a:pt x="990509" y="1363662"/>
                </a:lnTo>
                <a:lnTo>
                  <a:pt x="983847" y="1363344"/>
                </a:lnTo>
                <a:lnTo>
                  <a:pt x="977501" y="1363026"/>
                </a:lnTo>
                <a:lnTo>
                  <a:pt x="971156" y="1362390"/>
                </a:lnTo>
                <a:lnTo>
                  <a:pt x="965445" y="1361119"/>
                </a:lnTo>
                <a:lnTo>
                  <a:pt x="959417" y="1359847"/>
                </a:lnTo>
                <a:lnTo>
                  <a:pt x="953706" y="1358257"/>
                </a:lnTo>
                <a:lnTo>
                  <a:pt x="947678" y="1356350"/>
                </a:lnTo>
                <a:lnTo>
                  <a:pt x="942285" y="1354125"/>
                </a:lnTo>
                <a:lnTo>
                  <a:pt x="936891" y="1351581"/>
                </a:lnTo>
                <a:lnTo>
                  <a:pt x="931180" y="1349038"/>
                </a:lnTo>
                <a:lnTo>
                  <a:pt x="926104" y="1345859"/>
                </a:lnTo>
                <a:lnTo>
                  <a:pt x="921028" y="1342680"/>
                </a:lnTo>
                <a:lnTo>
                  <a:pt x="915952" y="1339183"/>
                </a:lnTo>
                <a:lnTo>
                  <a:pt x="911827" y="1335686"/>
                </a:lnTo>
                <a:lnTo>
                  <a:pt x="907068" y="1331553"/>
                </a:lnTo>
                <a:lnTo>
                  <a:pt x="902626" y="1327420"/>
                </a:lnTo>
                <a:lnTo>
                  <a:pt x="898819" y="1322970"/>
                </a:lnTo>
                <a:lnTo>
                  <a:pt x="895012" y="1318837"/>
                </a:lnTo>
                <a:lnTo>
                  <a:pt x="890887" y="1314068"/>
                </a:lnTo>
                <a:lnTo>
                  <a:pt x="887715" y="1309300"/>
                </a:lnTo>
                <a:lnTo>
                  <a:pt x="884225" y="1304213"/>
                </a:lnTo>
                <a:lnTo>
                  <a:pt x="881687" y="1299127"/>
                </a:lnTo>
                <a:lnTo>
                  <a:pt x="878831" y="1293722"/>
                </a:lnTo>
                <a:lnTo>
                  <a:pt x="876610" y="1288000"/>
                </a:lnTo>
                <a:lnTo>
                  <a:pt x="874072" y="1282595"/>
                </a:lnTo>
                <a:lnTo>
                  <a:pt x="872169" y="1276873"/>
                </a:lnTo>
                <a:lnTo>
                  <a:pt x="870582" y="1270833"/>
                </a:lnTo>
                <a:lnTo>
                  <a:pt x="868996" y="1264793"/>
                </a:lnTo>
                <a:lnTo>
                  <a:pt x="867727" y="1258752"/>
                </a:lnTo>
                <a:lnTo>
                  <a:pt x="867092" y="1252394"/>
                </a:lnTo>
                <a:lnTo>
                  <a:pt x="866775" y="1246036"/>
                </a:lnTo>
                <a:lnTo>
                  <a:pt x="866775" y="1239996"/>
                </a:lnTo>
                <a:lnTo>
                  <a:pt x="866775" y="1233638"/>
                </a:lnTo>
                <a:lnTo>
                  <a:pt x="867092" y="1227280"/>
                </a:lnTo>
                <a:lnTo>
                  <a:pt x="867727" y="1220921"/>
                </a:lnTo>
                <a:lnTo>
                  <a:pt x="868996" y="1214881"/>
                </a:lnTo>
                <a:lnTo>
                  <a:pt x="870582" y="1208841"/>
                </a:lnTo>
                <a:lnTo>
                  <a:pt x="872169" y="1203119"/>
                </a:lnTo>
                <a:lnTo>
                  <a:pt x="874072" y="1197396"/>
                </a:lnTo>
                <a:lnTo>
                  <a:pt x="876610" y="1191674"/>
                </a:lnTo>
                <a:lnTo>
                  <a:pt x="878831" y="1185952"/>
                </a:lnTo>
                <a:lnTo>
                  <a:pt x="881687" y="1180865"/>
                </a:lnTo>
                <a:lnTo>
                  <a:pt x="884225" y="1175461"/>
                </a:lnTo>
                <a:lnTo>
                  <a:pt x="887715" y="1170692"/>
                </a:lnTo>
                <a:lnTo>
                  <a:pt x="890887" y="1165605"/>
                </a:lnTo>
                <a:lnTo>
                  <a:pt x="895012" y="1160837"/>
                </a:lnTo>
                <a:lnTo>
                  <a:pt x="898819" y="1156704"/>
                </a:lnTo>
                <a:lnTo>
                  <a:pt x="902626" y="1152253"/>
                </a:lnTo>
                <a:lnTo>
                  <a:pt x="907068" y="1148438"/>
                </a:lnTo>
                <a:lnTo>
                  <a:pt x="911827" y="1144624"/>
                </a:lnTo>
                <a:lnTo>
                  <a:pt x="915952" y="1140491"/>
                </a:lnTo>
                <a:lnTo>
                  <a:pt x="921028" y="1136994"/>
                </a:lnTo>
                <a:lnTo>
                  <a:pt x="926104" y="1133815"/>
                </a:lnTo>
                <a:lnTo>
                  <a:pt x="931180" y="1131271"/>
                </a:lnTo>
                <a:lnTo>
                  <a:pt x="936891" y="1128410"/>
                </a:lnTo>
                <a:lnTo>
                  <a:pt x="942285" y="1125549"/>
                </a:lnTo>
                <a:lnTo>
                  <a:pt x="947678" y="1123642"/>
                </a:lnTo>
                <a:lnTo>
                  <a:pt x="953706" y="1121734"/>
                </a:lnTo>
                <a:lnTo>
                  <a:pt x="959417" y="1119827"/>
                </a:lnTo>
                <a:lnTo>
                  <a:pt x="965445" y="1118555"/>
                </a:lnTo>
                <a:lnTo>
                  <a:pt x="971156" y="1117284"/>
                </a:lnTo>
                <a:lnTo>
                  <a:pt x="977501" y="1116648"/>
                </a:lnTo>
                <a:lnTo>
                  <a:pt x="983847" y="1116330"/>
                </a:lnTo>
                <a:lnTo>
                  <a:pt x="990509" y="1116012"/>
                </a:lnTo>
                <a:close/>
                <a:moveTo>
                  <a:pt x="1317511" y="557212"/>
                </a:moveTo>
                <a:lnTo>
                  <a:pt x="1369129" y="634306"/>
                </a:lnTo>
                <a:lnTo>
                  <a:pt x="1373563" y="640969"/>
                </a:lnTo>
                <a:lnTo>
                  <a:pt x="1377363" y="647631"/>
                </a:lnTo>
                <a:lnTo>
                  <a:pt x="1380846" y="654611"/>
                </a:lnTo>
                <a:lnTo>
                  <a:pt x="1384013" y="661591"/>
                </a:lnTo>
                <a:lnTo>
                  <a:pt x="1386863" y="668888"/>
                </a:lnTo>
                <a:lnTo>
                  <a:pt x="1389080" y="676185"/>
                </a:lnTo>
                <a:lnTo>
                  <a:pt x="1390980" y="683482"/>
                </a:lnTo>
                <a:lnTo>
                  <a:pt x="1392563" y="690779"/>
                </a:lnTo>
                <a:lnTo>
                  <a:pt x="1393830" y="698076"/>
                </a:lnTo>
                <a:lnTo>
                  <a:pt x="1394780" y="705690"/>
                </a:lnTo>
                <a:lnTo>
                  <a:pt x="1395413" y="712987"/>
                </a:lnTo>
                <a:lnTo>
                  <a:pt x="1395413" y="720284"/>
                </a:lnTo>
                <a:lnTo>
                  <a:pt x="1395096" y="727898"/>
                </a:lnTo>
                <a:lnTo>
                  <a:pt x="1394780" y="735195"/>
                </a:lnTo>
                <a:lnTo>
                  <a:pt x="1393830" y="742810"/>
                </a:lnTo>
                <a:lnTo>
                  <a:pt x="1392246" y="750107"/>
                </a:lnTo>
                <a:lnTo>
                  <a:pt x="1390663" y="757086"/>
                </a:lnTo>
                <a:lnTo>
                  <a:pt x="1388763" y="764701"/>
                </a:lnTo>
                <a:lnTo>
                  <a:pt x="1386863" y="771680"/>
                </a:lnTo>
                <a:lnTo>
                  <a:pt x="1384013" y="778660"/>
                </a:lnTo>
                <a:lnTo>
                  <a:pt x="1380846" y="785322"/>
                </a:lnTo>
                <a:lnTo>
                  <a:pt x="1377679" y="791985"/>
                </a:lnTo>
                <a:lnTo>
                  <a:pt x="1374196" y="798647"/>
                </a:lnTo>
                <a:lnTo>
                  <a:pt x="1370396" y="804993"/>
                </a:lnTo>
                <a:lnTo>
                  <a:pt x="1365962" y="811338"/>
                </a:lnTo>
                <a:lnTo>
                  <a:pt x="1361529" y="817049"/>
                </a:lnTo>
                <a:lnTo>
                  <a:pt x="1356462" y="823077"/>
                </a:lnTo>
                <a:lnTo>
                  <a:pt x="1351395" y="828787"/>
                </a:lnTo>
                <a:lnTo>
                  <a:pt x="1345695" y="833863"/>
                </a:lnTo>
                <a:lnTo>
                  <a:pt x="1339995" y="838940"/>
                </a:lnTo>
                <a:lnTo>
                  <a:pt x="1333661" y="844016"/>
                </a:lnTo>
                <a:lnTo>
                  <a:pt x="1327328" y="848775"/>
                </a:lnTo>
                <a:lnTo>
                  <a:pt x="1173424" y="952202"/>
                </a:lnTo>
                <a:lnTo>
                  <a:pt x="1166774" y="956009"/>
                </a:lnTo>
                <a:lnTo>
                  <a:pt x="1160124" y="960133"/>
                </a:lnTo>
                <a:lnTo>
                  <a:pt x="1153157" y="963623"/>
                </a:lnTo>
                <a:lnTo>
                  <a:pt x="1146190" y="966796"/>
                </a:lnTo>
                <a:lnTo>
                  <a:pt x="1138906" y="969334"/>
                </a:lnTo>
                <a:lnTo>
                  <a:pt x="1131623" y="971872"/>
                </a:lnTo>
                <a:lnTo>
                  <a:pt x="1124339" y="973775"/>
                </a:lnTo>
                <a:lnTo>
                  <a:pt x="1117056" y="975362"/>
                </a:lnTo>
                <a:lnTo>
                  <a:pt x="1109772" y="976314"/>
                </a:lnTo>
                <a:lnTo>
                  <a:pt x="1102172" y="977265"/>
                </a:lnTo>
                <a:lnTo>
                  <a:pt x="1094888" y="977900"/>
                </a:lnTo>
                <a:lnTo>
                  <a:pt x="1087605" y="977900"/>
                </a:lnTo>
                <a:lnTo>
                  <a:pt x="1080005" y="977583"/>
                </a:lnTo>
                <a:lnTo>
                  <a:pt x="1072721" y="977265"/>
                </a:lnTo>
                <a:lnTo>
                  <a:pt x="1065121" y="976314"/>
                </a:lnTo>
                <a:lnTo>
                  <a:pt x="1057837" y="975045"/>
                </a:lnTo>
                <a:lnTo>
                  <a:pt x="1050871" y="973458"/>
                </a:lnTo>
                <a:lnTo>
                  <a:pt x="1043270" y="971237"/>
                </a:lnTo>
                <a:lnTo>
                  <a:pt x="1036304" y="969017"/>
                </a:lnTo>
                <a:lnTo>
                  <a:pt x="1029653" y="966796"/>
                </a:lnTo>
                <a:lnTo>
                  <a:pt x="1022687" y="963623"/>
                </a:lnTo>
                <a:lnTo>
                  <a:pt x="1016036" y="960451"/>
                </a:lnTo>
                <a:lnTo>
                  <a:pt x="1009386" y="956961"/>
                </a:lnTo>
                <a:lnTo>
                  <a:pt x="1003053" y="952519"/>
                </a:lnTo>
                <a:lnTo>
                  <a:pt x="996719" y="948712"/>
                </a:lnTo>
                <a:lnTo>
                  <a:pt x="991019" y="943953"/>
                </a:lnTo>
                <a:lnTo>
                  <a:pt x="985002" y="938877"/>
                </a:lnTo>
                <a:lnTo>
                  <a:pt x="979302" y="933801"/>
                </a:lnTo>
                <a:lnTo>
                  <a:pt x="974235" y="928407"/>
                </a:lnTo>
                <a:lnTo>
                  <a:pt x="969168" y="922379"/>
                </a:lnTo>
                <a:lnTo>
                  <a:pt x="964102" y="916034"/>
                </a:lnTo>
                <a:lnTo>
                  <a:pt x="959351" y="910006"/>
                </a:lnTo>
                <a:lnTo>
                  <a:pt x="908050" y="832912"/>
                </a:lnTo>
                <a:lnTo>
                  <a:pt x="1317511" y="557212"/>
                </a:lnTo>
                <a:close/>
                <a:moveTo>
                  <a:pt x="390771" y="363537"/>
                </a:moveTo>
                <a:lnTo>
                  <a:pt x="518065" y="558482"/>
                </a:lnTo>
                <a:lnTo>
                  <a:pt x="503146" y="567054"/>
                </a:lnTo>
                <a:lnTo>
                  <a:pt x="488226" y="576262"/>
                </a:lnTo>
                <a:lnTo>
                  <a:pt x="473623" y="585469"/>
                </a:lnTo>
                <a:lnTo>
                  <a:pt x="459973" y="595312"/>
                </a:lnTo>
                <a:lnTo>
                  <a:pt x="446323" y="605472"/>
                </a:lnTo>
                <a:lnTo>
                  <a:pt x="432991" y="616267"/>
                </a:lnTo>
                <a:lnTo>
                  <a:pt x="419976" y="627062"/>
                </a:lnTo>
                <a:lnTo>
                  <a:pt x="407596" y="638492"/>
                </a:lnTo>
                <a:lnTo>
                  <a:pt x="395215" y="650239"/>
                </a:lnTo>
                <a:lnTo>
                  <a:pt x="383470" y="661987"/>
                </a:lnTo>
                <a:lnTo>
                  <a:pt x="372359" y="674369"/>
                </a:lnTo>
                <a:lnTo>
                  <a:pt x="361249" y="687069"/>
                </a:lnTo>
                <a:lnTo>
                  <a:pt x="350773" y="700404"/>
                </a:lnTo>
                <a:lnTo>
                  <a:pt x="340932" y="713739"/>
                </a:lnTo>
                <a:lnTo>
                  <a:pt x="331092" y="727074"/>
                </a:lnTo>
                <a:lnTo>
                  <a:pt x="322203" y="741044"/>
                </a:lnTo>
                <a:lnTo>
                  <a:pt x="313315" y="755332"/>
                </a:lnTo>
                <a:lnTo>
                  <a:pt x="305379" y="769620"/>
                </a:lnTo>
                <a:lnTo>
                  <a:pt x="297443" y="784542"/>
                </a:lnTo>
                <a:lnTo>
                  <a:pt x="290459" y="799465"/>
                </a:lnTo>
                <a:lnTo>
                  <a:pt x="283793" y="814705"/>
                </a:lnTo>
                <a:lnTo>
                  <a:pt x="277762" y="830580"/>
                </a:lnTo>
                <a:lnTo>
                  <a:pt x="272048" y="846137"/>
                </a:lnTo>
                <a:lnTo>
                  <a:pt x="267286" y="861695"/>
                </a:lnTo>
                <a:lnTo>
                  <a:pt x="262524" y="878205"/>
                </a:lnTo>
                <a:lnTo>
                  <a:pt x="258715" y="894397"/>
                </a:lnTo>
                <a:lnTo>
                  <a:pt x="255541" y="910907"/>
                </a:lnTo>
                <a:lnTo>
                  <a:pt x="252366" y="927735"/>
                </a:lnTo>
                <a:lnTo>
                  <a:pt x="250462" y="944562"/>
                </a:lnTo>
                <a:lnTo>
                  <a:pt x="248874" y="961390"/>
                </a:lnTo>
                <a:lnTo>
                  <a:pt x="247922" y="978535"/>
                </a:lnTo>
                <a:lnTo>
                  <a:pt x="247605" y="995680"/>
                </a:lnTo>
                <a:lnTo>
                  <a:pt x="247605" y="1009015"/>
                </a:lnTo>
                <a:lnTo>
                  <a:pt x="248557" y="1022032"/>
                </a:lnTo>
                <a:lnTo>
                  <a:pt x="249192" y="1035367"/>
                </a:lnTo>
                <a:lnTo>
                  <a:pt x="250462" y="1048385"/>
                </a:lnTo>
                <a:lnTo>
                  <a:pt x="252049" y="1060767"/>
                </a:lnTo>
                <a:lnTo>
                  <a:pt x="253953" y="1073785"/>
                </a:lnTo>
                <a:lnTo>
                  <a:pt x="256175" y="1086167"/>
                </a:lnTo>
                <a:lnTo>
                  <a:pt x="259032" y="1098867"/>
                </a:lnTo>
                <a:lnTo>
                  <a:pt x="261889" y="1110932"/>
                </a:lnTo>
                <a:lnTo>
                  <a:pt x="265381" y="1123632"/>
                </a:lnTo>
                <a:lnTo>
                  <a:pt x="268873" y="1135697"/>
                </a:lnTo>
                <a:lnTo>
                  <a:pt x="272682" y="1147762"/>
                </a:lnTo>
                <a:lnTo>
                  <a:pt x="277127" y="1159510"/>
                </a:lnTo>
                <a:lnTo>
                  <a:pt x="281253" y="1171257"/>
                </a:lnTo>
                <a:lnTo>
                  <a:pt x="286332" y="1183005"/>
                </a:lnTo>
                <a:lnTo>
                  <a:pt x="291412" y="1194435"/>
                </a:lnTo>
                <a:lnTo>
                  <a:pt x="297125" y="1205865"/>
                </a:lnTo>
                <a:lnTo>
                  <a:pt x="302522" y="1217295"/>
                </a:lnTo>
                <a:lnTo>
                  <a:pt x="308871" y="1228090"/>
                </a:lnTo>
                <a:lnTo>
                  <a:pt x="314902" y="1239202"/>
                </a:lnTo>
                <a:lnTo>
                  <a:pt x="321251" y="1249997"/>
                </a:lnTo>
                <a:lnTo>
                  <a:pt x="328235" y="1260792"/>
                </a:lnTo>
                <a:lnTo>
                  <a:pt x="335536" y="1270952"/>
                </a:lnTo>
                <a:lnTo>
                  <a:pt x="342837" y="1281430"/>
                </a:lnTo>
                <a:lnTo>
                  <a:pt x="350138" y="1291272"/>
                </a:lnTo>
                <a:lnTo>
                  <a:pt x="358392" y="1301432"/>
                </a:lnTo>
                <a:lnTo>
                  <a:pt x="366328" y="1311275"/>
                </a:lnTo>
                <a:lnTo>
                  <a:pt x="374899" y="1320482"/>
                </a:lnTo>
                <a:lnTo>
                  <a:pt x="383470" y="1330007"/>
                </a:lnTo>
                <a:lnTo>
                  <a:pt x="392041" y="1338897"/>
                </a:lnTo>
                <a:lnTo>
                  <a:pt x="401564" y="1348105"/>
                </a:lnTo>
                <a:lnTo>
                  <a:pt x="411087" y="1356995"/>
                </a:lnTo>
                <a:lnTo>
                  <a:pt x="420293" y="1365250"/>
                </a:lnTo>
                <a:lnTo>
                  <a:pt x="430134" y="1373822"/>
                </a:lnTo>
                <a:lnTo>
                  <a:pt x="439975" y="1382077"/>
                </a:lnTo>
                <a:lnTo>
                  <a:pt x="450450" y="1390015"/>
                </a:lnTo>
                <a:lnTo>
                  <a:pt x="460608" y="1397317"/>
                </a:lnTo>
                <a:lnTo>
                  <a:pt x="471401" y="1405255"/>
                </a:lnTo>
                <a:lnTo>
                  <a:pt x="482194" y="1412240"/>
                </a:lnTo>
                <a:lnTo>
                  <a:pt x="493305" y="1419225"/>
                </a:lnTo>
                <a:lnTo>
                  <a:pt x="504733" y="1425892"/>
                </a:lnTo>
                <a:lnTo>
                  <a:pt x="515843" y="1432560"/>
                </a:lnTo>
                <a:lnTo>
                  <a:pt x="527271" y="1438910"/>
                </a:lnTo>
                <a:lnTo>
                  <a:pt x="539017" y="1444942"/>
                </a:lnTo>
                <a:lnTo>
                  <a:pt x="551397" y="1450657"/>
                </a:lnTo>
                <a:lnTo>
                  <a:pt x="563142" y="1456055"/>
                </a:lnTo>
                <a:lnTo>
                  <a:pt x="575522" y="1461770"/>
                </a:lnTo>
                <a:lnTo>
                  <a:pt x="587585" y="1466215"/>
                </a:lnTo>
                <a:lnTo>
                  <a:pt x="600283" y="1470977"/>
                </a:lnTo>
                <a:lnTo>
                  <a:pt x="613298" y="1475740"/>
                </a:lnTo>
                <a:lnTo>
                  <a:pt x="625996" y="1479550"/>
                </a:lnTo>
                <a:lnTo>
                  <a:pt x="639011" y="1483677"/>
                </a:lnTo>
                <a:lnTo>
                  <a:pt x="652026" y="1487170"/>
                </a:lnTo>
                <a:lnTo>
                  <a:pt x="665358" y="1490662"/>
                </a:lnTo>
                <a:lnTo>
                  <a:pt x="678691" y="1493520"/>
                </a:lnTo>
                <a:lnTo>
                  <a:pt x="692341" y="1496060"/>
                </a:lnTo>
                <a:lnTo>
                  <a:pt x="705991" y="1498600"/>
                </a:lnTo>
                <a:lnTo>
                  <a:pt x="719641" y="1500822"/>
                </a:lnTo>
                <a:lnTo>
                  <a:pt x="733291" y="1502410"/>
                </a:lnTo>
                <a:lnTo>
                  <a:pt x="747576" y="1503997"/>
                </a:lnTo>
                <a:lnTo>
                  <a:pt x="761543" y="1505267"/>
                </a:lnTo>
                <a:lnTo>
                  <a:pt x="775828" y="1505902"/>
                </a:lnTo>
                <a:lnTo>
                  <a:pt x="789796" y="1506220"/>
                </a:lnTo>
                <a:lnTo>
                  <a:pt x="804398" y="1506855"/>
                </a:lnTo>
                <a:lnTo>
                  <a:pt x="1360874" y="1506855"/>
                </a:lnTo>
                <a:lnTo>
                  <a:pt x="1608161" y="1506855"/>
                </a:lnTo>
                <a:lnTo>
                  <a:pt x="1614827" y="1506855"/>
                </a:lnTo>
                <a:lnTo>
                  <a:pt x="1621176" y="1507172"/>
                </a:lnTo>
                <a:lnTo>
                  <a:pt x="1626890" y="1507807"/>
                </a:lnTo>
                <a:lnTo>
                  <a:pt x="1633239" y="1509077"/>
                </a:lnTo>
                <a:lnTo>
                  <a:pt x="1639270" y="1510347"/>
                </a:lnTo>
                <a:lnTo>
                  <a:pt x="1644984" y="1511935"/>
                </a:lnTo>
                <a:lnTo>
                  <a:pt x="1651016" y="1513522"/>
                </a:lnTo>
                <a:lnTo>
                  <a:pt x="1656412" y="1515745"/>
                </a:lnTo>
                <a:lnTo>
                  <a:pt x="1661809" y="1517650"/>
                </a:lnTo>
                <a:lnTo>
                  <a:pt x="1667205" y="1520507"/>
                </a:lnTo>
                <a:lnTo>
                  <a:pt x="1672284" y="1523047"/>
                </a:lnTo>
                <a:lnTo>
                  <a:pt x="1677681" y="1525905"/>
                </a:lnTo>
                <a:lnTo>
                  <a:pt x="1682125" y="1529397"/>
                </a:lnTo>
                <a:lnTo>
                  <a:pt x="1686886" y="1532572"/>
                </a:lnTo>
                <a:lnTo>
                  <a:pt x="1691648" y="1536065"/>
                </a:lnTo>
                <a:lnTo>
                  <a:pt x="1696092" y="1539875"/>
                </a:lnTo>
                <a:lnTo>
                  <a:pt x="1699902" y="1544002"/>
                </a:lnTo>
                <a:lnTo>
                  <a:pt x="1703711" y="1547812"/>
                </a:lnTo>
                <a:lnTo>
                  <a:pt x="1707838" y="1552257"/>
                </a:lnTo>
                <a:lnTo>
                  <a:pt x="1710695" y="1557020"/>
                </a:lnTo>
                <a:lnTo>
                  <a:pt x="1714504" y="1561465"/>
                </a:lnTo>
                <a:lnTo>
                  <a:pt x="1717043" y="1566227"/>
                </a:lnTo>
                <a:lnTo>
                  <a:pt x="1719900" y="1570990"/>
                </a:lnTo>
                <a:lnTo>
                  <a:pt x="1722122" y="1576070"/>
                </a:lnTo>
                <a:lnTo>
                  <a:pt x="1724662" y="1581150"/>
                </a:lnTo>
                <a:lnTo>
                  <a:pt x="1726567" y="1586547"/>
                </a:lnTo>
                <a:lnTo>
                  <a:pt x="1728154" y="1591627"/>
                </a:lnTo>
                <a:lnTo>
                  <a:pt x="1729741" y="1597342"/>
                </a:lnTo>
                <a:lnTo>
                  <a:pt x="1730693" y="1603057"/>
                </a:lnTo>
                <a:lnTo>
                  <a:pt x="1731646" y="1608455"/>
                </a:lnTo>
                <a:lnTo>
                  <a:pt x="1731963" y="1614487"/>
                </a:lnTo>
                <a:lnTo>
                  <a:pt x="1731963" y="1620202"/>
                </a:lnTo>
                <a:lnTo>
                  <a:pt x="1731963" y="1626235"/>
                </a:lnTo>
                <a:lnTo>
                  <a:pt x="1731646" y="1631632"/>
                </a:lnTo>
                <a:lnTo>
                  <a:pt x="1730693" y="1637665"/>
                </a:lnTo>
                <a:lnTo>
                  <a:pt x="1729741" y="1643062"/>
                </a:lnTo>
                <a:lnTo>
                  <a:pt x="1728154" y="1648460"/>
                </a:lnTo>
                <a:lnTo>
                  <a:pt x="1726567" y="1654175"/>
                </a:lnTo>
                <a:lnTo>
                  <a:pt x="1724662" y="1659255"/>
                </a:lnTo>
                <a:lnTo>
                  <a:pt x="1722122" y="1664652"/>
                </a:lnTo>
                <a:lnTo>
                  <a:pt x="1719900" y="1669415"/>
                </a:lnTo>
                <a:lnTo>
                  <a:pt x="1717043" y="1674495"/>
                </a:lnTo>
                <a:lnTo>
                  <a:pt x="1714504" y="1679257"/>
                </a:lnTo>
                <a:lnTo>
                  <a:pt x="1710695" y="1683702"/>
                </a:lnTo>
                <a:lnTo>
                  <a:pt x="1707838" y="1688147"/>
                </a:lnTo>
                <a:lnTo>
                  <a:pt x="1703711" y="1692592"/>
                </a:lnTo>
                <a:lnTo>
                  <a:pt x="1699902" y="1696402"/>
                </a:lnTo>
                <a:lnTo>
                  <a:pt x="1696092" y="1700530"/>
                </a:lnTo>
                <a:lnTo>
                  <a:pt x="1691648" y="1704340"/>
                </a:lnTo>
                <a:lnTo>
                  <a:pt x="1686886" y="1707832"/>
                </a:lnTo>
                <a:lnTo>
                  <a:pt x="1682125" y="1711325"/>
                </a:lnTo>
                <a:lnTo>
                  <a:pt x="1677681" y="1714500"/>
                </a:lnTo>
                <a:lnTo>
                  <a:pt x="1672284" y="1717040"/>
                </a:lnTo>
                <a:lnTo>
                  <a:pt x="1667205" y="1719897"/>
                </a:lnTo>
                <a:lnTo>
                  <a:pt x="1661809" y="1722755"/>
                </a:lnTo>
                <a:lnTo>
                  <a:pt x="1656412" y="1724977"/>
                </a:lnTo>
                <a:lnTo>
                  <a:pt x="1651016" y="1726882"/>
                </a:lnTo>
                <a:lnTo>
                  <a:pt x="1644984" y="1728470"/>
                </a:lnTo>
                <a:lnTo>
                  <a:pt x="1639270" y="1730057"/>
                </a:lnTo>
                <a:lnTo>
                  <a:pt x="1633239" y="1731327"/>
                </a:lnTo>
                <a:lnTo>
                  <a:pt x="1626890" y="1732280"/>
                </a:lnTo>
                <a:lnTo>
                  <a:pt x="1621176" y="1733232"/>
                </a:lnTo>
                <a:lnTo>
                  <a:pt x="1614827" y="1733550"/>
                </a:lnTo>
                <a:lnTo>
                  <a:pt x="1855813" y="1733550"/>
                </a:lnTo>
                <a:lnTo>
                  <a:pt x="1862161" y="1733868"/>
                </a:lnTo>
                <a:lnTo>
                  <a:pt x="1868510" y="1734503"/>
                </a:lnTo>
                <a:lnTo>
                  <a:pt x="1874541" y="1735138"/>
                </a:lnTo>
                <a:lnTo>
                  <a:pt x="1880573" y="1736408"/>
                </a:lnTo>
                <a:lnTo>
                  <a:pt x="1886921" y="1737360"/>
                </a:lnTo>
                <a:lnTo>
                  <a:pt x="1892635" y="1738948"/>
                </a:lnTo>
                <a:lnTo>
                  <a:pt x="1898032" y="1741170"/>
                </a:lnTo>
                <a:lnTo>
                  <a:pt x="1904063" y="1743393"/>
                </a:lnTo>
                <a:lnTo>
                  <a:pt x="1909460" y="1745615"/>
                </a:lnTo>
                <a:lnTo>
                  <a:pt x="1914539" y="1748473"/>
                </a:lnTo>
                <a:lnTo>
                  <a:pt x="1919935" y="1751648"/>
                </a:lnTo>
                <a:lnTo>
                  <a:pt x="1924697" y="1754823"/>
                </a:lnTo>
                <a:lnTo>
                  <a:pt x="1929776" y="1758315"/>
                </a:lnTo>
                <a:lnTo>
                  <a:pt x="1934537" y="1761808"/>
                </a:lnTo>
                <a:lnTo>
                  <a:pt x="1938981" y="1765618"/>
                </a:lnTo>
                <a:lnTo>
                  <a:pt x="1943108" y="1770063"/>
                </a:lnTo>
                <a:lnTo>
                  <a:pt x="1947552" y="1774190"/>
                </a:lnTo>
                <a:lnTo>
                  <a:pt x="1951361" y="1778635"/>
                </a:lnTo>
                <a:lnTo>
                  <a:pt x="1954853" y="1783398"/>
                </a:lnTo>
                <a:lnTo>
                  <a:pt x="1958345" y="1788160"/>
                </a:lnTo>
                <a:lnTo>
                  <a:pt x="1961519" y="1793240"/>
                </a:lnTo>
                <a:lnTo>
                  <a:pt x="1964694" y="1798320"/>
                </a:lnTo>
                <a:lnTo>
                  <a:pt x="1967551" y="1803718"/>
                </a:lnTo>
                <a:lnTo>
                  <a:pt x="1969773" y="1809115"/>
                </a:lnTo>
                <a:lnTo>
                  <a:pt x="1972312" y="1814830"/>
                </a:lnTo>
                <a:lnTo>
                  <a:pt x="1974217" y="1820545"/>
                </a:lnTo>
                <a:lnTo>
                  <a:pt x="1975804" y="1826578"/>
                </a:lnTo>
                <a:lnTo>
                  <a:pt x="1976756" y="1832293"/>
                </a:lnTo>
                <a:lnTo>
                  <a:pt x="1978026" y="1838643"/>
                </a:lnTo>
                <a:lnTo>
                  <a:pt x="1978978" y="1844993"/>
                </a:lnTo>
                <a:lnTo>
                  <a:pt x="1979296" y="1851025"/>
                </a:lnTo>
                <a:lnTo>
                  <a:pt x="1979613" y="1857375"/>
                </a:lnTo>
                <a:lnTo>
                  <a:pt x="1979296" y="1863725"/>
                </a:lnTo>
                <a:lnTo>
                  <a:pt x="1978978" y="1870075"/>
                </a:lnTo>
                <a:lnTo>
                  <a:pt x="1978026" y="1876108"/>
                </a:lnTo>
                <a:lnTo>
                  <a:pt x="1976756" y="1882458"/>
                </a:lnTo>
                <a:lnTo>
                  <a:pt x="1975804" y="1888490"/>
                </a:lnTo>
                <a:lnTo>
                  <a:pt x="1974217" y="1894205"/>
                </a:lnTo>
                <a:lnTo>
                  <a:pt x="1972312" y="1900238"/>
                </a:lnTo>
                <a:lnTo>
                  <a:pt x="1969773" y="1905635"/>
                </a:lnTo>
                <a:lnTo>
                  <a:pt x="1967551" y="1911033"/>
                </a:lnTo>
                <a:lnTo>
                  <a:pt x="1964694" y="1916430"/>
                </a:lnTo>
                <a:lnTo>
                  <a:pt x="1961519" y="1921510"/>
                </a:lnTo>
                <a:lnTo>
                  <a:pt x="1958345" y="1926590"/>
                </a:lnTo>
                <a:lnTo>
                  <a:pt x="1954853" y="1931353"/>
                </a:lnTo>
                <a:lnTo>
                  <a:pt x="1951361" y="1936115"/>
                </a:lnTo>
                <a:lnTo>
                  <a:pt x="1947552" y="1940560"/>
                </a:lnTo>
                <a:lnTo>
                  <a:pt x="1943108" y="1944688"/>
                </a:lnTo>
                <a:lnTo>
                  <a:pt x="1938981" y="1949133"/>
                </a:lnTo>
                <a:lnTo>
                  <a:pt x="1934537" y="1952943"/>
                </a:lnTo>
                <a:lnTo>
                  <a:pt x="1929776" y="1956435"/>
                </a:lnTo>
                <a:lnTo>
                  <a:pt x="1924697" y="1959928"/>
                </a:lnTo>
                <a:lnTo>
                  <a:pt x="1919935" y="1963103"/>
                </a:lnTo>
                <a:lnTo>
                  <a:pt x="1914539" y="1966278"/>
                </a:lnTo>
                <a:lnTo>
                  <a:pt x="1909460" y="1969135"/>
                </a:lnTo>
                <a:lnTo>
                  <a:pt x="1904063" y="1971358"/>
                </a:lnTo>
                <a:lnTo>
                  <a:pt x="1898032" y="1973898"/>
                </a:lnTo>
                <a:lnTo>
                  <a:pt x="1892635" y="1975803"/>
                </a:lnTo>
                <a:lnTo>
                  <a:pt x="1886921" y="1977390"/>
                </a:lnTo>
                <a:lnTo>
                  <a:pt x="1880573" y="1978978"/>
                </a:lnTo>
                <a:lnTo>
                  <a:pt x="1874541" y="1979613"/>
                </a:lnTo>
                <a:lnTo>
                  <a:pt x="1868510" y="1980565"/>
                </a:lnTo>
                <a:lnTo>
                  <a:pt x="1862161" y="1981200"/>
                </a:lnTo>
                <a:lnTo>
                  <a:pt x="1855813" y="1981200"/>
                </a:lnTo>
                <a:lnTo>
                  <a:pt x="494958" y="1981200"/>
                </a:lnTo>
                <a:lnTo>
                  <a:pt x="488610" y="1981200"/>
                </a:lnTo>
                <a:lnTo>
                  <a:pt x="482261" y="1980565"/>
                </a:lnTo>
                <a:lnTo>
                  <a:pt x="476229" y="1979613"/>
                </a:lnTo>
                <a:lnTo>
                  <a:pt x="470198" y="1978978"/>
                </a:lnTo>
                <a:lnTo>
                  <a:pt x="463849" y="1977390"/>
                </a:lnTo>
                <a:lnTo>
                  <a:pt x="458136" y="1975803"/>
                </a:lnTo>
                <a:lnTo>
                  <a:pt x="452739" y="1973898"/>
                </a:lnTo>
                <a:lnTo>
                  <a:pt x="446708" y="1971358"/>
                </a:lnTo>
                <a:lnTo>
                  <a:pt x="441311" y="1969135"/>
                </a:lnTo>
                <a:lnTo>
                  <a:pt x="436232" y="1966278"/>
                </a:lnTo>
                <a:lnTo>
                  <a:pt x="431153" y="1963103"/>
                </a:lnTo>
                <a:lnTo>
                  <a:pt x="426074" y="1959928"/>
                </a:lnTo>
                <a:lnTo>
                  <a:pt x="420995" y="1956435"/>
                </a:lnTo>
                <a:lnTo>
                  <a:pt x="416234" y="1952943"/>
                </a:lnTo>
                <a:lnTo>
                  <a:pt x="411790" y="1949133"/>
                </a:lnTo>
                <a:lnTo>
                  <a:pt x="407663" y="1944688"/>
                </a:lnTo>
                <a:lnTo>
                  <a:pt x="403536" y="1940560"/>
                </a:lnTo>
                <a:lnTo>
                  <a:pt x="399727" y="1936115"/>
                </a:lnTo>
                <a:lnTo>
                  <a:pt x="395918" y="1931353"/>
                </a:lnTo>
                <a:lnTo>
                  <a:pt x="392743" y="1926590"/>
                </a:lnTo>
                <a:lnTo>
                  <a:pt x="389252" y="1921510"/>
                </a:lnTo>
                <a:lnTo>
                  <a:pt x="386395" y="1916430"/>
                </a:lnTo>
                <a:lnTo>
                  <a:pt x="383538" y="1911033"/>
                </a:lnTo>
                <a:lnTo>
                  <a:pt x="380998" y="1905635"/>
                </a:lnTo>
                <a:lnTo>
                  <a:pt x="379094" y="1900238"/>
                </a:lnTo>
                <a:lnTo>
                  <a:pt x="376872" y="1894205"/>
                </a:lnTo>
                <a:lnTo>
                  <a:pt x="375284" y="1888490"/>
                </a:lnTo>
                <a:lnTo>
                  <a:pt x="373697" y="1882458"/>
                </a:lnTo>
                <a:lnTo>
                  <a:pt x="372745" y="1876108"/>
                </a:lnTo>
                <a:lnTo>
                  <a:pt x="371793" y="1870075"/>
                </a:lnTo>
                <a:lnTo>
                  <a:pt x="371475" y="1863725"/>
                </a:lnTo>
                <a:lnTo>
                  <a:pt x="371475" y="1857375"/>
                </a:lnTo>
                <a:lnTo>
                  <a:pt x="371475" y="1851025"/>
                </a:lnTo>
                <a:lnTo>
                  <a:pt x="371793" y="1844993"/>
                </a:lnTo>
                <a:lnTo>
                  <a:pt x="372745" y="1838643"/>
                </a:lnTo>
                <a:lnTo>
                  <a:pt x="373697" y="1832293"/>
                </a:lnTo>
                <a:lnTo>
                  <a:pt x="375284" y="1826578"/>
                </a:lnTo>
                <a:lnTo>
                  <a:pt x="376872" y="1820545"/>
                </a:lnTo>
                <a:lnTo>
                  <a:pt x="379094" y="1814830"/>
                </a:lnTo>
                <a:lnTo>
                  <a:pt x="380998" y="1809115"/>
                </a:lnTo>
                <a:lnTo>
                  <a:pt x="383538" y="1803718"/>
                </a:lnTo>
                <a:lnTo>
                  <a:pt x="386395" y="1798320"/>
                </a:lnTo>
                <a:lnTo>
                  <a:pt x="389252" y="1793240"/>
                </a:lnTo>
                <a:lnTo>
                  <a:pt x="392743" y="1788160"/>
                </a:lnTo>
                <a:lnTo>
                  <a:pt x="395918" y="1783398"/>
                </a:lnTo>
                <a:lnTo>
                  <a:pt x="399727" y="1778635"/>
                </a:lnTo>
                <a:lnTo>
                  <a:pt x="403536" y="1774190"/>
                </a:lnTo>
                <a:lnTo>
                  <a:pt x="407663" y="1770063"/>
                </a:lnTo>
                <a:lnTo>
                  <a:pt x="411790" y="1765618"/>
                </a:lnTo>
                <a:lnTo>
                  <a:pt x="416234" y="1761808"/>
                </a:lnTo>
                <a:lnTo>
                  <a:pt x="420995" y="1758315"/>
                </a:lnTo>
                <a:lnTo>
                  <a:pt x="426074" y="1754823"/>
                </a:lnTo>
                <a:lnTo>
                  <a:pt x="431153" y="1751648"/>
                </a:lnTo>
                <a:lnTo>
                  <a:pt x="436232" y="1748473"/>
                </a:lnTo>
                <a:lnTo>
                  <a:pt x="441311" y="1745615"/>
                </a:lnTo>
                <a:lnTo>
                  <a:pt x="446708" y="1743393"/>
                </a:lnTo>
                <a:lnTo>
                  <a:pt x="452739" y="1741170"/>
                </a:lnTo>
                <a:lnTo>
                  <a:pt x="458136" y="1738948"/>
                </a:lnTo>
                <a:lnTo>
                  <a:pt x="463849" y="1737360"/>
                </a:lnTo>
                <a:lnTo>
                  <a:pt x="470198" y="1736408"/>
                </a:lnTo>
                <a:lnTo>
                  <a:pt x="476229" y="1735138"/>
                </a:lnTo>
                <a:lnTo>
                  <a:pt x="482261" y="1734503"/>
                </a:lnTo>
                <a:lnTo>
                  <a:pt x="488610" y="1733868"/>
                </a:lnTo>
                <a:lnTo>
                  <a:pt x="494958" y="1733550"/>
                </a:lnTo>
                <a:lnTo>
                  <a:pt x="783447" y="1733550"/>
                </a:lnTo>
                <a:lnTo>
                  <a:pt x="762813" y="1732915"/>
                </a:lnTo>
                <a:lnTo>
                  <a:pt x="742497" y="1731645"/>
                </a:lnTo>
                <a:lnTo>
                  <a:pt x="722180" y="1730057"/>
                </a:lnTo>
                <a:lnTo>
                  <a:pt x="702182" y="1727835"/>
                </a:lnTo>
                <a:lnTo>
                  <a:pt x="682183" y="1725295"/>
                </a:lnTo>
                <a:lnTo>
                  <a:pt x="662184" y="1722120"/>
                </a:lnTo>
                <a:lnTo>
                  <a:pt x="642503" y="1718627"/>
                </a:lnTo>
                <a:lnTo>
                  <a:pt x="622821" y="1714817"/>
                </a:lnTo>
                <a:lnTo>
                  <a:pt x="603457" y="1710372"/>
                </a:lnTo>
                <a:lnTo>
                  <a:pt x="584093" y="1705610"/>
                </a:lnTo>
                <a:lnTo>
                  <a:pt x="565364" y="1700530"/>
                </a:lnTo>
                <a:lnTo>
                  <a:pt x="546635" y="1694815"/>
                </a:lnTo>
                <a:lnTo>
                  <a:pt x="528223" y="1688782"/>
                </a:lnTo>
                <a:lnTo>
                  <a:pt x="509812" y="1682115"/>
                </a:lnTo>
                <a:lnTo>
                  <a:pt x="491718" y="1675447"/>
                </a:lnTo>
                <a:lnTo>
                  <a:pt x="473623" y="1668462"/>
                </a:lnTo>
                <a:lnTo>
                  <a:pt x="456164" y="1660842"/>
                </a:lnTo>
                <a:lnTo>
                  <a:pt x="438387" y="1652905"/>
                </a:lnTo>
                <a:lnTo>
                  <a:pt x="421246" y="1644650"/>
                </a:lnTo>
                <a:lnTo>
                  <a:pt x="404421" y="1636077"/>
                </a:lnTo>
                <a:lnTo>
                  <a:pt x="387597" y="1626552"/>
                </a:lnTo>
                <a:lnTo>
                  <a:pt x="371089" y="1617345"/>
                </a:lnTo>
                <a:lnTo>
                  <a:pt x="354900" y="1607502"/>
                </a:lnTo>
                <a:lnTo>
                  <a:pt x="339028" y="1597342"/>
                </a:lnTo>
                <a:lnTo>
                  <a:pt x="323156" y="1587182"/>
                </a:lnTo>
                <a:lnTo>
                  <a:pt x="307919" y="1576070"/>
                </a:lnTo>
                <a:lnTo>
                  <a:pt x="292999" y="1564957"/>
                </a:lnTo>
                <a:lnTo>
                  <a:pt x="278079" y="1553845"/>
                </a:lnTo>
                <a:lnTo>
                  <a:pt x="263794" y="1542097"/>
                </a:lnTo>
                <a:lnTo>
                  <a:pt x="249509" y="1529715"/>
                </a:lnTo>
                <a:lnTo>
                  <a:pt x="235859" y="1517332"/>
                </a:lnTo>
                <a:lnTo>
                  <a:pt x="222527" y="1504632"/>
                </a:lnTo>
                <a:lnTo>
                  <a:pt x="209194" y="1491932"/>
                </a:lnTo>
                <a:lnTo>
                  <a:pt x="196179" y="1478597"/>
                </a:lnTo>
                <a:lnTo>
                  <a:pt x="183799" y="1464945"/>
                </a:lnTo>
                <a:lnTo>
                  <a:pt x="171736" y="1450975"/>
                </a:lnTo>
                <a:lnTo>
                  <a:pt x="159991" y="1437005"/>
                </a:lnTo>
                <a:lnTo>
                  <a:pt x="148563" y="1423035"/>
                </a:lnTo>
                <a:lnTo>
                  <a:pt x="137452" y="1408112"/>
                </a:lnTo>
                <a:lnTo>
                  <a:pt x="126977" y="1393507"/>
                </a:lnTo>
                <a:lnTo>
                  <a:pt x="116818" y="1378267"/>
                </a:lnTo>
                <a:lnTo>
                  <a:pt x="106978" y="1363027"/>
                </a:lnTo>
                <a:lnTo>
                  <a:pt x="97137" y="1347152"/>
                </a:lnTo>
                <a:lnTo>
                  <a:pt x="88249" y="1331595"/>
                </a:lnTo>
                <a:lnTo>
                  <a:pt x="79678" y="1315402"/>
                </a:lnTo>
                <a:lnTo>
                  <a:pt x="71424" y="1299527"/>
                </a:lnTo>
                <a:lnTo>
                  <a:pt x="63488" y="1283017"/>
                </a:lnTo>
                <a:lnTo>
                  <a:pt x="56187" y="1266190"/>
                </a:lnTo>
                <a:lnTo>
                  <a:pt x="48886" y="1249362"/>
                </a:lnTo>
                <a:lnTo>
                  <a:pt x="42220" y="1232535"/>
                </a:lnTo>
                <a:lnTo>
                  <a:pt x="36506" y="1215072"/>
                </a:lnTo>
                <a:lnTo>
                  <a:pt x="30474" y="1197610"/>
                </a:lnTo>
                <a:lnTo>
                  <a:pt x="25395" y="1179830"/>
                </a:lnTo>
                <a:lnTo>
                  <a:pt x="20951" y="1162367"/>
                </a:lnTo>
                <a:lnTo>
                  <a:pt x="16507" y="1144270"/>
                </a:lnTo>
                <a:lnTo>
                  <a:pt x="12698" y="1126172"/>
                </a:lnTo>
                <a:lnTo>
                  <a:pt x="9523" y="1108392"/>
                </a:lnTo>
                <a:lnTo>
                  <a:pt x="6666" y="1089977"/>
                </a:lnTo>
                <a:lnTo>
                  <a:pt x="4444" y="1071562"/>
                </a:lnTo>
                <a:lnTo>
                  <a:pt x="2539" y="1052512"/>
                </a:lnTo>
                <a:lnTo>
                  <a:pt x="1270" y="1033780"/>
                </a:lnTo>
                <a:lnTo>
                  <a:pt x="317" y="1015047"/>
                </a:lnTo>
                <a:lnTo>
                  <a:pt x="0" y="995680"/>
                </a:lnTo>
                <a:lnTo>
                  <a:pt x="317" y="971232"/>
                </a:lnTo>
                <a:lnTo>
                  <a:pt x="1905" y="946150"/>
                </a:lnTo>
                <a:lnTo>
                  <a:pt x="4444" y="921385"/>
                </a:lnTo>
                <a:lnTo>
                  <a:pt x="7618" y="896937"/>
                </a:lnTo>
                <a:lnTo>
                  <a:pt x="11428" y="873125"/>
                </a:lnTo>
                <a:lnTo>
                  <a:pt x="16189" y="849312"/>
                </a:lnTo>
                <a:lnTo>
                  <a:pt x="21586" y="825817"/>
                </a:lnTo>
                <a:lnTo>
                  <a:pt x="28252" y="802322"/>
                </a:lnTo>
                <a:lnTo>
                  <a:pt x="35553" y="779145"/>
                </a:lnTo>
                <a:lnTo>
                  <a:pt x="43489" y="756920"/>
                </a:lnTo>
                <a:lnTo>
                  <a:pt x="52695" y="734059"/>
                </a:lnTo>
                <a:lnTo>
                  <a:pt x="61901" y="712152"/>
                </a:lnTo>
                <a:lnTo>
                  <a:pt x="72377" y="690562"/>
                </a:lnTo>
                <a:lnTo>
                  <a:pt x="83487" y="669289"/>
                </a:lnTo>
                <a:lnTo>
                  <a:pt x="95232" y="648334"/>
                </a:lnTo>
                <a:lnTo>
                  <a:pt x="107930" y="628014"/>
                </a:lnTo>
                <a:lnTo>
                  <a:pt x="120628" y="607377"/>
                </a:lnTo>
                <a:lnTo>
                  <a:pt x="134913" y="588009"/>
                </a:lnTo>
                <a:lnTo>
                  <a:pt x="149198" y="568642"/>
                </a:lnTo>
                <a:lnTo>
                  <a:pt x="164117" y="549909"/>
                </a:lnTo>
                <a:lnTo>
                  <a:pt x="180307" y="531494"/>
                </a:lnTo>
                <a:lnTo>
                  <a:pt x="196179" y="513397"/>
                </a:lnTo>
                <a:lnTo>
                  <a:pt x="213638" y="496252"/>
                </a:lnTo>
                <a:lnTo>
                  <a:pt x="230780" y="479424"/>
                </a:lnTo>
                <a:lnTo>
                  <a:pt x="249192" y="462914"/>
                </a:lnTo>
                <a:lnTo>
                  <a:pt x="267603" y="447039"/>
                </a:lnTo>
                <a:lnTo>
                  <a:pt x="286967" y="431482"/>
                </a:lnTo>
                <a:lnTo>
                  <a:pt x="306649" y="417194"/>
                </a:lnTo>
                <a:lnTo>
                  <a:pt x="326648" y="402589"/>
                </a:lnTo>
                <a:lnTo>
                  <a:pt x="347599" y="388937"/>
                </a:lnTo>
                <a:lnTo>
                  <a:pt x="369185" y="375919"/>
                </a:lnTo>
                <a:lnTo>
                  <a:pt x="390771" y="363537"/>
                </a:lnTo>
                <a:close/>
                <a:moveTo>
                  <a:pt x="862507" y="0"/>
                </a:moveTo>
                <a:lnTo>
                  <a:pt x="870124" y="635"/>
                </a:lnTo>
                <a:lnTo>
                  <a:pt x="877423" y="953"/>
                </a:lnTo>
                <a:lnTo>
                  <a:pt x="885039" y="2224"/>
                </a:lnTo>
                <a:lnTo>
                  <a:pt x="892339" y="3178"/>
                </a:lnTo>
                <a:lnTo>
                  <a:pt x="899320" y="4767"/>
                </a:lnTo>
                <a:lnTo>
                  <a:pt x="906937" y="6673"/>
                </a:lnTo>
                <a:lnTo>
                  <a:pt x="913919" y="9215"/>
                </a:lnTo>
                <a:lnTo>
                  <a:pt x="920583" y="11440"/>
                </a:lnTo>
                <a:lnTo>
                  <a:pt x="927565" y="14618"/>
                </a:lnTo>
                <a:lnTo>
                  <a:pt x="934230" y="17795"/>
                </a:lnTo>
                <a:lnTo>
                  <a:pt x="940894" y="21609"/>
                </a:lnTo>
                <a:lnTo>
                  <a:pt x="947241" y="25740"/>
                </a:lnTo>
                <a:lnTo>
                  <a:pt x="953271" y="29553"/>
                </a:lnTo>
                <a:lnTo>
                  <a:pt x="959301" y="34320"/>
                </a:lnTo>
                <a:lnTo>
                  <a:pt x="965013" y="39404"/>
                </a:lnTo>
                <a:lnTo>
                  <a:pt x="971043" y="44489"/>
                </a:lnTo>
                <a:lnTo>
                  <a:pt x="976120" y="49891"/>
                </a:lnTo>
                <a:lnTo>
                  <a:pt x="981198" y="55929"/>
                </a:lnTo>
                <a:lnTo>
                  <a:pt x="986276" y="61966"/>
                </a:lnTo>
                <a:lnTo>
                  <a:pt x="991036" y="68322"/>
                </a:lnTo>
                <a:lnTo>
                  <a:pt x="1249363" y="454102"/>
                </a:lnTo>
                <a:lnTo>
                  <a:pt x="838388" y="730250"/>
                </a:lnTo>
                <a:lnTo>
                  <a:pt x="579744" y="344469"/>
                </a:lnTo>
                <a:lnTo>
                  <a:pt x="575936" y="337796"/>
                </a:lnTo>
                <a:lnTo>
                  <a:pt x="571810" y="331123"/>
                </a:lnTo>
                <a:lnTo>
                  <a:pt x="568319" y="324132"/>
                </a:lnTo>
                <a:lnTo>
                  <a:pt x="565146" y="317141"/>
                </a:lnTo>
                <a:lnTo>
                  <a:pt x="562607" y="309832"/>
                </a:lnTo>
                <a:lnTo>
                  <a:pt x="560068" y="302523"/>
                </a:lnTo>
                <a:lnTo>
                  <a:pt x="558164" y="294896"/>
                </a:lnTo>
                <a:lnTo>
                  <a:pt x="556577" y="287905"/>
                </a:lnTo>
                <a:lnTo>
                  <a:pt x="555625" y="280596"/>
                </a:lnTo>
                <a:lnTo>
                  <a:pt x="554673" y="272970"/>
                </a:lnTo>
                <a:lnTo>
                  <a:pt x="554038" y="265661"/>
                </a:lnTo>
                <a:lnTo>
                  <a:pt x="554038" y="258034"/>
                </a:lnTo>
                <a:lnTo>
                  <a:pt x="554355" y="250725"/>
                </a:lnTo>
                <a:lnTo>
                  <a:pt x="554673" y="243417"/>
                </a:lnTo>
                <a:lnTo>
                  <a:pt x="555625" y="235790"/>
                </a:lnTo>
                <a:lnTo>
                  <a:pt x="557212" y="228481"/>
                </a:lnTo>
                <a:lnTo>
                  <a:pt x="558798" y="221172"/>
                </a:lnTo>
                <a:lnTo>
                  <a:pt x="560703" y="213863"/>
                </a:lnTo>
                <a:lnTo>
                  <a:pt x="562607" y="206872"/>
                </a:lnTo>
                <a:lnTo>
                  <a:pt x="565146" y="200199"/>
                </a:lnTo>
                <a:lnTo>
                  <a:pt x="568319" y="193208"/>
                </a:lnTo>
                <a:lnTo>
                  <a:pt x="571493" y="186535"/>
                </a:lnTo>
                <a:lnTo>
                  <a:pt x="574984" y="179861"/>
                </a:lnTo>
                <a:lnTo>
                  <a:pt x="579109" y="173506"/>
                </a:lnTo>
                <a:lnTo>
                  <a:pt x="583235" y="167150"/>
                </a:lnTo>
                <a:lnTo>
                  <a:pt x="587995" y="161430"/>
                </a:lnTo>
                <a:lnTo>
                  <a:pt x="593073" y="155392"/>
                </a:lnTo>
                <a:lnTo>
                  <a:pt x="598150" y="149673"/>
                </a:lnTo>
                <a:lnTo>
                  <a:pt x="603546" y="144588"/>
                </a:lnTo>
                <a:lnTo>
                  <a:pt x="609575" y="139504"/>
                </a:lnTo>
                <a:lnTo>
                  <a:pt x="615922" y="134419"/>
                </a:lnTo>
                <a:lnTo>
                  <a:pt x="621952" y="129653"/>
                </a:lnTo>
                <a:lnTo>
                  <a:pt x="775869" y="26058"/>
                </a:lnTo>
                <a:lnTo>
                  <a:pt x="782534" y="22244"/>
                </a:lnTo>
                <a:lnTo>
                  <a:pt x="789833" y="18113"/>
                </a:lnTo>
                <a:lnTo>
                  <a:pt x="796815" y="14618"/>
                </a:lnTo>
                <a:lnTo>
                  <a:pt x="803797" y="11440"/>
                </a:lnTo>
                <a:lnTo>
                  <a:pt x="810778" y="8898"/>
                </a:lnTo>
                <a:lnTo>
                  <a:pt x="818395" y="6355"/>
                </a:lnTo>
                <a:lnTo>
                  <a:pt x="825377" y="4449"/>
                </a:lnTo>
                <a:lnTo>
                  <a:pt x="832676" y="2860"/>
                </a:lnTo>
                <a:lnTo>
                  <a:pt x="840292" y="1589"/>
                </a:lnTo>
                <a:lnTo>
                  <a:pt x="847592" y="953"/>
                </a:lnTo>
                <a:lnTo>
                  <a:pt x="855208" y="635"/>
                </a:lnTo>
                <a:lnTo>
                  <a:pt x="86250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defRPr/>
            </a:pPr>
            <a:endParaRPr lang="zh-CN" altLang="en-US">
              <a:solidFill>
                <a:srgbClr val="FFFFFF"/>
              </a:solidFill>
            </a:endParaRPr>
          </a:p>
        </p:txBody>
      </p:sp>
      <p:sp>
        <p:nvSpPr>
          <p:cNvPr id="76" name="KSO_Shape"/>
          <p:cNvSpPr/>
          <p:nvPr/>
        </p:nvSpPr>
        <p:spPr bwMode="auto">
          <a:xfrm>
            <a:off x="9594948" y="4081103"/>
            <a:ext cx="1358669" cy="1358669"/>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EFFFF"/>
          </a:solidFill>
          <a:ln>
            <a:noFill/>
          </a:ln>
        </p:spPr>
        <p:txBody>
          <a:bodyPr anchor="ctr">
            <a:scene3d>
              <a:camera prst="orthographicFront"/>
              <a:lightRig rig="threePt" dir="t"/>
            </a:scene3d>
            <a:sp3d>
              <a:contourClr>
                <a:srgbClr val="FFFFFF"/>
              </a:contourClr>
            </a:sp3d>
          </a:bodyPr>
          <a:lstStyle/>
          <a:p>
            <a:pPr algn="ctr"/>
            <a:endParaRPr lang="zh-CN" altLang="en-US">
              <a:solidFill>
                <a:srgbClr val="FFFFFF"/>
              </a:solidFill>
              <a:ea typeface="宋体" panose="02010600030101010101" pitchFamily="2" charset="-122"/>
            </a:endParaRPr>
          </a:p>
        </p:txBody>
      </p:sp>
    </p:spTree>
  </p:cSld>
  <p:clrMapOvr>
    <a:masterClrMapping/>
  </p:clrMapOvr>
  <p:transition spd="slow"/>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请输入第四章大标题</a:t>
            </a:r>
            <a:endParaRPr lang="zh-CN" altLang="en-US" dirty="0"/>
          </a:p>
        </p:txBody>
      </p:sp>
      <p:sp>
        <p:nvSpPr>
          <p:cNvPr id="9219" name="文本占位符 2"/>
          <p:cNvSpPr>
            <a:spLocks noGrp="1"/>
          </p:cNvSpPr>
          <p:nvPr>
            <p:ph type="body" idx="1"/>
          </p:nvPr>
        </p:nvSpPr>
        <p:spPr/>
        <p:txBody>
          <a:bodyPr/>
          <a:lstStyle/>
          <a:p>
            <a:r>
              <a:rPr lang="zh-CN" altLang="en-US"/>
              <a:t>请输入第四章说明小标题</a:t>
            </a:r>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1" name="KSO_Shape"/>
          <p:cNvSpPr/>
          <p:nvPr/>
        </p:nvSpPr>
        <p:spPr bwMode="auto">
          <a:xfrm>
            <a:off x="3964308" y="1901891"/>
            <a:ext cx="4263384" cy="4357803"/>
          </a:xfrm>
          <a:custGeom>
            <a:avLst/>
            <a:gdLst>
              <a:gd name="T0" fmla="*/ 1693248 w 2376488"/>
              <a:gd name="T1" fmla="*/ 1122987 h 2427288"/>
              <a:gd name="T2" fmla="*/ 1907772 w 2376488"/>
              <a:gd name="T3" fmla="*/ 1606108 h 2427288"/>
              <a:gd name="T4" fmla="*/ 1988695 w 2376488"/>
              <a:gd name="T5" fmla="*/ 1598807 h 2427288"/>
              <a:gd name="T6" fmla="*/ 2142606 w 2376488"/>
              <a:gd name="T7" fmla="*/ 1628328 h 2427288"/>
              <a:gd name="T8" fmla="*/ 2206392 w 2376488"/>
              <a:gd name="T9" fmla="*/ 1617536 h 2427288"/>
              <a:gd name="T10" fmla="*/ 2371093 w 2376488"/>
              <a:gd name="T11" fmla="*/ 1799738 h 2427288"/>
              <a:gd name="T12" fmla="*/ 2334916 w 2376488"/>
              <a:gd name="T13" fmla="*/ 1898457 h 2427288"/>
              <a:gd name="T14" fmla="*/ 2189573 w 2376488"/>
              <a:gd name="T15" fmla="*/ 1820688 h 2427288"/>
              <a:gd name="T16" fmla="*/ 2082311 w 2376488"/>
              <a:gd name="T17" fmla="*/ 1923534 h 2427288"/>
              <a:gd name="T18" fmla="*/ 2018208 w 2376488"/>
              <a:gd name="T19" fmla="*/ 1900362 h 2427288"/>
              <a:gd name="T20" fmla="*/ 1844938 w 2376488"/>
              <a:gd name="T21" fmla="*/ 2417765 h 2427288"/>
              <a:gd name="T22" fmla="*/ 1751322 w 2376488"/>
              <a:gd name="T23" fmla="*/ 2403164 h 2427288"/>
              <a:gd name="T24" fmla="*/ 1468887 w 2376488"/>
              <a:gd name="T25" fmla="*/ 1960038 h 2427288"/>
              <a:gd name="T26" fmla="*/ 1394311 w 2376488"/>
              <a:gd name="T27" fmla="*/ 1986384 h 2427288"/>
              <a:gd name="T28" fmla="*/ 1148053 w 2376488"/>
              <a:gd name="T29" fmla="*/ 2204455 h 2427288"/>
              <a:gd name="T30" fmla="*/ 1069352 w 2376488"/>
              <a:gd name="T31" fmla="*/ 2238103 h 2427288"/>
              <a:gd name="T32" fmla="*/ 1006835 w 2376488"/>
              <a:gd name="T33" fmla="*/ 2179696 h 2427288"/>
              <a:gd name="T34" fmla="*/ 840865 w 2376488"/>
              <a:gd name="T35" fmla="*/ 1978131 h 2427288"/>
              <a:gd name="T36" fmla="*/ 772953 w 2376488"/>
              <a:gd name="T37" fmla="*/ 1976226 h 2427288"/>
              <a:gd name="T38" fmla="*/ 532090 w 2376488"/>
              <a:gd name="T39" fmla="*/ 1989558 h 2427288"/>
              <a:gd name="T40" fmla="*/ 451167 w 2376488"/>
              <a:gd name="T41" fmla="*/ 1922264 h 2427288"/>
              <a:gd name="T42" fmla="*/ 617455 w 2376488"/>
              <a:gd name="T43" fmla="*/ 1687687 h 2427288"/>
              <a:gd name="T44" fmla="*/ 874186 w 2376488"/>
              <a:gd name="T45" fmla="*/ 1530561 h 2427288"/>
              <a:gd name="T46" fmla="*/ 955743 w 2376488"/>
              <a:gd name="T47" fmla="*/ 1499136 h 2427288"/>
              <a:gd name="T48" fmla="*/ 1104894 w 2376488"/>
              <a:gd name="T49" fmla="*/ 1923851 h 2427288"/>
              <a:gd name="T50" fmla="*/ 1263566 w 2376488"/>
              <a:gd name="T51" fmla="*/ 1648961 h 2427288"/>
              <a:gd name="T52" fmla="*/ 1334968 w 2376488"/>
              <a:gd name="T53" fmla="*/ 1668641 h 2427288"/>
              <a:gd name="T54" fmla="*/ 1587256 w 2376488"/>
              <a:gd name="T55" fmla="*/ 1084261 h 2427288"/>
              <a:gd name="T56" fmla="*/ 291605 w 2376488"/>
              <a:gd name="T57" fmla="*/ 185501 h 2427288"/>
              <a:gd name="T58" fmla="*/ 185624 w 2376488"/>
              <a:gd name="T59" fmla="*/ 300486 h 2427288"/>
              <a:gd name="T60" fmla="*/ 157067 w 2376488"/>
              <a:gd name="T61" fmla="*/ 456129 h 2427288"/>
              <a:gd name="T62" fmla="*/ 195461 w 2376488"/>
              <a:gd name="T63" fmla="*/ 617489 h 2427288"/>
              <a:gd name="T64" fmla="*/ 371883 w 2376488"/>
              <a:gd name="T65" fmla="*/ 878270 h 2427288"/>
              <a:gd name="T66" fmla="*/ 772008 w 2376488"/>
              <a:gd name="T67" fmla="*/ 1244507 h 2427288"/>
              <a:gd name="T68" fmla="*/ 1166960 w 2376488"/>
              <a:gd name="T69" fmla="*/ 906626 h 2427288"/>
              <a:gd name="T70" fmla="*/ 1350408 w 2376488"/>
              <a:gd name="T71" fmla="*/ 661765 h 2427288"/>
              <a:gd name="T72" fmla="*/ 1409758 w 2376488"/>
              <a:gd name="T73" fmla="*/ 424844 h 2427288"/>
              <a:gd name="T74" fmla="*/ 1370449 w 2376488"/>
              <a:gd name="T75" fmla="*/ 280475 h 2427288"/>
              <a:gd name="T76" fmla="*/ 1227343 w 2376488"/>
              <a:gd name="T77" fmla="*/ 168348 h 2427288"/>
              <a:gd name="T78" fmla="*/ 1011257 w 2376488"/>
              <a:gd name="T79" fmla="*/ 188677 h 2427288"/>
              <a:gd name="T80" fmla="*/ 842450 w 2376488"/>
              <a:gd name="T81" fmla="*/ 359884 h 2427288"/>
              <a:gd name="T82" fmla="*/ 778354 w 2376488"/>
              <a:gd name="T83" fmla="*/ 386884 h 2427288"/>
              <a:gd name="T84" fmla="*/ 718066 w 2376488"/>
              <a:gd name="T85" fmla="*/ 352261 h 2427288"/>
              <a:gd name="T86" fmla="*/ 528316 w 2376488"/>
              <a:gd name="T87" fmla="*/ 175654 h 2427288"/>
              <a:gd name="T88" fmla="*/ 535614 w 2376488"/>
              <a:gd name="T89" fmla="*/ 15564 h 2427288"/>
              <a:gd name="T90" fmla="*/ 679037 w 2376488"/>
              <a:gd name="T91" fmla="*/ 87351 h 2427288"/>
              <a:gd name="T92" fmla="*/ 820873 w 2376488"/>
              <a:gd name="T93" fmla="*/ 144526 h 2427288"/>
              <a:gd name="T94" fmla="*/ 963979 w 2376488"/>
              <a:gd name="T95" fmla="*/ 40975 h 2427288"/>
              <a:gd name="T96" fmla="*/ 1177843 w 2376488"/>
              <a:gd name="T97" fmla="*/ 1271 h 2427288"/>
              <a:gd name="T98" fmla="*/ 1387583 w 2376488"/>
              <a:gd name="T99" fmla="*/ 67975 h 2427288"/>
              <a:gd name="T100" fmla="*/ 1505939 w 2376488"/>
              <a:gd name="T101" fmla="*/ 201065 h 2427288"/>
              <a:gd name="T102" fmla="*/ 1566546 w 2376488"/>
              <a:gd name="T103" fmla="*/ 417539 h 2427288"/>
              <a:gd name="T104" fmla="*/ 1489422 w 2376488"/>
              <a:gd name="T105" fmla="*/ 732905 h 2427288"/>
              <a:gd name="T106" fmla="*/ 1287249 w 2376488"/>
              <a:gd name="T107" fmla="*/ 1007937 h 2427288"/>
              <a:gd name="T108" fmla="*/ 877824 w 2376488"/>
              <a:gd name="T109" fmla="*/ 1380787 h 2427288"/>
              <a:gd name="T110" fmla="*/ 812306 w 2376488"/>
              <a:gd name="T111" fmla="*/ 1452878 h 2427288"/>
              <a:gd name="T112" fmla="*/ 713941 w 2376488"/>
              <a:gd name="T113" fmla="*/ 1417620 h 2427288"/>
              <a:gd name="T114" fmla="*/ 393143 w 2376488"/>
              <a:gd name="T115" fmla="*/ 1120628 h 2427288"/>
              <a:gd name="T116" fmla="*/ 135173 w 2376488"/>
              <a:gd name="T117" fmla="*/ 831577 h 2427288"/>
              <a:gd name="T118" fmla="*/ 13009 w 2376488"/>
              <a:gd name="T119" fmla="*/ 558408 h 2427288"/>
              <a:gd name="T120" fmla="*/ 7615 w 2376488"/>
              <a:gd name="T121" fmla="*/ 350673 h 2427288"/>
              <a:gd name="T122" fmla="*/ 68221 w 2376488"/>
              <a:gd name="T123" fmla="*/ 188360 h 2427288"/>
              <a:gd name="T124" fmla="*/ 254163 w 2376488"/>
              <a:gd name="T125" fmla="*/ 31764 h 24272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2376488" h="2427288">
                <a:moveTo>
                  <a:pt x="1619308" y="1076325"/>
                </a:moveTo>
                <a:lnTo>
                  <a:pt x="1625972" y="1076325"/>
                </a:lnTo>
                <a:lnTo>
                  <a:pt x="1632953" y="1076960"/>
                </a:lnTo>
                <a:lnTo>
                  <a:pt x="1639617" y="1078230"/>
                </a:lnTo>
                <a:lnTo>
                  <a:pt x="1645964" y="1080134"/>
                </a:lnTo>
                <a:lnTo>
                  <a:pt x="1652311" y="1082674"/>
                </a:lnTo>
                <a:lnTo>
                  <a:pt x="1658341" y="1085530"/>
                </a:lnTo>
                <a:lnTo>
                  <a:pt x="1663736" y="1088705"/>
                </a:lnTo>
                <a:lnTo>
                  <a:pt x="1668813" y="1092514"/>
                </a:lnTo>
                <a:lnTo>
                  <a:pt x="1674208" y="1096640"/>
                </a:lnTo>
                <a:lnTo>
                  <a:pt x="1678968" y="1101402"/>
                </a:lnTo>
                <a:lnTo>
                  <a:pt x="1682776" y="1106163"/>
                </a:lnTo>
                <a:lnTo>
                  <a:pt x="1686902" y="1111559"/>
                </a:lnTo>
                <a:lnTo>
                  <a:pt x="1690392" y="1117273"/>
                </a:lnTo>
                <a:lnTo>
                  <a:pt x="1693248" y="1122987"/>
                </a:lnTo>
                <a:lnTo>
                  <a:pt x="1695470" y="1129018"/>
                </a:lnTo>
                <a:lnTo>
                  <a:pt x="1697374" y="1135684"/>
                </a:lnTo>
                <a:lnTo>
                  <a:pt x="1698643" y="1142667"/>
                </a:lnTo>
                <a:lnTo>
                  <a:pt x="1820186" y="1919407"/>
                </a:lnTo>
                <a:lnTo>
                  <a:pt x="1877625" y="1652770"/>
                </a:lnTo>
                <a:lnTo>
                  <a:pt x="1878894" y="1646739"/>
                </a:lnTo>
                <a:lnTo>
                  <a:pt x="1880798" y="1641660"/>
                </a:lnTo>
                <a:lnTo>
                  <a:pt x="1882702" y="1636264"/>
                </a:lnTo>
                <a:lnTo>
                  <a:pt x="1885558" y="1630867"/>
                </a:lnTo>
                <a:lnTo>
                  <a:pt x="1888414" y="1626106"/>
                </a:lnTo>
                <a:lnTo>
                  <a:pt x="1891905" y="1621980"/>
                </a:lnTo>
                <a:lnTo>
                  <a:pt x="1895396" y="1617536"/>
                </a:lnTo>
                <a:lnTo>
                  <a:pt x="1898887" y="1613092"/>
                </a:lnTo>
                <a:lnTo>
                  <a:pt x="1903329" y="1609600"/>
                </a:lnTo>
                <a:lnTo>
                  <a:pt x="1907772" y="1606108"/>
                </a:lnTo>
                <a:lnTo>
                  <a:pt x="1912532" y="1602934"/>
                </a:lnTo>
                <a:lnTo>
                  <a:pt x="1917292" y="1600077"/>
                </a:lnTo>
                <a:lnTo>
                  <a:pt x="1922370" y="1597220"/>
                </a:lnTo>
                <a:lnTo>
                  <a:pt x="1927448" y="1595316"/>
                </a:lnTo>
                <a:lnTo>
                  <a:pt x="1933160" y="1593729"/>
                </a:lnTo>
                <a:lnTo>
                  <a:pt x="1938872" y="1592142"/>
                </a:lnTo>
                <a:lnTo>
                  <a:pt x="1944584" y="1591189"/>
                </a:lnTo>
                <a:lnTo>
                  <a:pt x="1950614" y="1590872"/>
                </a:lnTo>
                <a:lnTo>
                  <a:pt x="1956008" y="1590872"/>
                </a:lnTo>
                <a:lnTo>
                  <a:pt x="1961720" y="1591189"/>
                </a:lnTo>
                <a:lnTo>
                  <a:pt x="1967433" y="1592142"/>
                </a:lnTo>
                <a:lnTo>
                  <a:pt x="1972828" y="1593411"/>
                </a:lnTo>
                <a:lnTo>
                  <a:pt x="1978222" y="1594998"/>
                </a:lnTo>
                <a:lnTo>
                  <a:pt x="1983300" y="1596903"/>
                </a:lnTo>
                <a:lnTo>
                  <a:pt x="1988695" y="1598807"/>
                </a:lnTo>
                <a:lnTo>
                  <a:pt x="1993772" y="1601664"/>
                </a:lnTo>
                <a:lnTo>
                  <a:pt x="1998532" y="1604839"/>
                </a:lnTo>
                <a:lnTo>
                  <a:pt x="2002975" y="1608013"/>
                </a:lnTo>
                <a:lnTo>
                  <a:pt x="2007101" y="1611822"/>
                </a:lnTo>
                <a:lnTo>
                  <a:pt x="2011226" y="1615948"/>
                </a:lnTo>
                <a:lnTo>
                  <a:pt x="2015034" y="1620392"/>
                </a:lnTo>
                <a:lnTo>
                  <a:pt x="2018842" y="1625154"/>
                </a:lnTo>
                <a:lnTo>
                  <a:pt x="2076599" y="1709906"/>
                </a:lnTo>
                <a:lnTo>
                  <a:pt x="2122931" y="1646739"/>
                </a:lnTo>
                <a:lnTo>
                  <a:pt x="2125787" y="1643247"/>
                </a:lnTo>
                <a:lnTo>
                  <a:pt x="2128960" y="1639755"/>
                </a:lnTo>
                <a:lnTo>
                  <a:pt x="2132134" y="1636581"/>
                </a:lnTo>
                <a:lnTo>
                  <a:pt x="2135307" y="1633724"/>
                </a:lnTo>
                <a:lnTo>
                  <a:pt x="2138798" y="1630867"/>
                </a:lnTo>
                <a:lnTo>
                  <a:pt x="2142606" y="1628328"/>
                </a:lnTo>
                <a:lnTo>
                  <a:pt x="2146097" y="1625789"/>
                </a:lnTo>
                <a:lnTo>
                  <a:pt x="2149905" y="1623884"/>
                </a:lnTo>
                <a:lnTo>
                  <a:pt x="2154030" y="1621980"/>
                </a:lnTo>
                <a:lnTo>
                  <a:pt x="2157839" y="1620392"/>
                </a:lnTo>
                <a:lnTo>
                  <a:pt x="2162281" y="1618805"/>
                </a:lnTo>
                <a:lnTo>
                  <a:pt x="2166407" y="1617536"/>
                </a:lnTo>
                <a:lnTo>
                  <a:pt x="2170532" y="1616266"/>
                </a:lnTo>
                <a:lnTo>
                  <a:pt x="2174975" y="1615631"/>
                </a:lnTo>
                <a:lnTo>
                  <a:pt x="2179735" y="1614996"/>
                </a:lnTo>
                <a:lnTo>
                  <a:pt x="2184178" y="1614679"/>
                </a:lnTo>
                <a:lnTo>
                  <a:pt x="2188621" y="1614679"/>
                </a:lnTo>
                <a:lnTo>
                  <a:pt x="2192746" y="1614996"/>
                </a:lnTo>
                <a:lnTo>
                  <a:pt x="2197506" y="1615631"/>
                </a:lnTo>
                <a:lnTo>
                  <a:pt x="2201949" y="1616266"/>
                </a:lnTo>
                <a:lnTo>
                  <a:pt x="2206392" y="1617536"/>
                </a:lnTo>
                <a:lnTo>
                  <a:pt x="2210200" y="1618805"/>
                </a:lnTo>
                <a:lnTo>
                  <a:pt x="2214643" y="1620392"/>
                </a:lnTo>
                <a:lnTo>
                  <a:pt x="2218768" y="1621980"/>
                </a:lnTo>
                <a:lnTo>
                  <a:pt x="2222577" y="1623884"/>
                </a:lnTo>
                <a:lnTo>
                  <a:pt x="2226702" y="1625789"/>
                </a:lnTo>
                <a:lnTo>
                  <a:pt x="2230193" y="1628328"/>
                </a:lnTo>
                <a:lnTo>
                  <a:pt x="2233684" y="1630867"/>
                </a:lnTo>
                <a:lnTo>
                  <a:pt x="2237174" y="1633724"/>
                </a:lnTo>
                <a:lnTo>
                  <a:pt x="2240348" y="1636899"/>
                </a:lnTo>
                <a:lnTo>
                  <a:pt x="2243521" y="1640073"/>
                </a:lnTo>
                <a:lnTo>
                  <a:pt x="2246377" y="1643247"/>
                </a:lnTo>
                <a:lnTo>
                  <a:pt x="2358717" y="1779740"/>
                </a:lnTo>
                <a:lnTo>
                  <a:pt x="2363477" y="1786089"/>
                </a:lnTo>
                <a:lnTo>
                  <a:pt x="2367285" y="1792754"/>
                </a:lnTo>
                <a:lnTo>
                  <a:pt x="2371093" y="1799738"/>
                </a:lnTo>
                <a:lnTo>
                  <a:pt x="2373315" y="1807039"/>
                </a:lnTo>
                <a:lnTo>
                  <a:pt x="2375219" y="1814339"/>
                </a:lnTo>
                <a:lnTo>
                  <a:pt x="2376171" y="1821958"/>
                </a:lnTo>
                <a:lnTo>
                  <a:pt x="2376488" y="1829258"/>
                </a:lnTo>
                <a:lnTo>
                  <a:pt x="2376171" y="1836877"/>
                </a:lnTo>
                <a:lnTo>
                  <a:pt x="2374901" y="1844495"/>
                </a:lnTo>
                <a:lnTo>
                  <a:pt x="2373315" y="1851478"/>
                </a:lnTo>
                <a:lnTo>
                  <a:pt x="2371093" y="1858779"/>
                </a:lnTo>
                <a:lnTo>
                  <a:pt x="2367920" y="1865445"/>
                </a:lnTo>
                <a:lnTo>
                  <a:pt x="2363794" y="1872111"/>
                </a:lnTo>
                <a:lnTo>
                  <a:pt x="2359034" y="1878459"/>
                </a:lnTo>
                <a:lnTo>
                  <a:pt x="2353957" y="1884490"/>
                </a:lnTo>
                <a:lnTo>
                  <a:pt x="2347927" y="1889569"/>
                </a:lnTo>
                <a:lnTo>
                  <a:pt x="2341580" y="1894331"/>
                </a:lnTo>
                <a:lnTo>
                  <a:pt x="2334916" y="1898457"/>
                </a:lnTo>
                <a:lnTo>
                  <a:pt x="2327617" y="1901949"/>
                </a:lnTo>
                <a:lnTo>
                  <a:pt x="2320636" y="1904488"/>
                </a:lnTo>
                <a:lnTo>
                  <a:pt x="2313019" y="1906393"/>
                </a:lnTo>
                <a:lnTo>
                  <a:pt x="2306038" y="1907028"/>
                </a:lnTo>
                <a:lnTo>
                  <a:pt x="2298422" y="1907663"/>
                </a:lnTo>
                <a:lnTo>
                  <a:pt x="2290805" y="1907028"/>
                </a:lnTo>
                <a:lnTo>
                  <a:pt x="2283189" y="1906393"/>
                </a:lnTo>
                <a:lnTo>
                  <a:pt x="2276208" y="1904488"/>
                </a:lnTo>
                <a:lnTo>
                  <a:pt x="2268909" y="1901949"/>
                </a:lnTo>
                <a:lnTo>
                  <a:pt x="2261927" y="1898775"/>
                </a:lnTo>
                <a:lnTo>
                  <a:pt x="2255580" y="1894966"/>
                </a:lnTo>
                <a:lnTo>
                  <a:pt x="2249233" y="1890204"/>
                </a:lnTo>
                <a:lnTo>
                  <a:pt x="2243204" y="1884808"/>
                </a:lnTo>
                <a:lnTo>
                  <a:pt x="2237809" y="1879094"/>
                </a:lnTo>
                <a:lnTo>
                  <a:pt x="2189573" y="1820688"/>
                </a:lnTo>
                <a:lnTo>
                  <a:pt x="2136894" y="1891791"/>
                </a:lnTo>
                <a:lnTo>
                  <a:pt x="2134038" y="1895600"/>
                </a:lnTo>
                <a:lnTo>
                  <a:pt x="2130864" y="1899092"/>
                </a:lnTo>
                <a:lnTo>
                  <a:pt x="2127691" y="1902266"/>
                </a:lnTo>
                <a:lnTo>
                  <a:pt x="2124200" y="1905441"/>
                </a:lnTo>
                <a:lnTo>
                  <a:pt x="2120710" y="1908297"/>
                </a:lnTo>
                <a:lnTo>
                  <a:pt x="2116584" y="1911154"/>
                </a:lnTo>
                <a:lnTo>
                  <a:pt x="2112776" y="1913376"/>
                </a:lnTo>
                <a:lnTo>
                  <a:pt x="2108650" y="1915598"/>
                </a:lnTo>
                <a:lnTo>
                  <a:pt x="2104525" y="1917503"/>
                </a:lnTo>
                <a:lnTo>
                  <a:pt x="2100082" y="1919090"/>
                </a:lnTo>
                <a:lnTo>
                  <a:pt x="2095639" y="1920677"/>
                </a:lnTo>
                <a:lnTo>
                  <a:pt x="2091196" y="1921947"/>
                </a:lnTo>
                <a:lnTo>
                  <a:pt x="2086436" y="1922582"/>
                </a:lnTo>
                <a:lnTo>
                  <a:pt x="2082311" y="1923534"/>
                </a:lnTo>
                <a:lnTo>
                  <a:pt x="2077551" y="1923534"/>
                </a:lnTo>
                <a:lnTo>
                  <a:pt x="2072791" y="1923851"/>
                </a:lnTo>
                <a:lnTo>
                  <a:pt x="2068030" y="1923534"/>
                </a:lnTo>
                <a:lnTo>
                  <a:pt x="2063270" y="1922899"/>
                </a:lnTo>
                <a:lnTo>
                  <a:pt x="2058510" y="1922264"/>
                </a:lnTo>
                <a:lnTo>
                  <a:pt x="2054067" y="1920994"/>
                </a:lnTo>
                <a:lnTo>
                  <a:pt x="2049625" y="1919725"/>
                </a:lnTo>
                <a:lnTo>
                  <a:pt x="2045182" y="1918138"/>
                </a:lnTo>
                <a:lnTo>
                  <a:pt x="2041056" y="1916233"/>
                </a:lnTo>
                <a:lnTo>
                  <a:pt x="2036931" y="1914328"/>
                </a:lnTo>
                <a:lnTo>
                  <a:pt x="2033123" y="1911789"/>
                </a:lnTo>
                <a:lnTo>
                  <a:pt x="2028997" y="1909567"/>
                </a:lnTo>
                <a:lnTo>
                  <a:pt x="2025189" y="1906710"/>
                </a:lnTo>
                <a:lnTo>
                  <a:pt x="2022016" y="1903536"/>
                </a:lnTo>
                <a:lnTo>
                  <a:pt x="2018208" y="1900362"/>
                </a:lnTo>
                <a:lnTo>
                  <a:pt x="2015034" y="1896870"/>
                </a:lnTo>
                <a:lnTo>
                  <a:pt x="2011861" y="1893378"/>
                </a:lnTo>
                <a:lnTo>
                  <a:pt x="2009322" y="1889252"/>
                </a:lnTo>
                <a:lnTo>
                  <a:pt x="1992186" y="1863858"/>
                </a:lnTo>
                <a:lnTo>
                  <a:pt x="1884289" y="2365390"/>
                </a:lnTo>
                <a:lnTo>
                  <a:pt x="1882702" y="2372056"/>
                </a:lnTo>
                <a:lnTo>
                  <a:pt x="1880481" y="2378405"/>
                </a:lnTo>
                <a:lnTo>
                  <a:pt x="1877307" y="2384753"/>
                </a:lnTo>
                <a:lnTo>
                  <a:pt x="1874134" y="2390784"/>
                </a:lnTo>
                <a:lnTo>
                  <a:pt x="1870008" y="2396498"/>
                </a:lnTo>
                <a:lnTo>
                  <a:pt x="1865566" y="2401577"/>
                </a:lnTo>
                <a:lnTo>
                  <a:pt x="1861440" y="2406338"/>
                </a:lnTo>
                <a:lnTo>
                  <a:pt x="1856045" y="2410782"/>
                </a:lnTo>
                <a:lnTo>
                  <a:pt x="1850650" y="2414274"/>
                </a:lnTo>
                <a:lnTo>
                  <a:pt x="1844938" y="2417765"/>
                </a:lnTo>
                <a:lnTo>
                  <a:pt x="1839226" y="2420622"/>
                </a:lnTo>
                <a:lnTo>
                  <a:pt x="1832879" y="2422844"/>
                </a:lnTo>
                <a:lnTo>
                  <a:pt x="1825898" y="2425066"/>
                </a:lnTo>
                <a:lnTo>
                  <a:pt x="1819551" y="2426018"/>
                </a:lnTo>
                <a:lnTo>
                  <a:pt x="1812569" y="2426971"/>
                </a:lnTo>
                <a:lnTo>
                  <a:pt x="1805905" y="2427288"/>
                </a:lnTo>
                <a:lnTo>
                  <a:pt x="1798606" y="2426653"/>
                </a:lnTo>
                <a:lnTo>
                  <a:pt x="1791942" y="2425384"/>
                </a:lnTo>
                <a:lnTo>
                  <a:pt x="1785278" y="2423797"/>
                </a:lnTo>
                <a:lnTo>
                  <a:pt x="1778931" y="2421892"/>
                </a:lnTo>
                <a:lnTo>
                  <a:pt x="1772584" y="2419035"/>
                </a:lnTo>
                <a:lnTo>
                  <a:pt x="1766872" y="2415543"/>
                </a:lnTo>
                <a:lnTo>
                  <a:pt x="1761477" y="2411734"/>
                </a:lnTo>
                <a:lnTo>
                  <a:pt x="1756082" y="2407608"/>
                </a:lnTo>
                <a:lnTo>
                  <a:pt x="1751322" y="2403164"/>
                </a:lnTo>
                <a:lnTo>
                  <a:pt x="1746562" y="2398085"/>
                </a:lnTo>
                <a:lnTo>
                  <a:pt x="1742754" y="2392689"/>
                </a:lnTo>
                <a:lnTo>
                  <a:pt x="1739581" y="2386975"/>
                </a:lnTo>
                <a:lnTo>
                  <a:pt x="1736407" y="2380944"/>
                </a:lnTo>
                <a:lnTo>
                  <a:pt x="1733868" y="2374596"/>
                </a:lnTo>
                <a:lnTo>
                  <a:pt x="1731964" y="2367930"/>
                </a:lnTo>
                <a:lnTo>
                  <a:pt x="1730378" y="2360946"/>
                </a:lnTo>
                <a:lnTo>
                  <a:pt x="1599632" y="1521356"/>
                </a:lnTo>
                <a:lnTo>
                  <a:pt x="1484437" y="1930517"/>
                </a:lnTo>
                <a:lnTo>
                  <a:pt x="1482850" y="1936231"/>
                </a:lnTo>
                <a:lnTo>
                  <a:pt x="1480946" y="1941310"/>
                </a:lnTo>
                <a:lnTo>
                  <a:pt x="1478090" y="1946388"/>
                </a:lnTo>
                <a:lnTo>
                  <a:pt x="1475234" y="1951150"/>
                </a:lnTo>
                <a:lnTo>
                  <a:pt x="1472695" y="1955594"/>
                </a:lnTo>
                <a:lnTo>
                  <a:pt x="1468887" y="1960038"/>
                </a:lnTo>
                <a:lnTo>
                  <a:pt x="1465396" y="1963847"/>
                </a:lnTo>
                <a:lnTo>
                  <a:pt x="1461588" y="1967973"/>
                </a:lnTo>
                <a:lnTo>
                  <a:pt x="1457463" y="1971465"/>
                </a:lnTo>
                <a:lnTo>
                  <a:pt x="1452702" y="1974639"/>
                </a:lnTo>
                <a:lnTo>
                  <a:pt x="1448260" y="1977496"/>
                </a:lnTo>
                <a:lnTo>
                  <a:pt x="1443182" y="1979718"/>
                </a:lnTo>
                <a:lnTo>
                  <a:pt x="1438422" y="1982258"/>
                </a:lnTo>
                <a:lnTo>
                  <a:pt x="1433344" y="1984162"/>
                </a:lnTo>
                <a:lnTo>
                  <a:pt x="1427632" y="1985749"/>
                </a:lnTo>
                <a:lnTo>
                  <a:pt x="1422237" y="1986384"/>
                </a:lnTo>
                <a:lnTo>
                  <a:pt x="1416525" y="1987336"/>
                </a:lnTo>
                <a:lnTo>
                  <a:pt x="1411130" y="1987654"/>
                </a:lnTo>
                <a:lnTo>
                  <a:pt x="1405418" y="1987654"/>
                </a:lnTo>
                <a:lnTo>
                  <a:pt x="1400023" y="1987336"/>
                </a:lnTo>
                <a:lnTo>
                  <a:pt x="1394311" y="1986384"/>
                </a:lnTo>
                <a:lnTo>
                  <a:pt x="1389234" y="1985432"/>
                </a:lnTo>
                <a:lnTo>
                  <a:pt x="1384156" y="1983845"/>
                </a:lnTo>
                <a:lnTo>
                  <a:pt x="1379079" y="1981623"/>
                </a:lnTo>
                <a:lnTo>
                  <a:pt x="1373684" y="1979401"/>
                </a:lnTo>
                <a:lnTo>
                  <a:pt x="1368924" y="1976544"/>
                </a:lnTo>
                <a:lnTo>
                  <a:pt x="1364798" y="1973687"/>
                </a:lnTo>
                <a:lnTo>
                  <a:pt x="1360356" y="1970513"/>
                </a:lnTo>
                <a:lnTo>
                  <a:pt x="1355913" y="1967021"/>
                </a:lnTo>
                <a:lnTo>
                  <a:pt x="1352105" y="1963212"/>
                </a:lnTo>
                <a:lnTo>
                  <a:pt x="1348297" y="1958768"/>
                </a:lnTo>
                <a:lnTo>
                  <a:pt x="1344806" y="1954324"/>
                </a:lnTo>
                <a:lnTo>
                  <a:pt x="1295300" y="1882903"/>
                </a:lnTo>
                <a:lnTo>
                  <a:pt x="1154083" y="2193663"/>
                </a:lnTo>
                <a:lnTo>
                  <a:pt x="1151226" y="2199059"/>
                </a:lnTo>
                <a:lnTo>
                  <a:pt x="1148053" y="2204455"/>
                </a:lnTo>
                <a:lnTo>
                  <a:pt x="1144562" y="2209217"/>
                </a:lnTo>
                <a:lnTo>
                  <a:pt x="1140754" y="2213978"/>
                </a:lnTo>
                <a:lnTo>
                  <a:pt x="1136311" y="2218105"/>
                </a:lnTo>
                <a:lnTo>
                  <a:pt x="1131869" y="2221914"/>
                </a:lnTo>
                <a:lnTo>
                  <a:pt x="1127108" y="2225406"/>
                </a:lnTo>
                <a:lnTo>
                  <a:pt x="1122031" y="2228580"/>
                </a:lnTo>
                <a:lnTo>
                  <a:pt x="1116953" y="2231437"/>
                </a:lnTo>
                <a:lnTo>
                  <a:pt x="1111241" y="2233659"/>
                </a:lnTo>
                <a:lnTo>
                  <a:pt x="1105846" y="2235563"/>
                </a:lnTo>
                <a:lnTo>
                  <a:pt x="1099817" y="2237150"/>
                </a:lnTo>
                <a:lnTo>
                  <a:pt x="1093787" y="2238420"/>
                </a:lnTo>
                <a:lnTo>
                  <a:pt x="1087758" y="2239372"/>
                </a:lnTo>
                <a:lnTo>
                  <a:pt x="1082046" y="2239372"/>
                </a:lnTo>
                <a:lnTo>
                  <a:pt x="1075699" y="2238737"/>
                </a:lnTo>
                <a:lnTo>
                  <a:pt x="1069352" y="2238103"/>
                </a:lnTo>
                <a:lnTo>
                  <a:pt x="1063322" y="2236833"/>
                </a:lnTo>
                <a:lnTo>
                  <a:pt x="1057610" y="2235246"/>
                </a:lnTo>
                <a:lnTo>
                  <a:pt x="1051898" y="2233024"/>
                </a:lnTo>
                <a:lnTo>
                  <a:pt x="1046503" y="2230484"/>
                </a:lnTo>
                <a:lnTo>
                  <a:pt x="1041426" y="2227310"/>
                </a:lnTo>
                <a:lnTo>
                  <a:pt x="1036348" y="2224136"/>
                </a:lnTo>
                <a:lnTo>
                  <a:pt x="1031588" y="2220327"/>
                </a:lnTo>
                <a:lnTo>
                  <a:pt x="1027145" y="2216200"/>
                </a:lnTo>
                <a:lnTo>
                  <a:pt x="1023337" y="2211756"/>
                </a:lnTo>
                <a:lnTo>
                  <a:pt x="1019529" y="2206995"/>
                </a:lnTo>
                <a:lnTo>
                  <a:pt x="1016038" y="2202233"/>
                </a:lnTo>
                <a:lnTo>
                  <a:pt x="1013182" y="2196837"/>
                </a:lnTo>
                <a:lnTo>
                  <a:pt x="1010643" y="2191758"/>
                </a:lnTo>
                <a:lnTo>
                  <a:pt x="1008422" y="2185727"/>
                </a:lnTo>
                <a:lnTo>
                  <a:pt x="1006835" y="2179696"/>
                </a:lnTo>
                <a:lnTo>
                  <a:pt x="921153" y="1833385"/>
                </a:lnTo>
                <a:lnTo>
                  <a:pt x="881167" y="1935279"/>
                </a:lnTo>
                <a:lnTo>
                  <a:pt x="879581" y="1939722"/>
                </a:lnTo>
                <a:lnTo>
                  <a:pt x="877359" y="1943532"/>
                </a:lnTo>
                <a:lnTo>
                  <a:pt x="874821" y="1947658"/>
                </a:lnTo>
                <a:lnTo>
                  <a:pt x="872599" y="1951467"/>
                </a:lnTo>
                <a:lnTo>
                  <a:pt x="869743" y="1955594"/>
                </a:lnTo>
                <a:lnTo>
                  <a:pt x="866570" y="1959085"/>
                </a:lnTo>
                <a:lnTo>
                  <a:pt x="863396" y="1962260"/>
                </a:lnTo>
                <a:lnTo>
                  <a:pt x="860223" y="1965434"/>
                </a:lnTo>
                <a:lnTo>
                  <a:pt x="856732" y="1968291"/>
                </a:lnTo>
                <a:lnTo>
                  <a:pt x="852607" y="1971148"/>
                </a:lnTo>
                <a:lnTo>
                  <a:pt x="848798" y="1973687"/>
                </a:lnTo>
                <a:lnTo>
                  <a:pt x="844673" y="1975909"/>
                </a:lnTo>
                <a:lnTo>
                  <a:pt x="840865" y="1978131"/>
                </a:lnTo>
                <a:lnTo>
                  <a:pt x="836422" y="1979718"/>
                </a:lnTo>
                <a:lnTo>
                  <a:pt x="831979" y="1981305"/>
                </a:lnTo>
                <a:lnTo>
                  <a:pt x="827219" y="1982575"/>
                </a:lnTo>
                <a:lnTo>
                  <a:pt x="822459" y="1983845"/>
                </a:lnTo>
                <a:lnTo>
                  <a:pt x="818016" y="1984162"/>
                </a:lnTo>
                <a:lnTo>
                  <a:pt x="813256" y="1984797"/>
                </a:lnTo>
                <a:lnTo>
                  <a:pt x="808496" y="1984797"/>
                </a:lnTo>
                <a:lnTo>
                  <a:pt x="803736" y="1984797"/>
                </a:lnTo>
                <a:lnTo>
                  <a:pt x="799610" y="1984479"/>
                </a:lnTo>
                <a:lnTo>
                  <a:pt x="794850" y="1983845"/>
                </a:lnTo>
                <a:lnTo>
                  <a:pt x="790407" y="1982575"/>
                </a:lnTo>
                <a:lnTo>
                  <a:pt x="785647" y="1981305"/>
                </a:lnTo>
                <a:lnTo>
                  <a:pt x="781204" y="1980036"/>
                </a:lnTo>
                <a:lnTo>
                  <a:pt x="777396" y="1978131"/>
                </a:lnTo>
                <a:lnTo>
                  <a:pt x="772953" y="1976226"/>
                </a:lnTo>
                <a:lnTo>
                  <a:pt x="768828" y="1974322"/>
                </a:lnTo>
                <a:lnTo>
                  <a:pt x="765020" y="1971465"/>
                </a:lnTo>
                <a:lnTo>
                  <a:pt x="760894" y="1968608"/>
                </a:lnTo>
                <a:lnTo>
                  <a:pt x="757404" y="1965751"/>
                </a:lnTo>
                <a:lnTo>
                  <a:pt x="653632" y="1876237"/>
                </a:lnTo>
                <a:lnTo>
                  <a:pt x="591115" y="1958451"/>
                </a:lnTo>
                <a:lnTo>
                  <a:pt x="586038" y="1964799"/>
                </a:lnTo>
                <a:lnTo>
                  <a:pt x="580643" y="1970195"/>
                </a:lnTo>
                <a:lnTo>
                  <a:pt x="574614" y="1974957"/>
                </a:lnTo>
                <a:lnTo>
                  <a:pt x="568267" y="1979083"/>
                </a:lnTo>
                <a:lnTo>
                  <a:pt x="561602" y="1982575"/>
                </a:lnTo>
                <a:lnTo>
                  <a:pt x="554304" y="1985432"/>
                </a:lnTo>
                <a:lnTo>
                  <a:pt x="547322" y="1987654"/>
                </a:lnTo>
                <a:lnTo>
                  <a:pt x="539706" y="1988923"/>
                </a:lnTo>
                <a:lnTo>
                  <a:pt x="532090" y="1989558"/>
                </a:lnTo>
                <a:lnTo>
                  <a:pt x="525108" y="1989558"/>
                </a:lnTo>
                <a:lnTo>
                  <a:pt x="517492" y="1988923"/>
                </a:lnTo>
                <a:lnTo>
                  <a:pt x="509876" y="1987336"/>
                </a:lnTo>
                <a:lnTo>
                  <a:pt x="502577" y="1985432"/>
                </a:lnTo>
                <a:lnTo>
                  <a:pt x="495278" y="1982258"/>
                </a:lnTo>
                <a:lnTo>
                  <a:pt x="488614" y="1978448"/>
                </a:lnTo>
                <a:lnTo>
                  <a:pt x="481949" y="1973687"/>
                </a:lnTo>
                <a:lnTo>
                  <a:pt x="475920" y="1968608"/>
                </a:lnTo>
                <a:lnTo>
                  <a:pt x="470208" y="1963212"/>
                </a:lnTo>
                <a:lnTo>
                  <a:pt x="465448" y="1957181"/>
                </a:lnTo>
                <a:lnTo>
                  <a:pt x="461322" y="1950832"/>
                </a:lnTo>
                <a:lnTo>
                  <a:pt x="457514" y="1944166"/>
                </a:lnTo>
                <a:lnTo>
                  <a:pt x="454975" y="1936866"/>
                </a:lnTo>
                <a:lnTo>
                  <a:pt x="452754" y="1929882"/>
                </a:lnTo>
                <a:lnTo>
                  <a:pt x="451167" y="1922264"/>
                </a:lnTo>
                <a:lnTo>
                  <a:pt x="450850" y="1914646"/>
                </a:lnTo>
                <a:lnTo>
                  <a:pt x="450850" y="1907028"/>
                </a:lnTo>
                <a:lnTo>
                  <a:pt x="451802" y="1899727"/>
                </a:lnTo>
                <a:lnTo>
                  <a:pt x="452754" y="1892426"/>
                </a:lnTo>
                <a:lnTo>
                  <a:pt x="455293" y="1884808"/>
                </a:lnTo>
                <a:lnTo>
                  <a:pt x="458466" y="1877825"/>
                </a:lnTo>
                <a:lnTo>
                  <a:pt x="461957" y="1871159"/>
                </a:lnTo>
                <a:lnTo>
                  <a:pt x="466400" y="1864175"/>
                </a:lnTo>
                <a:lnTo>
                  <a:pt x="579056" y="1714985"/>
                </a:lnTo>
                <a:lnTo>
                  <a:pt x="584134" y="1708637"/>
                </a:lnTo>
                <a:lnTo>
                  <a:pt x="589529" y="1703240"/>
                </a:lnTo>
                <a:lnTo>
                  <a:pt x="595876" y="1698162"/>
                </a:lnTo>
                <a:lnTo>
                  <a:pt x="602857" y="1694035"/>
                </a:lnTo>
                <a:lnTo>
                  <a:pt x="609839" y="1690543"/>
                </a:lnTo>
                <a:lnTo>
                  <a:pt x="617455" y="1687687"/>
                </a:lnTo>
                <a:lnTo>
                  <a:pt x="625071" y="1685465"/>
                </a:lnTo>
                <a:lnTo>
                  <a:pt x="633005" y="1684195"/>
                </a:lnTo>
                <a:lnTo>
                  <a:pt x="641256" y="1683878"/>
                </a:lnTo>
                <a:lnTo>
                  <a:pt x="649189" y="1684195"/>
                </a:lnTo>
                <a:lnTo>
                  <a:pt x="657123" y="1685465"/>
                </a:lnTo>
                <a:lnTo>
                  <a:pt x="664739" y="1687369"/>
                </a:lnTo>
                <a:lnTo>
                  <a:pt x="672038" y="1690226"/>
                </a:lnTo>
                <a:lnTo>
                  <a:pt x="679337" y="1693718"/>
                </a:lnTo>
                <a:lnTo>
                  <a:pt x="686001" y="1698162"/>
                </a:lnTo>
                <a:lnTo>
                  <a:pt x="692348" y="1702923"/>
                </a:lnTo>
                <a:lnTo>
                  <a:pt x="776127" y="1774979"/>
                </a:lnTo>
                <a:lnTo>
                  <a:pt x="865300" y="1547385"/>
                </a:lnTo>
                <a:lnTo>
                  <a:pt x="867839" y="1541353"/>
                </a:lnTo>
                <a:lnTo>
                  <a:pt x="871013" y="1535640"/>
                </a:lnTo>
                <a:lnTo>
                  <a:pt x="874186" y="1530561"/>
                </a:lnTo>
                <a:lnTo>
                  <a:pt x="877994" y="1525482"/>
                </a:lnTo>
                <a:lnTo>
                  <a:pt x="882120" y="1521038"/>
                </a:lnTo>
                <a:lnTo>
                  <a:pt x="886245" y="1516594"/>
                </a:lnTo>
                <a:lnTo>
                  <a:pt x="891005" y="1513103"/>
                </a:lnTo>
                <a:lnTo>
                  <a:pt x="896400" y="1509611"/>
                </a:lnTo>
                <a:lnTo>
                  <a:pt x="901477" y="1506437"/>
                </a:lnTo>
                <a:lnTo>
                  <a:pt x="906872" y="1503897"/>
                </a:lnTo>
                <a:lnTo>
                  <a:pt x="912584" y="1501675"/>
                </a:lnTo>
                <a:lnTo>
                  <a:pt x="918614" y="1500088"/>
                </a:lnTo>
                <a:lnTo>
                  <a:pt x="924326" y="1498501"/>
                </a:lnTo>
                <a:lnTo>
                  <a:pt x="930673" y="1497549"/>
                </a:lnTo>
                <a:lnTo>
                  <a:pt x="937020" y="1497231"/>
                </a:lnTo>
                <a:lnTo>
                  <a:pt x="943367" y="1497549"/>
                </a:lnTo>
                <a:lnTo>
                  <a:pt x="949396" y="1498184"/>
                </a:lnTo>
                <a:lnTo>
                  <a:pt x="955743" y="1499136"/>
                </a:lnTo>
                <a:lnTo>
                  <a:pt x="961773" y="1500723"/>
                </a:lnTo>
                <a:lnTo>
                  <a:pt x="967802" y="1503262"/>
                </a:lnTo>
                <a:lnTo>
                  <a:pt x="973197" y="1505484"/>
                </a:lnTo>
                <a:lnTo>
                  <a:pt x="978274" y="1508341"/>
                </a:lnTo>
                <a:lnTo>
                  <a:pt x="983669" y="1511833"/>
                </a:lnTo>
                <a:lnTo>
                  <a:pt x="988429" y="1515642"/>
                </a:lnTo>
                <a:lnTo>
                  <a:pt x="993190" y="1519769"/>
                </a:lnTo>
                <a:lnTo>
                  <a:pt x="996998" y="1524212"/>
                </a:lnTo>
                <a:lnTo>
                  <a:pt x="1001123" y="1528974"/>
                </a:lnTo>
                <a:lnTo>
                  <a:pt x="1004614" y="1533735"/>
                </a:lnTo>
                <a:lnTo>
                  <a:pt x="1007470" y="1539449"/>
                </a:lnTo>
                <a:lnTo>
                  <a:pt x="1010009" y="1544845"/>
                </a:lnTo>
                <a:lnTo>
                  <a:pt x="1012548" y="1550876"/>
                </a:lnTo>
                <a:lnTo>
                  <a:pt x="1014134" y="1556907"/>
                </a:lnTo>
                <a:lnTo>
                  <a:pt x="1104894" y="1923851"/>
                </a:lnTo>
                <a:lnTo>
                  <a:pt x="1209935" y="1692765"/>
                </a:lnTo>
                <a:lnTo>
                  <a:pt x="1211839" y="1688004"/>
                </a:lnTo>
                <a:lnTo>
                  <a:pt x="1214695" y="1683243"/>
                </a:lnTo>
                <a:lnTo>
                  <a:pt x="1217551" y="1679434"/>
                </a:lnTo>
                <a:lnTo>
                  <a:pt x="1220725" y="1674990"/>
                </a:lnTo>
                <a:lnTo>
                  <a:pt x="1224215" y="1671498"/>
                </a:lnTo>
                <a:lnTo>
                  <a:pt x="1227706" y="1668006"/>
                </a:lnTo>
                <a:lnTo>
                  <a:pt x="1231832" y="1664197"/>
                </a:lnTo>
                <a:lnTo>
                  <a:pt x="1235640" y="1661023"/>
                </a:lnTo>
                <a:lnTo>
                  <a:pt x="1240083" y="1658483"/>
                </a:lnTo>
                <a:lnTo>
                  <a:pt x="1244525" y="1655944"/>
                </a:lnTo>
                <a:lnTo>
                  <a:pt x="1248968" y="1653722"/>
                </a:lnTo>
                <a:lnTo>
                  <a:pt x="1253728" y="1651500"/>
                </a:lnTo>
                <a:lnTo>
                  <a:pt x="1258806" y="1649913"/>
                </a:lnTo>
                <a:lnTo>
                  <a:pt x="1263566" y="1648961"/>
                </a:lnTo>
                <a:lnTo>
                  <a:pt x="1268643" y="1648008"/>
                </a:lnTo>
                <a:lnTo>
                  <a:pt x="1273721" y="1647374"/>
                </a:lnTo>
                <a:lnTo>
                  <a:pt x="1279433" y="1646739"/>
                </a:lnTo>
                <a:lnTo>
                  <a:pt x="1284511" y="1646739"/>
                </a:lnTo>
                <a:lnTo>
                  <a:pt x="1289588" y="1647374"/>
                </a:lnTo>
                <a:lnTo>
                  <a:pt x="1294348" y="1648008"/>
                </a:lnTo>
                <a:lnTo>
                  <a:pt x="1299743" y="1649278"/>
                </a:lnTo>
                <a:lnTo>
                  <a:pt x="1304821" y="1650548"/>
                </a:lnTo>
                <a:lnTo>
                  <a:pt x="1309581" y="1652452"/>
                </a:lnTo>
                <a:lnTo>
                  <a:pt x="1314023" y="1654357"/>
                </a:lnTo>
                <a:lnTo>
                  <a:pt x="1318784" y="1656262"/>
                </a:lnTo>
                <a:lnTo>
                  <a:pt x="1322909" y="1659118"/>
                </a:lnTo>
                <a:lnTo>
                  <a:pt x="1327352" y="1661975"/>
                </a:lnTo>
                <a:lnTo>
                  <a:pt x="1331477" y="1665149"/>
                </a:lnTo>
                <a:lnTo>
                  <a:pt x="1334968" y="1668641"/>
                </a:lnTo>
                <a:lnTo>
                  <a:pt x="1338776" y="1672133"/>
                </a:lnTo>
                <a:lnTo>
                  <a:pt x="1341950" y="1676259"/>
                </a:lnTo>
                <a:lnTo>
                  <a:pt x="1345123" y="1680703"/>
                </a:lnTo>
                <a:lnTo>
                  <a:pt x="1378444" y="1728635"/>
                </a:lnTo>
                <a:lnTo>
                  <a:pt x="1546001" y="1133462"/>
                </a:lnTo>
                <a:lnTo>
                  <a:pt x="1548223" y="1126796"/>
                </a:lnTo>
                <a:lnTo>
                  <a:pt x="1550761" y="1120765"/>
                </a:lnTo>
                <a:lnTo>
                  <a:pt x="1553935" y="1114734"/>
                </a:lnTo>
                <a:lnTo>
                  <a:pt x="1557426" y="1109337"/>
                </a:lnTo>
                <a:lnTo>
                  <a:pt x="1561868" y="1103941"/>
                </a:lnTo>
                <a:lnTo>
                  <a:pt x="1566311" y="1099180"/>
                </a:lnTo>
                <a:lnTo>
                  <a:pt x="1571071" y="1094418"/>
                </a:lnTo>
                <a:lnTo>
                  <a:pt x="1576149" y="1090609"/>
                </a:lnTo>
                <a:lnTo>
                  <a:pt x="1581544" y="1087118"/>
                </a:lnTo>
                <a:lnTo>
                  <a:pt x="1587256" y="1084261"/>
                </a:lnTo>
                <a:lnTo>
                  <a:pt x="1593285" y="1081404"/>
                </a:lnTo>
                <a:lnTo>
                  <a:pt x="1599632" y="1079499"/>
                </a:lnTo>
                <a:lnTo>
                  <a:pt x="1605979" y="1077912"/>
                </a:lnTo>
                <a:lnTo>
                  <a:pt x="1612643" y="1076642"/>
                </a:lnTo>
                <a:lnTo>
                  <a:pt x="1619308" y="1076325"/>
                </a:lnTo>
                <a:close/>
                <a:moveTo>
                  <a:pt x="429951" y="155008"/>
                </a:moveTo>
                <a:lnTo>
                  <a:pt x="415355" y="155325"/>
                </a:lnTo>
                <a:lnTo>
                  <a:pt x="400124" y="155960"/>
                </a:lnTo>
                <a:lnTo>
                  <a:pt x="385210" y="158184"/>
                </a:lnTo>
                <a:lnTo>
                  <a:pt x="369980" y="160725"/>
                </a:lnTo>
                <a:lnTo>
                  <a:pt x="354432" y="163901"/>
                </a:lnTo>
                <a:lnTo>
                  <a:pt x="339201" y="168348"/>
                </a:lnTo>
                <a:lnTo>
                  <a:pt x="323336" y="173113"/>
                </a:lnTo>
                <a:lnTo>
                  <a:pt x="307470" y="179148"/>
                </a:lnTo>
                <a:lnTo>
                  <a:pt x="291605" y="185501"/>
                </a:lnTo>
                <a:lnTo>
                  <a:pt x="274788" y="192489"/>
                </a:lnTo>
                <a:lnTo>
                  <a:pt x="270980" y="195030"/>
                </a:lnTo>
                <a:lnTo>
                  <a:pt x="265586" y="198206"/>
                </a:lnTo>
                <a:lnTo>
                  <a:pt x="260191" y="202018"/>
                </a:lnTo>
                <a:lnTo>
                  <a:pt x="254163" y="206783"/>
                </a:lnTo>
                <a:lnTo>
                  <a:pt x="247816" y="212500"/>
                </a:lnTo>
                <a:lnTo>
                  <a:pt x="241153" y="218853"/>
                </a:lnTo>
                <a:lnTo>
                  <a:pt x="234490" y="226476"/>
                </a:lnTo>
                <a:lnTo>
                  <a:pt x="227192" y="234417"/>
                </a:lnTo>
                <a:lnTo>
                  <a:pt x="219576" y="243311"/>
                </a:lnTo>
                <a:lnTo>
                  <a:pt x="212595" y="253475"/>
                </a:lnTo>
                <a:lnTo>
                  <a:pt x="205297" y="263957"/>
                </a:lnTo>
                <a:lnTo>
                  <a:pt x="198634" y="275710"/>
                </a:lnTo>
                <a:lnTo>
                  <a:pt x="191970" y="287463"/>
                </a:lnTo>
                <a:lnTo>
                  <a:pt x="185624" y="300486"/>
                </a:lnTo>
                <a:lnTo>
                  <a:pt x="179595" y="314462"/>
                </a:lnTo>
                <a:lnTo>
                  <a:pt x="174201" y="329073"/>
                </a:lnTo>
                <a:lnTo>
                  <a:pt x="171028" y="338603"/>
                </a:lnTo>
                <a:lnTo>
                  <a:pt x="168490" y="347814"/>
                </a:lnTo>
                <a:lnTo>
                  <a:pt x="165634" y="357343"/>
                </a:lnTo>
                <a:lnTo>
                  <a:pt x="163730" y="366872"/>
                </a:lnTo>
                <a:lnTo>
                  <a:pt x="161826" y="376402"/>
                </a:lnTo>
                <a:lnTo>
                  <a:pt x="160240" y="385931"/>
                </a:lnTo>
                <a:lnTo>
                  <a:pt x="158971" y="395777"/>
                </a:lnTo>
                <a:lnTo>
                  <a:pt x="157701" y="405942"/>
                </a:lnTo>
                <a:lnTo>
                  <a:pt x="157067" y="415789"/>
                </a:lnTo>
                <a:lnTo>
                  <a:pt x="156749" y="425635"/>
                </a:lnTo>
                <a:lnTo>
                  <a:pt x="156749" y="435482"/>
                </a:lnTo>
                <a:lnTo>
                  <a:pt x="156749" y="445964"/>
                </a:lnTo>
                <a:lnTo>
                  <a:pt x="157067" y="456129"/>
                </a:lnTo>
                <a:lnTo>
                  <a:pt x="157384" y="466611"/>
                </a:lnTo>
                <a:lnTo>
                  <a:pt x="158653" y="476775"/>
                </a:lnTo>
                <a:lnTo>
                  <a:pt x="159922" y="487257"/>
                </a:lnTo>
                <a:lnTo>
                  <a:pt x="160874" y="498057"/>
                </a:lnTo>
                <a:lnTo>
                  <a:pt x="163096" y="508539"/>
                </a:lnTo>
                <a:lnTo>
                  <a:pt x="164999" y="519021"/>
                </a:lnTo>
                <a:lnTo>
                  <a:pt x="167221" y="529821"/>
                </a:lnTo>
                <a:lnTo>
                  <a:pt x="169759" y="540303"/>
                </a:lnTo>
                <a:lnTo>
                  <a:pt x="172615" y="551420"/>
                </a:lnTo>
                <a:lnTo>
                  <a:pt x="175788" y="562220"/>
                </a:lnTo>
                <a:lnTo>
                  <a:pt x="179278" y="573337"/>
                </a:lnTo>
                <a:lnTo>
                  <a:pt x="182769" y="584137"/>
                </a:lnTo>
                <a:lnTo>
                  <a:pt x="186894" y="595254"/>
                </a:lnTo>
                <a:lnTo>
                  <a:pt x="191019" y="606372"/>
                </a:lnTo>
                <a:lnTo>
                  <a:pt x="195461" y="617489"/>
                </a:lnTo>
                <a:lnTo>
                  <a:pt x="205297" y="639724"/>
                </a:lnTo>
                <a:lnTo>
                  <a:pt x="216403" y="662276"/>
                </a:lnTo>
                <a:lnTo>
                  <a:pt x="225605" y="679746"/>
                </a:lnTo>
                <a:lnTo>
                  <a:pt x="235441" y="696899"/>
                </a:lnTo>
                <a:lnTo>
                  <a:pt x="245913" y="714369"/>
                </a:lnTo>
                <a:lnTo>
                  <a:pt x="256701" y="731521"/>
                </a:lnTo>
                <a:lnTo>
                  <a:pt x="267807" y="748356"/>
                </a:lnTo>
                <a:lnTo>
                  <a:pt x="279547" y="765191"/>
                </a:lnTo>
                <a:lnTo>
                  <a:pt x="291922" y="781708"/>
                </a:lnTo>
                <a:lnTo>
                  <a:pt x="304297" y="798543"/>
                </a:lnTo>
                <a:lnTo>
                  <a:pt x="317307" y="814742"/>
                </a:lnTo>
                <a:lnTo>
                  <a:pt x="330316" y="830942"/>
                </a:lnTo>
                <a:lnTo>
                  <a:pt x="343960" y="846824"/>
                </a:lnTo>
                <a:lnTo>
                  <a:pt x="357605" y="862706"/>
                </a:lnTo>
                <a:lnTo>
                  <a:pt x="371883" y="878270"/>
                </a:lnTo>
                <a:lnTo>
                  <a:pt x="386162" y="893834"/>
                </a:lnTo>
                <a:lnTo>
                  <a:pt x="400441" y="909399"/>
                </a:lnTo>
                <a:lnTo>
                  <a:pt x="415355" y="924328"/>
                </a:lnTo>
                <a:lnTo>
                  <a:pt x="444864" y="953868"/>
                </a:lnTo>
                <a:lnTo>
                  <a:pt x="474691" y="982773"/>
                </a:lnTo>
                <a:lnTo>
                  <a:pt x="504835" y="1010408"/>
                </a:lnTo>
                <a:lnTo>
                  <a:pt x="534979" y="1037407"/>
                </a:lnTo>
                <a:lnTo>
                  <a:pt x="564806" y="1063771"/>
                </a:lnTo>
                <a:lnTo>
                  <a:pt x="593681" y="1089182"/>
                </a:lnTo>
                <a:lnTo>
                  <a:pt x="649210" y="1136510"/>
                </a:lnTo>
                <a:lnTo>
                  <a:pt x="688873" y="1170180"/>
                </a:lnTo>
                <a:lnTo>
                  <a:pt x="725047" y="1201626"/>
                </a:lnTo>
                <a:lnTo>
                  <a:pt x="741546" y="1216237"/>
                </a:lnTo>
                <a:lnTo>
                  <a:pt x="757412" y="1230531"/>
                </a:lnTo>
                <a:lnTo>
                  <a:pt x="772008" y="1244507"/>
                </a:lnTo>
                <a:lnTo>
                  <a:pt x="782363" y="1254391"/>
                </a:lnTo>
                <a:lnTo>
                  <a:pt x="794670" y="1242636"/>
                </a:lnTo>
                <a:lnTo>
                  <a:pt x="809269" y="1228344"/>
                </a:lnTo>
                <a:lnTo>
                  <a:pt x="825456" y="1214053"/>
                </a:lnTo>
                <a:lnTo>
                  <a:pt x="842277" y="1198808"/>
                </a:lnTo>
                <a:lnTo>
                  <a:pt x="879094" y="1167050"/>
                </a:lnTo>
                <a:lnTo>
                  <a:pt x="920036" y="1132750"/>
                </a:lnTo>
                <a:lnTo>
                  <a:pt x="974943" y="1085429"/>
                </a:lnTo>
                <a:lnTo>
                  <a:pt x="1004143" y="1060340"/>
                </a:lnTo>
                <a:lnTo>
                  <a:pt x="1033342" y="1034297"/>
                </a:lnTo>
                <a:lnTo>
                  <a:pt x="1063176" y="1007620"/>
                </a:lnTo>
                <a:lnTo>
                  <a:pt x="1093327" y="979672"/>
                </a:lnTo>
                <a:lnTo>
                  <a:pt x="1123161" y="951089"/>
                </a:lnTo>
                <a:lnTo>
                  <a:pt x="1152678" y="921871"/>
                </a:lnTo>
                <a:lnTo>
                  <a:pt x="1166960" y="906626"/>
                </a:lnTo>
                <a:lnTo>
                  <a:pt x="1181877" y="891700"/>
                </a:lnTo>
                <a:lnTo>
                  <a:pt x="1195525" y="876138"/>
                </a:lnTo>
                <a:lnTo>
                  <a:pt x="1209807" y="860576"/>
                </a:lnTo>
                <a:lnTo>
                  <a:pt x="1223455" y="844696"/>
                </a:lnTo>
                <a:lnTo>
                  <a:pt x="1236785" y="828817"/>
                </a:lnTo>
                <a:lnTo>
                  <a:pt x="1249797" y="812938"/>
                </a:lnTo>
                <a:lnTo>
                  <a:pt x="1263127" y="796740"/>
                </a:lnTo>
                <a:lnTo>
                  <a:pt x="1275188" y="780543"/>
                </a:lnTo>
                <a:lnTo>
                  <a:pt x="1287566" y="763711"/>
                </a:lnTo>
                <a:lnTo>
                  <a:pt x="1298992" y="747197"/>
                </a:lnTo>
                <a:lnTo>
                  <a:pt x="1310100" y="730364"/>
                </a:lnTo>
                <a:lnTo>
                  <a:pt x="1320891" y="713532"/>
                </a:lnTo>
                <a:lnTo>
                  <a:pt x="1331365" y="696382"/>
                </a:lnTo>
                <a:lnTo>
                  <a:pt x="1341204" y="678915"/>
                </a:lnTo>
                <a:lnTo>
                  <a:pt x="1350408" y="661765"/>
                </a:lnTo>
                <a:lnTo>
                  <a:pt x="1358342" y="645250"/>
                </a:lnTo>
                <a:lnTo>
                  <a:pt x="1366277" y="628418"/>
                </a:lnTo>
                <a:lnTo>
                  <a:pt x="1372942" y="612221"/>
                </a:lnTo>
                <a:lnTo>
                  <a:pt x="1379290" y="596024"/>
                </a:lnTo>
                <a:lnTo>
                  <a:pt x="1385320" y="579509"/>
                </a:lnTo>
                <a:lnTo>
                  <a:pt x="1390398" y="563312"/>
                </a:lnTo>
                <a:lnTo>
                  <a:pt x="1395159" y="547433"/>
                </a:lnTo>
                <a:lnTo>
                  <a:pt x="1398967" y="531553"/>
                </a:lnTo>
                <a:lnTo>
                  <a:pt x="1402141" y="515992"/>
                </a:lnTo>
                <a:lnTo>
                  <a:pt x="1404998" y="500747"/>
                </a:lnTo>
                <a:lnTo>
                  <a:pt x="1407537" y="485185"/>
                </a:lnTo>
                <a:lnTo>
                  <a:pt x="1409124" y="469624"/>
                </a:lnTo>
                <a:lnTo>
                  <a:pt x="1409758" y="454697"/>
                </a:lnTo>
                <a:lnTo>
                  <a:pt x="1410076" y="439453"/>
                </a:lnTo>
                <a:lnTo>
                  <a:pt x="1409758" y="424844"/>
                </a:lnTo>
                <a:lnTo>
                  <a:pt x="1409124" y="410234"/>
                </a:lnTo>
                <a:lnTo>
                  <a:pt x="1409124" y="409733"/>
                </a:lnTo>
                <a:lnTo>
                  <a:pt x="1407891" y="398319"/>
                </a:lnTo>
                <a:lnTo>
                  <a:pt x="1406304" y="386884"/>
                </a:lnTo>
                <a:lnTo>
                  <a:pt x="1404718" y="375766"/>
                </a:lnTo>
                <a:lnTo>
                  <a:pt x="1402179" y="364649"/>
                </a:lnTo>
                <a:lnTo>
                  <a:pt x="1399641" y="353849"/>
                </a:lnTo>
                <a:lnTo>
                  <a:pt x="1396785" y="343367"/>
                </a:lnTo>
                <a:lnTo>
                  <a:pt x="1393612" y="333520"/>
                </a:lnTo>
                <a:lnTo>
                  <a:pt x="1390439" y="323674"/>
                </a:lnTo>
                <a:lnTo>
                  <a:pt x="1386949" y="314462"/>
                </a:lnTo>
                <a:lnTo>
                  <a:pt x="1382824" y="305250"/>
                </a:lnTo>
                <a:lnTo>
                  <a:pt x="1379016" y="296674"/>
                </a:lnTo>
                <a:lnTo>
                  <a:pt x="1374891" y="288416"/>
                </a:lnTo>
                <a:lnTo>
                  <a:pt x="1370449" y="280475"/>
                </a:lnTo>
                <a:lnTo>
                  <a:pt x="1366324" y="272534"/>
                </a:lnTo>
                <a:lnTo>
                  <a:pt x="1361564" y="265228"/>
                </a:lnTo>
                <a:lnTo>
                  <a:pt x="1357122" y="258240"/>
                </a:lnTo>
                <a:lnTo>
                  <a:pt x="1347603" y="244899"/>
                </a:lnTo>
                <a:lnTo>
                  <a:pt x="1338401" y="233147"/>
                </a:lnTo>
                <a:lnTo>
                  <a:pt x="1328882" y="222665"/>
                </a:lnTo>
                <a:lnTo>
                  <a:pt x="1320314" y="214088"/>
                </a:lnTo>
                <a:lnTo>
                  <a:pt x="1311747" y="206465"/>
                </a:lnTo>
                <a:lnTo>
                  <a:pt x="1303814" y="200430"/>
                </a:lnTo>
                <a:lnTo>
                  <a:pt x="1297151" y="195665"/>
                </a:lnTo>
                <a:lnTo>
                  <a:pt x="1291757" y="192489"/>
                </a:lnTo>
                <a:lnTo>
                  <a:pt x="1274939" y="185501"/>
                </a:lnTo>
                <a:lnTo>
                  <a:pt x="1259074" y="178830"/>
                </a:lnTo>
                <a:lnTo>
                  <a:pt x="1243209" y="173113"/>
                </a:lnTo>
                <a:lnTo>
                  <a:pt x="1227343" y="168348"/>
                </a:lnTo>
                <a:lnTo>
                  <a:pt x="1211795" y="163901"/>
                </a:lnTo>
                <a:lnTo>
                  <a:pt x="1196565" y="160725"/>
                </a:lnTo>
                <a:lnTo>
                  <a:pt x="1181334" y="158184"/>
                </a:lnTo>
                <a:lnTo>
                  <a:pt x="1166420" y="155960"/>
                </a:lnTo>
                <a:lnTo>
                  <a:pt x="1151190" y="155325"/>
                </a:lnTo>
                <a:lnTo>
                  <a:pt x="1136594" y="155008"/>
                </a:lnTo>
                <a:lnTo>
                  <a:pt x="1122315" y="155643"/>
                </a:lnTo>
                <a:lnTo>
                  <a:pt x="1107719" y="156913"/>
                </a:lnTo>
                <a:lnTo>
                  <a:pt x="1093757" y="158819"/>
                </a:lnTo>
                <a:lnTo>
                  <a:pt x="1079478" y="161996"/>
                </a:lnTo>
                <a:lnTo>
                  <a:pt x="1065517" y="165490"/>
                </a:lnTo>
                <a:lnTo>
                  <a:pt x="1051873" y="170254"/>
                </a:lnTo>
                <a:lnTo>
                  <a:pt x="1038228" y="175654"/>
                </a:lnTo>
                <a:lnTo>
                  <a:pt x="1024902" y="181372"/>
                </a:lnTo>
                <a:lnTo>
                  <a:pt x="1011257" y="188677"/>
                </a:lnTo>
                <a:lnTo>
                  <a:pt x="998248" y="196301"/>
                </a:lnTo>
                <a:lnTo>
                  <a:pt x="985238" y="204877"/>
                </a:lnTo>
                <a:lnTo>
                  <a:pt x="971911" y="214088"/>
                </a:lnTo>
                <a:lnTo>
                  <a:pt x="959219" y="224253"/>
                </a:lnTo>
                <a:lnTo>
                  <a:pt x="946527" y="235370"/>
                </a:lnTo>
                <a:lnTo>
                  <a:pt x="933834" y="247123"/>
                </a:lnTo>
                <a:lnTo>
                  <a:pt x="921777" y="259828"/>
                </a:lnTo>
                <a:lnTo>
                  <a:pt x="909085" y="273169"/>
                </a:lnTo>
                <a:lnTo>
                  <a:pt x="896710" y="287145"/>
                </a:lnTo>
                <a:lnTo>
                  <a:pt x="884335" y="302074"/>
                </a:lnTo>
                <a:lnTo>
                  <a:pt x="872594" y="317956"/>
                </a:lnTo>
                <a:lnTo>
                  <a:pt x="860219" y="334791"/>
                </a:lnTo>
                <a:lnTo>
                  <a:pt x="848162" y="352261"/>
                </a:lnTo>
                <a:lnTo>
                  <a:pt x="845623" y="356073"/>
                </a:lnTo>
                <a:lnTo>
                  <a:pt x="842450" y="359884"/>
                </a:lnTo>
                <a:lnTo>
                  <a:pt x="839277" y="363378"/>
                </a:lnTo>
                <a:lnTo>
                  <a:pt x="836104" y="366872"/>
                </a:lnTo>
                <a:lnTo>
                  <a:pt x="831979" y="370049"/>
                </a:lnTo>
                <a:lnTo>
                  <a:pt x="828489" y="372908"/>
                </a:lnTo>
                <a:lnTo>
                  <a:pt x="824364" y="375131"/>
                </a:lnTo>
                <a:lnTo>
                  <a:pt x="820239" y="377672"/>
                </a:lnTo>
                <a:lnTo>
                  <a:pt x="816114" y="379896"/>
                </a:lnTo>
                <a:lnTo>
                  <a:pt x="811354" y="381484"/>
                </a:lnTo>
                <a:lnTo>
                  <a:pt x="806912" y="383072"/>
                </a:lnTo>
                <a:lnTo>
                  <a:pt x="802787" y="384660"/>
                </a:lnTo>
                <a:lnTo>
                  <a:pt x="798027" y="385613"/>
                </a:lnTo>
                <a:lnTo>
                  <a:pt x="793268" y="386248"/>
                </a:lnTo>
                <a:lnTo>
                  <a:pt x="788508" y="386884"/>
                </a:lnTo>
                <a:lnTo>
                  <a:pt x="783114" y="387201"/>
                </a:lnTo>
                <a:lnTo>
                  <a:pt x="778354" y="386884"/>
                </a:lnTo>
                <a:lnTo>
                  <a:pt x="773594" y="386248"/>
                </a:lnTo>
                <a:lnTo>
                  <a:pt x="768835" y="385613"/>
                </a:lnTo>
                <a:lnTo>
                  <a:pt x="764075" y="384660"/>
                </a:lnTo>
                <a:lnTo>
                  <a:pt x="759316" y="383072"/>
                </a:lnTo>
                <a:lnTo>
                  <a:pt x="755191" y="381484"/>
                </a:lnTo>
                <a:lnTo>
                  <a:pt x="750748" y="379896"/>
                </a:lnTo>
                <a:lnTo>
                  <a:pt x="746306" y="377672"/>
                </a:lnTo>
                <a:lnTo>
                  <a:pt x="742498" y="375131"/>
                </a:lnTo>
                <a:lnTo>
                  <a:pt x="738373" y="372908"/>
                </a:lnTo>
                <a:lnTo>
                  <a:pt x="734566" y="370049"/>
                </a:lnTo>
                <a:lnTo>
                  <a:pt x="730758" y="366872"/>
                </a:lnTo>
                <a:lnTo>
                  <a:pt x="727268" y="363378"/>
                </a:lnTo>
                <a:lnTo>
                  <a:pt x="724095" y="360202"/>
                </a:lnTo>
                <a:lnTo>
                  <a:pt x="720922" y="356073"/>
                </a:lnTo>
                <a:lnTo>
                  <a:pt x="718066" y="352261"/>
                </a:lnTo>
                <a:lnTo>
                  <a:pt x="706325" y="334791"/>
                </a:lnTo>
                <a:lnTo>
                  <a:pt x="694267" y="317956"/>
                </a:lnTo>
                <a:lnTo>
                  <a:pt x="682210" y="302074"/>
                </a:lnTo>
                <a:lnTo>
                  <a:pt x="669835" y="287145"/>
                </a:lnTo>
                <a:lnTo>
                  <a:pt x="657460" y="273169"/>
                </a:lnTo>
                <a:lnTo>
                  <a:pt x="645085" y="259828"/>
                </a:lnTo>
                <a:lnTo>
                  <a:pt x="632392" y="247123"/>
                </a:lnTo>
                <a:lnTo>
                  <a:pt x="619700" y="235370"/>
                </a:lnTo>
                <a:lnTo>
                  <a:pt x="607008" y="224253"/>
                </a:lnTo>
                <a:lnTo>
                  <a:pt x="594316" y="214088"/>
                </a:lnTo>
                <a:lnTo>
                  <a:pt x="581306" y="204877"/>
                </a:lnTo>
                <a:lnTo>
                  <a:pt x="568296" y="196301"/>
                </a:lnTo>
                <a:lnTo>
                  <a:pt x="555287" y="188677"/>
                </a:lnTo>
                <a:lnTo>
                  <a:pt x="541643" y="182007"/>
                </a:lnTo>
                <a:lnTo>
                  <a:pt x="528316" y="175654"/>
                </a:lnTo>
                <a:lnTo>
                  <a:pt x="514672" y="170254"/>
                </a:lnTo>
                <a:lnTo>
                  <a:pt x="501027" y="165490"/>
                </a:lnTo>
                <a:lnTo>
                  <a:pt x="487066" y="161996"/>
                </a:lnTo>
                <a:lnTo>
                  <a:pt x="473104" y="159137"/>
                </a:lnTo>
                <a:lnTo>
                  <a:pt x="458826" y="156913"/>
                </a:lnTo>
                <a:lnTo>
                  <a:pt x="444229" y="155643"/>
                </a:lnTo>
                <a:lnTo>
                  <a:pt x="429951" y="155008"/>
                </a:lnTo>
                <a:close/>
                <a:moveTo>
                  <a:pt x="406470" y="0"/>
                </a:moveTo>
                <a:lnTo>
                  <a:pt x="424239" y="0"/>
                </a:lnTo>
                <a:lnTo>
                  <a:pt x="442643" y="318"/>
                </a:lnTo>
                <a:lnTo>
                  <a:pt x="460729" y="1588"/>
                </a:lnTo>
                <a:lnTo>
                  <a:pt x="479451" y="3494"/>
                </a:lnTo>
                <a:lnTo>
                  <a:pt x="498172" y="6670"/>
                </a:lnTo>
                <a:lnTo>
                  <a:pt x="516575" y="10800"/>
                </a:lnTo>
                <a:lnTo>
                  <a:pt x="535614" y="15564"/>
                </a:lnTo>
                <a:lnTo>
                  <a:pt x="545133" y="18741"/>
                </a:lnTo>
                <a:lnTo>
                  <a:pt x="554652" y="21599"/>
                </a:lnTo>
                <a:lnTo>
                  <a:pt x="564171" y="25093"/>
                </a:lnTo>
                <a:lnTo>
                  <a:pt x="573691" y="28587"/>
                </a:lnTo>
                <a:lnTo>
                  <a:pt x="583210" y="32717"/>
                </a:lnTo>
                <a:lnTo>
                  <a:pt x="592729" y="36528"/>
                </a:lnTo>
                <a:lnTo>
                  <a:pt x="602248" y="41293"/>
                </a:lnTo>
                <a:lnTo>
                  <a:pt x="611768" y="45740"/>
                </a:lnTo>
                <a:lnTo>
                  <a:pt x="621287" y="50822"/>
                </a:lnTo>
                <a:lnTo>
                  <a:pt x="630806" y="55904"/>
                </a:lnTo>
                <a:lnTo>
                  <a:pt x="640960" y="61940"/>
                </a:lnTo>
                <a:lnTo>
                  <a:pt x="650479" y="67975"/>
                </a:lnTo>
                <a:lnTo>
                  <a:pt x="659998" y="74010"/>
                </a:lnTo>
                <a:lnTo>
                  <a:pt x="669517" y="80680"/>
                </a:lnTo>
                <a:lnTo>
                  <a:pt x="679037" y="87351"/>
                </a:lnTo>
                <a:lnTo>
                  <a:pt x="688556" y="94656"/>
                </a:lnTo>
                <a:lnTo>
                  <a:pt x="698075" y="101962"/>
                </a:lnTo>
                <a:lnTo>
                  <a:pt x="707595" y="109903"/>
                </a:lnTo>
                <a:lnTo>
                  <a:pt x="717114" y="117844"/>
                </a:lnTo>
                <a:lnTo>
                  <a:pt x="726633" y="126738"/>
                </a:lnTo>
                <a:lnTo>
                  <a:pt x="736152" y="135314"/>
                </a:lnTo>
                <a:lnTo>
                  <a:pt x="745671" y="144526"/>
                </a:lnTo>
                <a:lnTo>
                  <a:pt x="755191" y="154372"/>
                </a:lnTo>
                <a:lnTo>
                  <a:pt x="764710" y="164537"/>
                </a:lnTo>
                <a:lnTo>
                  <a:pt x="773594" y="174701"/>
                </a:lnTo>
                <a:lnTo>
                  <a:pt x="783114" y="185183"/>
                </a:lnTo>
                <a:lnTo>
                  <a:pt x="792633" y="174701"/>
                </a:lnTo>
                <a:lnTo>
                  <a:pt x="801835" y="164537"/>
                </a:lnTo>
                <a:lnTo>
                  <a:pt x="811354" y="154372"/>
                </a:lnTo>
                <a:lnTo>
                  <a:pt x="820873" y="144526"/>
                </a:lnTo>
                <a:lnTo>
                  <a:pt x="830392" y="135314"/>
                </a:lnTo>
                <a:lnTo>
                  <a:pt x="839912" y="126738"/>
                </a:lnTo>
                <a:lnTo>
                  <a:pt x="849431" y="117844"/>
                </a:lnTo>
                <a:lnTo>
                  <a:pt x="858950" y="109903"/>
                </a:lnTo>
                <a:lnTo>
                  <a:pt x="868469" y="101962"/>
                </a:lnTo>
                <a:lnTo>
                  <a:pt x="877988" y="94656"/>
                </a:lnTo>
                <a:lnTo>
                  <a:pt x="887508" y="87351"/>
                </a:lnTo>
                <a:lnTo>
                  <a:pt x="897027" y="80680"/>
                </a:lnTo>
                <a:lnTo>
                  <a:pt x="906546" y="74010"/>
                </a:lnTo>
                <a:lnTo>
                  <a:pt x="916065" y="67657"/>
                </a:lnTo>
                <a:lnTo>
                  <a:pt x="925584" y="61940"/>
                </a:lnTo>
                <a:lnTo>
                  <a:pt x="935421" y="55904"/>
                </a:lnTo>
                <a:lnTo>
                  <a:pt x="944940" y="50822"/>
                </a:lnTo>
                <a:lnTo>
                  <a:pt x="954459" y="45740"/>
                </a:lnTo>
                <a:lnTo>
                  <a:pt x="963979" y="40975"/>
                </a:lnTo>
                <a:lnTo>
                  <a:pt x="973498" y="36528"/>
                </a:lnTo>
                <a:lnTo>
                  <a:pt x="983017" y="32717"/>
                </a:lnTo>
                <a:lnTo>
                  <a:pt x="992536" y="28587"/>
                </a:lnTo>
                <a:lnTo>
                  <a:pt x="1002055" y="25093"/>
                </a:lnTo>
                <a:lnTo>
                  <a:pt x="1011575" y="21599"/>
                </a:lnTo>
                <a:lnTo>
                  <a:pt x="1021094" y="18741"/>
                </a:lnTo>
                <a:lnTo>
                  <a:pt x="1030613" y="15564"/>
                </a:lnTo>
                <a:lnTo>
                  <a:pt x="1049334" y="10800"/>
                </a:lnTo>
                <a:lnTo>
                  <a:pt x="1068373" y="6670"/>
                </a:lnTo>
                <a:lnTo>
                  <a:pt x="1087094" y="3494"/>
                </a:lnTo>
                <a:lnTo>
                  <a:pt x="1105815" y="1588"/>
                </a:lnTo>
                <a:lnTo>
                  <a:pt x="1123901" y="318"/>
                </a:lnTo>
                <a:lnTo>
                  <a:pt x="1142305" y="0"/>
                </a:lnTo>
                <a:lnTo>
                  <a:pt x="1160074" y="0"/>
                </a:lnTo>
                <a:lnTo>
                  <a:pt x="1177843" y="1271"/>
                </a:lnTo>
                <a:lnTo>
                  <a:pt x="1195613" y="2859"/>
                </a:lnTo>
                <a:lnTo>
                  <a:pt x="1213065" y="5082"/>
                </a:lnTo>
                <a:lnTo>
                  <a:pt x="1230199" y="8259"/>
                </a:lnTo>
                <a:lnTo>
                  <a:pt x="1247334" y="12070"/>
                </a:lnTo>
                <a:lnTo>
                  <a:pt x="1263834" y="16200"/>
                </a:lnTo>
                <a:lnTo>
                  <a:pt x="1280016" y="20964"/>
                </a:lnTo>
                <a:lnTo>
                  <a:pt x="1296516" y="26364"/>
                </a:lnTo>
                <a:lnTo>
                  <a:pt x="1312382" y="31764"/>
                </a:lnTo>
                <a:lnTo>
                  <a:pt x="1327612" y="37799"/>
                </a:lnTo>
                <a:lnTo>
                  <a:pt x="1342843" y="44152"/>
                </a:lnTo>
                <a:lnTo>
                  <a:pt x="1357439" y="50822"/>
                </a:lnTo>
                <a:lnTo>
                  <a:pt x="1364737" y="53999"/>
                </a:lnTo>
                <a:lnTo>
                  <a:pt x="1372035" y="58446"/>
                </a:lnTo>
                <a:lnTo>
                  <a:pt x="1379651" y="62892"/>
                </a:lnTo>
                <a:lnTo>
                  <a:pt x="1387583" y="67975"/>
                </a:lnTo>
                <a:lnTo>
                  <a:pt x="1395516" y="73375"/>
                </a:lnTo>
                <a:lnTo>
                  <a:pt x="1403449" y="79410"/>
                </a:lnTo>
                <a:lnTo>
                  <a:pt x="1411381" y="85762"/>
                </a:lnTo>
                <a:lnTo>
                  <a:pt x="1419631" y="93068"/>
                </a:lnTo>
                <a:lnTo>
                  <a:pt x="1427564" y="100374"/>
                </a:lnTo>
                <a:lnTo>
                  <a:pt x="1436131" y="108315"/>
                </a:lnTo>
                <a:lnTo>
                  <a:pt x="1444381" y="116891"/>
                </a:lnTo>
                <a:lnTo>
                  <a:pt x="1452314" y="125467"/>
                </a:lnTo>
                <a:lnTo>
                  <a:pt x="1460564" y="134996"/>
                </a:lnTo>
                <a:lnTo>
                  <a:pt x="1468497" y="144843"/>
                </a:lnTo>
                <a:lnTo>
                  <a:pt x="1476112" y="155325"/>
                </a:lnTo>
                <a:lnTo>
                  <a:pt x="1484045" y="166125"/>
                </a:lnTo>
                <a:lnTo>
                  <a:pt x="1491660" y="177242"/>
                </a:lnTo>
                <a:lnTo>
                  <a:pt x="1498641" y="188995"/>
                </a:lnTo>
                <a:lnTo>
                  <a:pt x="1505939" y="201065"/>
                </a:lnTo>
                <a:lnTo>
                  <a:pt x="1512602" y="213771"/>
                </a:lnTo>
                <a:lnTo>
                  <a:pt x="1519266" y="226476"/>
                </a:lnTo>
                <a:lnTo>
                  <a:pt x="1525612" y="239817"/>
                </a:lnTo>
                <a:lnTo>
                  <a:pt x="1531323" y="253793"/>
                </a:lnTo>
                <a:lnTo>
                  <a:pt x="1536718" y="268087"/>
                </a:lnTo>
                <a:lnTo>
                  <a:pt x="1541794" y="283016"/>
                </a:lnTo>
                <a:lnTo>
                  <a:pt x="1546554" y="298262"/>
                </a:lnTo>
                <a:lnTo>
                  <a:pt x="1550996" y="313827"/>
                </a:lnTo>
                <a:lnTo>
                  <a:pt x="1555121" y="329709"/>
                </a:lnTo>
                <a:lnTo>
                  <a:pt x="1558294" y="346226"/>
                </a:lnTo>
                <a:lnTo>
                  <a:pt x="1560833" y="363061"/>
                </a:lnTo>
                <a:lnTo>
                  <a:pt x="1563371" y="380531"/>
                </a:lnTo>
                <a:lnTo>
                  <a:pt x="1565112" y="396505"/>
                </a:lnTo>
                <a:lnTo>
                  <a:pt x="1565276" y="397531"/>
                </a:lnTo>
                <a:lnTo>
                  <a:pt x="1566546" y="417539"/>
                </a:lnTo>
                <a:lnTo>
                  <a:pt x="1566863" y="437865"/>
                </a:lnTo>
                <a:lnTo>
                  <a:pt x="1566546" y="458508"/>
                </a:lnTo>
                <a:lnTo>
                  <a:pt x="1565276" y="479151"/>
                </a:lnTo>
                <a:lnTo>
                  <a:pt x="1563372" y="499795"/>
                </a:lnTo>
                <a:lnTo>
                  <a:pt x="1560516" y="520438"/>
                </a:lnTo>
                <a:lnTo>
                  <a:pt x="1557024" y="541399"/>
                </a:lnTo>
                <a:lnTo>
                  <a:pt x="1552581" y="562042"/>
                </a:lnTo>
                <a:lnTo>
                  <a:pt x="1547503" y="583321"/>
                </a:lnTo>
                <a:lnTo>
                  <a:pt x="1541473" y="604599"/>
                </a:lnTo>
                <a:lnTo>
                  <a:pt x="1534808" y="625560"/>
                </a:lnTo>
                <a:lnTo>
                  <a:pt x="1527190" y="647156"/>
                </a:lnTo>
                <a:lnTo>
                  <a:pt x="1519256" y="668117"/>
                </a:lnTo>
                <a:lnTo>
                  <a:pt x="1510052" y="689713"/>
                </a:lnTo>
                <a:lnTo>
                  <a:pt x="1500213" y="711309"/>
                </a:lnTo>
                <a:lnTo>
                  <a:pt x="1489422" y="732905"/>
                </a:lnTo>
                <a:lnTo>
                  <a:pt x="1479265" y="752596"/>
                </a:lnTo>
                <a:lnTo>
                  <a:pt x="1468157" y="772604"/>
                </a:lnTo>
                <a:lnTo>
                  <a:pt x="1456731" y="791977"/>
                </a:lnTo>
                <a:lnTo>
                  <a:pt x="1444353" y="811032"/>
                </a:lnTo>
                <a:lnTo>
                  <a:pt x="1431975" y="830087"/>
                </a:lnTo>
                <a:lnTo>
                  <a:pt x="1418963" y="849143"/>
                </a:lnTo>
                <a:lnTo>
                  <a:pt x="1405315" y="867880"/>
                </a:lnTo>
                <a:lnTo>
                  <a:pt x="1391668" y="885983"/>
                </a:lnTo>
                <a:lnTo>
                  <a:pt x="1377703" y="904403"/>
                </a:lnTo>
                <a:lnTo>
                  <a:pt x="1363103" y="922188"/>
                </a:lnTo>
                <a:lnTo>
                  <a:pt x="1348186" y="939656"/>
                </a:lnTo>
                <a:lnTo>
                  <a:pt x="1333587" y="957123"/>
                </a:lnTo>
                <a:lnTo>
                  <a:pt x="1318035" y="974273"/>
                </a:lnTo>
                <a:lnTo>
                  <a:pt x="1302800" y="991423"/>
                </a:lnTo>
                <a:lnTo>
                  <a:pt x="1287249" y="1007937"/>
                </a:lnTo>
                <a:lnTo>
                  <a:pt x="1271379" y="1024134"/>
                </a:lnTo>
                <a:lnTo>
                  <a:pt x="1255510" y="1040649"/>
                </a:lnTo>
                <a:lnTo>
                  <a:pt x="1239324" y="1056528"/>
                </a:lnTo>
                <a:lnTo>
                  <a:pt x="1207268" y="1087335"/>
                </a:lnTo>
                <a:lnTo>
                  <a:pt x="1174895" y="1117506"/>
                </a:lnTo>
                <a:lnTo>
                  <a:pt x="1142839" y="1146406"/>
                </a:lnTo>
                <a:lnTo>
                  <a:pt x="1111101" y="1174672"/>
                </a:lnTo>
                <a:lnTo>
                  <a:pt x="1080315" y="1201349"/>
                </a:lnTo>
                <a:lnTo>
                  <a:pt x="1020964" y="1252163"/>
                </a:lnTo>
                <a:lnTo>
                  <a:pt x="968278" y="1296944"/>
                </a:lnTo>
                <a:lnTo>
                  <a:pt x="942253" y="1319492"/>
                </a:lnTo>
                <a:lnTo>
                  <a:pt x="917497" y="1341724"/>
                </a:lnTo>
                <a:lnTo>
                  <a:pt x="895598" y="1362367"/>
                </a:lnTo>
                <a:lnTo>
                  <a:pt x="886076" y="1371895"/>
                </a:lnTo>
                <a:lnTo>
                  <a:pt x="877824" y="1380787"/>
                </a:lnTo>
                <a:lnTo>
                  <a:pt x="870207" y="1388727"/>
                </a:lnTo>
                <a:lnTo>
                  <a:pt x="864494" y="1396349"/>
                </a:lnTo>
                <a:lnTo>
                  <a:pt x="859733" y="1402701"/>
                </a:lnTo>
                <a:lnTo>
                  <a:pt x="858146" y="1405877"/>
                </a:lnTo>
                <a:lnTo>
                  <a:pt x="856877" y="1408100"/>
                </a:lnTo>
                <a:lnTo>
                  <a:pt x="853386" y="1415404"/>
                </a:lnTo>
                <a:lnTo>
                  <a:pt x="852602" y="1416672"/>
                </a:lnTo>
                <a:lnTo>
                  <a:pt x="851335" y="1419208"/>
                </a:lnTo>
                <a:lnTo>
                  <a:pt x="847527" y="1425561"/>
                </a:lnTo>
                <a:lnTo>
                  <a:pt x="843085" y="1430961"/>
                </a:lnTo>
                <a:lnTo>
                  <a:pt x="838008" y="1436678"/>
                </a:lnTo>
                <a:lnTo>
                  <a:pt x="832296" y="1441443"/>
                </a:lnTo>
                <a:lnTo>
                  <a:pt x="825950" y="1445572"/>
                </a:lnTo>
                <a:lnTo>
                  <a:pt x="819287" y="1449702"/>
                </a:lnTo>
                <a:lnTo>
                  <a:pt x="812306" y="1452878"/>
                </a:lnTo>
                <a:lnTo>
                  <a:pt x="804691" y="1455737"/>
                </a:lnTo>
                <a:lnTo>
                  <a:pt x="797392" y="1457643"/>
                </a:lnTo>
                <a:lnTo>
                  <a:pt x="789460" y="1458278"/>
                </a:lnTo>
                <a:lnTo>
                  <a:pt x="782162" y="1458913"/>
                </a:lnTo>
                <a:lnTo>
                  <a:pt x="774546" y="1457960"/>
                </a:lnTo>
                <a:lnTo>
                  <a:pt x="767248" y="1456690"/>
                </a:lnTo>
                <a:lnTo>
                  <a:pt x="759950" y="1454784"/>
                </a:lnTo>
                <a:lnTo>
                  <a:pt x="752970" y="1452560"/>
                </a:lnTo>
                <a:lnTo>
                  <a:pt x="746306" y="1449384"/>
                </a:lnTo>
                <a:lnTo>
                  <a:pt x="739643" y="1445255"/>
                </a:lnTo>
                <a:lnTo>
                  <a:pt x="733614" y="1440808"/>
                </a:lnTo>
                <a:lnTo>
                  <a:pt x="727585" y="1435725"/>
                </a:lnTo>
                <a:lnTo>
                  <a:pt x="722508" y="1430326"/>
                </a:lnTo>
                <a:lnTo>
                  <a:pt x="717748" y="1423973"/>
                </a:lnTo>
                <a:lnTo>
                  <a:pt x="713941" y="1417620"/>
                </a:lnTo>
                <a:lnTo>
                  <a:pt x="710133" y="1410314"/>
                </a:lnTo>
                <a:lnTo>
                  <a:pt x="706960" y="1404915"/>
                </a:lnTo>
                <a:lnTo>
                  <a:pt x="702835" y="1398562"/>
                </a:lnTo>
                <a:lnTo>
                  <a:pt x="696806" y="1391256"/>
                </a:lnTo>
                <a:lnTo>
                  <a:pt x="689508" y="1383315"/>
                </a:lnTo>
                <a:lnTo>
                  <a:pt x="680940" y="1374739"/>
                </a:lnTo>
                <a:lnTo>
                  <a:pt x="671421" y="1365210"/>
                </a:lnTo>
                <a:lnTo>
                  <a:pt x="649844" y="1344881"/>
                </a:lnTo>
                <a:lnTo>
                  <a:pt x="625729" y="1322964"/>
                </a:lnTo>
                <a:lnTo>
                  <a:pt x="600027" y="1300412"/>
                </a:lnTo>
                <a:lnTo>
                  <a:pt x="547672" y="1255942"/>
                </a:lnTo>
                <a:lnTo>
                  <a:pt x="488335" y="1205120"/>
                </a:lnTo>
                <a:lnTo>
                  <a:pt x="457239" y="1178121"/>
                </a:lnTo>
                <a:lnTo>
                  <a:pt x="425508" y="1149851"/>
                </a:lnTo>
                <a:lnTo>
                  <a:pt x="393143" y="1120628"/>
                </a:lnTo>
                <a:lnTo>
                  <a:pt x="360778" y="1090453"/>
                </a:lnTo>
                <a:lnTo>
                  <a:pt x="328412" y="1059006"/>
                </a:lnTo>
                <a:lnTo>
                  <a:pt x="312547" y="1043124"/>
                </a:lnTo>
                <a:lnTo>
                  <a:pt x="296364" y="1026925"/>
                </a:lnTo>
                <a:lnTo>
                  <a:pt x="280499" y="1010090"/>
                </a:lnTo>
                <a:lnTo>
                  <a:pt x="264951" y="993573"/>
                </a:lnTo>
                <a:lnTo>
                  <a:pt x="249403" y="976420"/>
                </a:lnTo>
                <a:lnTo>
                  <a:pt x="233855" y="959268"/>
                </a:lnTo>
                <a:lnTo>
                  <a:pt x="218942" y="941798"/>
                </a:lnTo>
                <a:lnTo>
                  <a:pt x="204345" y="924010"/>
                </a:lnTo>
                <a:lnTo>
                  <a:pt x="189432" y="906222"/>
                </a:lnTo>
                <a:lnTo>
                  <a:pt x="175153" y="887799"/>
                </a:lnTo>
                <a:lnTo>
                  <a:pt x="161509" y="869059"/>
                </a:lnTo>
                <a:lnTo>
                  <a:pt x="147865" y="850636"/>
                </a:lnTo>
                <a:lnTo>
                  <a:pt x="135173" y="831577"/>
                </a:lnTo>
                <a:lnTo>
                  <a:pt x="122480" y="812519"/>
                </a:lnTo>
                <a:lnTo>
                  <a:pt x="110105" y="792825"/>
                </a:lnTo>
                <a:lnTo>
                  <a:pt x="98682" y="773450"/>
                </a:lnTo>
                <a:lnTo>
                  <a:pt x="87576" y="753756"/>
                </a:lnTo>
                <a:lnTo>
                  <a:pt x="76788" y="733427"/>
                </a:lnTo>
                <a:lnTo>
                  <a:pt x="67903" y="714686"/>
                </a:lnTo>
                <a:lnTo>
                  <a:pt x="59019" y="695946"/>
                </a:lnTo>
                <a:lnTo>
                  <a:pt x="51086" y="678158"/>
                </a:lnTo>
                <a:lnTo>
                  <a:pt x="44105" y="660370"/>
                </a:lnTo>
                <a:lnTo>
                  <a:pt x="37125" y="642583"/>
                </a:lnTo>
                <a:lnTo>
                  <a:pt x="31413" y="625112"/>
                </a:lnTo>
                <a:lnTo>
                  <a:pt x="26019" y="607960"/>
                </a:lnTo>
                <a:lnTo>
                  <a:pt x="20942" y="591125"/>
                </a:lnTo>
                <a:lnTo>
                  <a:pt x="17134" y="574608"/>
                </a:lnTo>
                <a:lnTo>
                  <a:pt x="13009" y="558408"/>
                </a:lnTo>
                <a:lnTo>
                  <a:pt x="9836" y="542526"/>
                </a:lnTo>
                <a:lnTo>
                  <a:pt x="6981" y="526962"/>
                </a:lnTo>
                <a:lnTo>
                  <a:pt x="4759" y="511398"/>
                </a:lnTo>
                <a:lnTo>
                  <a:pt x="3173" y="496469"/>
                </a:lnTo>
                <a:lnTo>
                  <a:pt x="1586" y="481222"/>
                </a:lnTo>
                <a:lnTo>
                  <a:pt x="634" y="466929"/>
                </a:lnTo>
                <a:lnTo>
                  <a:pt x="0" y="452635"/>
                </a:lnTo>
                <a:lnTo>
                  <a:pt x="0" y="438659"/>
                </a:lnTo>
                <a:lnTo>
                  <a:pt x="0" y="425318"/>
                </a:lnTo>
                <a:lnTo>
                  <a:pt x="317" y="412295"/>
                </a:lnTo>
                <a:lnTo>
                  <a:pt x="1586" y="398954"/>
                </a:lnTo>
                <a:lnTo>
                  <a:pt x="2221" y="386248"/>
                </a:lnTo>
                <a:lnTo>
                  <a:pt x="3807" y="374178"/>
                </a:lnTo>
                <a:lnTo>
                  <a:pt x="5394" y="362108"/>
                </a:lnTo>
                <a:lnTo>
                  <a:pt x="7615" y="350673"/>
                </a:lnTo>
                <a:lnTo>
                  <a:pt x="9519" y="339238"/>
                </a:lnTo>
                <a:lnTo>
                  <a:pt x="11740" y="328121"/>
                </a:lnTo>
                <a:lnTo>
                  <a:pt x="14596" y="317638"/>
                </a:lnTo>
                <a:lnTo>
                  <a:pt x="17134" y="307474"/>
                </a:lnTo>
                <a:lnTo>
                  <a:pt x="20307" y="297310"/>
                </a:lnTo>
                <a:lnTo>
                  <a:pt x="26019" y="278251"/>
                </a:lnTo>
                <a:lnTo>
                  <a:pt x="30144" y="267769"/>
                </a:lnTo>
                <a:lnTo>
                  <a:pt x="33952" y="256969"/>
                </a:lnTo>
                <a:lnTo>
                  <a:pt x="38394" y="246487"/>
                </a:lnTo>
                <a:lnTo>
                  <a:pt x="42836" y="236323"/>
                </a:lnTo>
                <a:lnTo>
                  <a:pt x="47596" y="226476"/>
                </a:lnTo>
                <a:lnTo>
                  <a:pt x="52673" y="216312"/>
                </a:lnTo>
                <a:lnTo>
                  <a:pt x="57432" y="206783"/>
                </a:lnTo>
                <a:lnTo>
                  <a:pt x="63144" y="197253"/>
                </a:lnTo>
                <a:lnTo>
                  <a:pt x="68221" y="188360"/>
                </a:lnTo>
                <a:lnTo>
                  <a:pt x="73615" y="179466"/>
                </a:lnTo>
                <a:lnTo>
                  <a:pt x="85355" y="162313"/>
                </a:lnTo>
                <a:lnTo>
                  <a:pt x="97096" y="146431"/>
                </a:lnTo>
                <a:lnTo>
                  <a:pt x="109471" y="131502"/>
                </a:lnTo>
                <a:lnTo>
                  <a:pt x="121846" y="117526"/>
                </a:lnTo>
                <a:lnTo>
                  <a:pt x="134538" y="104503"/>
                </a:lnTo>
                <a:lnTo>
                  <a:pt x="147230" y="93068"/>
                </a:lnTo>
                <a:lnTo>
                  <a:pt x="159922" y="82268"/>
                </a:lnTo>
                <a:lnTo>
                  <a:pt x="172615" y="72422"/>
                </a:lnTo>
                <a:lnTo>
                  <a:pt x="184672" y="63845"/>
                </a:lnTo>
                <a:lnTo>
                  <a:pt x="197047" y="56857"/>
                </a:lnTo>
                <a:lnTo>
                  <a:pt x="209105" y="50822"/>
                </a:lnTo>
                <a:lnTo>
                  <a:pt x="223701" y="44152"/>
                </a:lnTo>
                <a:lnTo>
                  <a:pt x="238615" y="37799"/>
                </a:lnTo>
                <a:lnTo>
                  <a:pt x="254163" y="31764"/>
                </a:lnTo>
                <a:lnTo>
                  <a:pt x="270028" y="26364"/>
                </a:lnTo>
                <a:lnTo>
                  <a:pt x="285893" y="20964"/>
                </a:lnTo>
                <a:lnTo>
                  <a:pt x="302711" y="16200"/>
                </a:lnTo>
                <a:lnTo>
                  <a:pt x="319211" y="12070"/>
                </a:lnTo>
                <a:lnTo>
                  <a:pt x="336345" y="8259"/>
                </a:lnTo>
                <a:lnTo>
                  <a:pt x="353480" y="5718"/>
                </a:lnTo>
                <a:lnTo>
                  <a:pt x="370932" y="2859"/>
                </a:lnTo>
                <a:lnTo>
                  <a:pt x="388701" y="1271"/>
                </a:lnTo>
                <a:lnTo>
                  <a:pt x="406470" y="0"/>
                </a:lnTo>
                <a:close/>
              </a:path>
            </a:pathLst>
          </a:custGeom>
          <a:solidFill>
            <a:schemeClr val="accent1"/>
          </a:solidFill>
          <a:ln>
            <a:noFill/>
          </a:ln>
        </p:spPr>
        <p:txBody>
          <a:bodyPr anchor="ctr" anchorCtr="1"/>
          <a:lstStyle/>
          <a:p>
            <a:endParaRPr lang="zh-CN" altLang="en-US">
              <a:ea typeface="宋体" panose="02010600030101010101" pitchFamily="2" charset="-122"/>
            </a:endParaRPr>
          </a:p>
        </p:txBody>
      </p:sp>
      <p:sp>
        <p:nvSpPr>
          <p:cNvPr id="12" name="圆角矩形 38"/>
          <p:cNvSpPr/>
          <p:nvPr/>
        </p:nvSpPr>
        <p:spPr>
          <a:xfrm>
            <a:off x="7936043" y="249379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3" name="圆角矩形 38"/>
          <p:cNvSpPr/>
          <p:nvPr/>
        </p:nvSpPr>
        <p:spPr>
          <a:xfrm>
            <a:off x="572086" y="3956838"/>
            <a:ext cx="3683871" cy="1951593"/>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请输入文本请输入文本请输入文本请输入文本请输入文本请输入文本请输入文本请输入文本请输入文本请输入文本请输入文本</a:t>
            </a:r>
            <a:endParaRPr lang="zh-CN" altLang="zh-CN" sz="1800" dirty="0">
              <a:solidFill>
                <a:schemeClr val="tx1"/>
              </a:solidFill>
              <a:latin typeface="+mj-ea"/>
              <a:ea typeface="+mj-ea"/>
            </a:endParaRPr>
          </a:p>
        </p:txBody>
      </p:sp>
      <p:sp>
        <p:nvSpPr>
          <p:cNvPr id="14" name="文本框 13"/>
          <p:cNvSpPr txBox="1"/>
          <p:nvPr/>
        </p:nvSpPr>
        <p:spPr>
          <a:xfrm>
            <a:off x="4304669" y="2661765"/>
            <a:ext cx="1702234" cy="923330"/>
          </a:xfrm>
          <a:prstGeom prst="rect">
            <a:avLst/>
          </a:prstGeom>
          <a:noFill/>
        </p:spPr>
        <p:txBody>
          <a:bodyPr wrap="square" rtlCol="0">
            <a:spAutoFit/>
          </a:bodyPr>
          <a:lstStyle/>
          <a:p>
            <a:pPr algn="r"/>
            <a:r>
              <a:rPr lang="en-US" altLang="zh-CN" sz="5400" dirty="0">
                <a:solidFill>
                  <a:schemeClr val="accent1"/>
                </a:solidFill>
                <a:latin typeface="+mj-ea"/>
                <a:ea typeface="+mj-ea"/>
              </a:rPr>
              <a:t>48</a:t>
            </a:r>
            <a:r>
              <a:rPr lang="zh-CN" altLang="en-US" sz="2000" dirty="0">
                <a:solidFill>
                  <a:schemeClr val="accent1"/>
                </a:solidFill>
                <a:latin typeface="+mj-ea"/>
                <a:ea typeface="+mj-ea"/>
              </a:rPr>
              <a:t>次</a:t>
            </a:r>
            <a:endParaRPr lang="zh-CN" altLang="en-US" sz="5400" dirty="0">
              <a:solidFill>
                <a:schemeClr val="accent1"/>
              </a:solidFill>
              <a:latin typeface="+mj-ea"/>
              <a:ea typeface="+mj-ea"/>
            </a:endParaRPr>
          </a:p>
        </p:txBody>
      </p:sp>
    </p:spTree>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6" name="任意多边形 12"/>
          <p:cNvSpPr/>
          <p:nvPr>
            <p:custDataLst>
              <p:tags r:id="rId1"/>
            </p:custDataLst>
          </p:nvPr>
        </p:nvSpPr>
        <p:spPr>
          <a:xfrm>
            <a:off x="5253038" y="2259353"/>
            <a:ext cx="1685925" cy="3603625"/>
          </a:xfrm>
          <a:custGeom>
            <a:avLst/>
            <a:gdLst>
              <a:gd name="connsiteX0" fmla="*/ 1505916 w 1685925"/>
              <a:gd name="connsiteY0" fmla="*/ 1872344 h 3603625"/>
              <a:gd name="connsiteX1" fmla="*/ 1558755 w 1685925"/>
              <a:gd name="connsiteY1" fmla="*/ 1925185 h 3603625"/>
              <a:gd name="connsiteX2" fmla="*/ 1505916 w 1685925"/>
              <a:gd name="connsiteY2" fmla="*/ 1978025 h 3603625"/>
              <a:gd name="connsiteX3" fmla="*/ 1453079 w 1685925"/>
              <a:gd name="connsiteY3" fmla="*/ 1925185 h 3603625"/>
              <a:gd name="connsiteX4" fmla="*/ 1505916 w 1685925"/>
              <a:gd name="connsiteY4" fmla="*/ 1872344 h 3603625"/>
              <a:gd name="connsiteX5" fmla="*/ 180009 w 1685925"/>
              <a:gd name="connsiteY5" fmla="*/ 1872344 h 3603625"/>
              <a:gd name="connsiteX6" fmla="*/ 232847 w 1685925"/>
              <a:gd name="connsiteY6" fmla="*/ 1925185 h 3603625"/>
              <a:gd name="connsiteX7" fmla="*/ 180009 w 1685925"/>
              <a:gd name="connsiteY7" fmla="*/ 1978025 h 3603625"/>
              <a:gd name="connsiteX8" fmla="*/ 127171 w 1685925"/>
              <a:gd name="connsiteY8" fmla="*/ 1925185 h 3603625"/>
              <a:gd name="connsiteX9" fmla="*/ 180009 w 1685925"/>
              <a:gd name="connsiteY9" fmla="*/ 1872344 h 3603625"/>
              <a:gd name="connsiteX10" fmla="*/ 1505916 w 1685925"/>
              <a:gd name="connsiteY10" fmla="*/ 1625600 h 3603625"/>
              <a:gd name="connsiteX11" fmla="*/ 1558755 w 1685925"/>
              <a:gd name="connsiteY11" fmla="*/ 1678441 h 3603625"/>
              <a:gd name="connsiteX12" fmla="*/ 1505916 w 1685925"/>
              <a:gd name="connsiteY12" fmla="*/ 1731281 h 3603625"/>
              <a:gd name="connsiteX13" fmla="*/ 1453079 w 1685925"/>
              <a:gd name="connsiteY13" fmla="*/ 1678441 h 3603625"/>
              <a:gd name="connsiteX14" fmla="*/ 1505916 w 1685925"/>
              <a:gd name="connsiteY14" fmla="*/ 1625600 h 3603625"/>
              <a:gd name="connsiteX15" fmla="*/ 180009 w 1685925"/>
              <a:gd name="connsiteY15" fmla="*/ 1625600 h 3603625"/>
              <a:gd name="connsiteX16" fmla="*/ 232847 w 1685925"/>
              <a:gd name="connsiteY16" fmla="*/ 1678441 h 3603625"/>
              <a:gd name="connsiteX17" fmla="*/ 180009 w 1685925"/>
              <a:gd name="connsiteY17" fmla="*/ 1731281 h 3603625"/>
              <a:gd name="connsiteX18" fmla="*/ 127171 w 1685925"/>
              <a:gd name="connsiteY18" fmla="*/ 1678441 h 3603625"/>
              <a:gd name="connsiteX19" fmla="*/ 180009 w 1685925"/>
              <a:gd name="connsiteY19" fmla="*/ 1625600 h 3603625"/>
              <a:gd name="connsiteX20" fmla="*/ 851476 w 1685925"/>
              <a:gd name="connsiteY20" fmla="*/ 0 h 3603625"/>
              <a:gd name="connsiteX21" fmla="*/ 1685925 w 1685925"/>
              <a:gd name="connsiteY21" fmla="*/ 834497 h 3603625"/>
              <a:gd name="connsiteX22" fmla="*/ 1318024 w 1685925"/>
              <a:gd name="connsiteY22" fmla="*/ 1526475 h 3603625"/>
              <a:gd name="connsiteX23" fmla="*/ 1205082 w 1685925"/>
              <a:gd name="connsiteY23" fmla="*/ 1587782 h 3603625"/>
              <a:gd name="connsiteX24" fmla="*/ 1205771 w 1685925"/>
              <a:gd name="connsiteY24" fmla="*/ 1588271 h 3603625"/>
              <a:gd name="connsiteX25" fmla="*/ 1137435 w 1685925"/>
              <a:gd name="connsiteY25" fmla="*/ 1629298 h 3603625"/>
              <a:gd name="connsiteX26" fmla="*/ 1094547 w 1685925"/>
              <a:gd name="connsiteY26" fmla="*/ 1664724 h 3603625"/>
              <a:gd name="connsiteX27" fmla="*/ 1151739 w 1685925"/>
              <a:gd name="connsiteY27" fmla="*/ 1641753 h 3603625"/>
              <a:gd name="connsiteX28" fmla="*/ 1440348 w 1685925"/>
              <a:gd name="connsiteY28" fmla="*/ 1643363 h 3603625"/>
              <a:gd name="connsiteX29" fmla="*/ 1437812 w 1685925"/>
              <a:gd name="connsiteY29" fmla="*/ 1662230 h 3603625"/>
              <a:gd name="connsiteX30" fmla="*/ 1097373 w 1685925"/>
              <a:gd name="connsiteY30" fmla="*/ 1681633 h 3603625"/>
              <a:gd name="connsiteX31" fmla="*/ 1052576 w 1685925"/>
              <a:gd name="connsiteY31" fmla="*/ 1713074 h 3603625"/>
              <a:gd name="connsiteX32" fmla="*/ 1039643 w 1685925"/>
              <a:gd name="connsiteY32" fmla="*/ 1730968 h 3603625"/>
              <a:gd name="connsiteX33" fmla="*/ 1022277 w 1685925"/>
              <a:gd name="connsiteY33" fmla="*/ 1766087 h 3603625"/>
              <a:gd name="connsiteX34" fmla="*/ 1016919 w 1685925"/>
              <a:gd name="connsiteY34" fmla="*/ 1801813 h 3603625"/>
              <a:gd name="connsiteX35" fmla="*/ 1022277 w 1685925"/>
              <a:gd name="connsiteY35" fmla="*/ 1837539 h 3603625"/>
              <a:gd name="connsiteX36" fmla="*/ 1039643 w 1685925"/>
              <a:gd name="connsiteY36" fmla="*/ 1872657 h 3603625"/>
              <a:gd name="connsiteX37" fmla="*/ 1052576 w 1685925"/>
              <a:gd name="connsiteY37" fmla="*/ 1890551 h 3603625"/>
              <a:gd name="connsiteX38" fmla="*/ 1097373 w 1685925"/>
              <a:gd name="connsiteY38" fmla="*/ 1921993 h 3603625"/>
              <a:gd name="connsiteX39" fmla="*/ 1437812 w 1685925"/>
              <a:gd name="connsiteY39" fmla="*/ 1941395 h 3603625"/>
              <a:gd name="connsiteX40" fmla="*/ 1440348 w 1685925"/>
              <a:gd name="connsiteY40" fmla="*/ 1960263 h 3603625"/>
              <a:gd name="connsiteX41" fmla="*/ 1151739 w 1685925"/>
              <a:gd name="connsiteY41" fmla="*/ 1961872 h 3603625"/>
              <a:gd name="connsiteX42" fmla="*/ 1094547 w 1685925"/>
              <a:gd name="connsiteY42" fmla="*/ 1938902 h 3603625"/>
              <a:gd name="connsiteX43" fmla="*/ 1137435 w 1685925"/>
              <a:gd name="connsiteY43" fmla="*/ 1974327 h 3603625"/>
              <a:gd name="connsiteX44" fmla="*/ 1205771 w 1685925"/>
              <a:gd name="connsiteY44" fmla="*/ 2015354 h 3603625"/>
              <a:gd name="connsiteX45" fmla="*/ 1205082 w 1685925"/>
              <a:gd name="connsiteY45" fmla="*/ 2015843 h 3603625"/>
              <a:gd name="connsiteX46" fmla="*/ 1318024 w 1685925"/>
              <a:gd name="connsiteY46" fmla="*/ 2077151 h 3603625"/>
              <a:gd name="connsiteX47" fmla="*/ 1685925 w 1685925"/>
              <a:gd name="connsiteY47" fmla="*/ 2769128 h 3603625"/>
              <a:gd name="connsiteX48" fmla="*/ 851476 w 1685925"/>
              <a:gd name="connsiteY48" fmla="*/ 3603625 h 3603625"/>
              <a:gd name="connsiteX49" fmla="*/ 843089 w 1685925"/>
              <a:gd name="connsiteY49" fmla="*/ 3602780 h 3603625"/>
              <a:gd name="connsiteX50" fmla="*/ 843089 w 1685925"/>
              <a:gd name="connsiteY50" fmla="*/ 3585823 h 3603625"/>
              <a:gd name="connsiteX51" fmla="*/ 851476 w 1685925"/>
              <a:gd name="connsiteY51" fmla="*/ 3586668 h 3603625"/>
              <a:gd name="connsiteX52" fmla="*/ 1668969 w 1685925"/>
              <a:gd name="connsiteY52" fmla="*/ 2769128 h 3603625"/>
              <a:gd name="connsiteX53" fmla="*/ 1308545 w 1685925"/>
              <a:gd name="connsiteY53" fmla="*/ 2091210 h 3603625"/>
              <a:gd name="connsiteX54" fmla="*/ 1189757 w 1685925"/>
              <a:gd name="connsiteY54" fmla="*/ 2026731 h 3603625"/>
              <a:gd name="connsiteX55" fmla="*/ 1188738 w 1685925"/>
              <a:gd name="connsiteY55" fmla="*/ 2027456 h 3603625"/>
              <a:gd name="connsiteX56" fmla="*/ 1065384 w 1685925"/>
              <a:gd name="connsiteY56" fmla="*/ 1937143 h 3603625"/>
              <a:gd name="connsiteX57" fmla="*/ 1034775 w 1685925"/>
              <a:gd name="connsiteY57" fmla="*/ 1898683 h 3603625"/>
              <a:gd name="connsiteX58" fmla="*/ 1034217 w 1685925"/>
              <a:gd name="connsiteY58" fmla="*/ 1898257 h 3603625"/>
              <a:gd name="connsiteX59" fmla="*/ 1033002 w 1685925"/>
              <a:gd name="connsiteY59" fmla="*/ 1896457 h 3603625"/>
              <a:gd name="connsiteX60" fmla="*/ 1026488 w 1685925"/>
              <a:gd name="connsiteY60" fmla="*/ 1888271 h 3603625"/>
              <a:gd name="connsiteX61" fmla="*/ 1024230 w 1685925"/>
              <a:gd name="connsiteY61" fmla="*/ 1883452 h 3603625"/>
              <a:gd name="connsiteX62" fmla="*/ 1006805 w 1685925"/>
              <a:gd name="connsiteY62" fmla="*/ 1857621 h 3603625"/>
              <a:gd name="connsiteX63" fmla="*/ 996707 w 1685925"/>
              <a:gd name="connsiteY63" fmla="*/ 1812525 h 3603625"/>
              <a:gd name="connsiteX64" fmla="*/ 998209 w 1685925"/>
              <a:gd name="connsiteY64" fmla="*/ 1801813 h 3603625"/>
              <a:gd name="connsiteX65" fmla="*/ 996707 w 1685925"/>
              <a:gd name="connsiteY65" fmla="*/ 1791101 h 3603625"/>
              <a:gd name="connsiteX66" fmla="*/ 1006805 w 1685925"/>
              <a:gd name="connsiteY66" fmla="*/ 1746004 h 3603625"/>
              <a:gd name="connsiteX67" fmla="*/ 1024230 w 1685925"/>
              <a:gd name="connsiteY67" fmla="*/ 1720174 h 3603625"/>
              <a:gd name="connsiteX68" fmla="*/ 1026488 w 1685925"/>
              <a:gd name="connsiteY68" fmla="*/ 1715354 h 3603625"/>
              <a:gd name="connsiteX69" fmla="*/ 1033002 w 1685925"/>
              <a:gd name="connsiteY69" fmla="*/ 1707169 h 3603625"/>
              <a:gd name="connsiteX70" fmla="*/ 1034217 w 1685925"/>
              <a:gd name="connsiteY70" fmla="*/ 1705369 h 3603625"/>
              <a:gd name="connsiteX71" fmla="*/ 1034775 w 1685925"/>
              <a:gd name="connsiteY71" fmla="*/ 1704942 h 3603625"/>
              <a:gd name="connsiteX72" fmla="*/ 1065384 w 1685925"/>
              <a:gd name="connsiteY72" fmla="*/ 1666482 h 3603625"/>
              <a:gd name="connsiteX73" fmla="*/ 1188738 w 1685925"/>
              <a:gd name="connsiteY73" fmla="*/ 1576170 h 3603625"/>
              <a:gd name="connsiteX74" fmla="*/ 1189757 w 1685925"/>
              <a:gd name="connsiteY74" fmla="*/ 1576894 h 3603625"/>
              <a:gd name="connsiteX75" fmla="*/ 1308545 w 1685925"/>
              <a:gd name="connsiteY75" fmla="*/ 1512415 h 3603625"/>
              <a:gd name="connsiteX76" fmla="*/ 1668969 w 1685925"/>
              <a:gd name="connsiteY76" fmla="*/ 834497 h 3603625"/>
              <a:gd name="connsiteX77" fmla="*/ 851476 w 1685925"/>
              <a:gd name="connsiteY77" fmla="*/ 16957 h 3603625"/>
              <a:gd name="connsiteX78" fmla="*/ 843089 w 1685925"/>
              <a:gd name="connsiteY78" fmla="*/ 17803 h 3603625"/>
              <a:gd name="connsiteX79" fmla="*/ 843089 w 1685925"/>
              <a:gd name="connsiteY79" fmla="*/ 846 h 3603625"/>
              <a:gd name="connsiteX80" fmla="*/ 834450 w 1685925"/>
              <a:gd name="connsiteY80" fmla="*/ 0 h 3603625"/>
              <a:gd name="connsiteX81" fmla="*/ 842837 w 1685925"/>
              <a:gd name="connsiteY81" fmla="*/ 846 h 3603625"/>
              <a:gd name="connsiteX82" fmla="*/ 842837 w 1685925"/>
              <a:gd name="connsiteY82" fmla="*/ 17803 h 3603625"/>
              <a:gd name="connsiteX83" fmla="*/ 834450 w 1685925"/>
              <a:gd name="connsiteY83" fmla="*/ 16957 h 3603625"/>
              <a:gd name="connsiteX84" fmla="*/ 16956 w 1685925"/>
              <a:gd name="connsiteY84" fmla="*/ 834497 h 3603625"/>
              <a:gd name="connsiteX85" fmla="*/ 377381 w 1685925"/>
              <a:gd name="connsiteY85" fmla="*/ 1512415 h 3603625"/>
              <a:gd name="connsiteX86" fmla="*/ 496168 w 1685925"/>
              <a:gd name="connsiteY86" fmla="*/ 1576894 h 3603625"/>
              <a:gd name="connsiteX87" fmla="*/ 497188 w 1685925"/>
              <a:gd name="connsiteY87" fmla="*/ 1576170 h 3603625"/>
              <a:gd name="connsiteX88" fmla="*/ 620541 w 1685925"/>
              <a:gd name="connsiteY88" fmla="*/ 1666482 h 3603625"/>
              <a:gd name="connsiteX89" fmla="*/ 651151 w 1685925"/>
              <a:gd name="connsiteY89" fmla="*/ 1704942 h 3603625"/>
              <a:gd name="connsiteX90" fmla="*/ 651709 w 1685925"/>
              <a:gd name="connsiteY90" fmla="*/ 1705369 h 3603625"/>
              <a:gd name="connsiteX91" fmla="*/ 652923 w 1685925"/>
              <a:gd name="connsiteY91" fmla="*/ 1707169 h 3603625"/>
              <a:gd name="connsiteX92" fmla="*/ 659438 w 1685925"/>
              <a:gd name="connsiteY92" fmla="*/ 1715354 h 3603625"/>
              <a:gd name="connsiteX93" fmla="*/ 661696 w 1685925"/>
              <a:gd name="connsiteY93" fmla="*/ 1720173 h 3603625"/>
              <a:gd name="connsiteX94" fmla="*/ 679120 w 1685925"/>
              <a:gd name="connsiteY94" fmla="*/ 1746004 h 3603625"/>
              <a:gd name="connsiteX95" fmla="*/ 689218 w 1685925"/>
              <a:gd name="connsiteY95" fmla="*/ 1791101 h 3603625"/>
              <a:gd name="connsiteX96" fmla="*/ 687716 w 1685925"/>
              <a:gd name="connsiteY96" fmla="*/ 1801813 h 3603625"/>
              <a:gd name="connsiteX97" fmla="*/ 689218 w 1685925"/>
              <a:gd name="connsiteY97" fmla="*/ 1812525 h 3603625"/>
              <a:gd name="connsiteX98" fmla="*/ 679120 w 1685925"/>
              <a:gd name="connsiteY98" fmla="*/ 1857621 h 3603625"/>
              <a:gd name="connsiteX99" fmla="*/ 661696 w 1685925"/>
              <a:gd name="connsiteY99" fmla="*/ 1883452 h 3603625"/>
              <a:gd name="connsiteX100" fmla="*/ 659438 w 1685925"/>
              <a:gd name="connsiteY100" fmla="*/ 1888271 h 3603625"/>
              <a:gd name="connsiteX101" fmla="*/ 652923 w 1685925"/>
              <a:gd name="connsiteY101" fmla="*/ 1896457 h 3603625"/>
              <a:gd name="connsiteX102" fmla="*/ 651709 w 1685925"/>
              <a:gd name="connsiteY102" fmla="*/ 1898257 h 3603625"/>
              <a:gd name="connsiteX103" fmla="*/ 651151 w 1685925"/>
              <a:gd name="connsiteY103" fmla="*/ 1898683 h 3603625"/>
              <a:gd name="connsiteX104" fmla="*/ 620541 w 1685925"/>
              <a:gd name="connsiteY104" fmla="*/ 1937143 h 3603625"/>
              <a:gd name="connsiteX105" fmla="*/ 497188 w 1685925"/>
              <a:gd name="connsiteY105" fmla="*/ 2027456 h 3603625"/>
              <a:gd name="connsiteX106" fmla="*/ 496168 w 1685925"/>
              <a:gd name="connsiteY106" fmla="*/ 2026731 h 3603625"/>
              <a:gd name="connsiteX107" fmla="*/ 377381 w 1685925"/>
              <a:gd name="connsiteY107" fmla="*/ 2091210 h 3603625"/>
              <a:gd name="connsiteX108" fmla="*/ 16956 w 1685925"/>
              <a:gd name="connsiteY108" fmla="*/ 2769128 h 3603625"/>
              <a:gd name="connsiteX109" fmla="*/ 834450 w 1685925"/>
              <a:gd name="connsiteY109" fmla="*/ 3586668 h 3603625"/>
              <a:gd name="connsiteX110" fmla="*/ 842837 w 1685925"/>
              <a:gd name="connsiteY110" fmla="*/ 3585823 h 3603625"/>
              <a:gd name="connsiteX111" fmla="*/ 842837 w 1685925"/>
              <a:gd name="connsiteY111" fmla="*/ 3602780 h 3603625"/>
              <a:gd name="connsiteX112" fmla="*/ 834450 w 1685925"/>
              <a:gd name="connsiteY112" fmla="*/ 3603625 h 3603625"/>
              <a:gd name="connsiteX113" fmla="*/ 0 w 1685925"/>
              <a:gd name="connsiteY113" fmla="*/ 2769128 h 3603625"/>
              <a:gd name="connsiteX114" fmla="*/ 367901 w 1685925"/>
              <a:gd name="connsiteY114" fmla="*/ 2077151 h 3603625"/>
              <a:gd name="connsiteX115" fmla="*/ 480844 w 1685925"/>
              <a:gd name="connsiteY115" fmla="*/ 2015843 h 3603625"/>
              <a:gd name="connsiteX116" fmla="*/ 480154 w 1685925"/>
              <a:gd name="connsiteY116" fmla="*/ 2015354 h 3603625"/>
              <a:gd name="connsiteX117" fmla="*/ 548490 w 1685925"/>
              <a:gd name="connsiteY117" fmla="*/ 1974327 h 3603625"/>
              <a:gd name="connsiteX118" fmla="*/ 591378 w 1685925"/>
              <a:gd name="connsiteY118" fmla="*/ 1938902 h 3603625"/>
              <a:gd name="connsiteX119" fmla="*/ 534187 w 1685925"/>
              <a:gd name="connsiteY119" fmla="*/ 1961872 h 3603625"/>
              <a:gd name="connsiteX120" fmla="*/ 245577 w 1685925"/>
              <a:gd name="connsiteY120" fmla="*/ 1960263 h 3603625"/>
              <a:gd name="connsiteX121" fmla="*/ 248113 w 1685925"/>
              <a:gd name="connsiteY121" fmla="*/ 1941395 h 3603625"/>
              <a:gd name="connsiteX122" fmla="*/ 588553 w 1685925"/>
              <a:gd name="connsiteY122" fmla="*/ 1921993 h 3603625"/>
              <a:gd name="connsiteX123" fmla="*/ 633350 w 1685925"/>
              <a:gd name="connsiteY123" fmla="*/ 1890551 h 3603625"/>
              <a:gd name="connsiteX124" fmla="*/ 646282 w 1685925"/>
              <a:gd name="connsiteY124" fmla="*/ 1872657 h 3603625"/>
              <a:gd name="connsiteX125" fmla="*/ 663648 w 1685925"/>
              <a:gd name="connsiteY125" fmla="*/ 1837539 h 3603625"/>
              <a:gd name="connsiteX126" fmla="*/ 669006 w 1685925"/>
              <a:gd name="connsiteY126" fmla="*/ 1801813 h 3603625"/>
              <a:gd name="connsiteX127" fmla="*/ 663648 w 1685925"/>
              <a:gd name="connsiteY127" fmla="*/ 1766087 h 3603625"/>
              <a:gd name="connsiteX128" fmla="*/ 646282 w 1685925"/>
              <a:gd name="connsiteY128" fmla="*/ 1730968 h 3603625"/>
              <a:gd name="connsiteX129" fmla="*/ 633350 w 1685925"/>
              <a:gd name="connsiteY129" fmla="*/ 1713074 h 3603625"/>
              <a:gd name="connsiteX130" fmla="*/ 588553 w 1685925"/>
              <a:gd name="connsiteY130" fmla="*/ 1681633 h 3603625"/>
              <a:gd name="connsiteX131" fmla="*/ 248113 w 1685925"/>
              <a:gd name="connsiteY131" fmla="*/ 1662230 h 3603625"/>
              <a:gd name="connsiteX132" fmla="*/ 245577 w 1685925"/>
              <a:gd name="connsiteY132" fmla="*/ 1643363 h 3603625"/>
              <a:gd name="connsiteX133" fmla="*/ 534187 w 1685925"/>
              <a:gd name="connsiteY133" fmla="*/ 1641753 h 3603625"/>
              <a:gd name="connsiteX134" fmla="*/ 591378 w 1685925"/>
              <a:gd name="connsiteY134" fmla="*/ 1664724 h 3603625"/>
              <a:gd name="connsiteX135" fmla="*/ 548490 w 1685925"/>
              <a:gd name="connsiteY135" fmla="*/ 1629298 h 3603625"/>
              <a:gd name="connsiteX136" fmla="*/ 480154 w 1685925"/>
              <a:gd name="connsiteY136" fmla="*/ 1588271 h 3603625"/>
              <a:gd name="connsiteX137" fmla="*/ 480844 w 1685925"/>
              <a:gd name="connsiteY137" fmla="*/ 1587782 h 3603625"/>
              <a:gd name="connsiteX138" fmla="*/ 367901 w 1685925"/>
              <a:gd name="connsiteY138" fmla="*/ 1526475 h 3603625"/>
              <a:gd name="connsiteX139" fmla="*/ 0 w 1685925"/>
              <a:gd name="connsiteY139" fmla="*/ 834497 h 3603625"/>
              <a:gd name="connsiteX140" fmla="*/ 834450 w 1685925"/>
              <a:gd name="connsiteY140" fmla="*/ 0 h 36036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Lst>
            <a:rect l="l" t="t" r="r" b="b"/>
            <a:pathLst>
              <a:path w="1685925" h="3603625">
                <a:moveTo>
                  <a:pt x="1505916" y="1872344"/>
                </a:moveTo>
                <a:cubicBezTo>
                  <a:pt x="1535098" y="1872344"/>
                  <a:pt x="1558755" y="1896001"/>
                  <a:pt x="1558755" y="1925185"/>
                </a:cubicBezTo>
                <a:cubicBezTo>
                  <a:pt x="1558755" y="1954367"/>
                  <a:pt x="1535098" y="1978025"/>
                  <a:pt x="1505916" y="1978025"/>
                </a:cubicBezTo>
                <a:cubicBezTo>
                  <a:pt x="1476735" y="1978025"/>
                  <a:pt x="1453079" y="1954367"/>
                  <a:pt x="1453079" y="1925185"/>
                </a:cubicBezTo>
                <a:cubicBezTo>
                  <a:pt x="1453079" y="1896001"/>
                  <a:pt x="1476735" y="1872344"/>
                  <a:pt x="1505916" y="1872344"/>
                </a:cubicBezTo>
                <a:close/>
                <a:moveTo>
                  <a:pt x="180009" y="1872344"/>
                </a:moveTo>
                <a:cubicBezTo>
                  <a:pt x="209190" y="1872344"/>
                  <a:pt x="232847" y="1896001"/>
                  <a:pt x="232847" y="1925185"/>
                </a:cubicBezTo>
                <a:cubicBezTo>
                  <a:pt x="232847" y="1954367"/>
                  <a:pt x="209190" y="1978025"/>
                  <a:pt x="180009" y="1978025"/>
                </a:cubicBezTo>
                <a:cubicBezTo>
                  <a:pt x="150827" y="1978025"/>
                  <a:pt x="127171" y="1954367"/>
                  <a:pt x="127171" y="1925185"/>
                </a:cubicBezTo>
                <a:cubicBezTo>
                  <a:pt x="127171" y="1896001"/>
                  <a:pt x="150827" y="1872344"/>
                  <a:pt x="180009" y="1872344"/>
                </a:cubicBezTo>
                <a:close/>
                <a:moveTo>
                  <a:pt x="1505916" y="1625600"/>
                </a:moveTo>
                <a:cubicBezTo>
                  <a:pt x="1535098" y="1625600"/>
                  <a:pt x="1558755" y="1649258"/>
                  <a:pt x="1558755" y="1678441"/>
                </a:cubicBezTo>
                <a:cubicBezTo>
                  <a:pt x="1558755" y="1707625"/>
                  <a:pt x="1535098" y="1731281"/>
                  <a:pt x="1505916" y="1731281"/>
                </a:cubicBezTo>
                <a:cubicBezTo>
                  <a:pt x="1476735" y="1731281"/>
                  <a:pt x="1453079" y="1707625"/>
                  <a:pt x="1453079" y="1678441"/>
                </a:cubicBezTo>
                <a:cubicBezTo>
                  <a:pt x="1453079" y="1649258"/>
                  <a:pt x="1476735" y="1625600"/>
                  <a:pt x="1505916" y="1625600"/>
                </a:cubicBezTo>
                <a:close/>
                <a:moveTo>
                  <a:pt x="180009" y="1625600"/>
                </a:moveTo>
                <a:cubicBezTo>
                  <a:pt x="209190" y="1625600"/>
                  <a:pt x="232847" y="1649258"/>
                  <a:pt x="232847" y="1678441"/>
                </a:cubicBezTo>
                <a:cubicBezTo>
                  <a:pt x="232847" y="1707625"/>
                  <a:pt x="209190" y="1731281"/>
                  <a:pt x="180009" y="1731281"/>
                </a:cubicBezTo>
                <a:cubicBezTo>
                  <a:pt x="150827" y="1731281"/>
                  <a:pt x="127171" y="1707625"/>
                  <a:pt x="127171" y="1678441"/>
                </a:cubicBezTo>
                <a:cubicBezTo>
                  <a:pt x="127171" y="1649258"/>
                  <a:pt x="150827" y="1625600"/>
                  <a:pt x="180009" y="1625600"/>
                </a:cubicBezTo>
                <a:close/>
                <a:moveTo>
                  <a:pt x="851476" y="0"/>
                </a:moveTo>
                <a:cubicBezTo>
                  <a:pt x="1312330" y="0"/>
                  <a:pt x="1685925" y="373616"/>
                  <a:pt x="1685925" y="834497"/>
                </a:cubicBezTo>
                <a:cubicBezTo>
                  <a:pt x="1685925" y="1122548"/>
                  <a:pt x="1539990" y="1376510"/>
                  <a:pt x="1318024" y="1526475"/>
                </a:cubicBezTo>
                <a:lnTo>
                  <a:pt x="1205082" y="1587782"/>
                </a:lnTo>
                <a:lnTo>
                  <a:pt x="1205771" y="1588271"/>
                </a:lnTo>
                <a:cubicBezTo>
                  <a:pt x="1180610" y="1601218"/>
                  <a:pt x="1157803" y="1614981"/>
                  <a:pt x="1137435" y="1629298"/>
                </a:cubicBezTo>
                <a:lnTo>
                  <a:pt x="1094547" y="1664724"/>
                </a:lnTo>
                <a:lnTo>
                  <a:pt x="1151739" y="1641753"/>
                </a:lnTo>
                <a:cubicBezTo>
                  <a:pt x="1232229" y="1619938"/>
                  <a:pt x="1335061" y="1619970"/>
                  <a:pt x="1440348" y="1643363"/>
                </a:cubicBezTo>
                <a:lnTo>
                  <a:pt x="1437812" y="1662230"/>
                </a:lnTo>
                <a:cubicBezTo>
                  <a:pt x="1305888" y="1632538"/>
                  <a:pt x="1178047" y="1639824"/>
                  <a:pt x="1097373" y="1681633"/>
                </a:cubicBezTo>
                <a:cubicBezTo>
                  <a:pt x="1079436" y="1690928"/>
                  <a:pt x="1064532" y="1701496"/>
                  <a:pt x="1052576" y="1713074"/>
                </a:cubicBezTo>
                <a:lnTo>
                  <a:pt x="1039643" y="1730968"/>
                </a:lnTo>
                <a:lnTo>
                  <a:pt x="1022277" y="1766087"/>
                </a:lnTo>
                <a:lnTo>
                  <a:pt x="1016919" y="1801813"/>
                </a:lnTo>
                <a:lnTo>
                  <a:pt x="1022277" y="1837539"/>
                </a:lnTo>
                <a:lnTo>
                  <a:pt x="1039643" y="1872657"/>
                </a:lnTo>
                <a:lnTo>
                  <a:pt x="1052576" y="1890551"/>
                </a:lnTo>
                <a:cubicBezTo>
                  <a:pt x="1064532" y="1902130"/>
                  <a:pt x="1079436" y="1912697"/>
                  <a:pt x="1097373" y="1921993"/>
                </a:cubicBezTo>
                <a:cubicBezTo>
                  <a:pt x="1178047" y="1963801"/>
                  <a:pt x="1305888" y="1971087"/>
                  <a:pt x="1437812" y="1941395"/>
                </a:cubicBezTo>
                <a:lnTo>
                  <a:pt x="1440348" y="1960263"/>
                </a:lnTo>
                <a:cubicBezTo>
                  <a:pt x="1335061" y="1983655"/>
                  <a:pt x="1232229" y="1983687"/>
                  <a:pt x="1151739" y="1961872"/>
                </a:cubicBezTo>
                <a:lnTo>
                  <a:pt x="1094547" y="1938902"/>
                </a:lnTo>
                <a:lnTo>
                  <a:pt x="1137435" y="1974327"/>
                </a:lnTo>
                <a:cubicBezTo>
                  <a:pt x="1157803" y="1988644"/>
                  <a:pt x="1180610" y="2002407"/>
                  <a:pt x="1205771" y="2015354"/>
                </a:cubicBezTo>
                <a:lnTo>
                  <a:pt x="1205082" y="2015843"/>
                </a:lnTo>
                <a:lnTo>
                  <a:pt x="1318024" y="2077151"/>
                </a:lnTo>
                <a:cubicBezTo>
                  <a:pt x="1539990" y="2227115"/>
                  <a:pt x="1685925" y="2481077"/>
                  <a:pt x="1685925" y="2769128"/>
                </a:cubicBezTo>
                <a:cubicBezTo>
                  <a:pt x="1685925" y="3230009"/>
                  <a:pt x="1312330" y="3603625"/>
                  <a:pt x="851476" y="3603625"/>
                </a:cubicBezTo>
                <a:lnTo>
                  <a:pt x="843089" y="3602780"/>
                </a:lnTo>
                <a:lnTo>
                  <a:pt x="843089" y="3585823"/>
                </a:lnTo>
                <a:lnTo>
                  <a:pt x="851476" y="3586668"/>
                </a:lnTo>
                <a:cubicBezTo>
                  <a:pt x="1302965" y="3586668"/>
                  <a:pt x="1668969" y="3220644"/>
                  <a:pt x="1668969" y="2769128"/>
                </a:cubicBezTo>
                <a:cubicBezTo>
                  <a:pt x="1668969" y="2486932"/>
                  <a:pt x="1525999" y="2238129"/>
                  <a:pt x="1308545" y="2091210"/>
                </a:cubicBezTo>
                <a:lnTo>
                  <a:pt x="1189757" y="2026731"/>
                </a:lnTo>
                <a:lnTo>
                  <a:pt x="1188738" y="2027456"/>
                </a:lnTo>
                <a:cubicBezTo>
                  <a:pt x="1137823" y="2000070"/>
                  <a:pt x="1096487" y="1969255"/>
                  <a:pt x="1065384" y="1937143"/>
                </a:cubicBezTo>
                <a:lnTo>
                  <a:pt x="1034775" y="1898683"/>
                </a:lnTo>
                <a:lnTo>
                  <a:pt x="1034217" y="1898257"/>
                </a:lnTo>
                <a:lnTo>
                  <a:pt x="1033002" y="1896457"/>
                </a:lnTo>
                <a:lnTo>
                  <a:pt x="1026488" y="1888271"/>
                </a:lnTo>
                <a:lnTo>
                  <a:pt x="1024230" y="1883452"/>
                </a:lnTo>
                <a:lnTo>
                  <a:pt x="1006805" y="1857621"/>
                </a:lnTo>
                <a:cubicBezTo>
                  <a:pt x="1000581" y="1843243"/>
                  <a:pt x="997242" y="1828122"/>
                  <a:pt x="996707" y="1812525"/>
                </a:cubicBezTo>
                <a:lnTo>
                  <a:pt x="998209" y="1801813"/>
                </a:lnTo>
                <a:lnTo>
                  <a:pt x="996707" y="1791101"/>
                </a:lnTo>
                <a:cubicBezTo>
                  <a:pt x="997242" y="1775503"/>
                  <a:pt x="1000581" y="1760382"/>
                  <a:pt x="1006805" y="1746004"/>
                </a:cubicBezTo>
                <a:lnTo>
                  <a:pt x="1024230" y="1720174"/>
                </a:lnTo>
                <a:lnTo>
                  <a:pt x="1026488" y="1715354"/>
                </a:lnTo>
                <a:lnTo>
                  <a:pt x="1033002" y="1707169"/>
                </a:lnTo>
                <a:lnTo>
                  <a:pt x="1034217" y="1705369"/>
                </a:lnTo>
                <a:lnTo>
                  <a:pt x="1034775" y="1704942"/>
                </a:lnTo>
                <a:lnTo>
                  <a:pt x="1065384" y="1666482"/>
                </a:lnTo>
                <a:cubicBezTo>
                  <a:pt x="1096487" y="1634371"/>
                  <a:pt x="1137823" y="1603555"/>
                  <a:pt x="1188738" y="1576170"/>
                </a:cubicBezTo>
                <a:lnTo>
                  <a:pt x="1189757" y="1576894"/>
                </a:lnTo>
                <a:lnTo>
                  <a:pt x="1308545" y="1512415"/>
                </a:lnTo>
                <a:cubicBezTo>
                  <a:pt x="1525999" y="1365497"/>
                  <a:pt x="1668969" y="1116694"/>
                  <a:pt x="1668969" y="834497"/>
                </a:cubicBezTo>
                <a:cubicBezTo>
                  <a:pt x="1668969" y="382982"/>
                  <a:pt x="1302965" y="16957"/>
                  <a:pt x="851476" y="16957"/>
                </a:cubicBezTo>
                <a:lnTo>
                  <a:pt x="843089" y="17803"/>
                </a:lnTo>
                <a:lnTo>
                  <a:pt x="843089" y="846"/>
                </a:lnTo>
                <a:close/>
                <a:moveTo>
                  <a:pt x="834450" y="0"/>
                </a:moveTo>
                <a:lnTo>
                  <a:pt x="842837" y="846"/>
                </a:lnTo>
                <a:lnTo>
                  <a:pt x="842837" y="17803"/>
                </a:lnTo>
                <a:lnTo>
                  <a:pt x="834450" y="16957"/>
                </a:lnTo>
                <a:cubicBezTo>
                  <a:pt x="382960" y="16957"/>
                  <a:pt x="16956" y="382982"/>
                  <a:pt x="16956" y="834497"/>
                </a:cubicBezTo>
                <a:cubicBezTo>
                  <a:pt x="16956" y="1116694"/>
                  <a:pt x="159927" y="1365497"/>
                  <a:pt x="377381" y="1512415"/>
                </a:cubicBezTo>
                <a:lnTo>
                  <a:pt x="496168" y="1576894"/>
                </a:lnTo>
                <a:lnTo>
                  <a:pt x="497188" y="1576170"/>
                </a:lnTo>
                <a:cubicBezTo>
                  <a:pt x="548103" y="1603555"/>
                  <a:pt x="589439" y="1634371"/>
                  <a:pt x="620541" y="1666482"/>
                </a:cubicBezTo>
                <a:lnTo>
                  <a:pt x="651151" y="1704942"/>
                </a:lnTo>
                <a:lnTo>
                  <a:pt x="651709" y="1705369"/>
                </a:lnTo>
                <a:lnTo>
                  <a:pt x="652923" y="1707169"/>
                </a:lnTo>
                <a:lnTo>
                  <a:pt x="659438" y="1715354"/>
                </a:lnTo>
                <a:lnTo>
                  <a:pt x="661696" y="1720173"/>
                </a:lnTo>
                <a:lnTo>
                  <a:pt x="679120" y="1746004"/>
                </a:lnTo>
                <a:cubicBezTo>
                  <a:pt x="685344" y="1760382"/>
                  <a:pt x="688683" y="1775503"/>
                  <a:pt x="689218" y="1791101"/>
                </a:cubicBezTo>
                <a:lnTo>
                  <a:pt x="687716" y="1801813"/>
                </a:lnTo>
                <a:lnTo>
                  <a:pt x="689218" y="1812525"/>
                </a:lnTo>
                <a:cubicBezTo>
                  <a:pt x="688683" y="1828122"/>
                  <a:pt x="685344" y="1843243"/>
                  <a:pt x="679120" y="1857621"/>
                </a:cubicBezTo>
                <a:lnTo>
                  <a:pt x="661696" y="1883452"/>
                </a:lnTo>
                <a:lnTo>
                  <a:pt x="659438" y="1888271"/>
                </a:lnTo>
                <a:lnTo>
                  <a:pt x="652923" y="1896457"/>
                </a:lnTo>
                <a:lnTo>
                  <a:pt x="651709" y="1898257"/>
                </a:lnTo>
                <a:lnTo>
                  <a:pt x="651151" y="1898683"/>
                </a:lnTo>
                <a:lnTo>
                  <a:pt x="620541" y="1937143"/>
                </a:lnTo>
                <a:cubicBezTo>
                  <a:pt x="589439" y="1969255"/>
                  <a:pt x="548103" y="2000070"/>
                  <a:pt x="497188" y="2027456"/>
                </a:cubicBezTo>
                <a:lnTo>
                  <a:pt x="496168" y="2026731"/>
                </a:lnTo>
                <a:lnTo>
                  <a:pt x="377381" y="2091210"/>
                </a:lnTo>
                <a:cubicBezTo>
                  <a:pt x="159927" y="2238129"/>
                  <a:pt x="16956" y="2486932"/>
                  <a:pt x="16956" y="2769128"/>
                </a:cubicBezTo>
                <a:cubicBezTo>
                  <a:pt x="16956" y="3220644"/>
                  <a:pt x="382960" y="3586668"/>
                  <a:pt x="834450" y="3586668"/>
                </a:cubicBezTo>
                <a:lnTo>
                  <a:pt x="842837" y="3585823"/>
                </a:lnTo>
                <a:lnTo>
                  <a:pt x="842837" y="3602780"/>
                </a:lnTo>
                <a:lnTo>
                  <a:pt x="834450" y="3603625"/>
                </a:lnTo>
                <a:cubicBezTo>
                  <a:pt x="373596" y="3603625"/>
                  <a:pt x="0" y="3230009"/>
                  <a:pt x="0" y="2769128"/>
                </a:cubicBezTo>
                <a:cubicBezTo>
                  <a:pt x="0" y="2481077"/>
                  <a:pt x="145936" y="2227115"/>
                  <a:pt x="367901" y="2077151"/>
                </a:cubicBezTo>
                <a:lnTo>
                  <a:pt x="480844" y="2015843"/>
                </a:lnTo>
                <a:lnTo>
                  <a:pt x="480154" y="2015354"/>
                </a:lnTo>
                <a:cubicBezTo>
                  <a:pt x="505316" y="2002407"/>
                  <a:pt x="528123" y="1988644"/>
                  <a:pt x="548490" y="1974327"/>
                </a:cubicBezTo>
                <a:lnTo>
                  <a:pt x="591378" y="1938902"/>
                </a:lnTo>
                <a:lnTo>
                  <a:pt x="534187" y="1961872"/>
                </a:lnTo>
                <a:cubicBezTo>
                  <a:pt x="453696" y="1983687"/>
                  <a:pt x="350865" y="1983655"/>
                  <a:pt x="245577" y="1960263"/>
                </a:cubicBezTo>
                <a:lnTo>
                  <a:pt x="248113" y="1941395"/>
                </a:lnTo>
                <a:cubicBezTo>
                  <a:pt x="380037" y="1971087"/>
                  <a:pt x="507879" y="1963801"/>
                  <a:pt x="588553" y="1921993"/>
                </a:cubicBezTo>
                <a:cubicBezTo>
                  <a:pt x="606490" y="1912697"/>
                  <a:pt x="621394" y="1902130"/>
                  <a:pt x="633350" y="1890551"/>
                </a:cubicBezTo>
                <a:lnTo>
                  <a:pt x="646282" y="1872657"/>
                </a:lnTo>
                <a:lnTo>
                  <a:pt x="663648" y="1837539"/>
                </a:lnTo>
                <a:lnTo>
                  <a:pt x="669006" y="1801813"/>
                </a:lnTo>
                <a:lnTo>
                  <a:pt x="663648" y="1766087"/>
                </a:lnTo>
                <a:lnTo>
                  <a:pt x="646282" y="1730968"/>
                </a:lnTo>
                <a:lnTo>
                  <a:pt x="633350" y="1713074"/>
                </a:lnTo>
                <a:cubicBezTo>
                  <a:pt x="621394" y="1701496"/>
                  <a:pt x="606490" y="1690928"/>
                  <a:pt x="588553" y="1681633"/>
                </a:cubicBezTo>
                <a:cubicBezTo>
                  <a:pt x="507879" y="1639824"/>
                  <a:pt x="380037" y="1632538"/>
                  <a:pt x="248113" y="1662230"/>
                </a:cubicBezTo>
                <a:lnTo>
                  <a:pt x="245577" y="1643363"/>
                </a:lnTo>
                <a:cubicBezTo>
                  <a:pt x="350865" y="1619970"/>
                  <a:pt x="453696" y="1619938"/>
                  <a:pt x="534187" y="1641753"/>
                </a:cubicBezTo>
                <a:lnTo>
                  <a:pt x="591378" y="1664724"/>
                </a:lnTo>
                <a:lnTo>
                  <a:pt x="548490" y="1629298"/>
                </a:lnTo>
                <a:cubicBezTo>
                  <a:pt x="528123" y="1614981"/>
                  <a:pt x="505316" y="1601218"/>
                  <a:pt x="480154" y="1588271"/>
                </a:cubicBezTo>
                <a:lnTo>
                  <a:pt x="480844" y="1587782"/>
                </a:lnTo>
                <a:lnTo>
                  <a:pt x="367901" y="1526475"/>
                </a:lnTo>
                <a:cubicBezTo>
                  <a:pt x="145936" y="1376510"/>
                  <a:pt x="0" y="1122548"/>
                  <a:pt x="0" y="834497"/>
                </a:cubicBezTo>
                <a:cubicBezTo>
                  <a:pt x="0" y="373616"/>
                  <a:pt x="373596" y="0"/>
                  <a:pt x="834450"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bIns="0" anchor="b">
            <a:noAutofit/>
          </a:bodyPr>
          <a:lstStyle/>
          <a:p>
            <a:pPr algn="ctr">
              <a:defRPr/>
            </a:pPr>
            <a:endParaRPr lang="zh-CN" altLang="en-US" sz="2400" dirty="0">
              <a:solidFill>
                <a:schemeClr val="tx1"/>
              </a:solidFill>
            </a:endParaRPr>
          </a:p>
        </p:txBody>
      </p:sp>
      <p:sp>
        <p:nvSpPr>
          <p:cNvPr id="27" name="椭圆 26"/>
          <p:cNvSpPr/>
          <p:nvPr/>
        </p:nvSpPr>
        <p:spPr>
          <a:xfrm>
            <a:off x="5376862" y="2381249"/>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29" name="椭圆 28"/>
          <p:cNvSpPr/>
          <p:nvPr/>
        </p:nvSpPr>
        <p:spPr>
          <a:xfrm>
            <a:off x="5376862" y="4314824"/>
            <a:ext cx="1438275" cy="1438275"/>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a:solidFill>
                  <a:srgbClr val="FFFFFF"/>
                </a:solidFill>
              </a:rPr>
              <a:t>文本</a:t>
            </a:r>
            <a:endParaRPr lang="zh-CN" altLang="en-US" sz="2000" dirty="0">
              <a:solidFill>
                <a:srgbClr val="FFFFFF"/>
              </a:solidFill>
            </a:endParaRPr>
          </a:p>
        </p:txBody>
      </p:sp>
      <p:sp>
        <p:nvSpPr>
          <p:cNvPr id="30" name="圆角矩形 16"/>
          <p:cNvSpPr/>
          <p:nvPr/>
        </p:nvSpPr>
        <p:spPr>
          <a:xfrm>
            <a:off x="1883456"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1" name="圆角矩形 17"/>
          <p:cNvSpPr/>
          <p:nvPr/>
        </p:nvSpPr>
        <p:spPr>
          <a:xfrm>
            <a:off x="7154923" y="3848713"/>
            <a:ext cx="3153622" cy="424903"/>
          </a:xfrm>
          <a:prstGeom prst="roundRect">
            <a:avLst>
              <a:gd name="adj" fmla="val 50000"/>
            </a:avLst>
          </a:prstGeom>
          <a:solidFill>
            <a:srgbClr val="FFFFFF"/>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accent1"/>
                </a:solidFill>
                <a:latin typeface="幼圆" panose="02010509060101010101" pitchFamily="49" charset="-122"/>
                <a:ea typeface="幼圆" panose="02010509060101010101" pitchFamily="49" charset="-122"/>
              </a:rPr>
              <a:t>请在此输入您的文本</a:t>
            </a:r>
            <a:endParaRPr lang="zh-CN" altLang="zh-CN" sz="1800" dirty="0">
              <a:solidFill>
                <a:schemeClr val="accent1"/>
              </a:solidFill>
              <a:latin typeface="幼圆" panose="02010509060101010101" pitchFamily="49" charset="-122"/>
              <a:ea typeface="幼圆" panose="02010509060101010101" pitchFamily="49" charset="-122"/>
            </a:endParaRPr>
          </a:p>
        </p:txBody>
      </p:sp>
      <p:sp>
        <p:nvSpPr>
          <p:cNvPr id="32" name="矩形 31"/>
          <p:cNvSpPr/>
          <p:nvPr/>
        </p:nvSpPr>
        <p:spPr>
          <a:xfrm>
            <a:off x="2197045"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3" name="矩形 32"/>
          <p:cNvSpPr/>
          <p:nvPr/>
        </p:nvSpPr>
        <p:spPr>
          <a:xfrm>
            <a:off x="2197045"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4" name="矩形 33"/>
          <p:cNvSpPr/>
          <p:nvPr/>
        </p:nvSpPr>
        <p:spPr>
          <a:xfrm>
            <a:off x="7468512" y="238124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5" name="矩形 34"/>
          <p:cNvSpPr/>
          <p:nvPr/>
        </p:nvSpPr>
        <p:spPr>
          <a:xfrm>
            <a:off x="7468512" y="4396759"/>
            <a:ext cx="2526444" cy="135191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Tree>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9" name="MH_Other_2"/>
          <p:cNvSpPr/>
          <p:nvPr>
            <p:custDataLst>
              <p:tags r:id="rId1"/>
            </p:custDataLst>
          </p:nvPr>
        </p:nvSpPr>
        <p:spPr>
          <a:xfrm>
            <a:off x="6692901" y="2041525"/>
            <a:ext cx="4557713" cy="3367088"/>
          </a:xfrm>
          <a:custGeom>
            <a:avLst/>
            <a:gdLst>
              <a:gd name="connsiteX0" fmla="*/ 106446 w 4557485"/>
              <a:gd name="connsiteY0" fmla="*/ 0 h 3367314"/>
              <a:gd name="connsiteX1" fmla="*/ 4451039 w 4557485"/>
              <a:gd name="connsiteY1" fmla="*/ 0 h 3367314"/>
              <a:gd name="connsiteX2" fmla="*/ 4557485 w 4557485"/>
              <a:gd name="connsiteY2" fmla="*/ 106446 h 3367314"/>
              <a:gd name="connsiteX3" fmla="*/ 4557485 w 4557485"/>
              <a:gd name="connsiteY3" fmla="*/ 2622239 h 3367314"/>
              <a:gd name="connsiteX4" fmla="*/ 4451039 w 4557485"/>
              <a:gd name="connsiteY4" fmla="*/ 2728685 h 3367314"/>
              <a:gd name="connsiteX5" fmla="*/ 3773714 w 4557485"/>
              <a:gd name="connsiteY5" fmla="*/ 2728685 h 3367314"/>
              <a:gd name="connsiteX6" fmla="*/ 3773714 w 4557485"/>
              <a:gd name="connsiteY6" fmla="*/ 3367314 h 3367314"/>
              <a:gd name="connsiteX7" fmla="*/ 3135085 w 4557485"/>
              <a:gd name="connsiteY7" fmla="*/ 2728685 h 3367314"/>
              <a:gd name="connsiteX8" fmla="*/ 106446 w 4557485"/>
              <a:gd name="connsiteY8" fmla="*/ 2728685 h 3367314"/>
              <a:gd name="connsiteX9" fmla="*/ 0 w 4557485"/>
              <a:gd name="connsiteY9" fmla="*/ 2622239 h 3367314"/>
              <a:gd name="connsiteX10" fmla="*/ 0 w 4557485"/>
              <a:gd name="connsiteY10" fmla="*/ 106446 h 3367314"/>
              <a:gd name="connsiteX11" fmla="*/ 106446 w 4557485"/>
              <a:gd name="connsiteY11" fmla="*/ 0 h 336731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4557485" h="3367314">
                <a:moveTo>
                  <a:pt x="106446" y="0"/>
                </a:moveTo>
                <a:lnTo>
                  <a:pt x="4451039" y="0"/>
                </a:lnTo>
                <a:cubicBezTo>
                  <a:pt x="4509828" y="0"/>
                  <a:pt x="4557485" y="47657"/>
                  <a:pt x="4557485" y="106446"/>
                </a:cubicBezTo>
                <a:lnTo>
                  <a:pt x="4557485" y="2622239"/>
                </a:lnTo>
                <a:cubicBezTo>
                  <a:pt x="4557485" y="2681028"/>
                  <a:pt x="4509828" y="2728685"/>
                  <a:pt x="4451039" y="2728685"/>
                </a:cubicBezTo>
                <a:lnTo>
                  <a:pt x="3773714" y="2728685"/>
                </a:lnTo>
                <a:lnTo>
                  <a:pt x="3773714" y="3367314"/>
                </a:lnTo>
                <a:lnTo>
                  <a:pt x="3135085" y="2728685"/>
                </a:lnTo>
                <a:lnTo>
                  <a:pt x="106446" y="2728685"/>
                </a:lnTo>
                <a:cubicBezTo>
                  <a:pt x="47657" y="2728685"/>
                  <a:pt x="0" y="2681028"/>
                  <a:pt x="0" y="2622239"/>
                </a:cubicBezTo>
                <a:lnTo>
                  <a:pt x="0" y="106446"/>
                </a:lnTo>
                <a:cubicBezTo>
                  <a:pt x="0" y="47657"/>
                  <a:pt x="47657" y="0"/>
                  <a:pt x="106446"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zh-CN" altLang="en-US"/>
          </a:p>
        </p:txBody>
      </p:sp>
      <p:sp>
        <p:nvSpPr>
          <p:cNvPr id="21" name="MH_Other_3"/>
          <p:cNvSpPr/>
          <p:nvPr>
            <p:custDataLst>
              <p:tags r:id="rId2"/>
            </p:custDataLst>
          </p:nvPr>
        </p:nvSpPr>
        <p:spPr>
          <a:xfrm>
            <a:off x="6781800" y="2154238"/>
            <a:ext cx="376238" cy="285750"/>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29" name="MH_Other_4"/>
          <p:cNvSpPr/>
          <p:nvPr>
            <p:custDataLst>
              <p:tags r:id="rId3"/>
            </p:custDataLst>
          </p:nvPr>
        </p:nvSpPr>
        <p:spPr>
          <a:xfrm rot="10800000">
            <a:off x="10814844" y="4360863"/>
            <a:ext cx="376238" cy="284162"/>
          </a:xfrm>
          <a:custGeom>
            <a:avLst/>
            <a:gdLst/>
            <a:ahLst/>
            <a:cxnLst/>
            <a:rect l="l" t="t" r="r" b="b"/>
            <a:pathLst>
              <a:path w="376733" h="285293">
                <a:moveTo>
                  <a:pt x="374295" y="1219"/>
                </a:moveTo>
                <a:cubicBezTo>
                  <a:pt x="375920" y="1219"/>
                  <a:pt x="376733" y="2032"/>
                  <a:pt x="376733" y="3657"/>
                </a:cubicBezTo>
                <a:cubicBezTo>
                  <a:pt x="376733" y="6096"/>
                  <a:pt x="374295" y="10566"/>
                  <a:pt x="369418" y="17069"/>
                </a:cubicBezTo>
                <a:cubicBezTo>
                  <a:pt x="353975" y="36576"/>
                  <a:pt x="342392" y="58725"/>
                  <a:pt x="334671" y="83515"/>
                </a:cubicBezTo>
                <a:cubicBezTo>
                  <a:pt x="326949" y="108305"/>
                  <a:pt x="323088" y="129235"/>
                  <a:pt x="323088" y="146304"/>
                </a:cubicBezTo>
                <a:cubicBezTo>
                  <a:pt x="323088" y="163373"/>
                  <a:pt x="328778" y="186131"/>
                  <a:pt x="340157" y="214579"/>
                </a:cubicBezTo>
                <a:cubicBezTo>
                  <a:pt x="343408" y="221894"/>
                  <a:pt x="345034" y="229819"/>
                  <a:pt x="345034" y="238353"/>
                </a:cubicBezTo>
                <a:cubicBezTo>
                  <a:pt x="345034" y="246888"/>
                  <a:pt x="336703" y="255422"/>
                  <a:pt x="320040" y="263957"/>
                </a:cubicBezTo>
                <a:cubicBezTo>
                  <a:pt x="303378" y="272491"/>
                  <a:pt x="287732" y="276758"/>
                  <a:pt x="273101" y="276758"/>
                </a:cubicBezTo>
                <a:cubicBezTo>
                  <a:pt x="258471" y="276758"/>
                  <a:pt x="243434" y="272288"/>
                  <a:pt x="227991" y="263347"/>
                </a:cubicBezTo>
                <a:cubicBezTo>
                  <a:pt x="212548" y="254406"/>
                  <a:pt x="204826" y="237541"/>
                  <a:pt x="204826" y="212750"/>
                </a:cubicBezTo>
                <a:cubicBezTo>
                  <a:pt x="204826" y="187960"/>
                  <a:pt x="213564" y="158089"/>
                  <a:pt x="231039" y="123139"/>
                </a:cubicBezTo>
                <a:cubicBezTo>
                  <a:pt x="248514" y="88189"/>
                  <a:pt x="274930" y="59131"/>
                  <a:pt x="310287" y="35966"/>
                </a:cubicBezTo>
                <a:cubicBezTo>
                  <a:pt x="345644" y="12801"/>
                  <a:pt x="366980" y="1219"/>
                  <a:pt x="374295" y="1219"/>
                </a:cubicBezTo>
                <a:close/>
                <a:moveTo>
                  <a:pt x="235916" y="0"/>
                </a:moveTo>
                <a:cubicBezTo>
                  <a:pt x="240386" y="0"/>
                  <a:pt x="242621" y="813"/>
                  <a:pt x="242621" y="2438"/>
                </a:cubicBezTo>
                <a:cubicBezTo>
                  <a:pt x="242621" y="4877"/>
                  <a:pt x="239370" y="8941"/>
                  <a:pt x="232868" y="14630"/>
                </a:cubicBezTo>
                <a:cubicBezTo>
                  <a:pt x="199543" y="42265"/>
                  <a:pt x="175159" y="71120"/>
                  <a:pt x="159716" y="101193"/>
                </a:cubicBezTo>
                <a:cubicBezTo>
                  <a:pt x="144272" y="131267"/>
                  <a:pt x="136551" y="156057"/>
                  <a:pt x="136551" y="175565"/>
                </a:cubicBezTo>
                <a:cubicBezTo>
                  <a:pt x="136551" y="195072"/>
                  <a:pt x="137973" y="209702"/>
                  <a:pt x="140818" y="219456"/>
                </a:cubicBezTo>
                <a:cubicBezTo>
                  <a:pt x="143663" y="229209"/>
                  <a:pt x="145085" y="236118"/>
                  <a:pt x="145085" y="240182"/>
                </a:cubicBezTo>
                <a:cubicBezTo>
                  <a:pt x="145085" y="253187"/>
                  <a:pt x="137160" y="263957"/>
                  <a:pt x="121311" y="272491"/>
                </a:cubicBezTo>
                <a:cubicBezTo>
                  <a:pt x="105461" y="281025"/>
                  <a:pt x="90831" y="285293"/>
                  <a:pt x="77420" y="285293"/>
                </a:cubicBezTo>
                <a:cubicBezTo>
                  <a:pt x="64008" y="285293"/>
                  <a:pt x="47752" y="279400"/>
                  <a:pt x="28652" y="267614"/>
                </a:cubicBezTo>
                <a:cubicBezTo>
                  <a:pt x="9551" y="255829"/>
                  <a:pt x="0" y="238557"/>
                  <a:pt x="0" y="215798"/>
                </a:cubicBezTo>
                <a:cubicBezTo>
                  <a:pt x="0" y="202793"/>
                  <a:pt x="3658" y="189585"/>
                  <a:pt x="10973" y="176174"/>
                </a:cubicBezTo>
                <a:cubicBezTo>
                  <a:pt x="18288" y="162763"/>
                  <a:pt x="32716" y="142849"/>
                  <a:pt x="54255" y="116433"/>
                </a:cubicBezTo>
                <a:cubicBezTo>
                  <a:pt x="75794" y="90017"/>
                  <a:pt x="98959" y="67869"/>
                  <a:pt x="123749" y="49987"/>
                </a:cubicBezTo>
                <a:cubicBezTo>
                  <a:pt x="148540" y="32105"/>
                  <a:pt x="172314" y="19304"/>
                  <a:pt x="195072" y="11582"/>
                </a:cubicBezTo>
                <a:cubicBezTo>
                  <a:pt x="217831" y="3861"/>
                  <a:pt x="231445" y="0"/>
                  <a:pt x="235916" y="0"/>
                </a:cubicBezTo>
                <a:close/>
              </a:path>
            </a:pathLst>
          </a:custGeom>
          <a:solidFill>
            <a:srgbClr val="FFFFFF"/>
          </a:solidFill>
          <a:ln>
            <a:noFill/>
          </a:ln>
          <a:effectLst/>
        </p:spPr>
        <p:txBody>
          <a:bodyPr/>
          <a:lstStyle/>
          <a:p>
            <a:pPr algn="just">
              <a:lnSpc>
                <a:spcPct val="130000"/>
              </a:lnSpc>
              <a:defRPr/>
            </a:pPr>
            <a:endParaRPr lang="zh-CN" altLang="en-US" sz="9600">
              <a:solidFill>
                <a:srgbClr val="FFFFFF"/>
              </a:solidFill>
              <a:latin typeface="华文隶书" panose="02010800040101010101" pitchFamily="2" charset="-122"/>
              <a:ea typeface="华文隶书" panose="02010800040101010101" pitchFamily="2" charset="-122"/>
            </a:endParaRPr>
          </a:p>
        </p:txBody>
      </p:sp>
      <p:sp>
        <p:nvSpPr>
          <p:cNvPr id="30" name="矩形 29"/>
          <p:cNvSpPr/>
          <p:nvPr/>
        </p:nvSpPr>
        <p:spPr>
          <a:xfrm>
            <a:off x="7900933" y="5537474"/>
            <a:ext cx="3153622" cy="42490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r">
              <a:lnSpc>
                <a:spcPct val="150000"/>
              </a:lnSpc>
            </a:pPr>
            <a:r>
              <a:rPr lang="zh-CN" altLang="en-US" sz="1800" b="1" dirty="0">
                <a:solidFill>
                  <a:schemeClr val="accent1"/>
                </a:solidFill>
                <a:latin typeface="+mj-ea"/>
                <a:ea typeface="+mj-ea"/>
              </a:rPr>
              <a:t>请在此输入您的文本</a:t>
            </a:r>
            <a:endParaRPr lang="zh-CN" altLang="zh-CN" sz="1800" b="1" dirty="0">
              <a:solidFill>
                <a:schemeClr val="accent1"/>
              </a:solidFill>
              <a:latin typeface="+mj-ea"/>
              <a:ea typeface="+mj-ea"/>
            </a:endParaRPr>
          </a:p>
        </p:txBody>
      </p:sp>
      <p:sp>
        <p:nvSpPr>
          <p:cNvPr id="31" name="矩形 30"/>
          <p:cNvSpPr/>
          <p:nvPr/>
        </p:nvSpPr>
        <p:spPr>
          <a:xfrm>
            <a:off x="7104061" y="2382838"/>
            <a:ext cx="3817143" cy="192087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rgbClr val="FFFFFF"/>
                </a:solidFill>
                <a:latin typeface="+mn-ea"/>
              </a:rPr>
              <a:t>请输入文本请输入文本请输入文本请输入文本请输入文本请输入文本请输入文本请输入文本请输入文本请输入文本请输入文本请输入文本</a:t>
            </a:r>
            <a:endParaRPr lang="zh-CN" altLang="zh-CN" sz="1800" dirty="0">
              <a:solidFill>
                <a:srgbClr val="FFFFFF"/>
              </a:solidFill>
              <a:latin typeface="+mn-ea"/>
            </a:endParaRPr>
          </a:p>
        </p:txBody>
      </p:sp>
      <p:sp>
        <p:nvSpPr>
          <p:cNvPr id="32" name="矩形 31"/>
          <p:cNvSpPr/>
          <p:nvPr/>
        </p:nvSpPr>
        <p:spPr>
          <a:xfrm>
            <a:off x="792163" y="1371181"/>
            <a:ext cx="4747262" cy="50581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Tree>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7" name="Freeform 21"/>
          <p:cNvSpPr/>
          <p:nvPr/>
        </p:nvSpPr>
        <p:spPr bwMode="auto">
          <a:xfrm>
            <a:off x="6664857" y="2181198"/>
            <a:ext cx="1912101" cy="1912101"/>
          </a:xfrm>
          <a:prstGeom prst="ellipse">
            <a:avLst/>
          </a:prstGeom>
          <a:solidFill>
            <a:schemeClr val="accent1"/>
          </a:solidFill>
          <a:ln>
            <a:noFill/>
          </a:ln>
        </p:spPr>
        <p:txBody>
          <a:bodyPr/>
          <a:lstStyle/>
          <a:p>
            <a:endParaRPr lang="zh-CN" altLang="en-US"/>
          </a:p>
        </p:txBody>
      </p:sp>
      <p:sp>
        <p:nvSpPr>
          <p:cNvPr id="26" name="Freeform 21"/>
          <p:cNvSpPr/>
          <p:nvPr/>
        </p:nvSpPr>
        <p:spPr bwMode="auto">
          <a:xfrm>
            <a:off x="9581322" y="2181198"/>
            <a:ext cx="1912101" cy="1912101"/>
          </a:xfrm>
          <a:prstGeom prst="ellipse">
            <a:avLst/>
          </a:prstGeom>
          <a:solidFill>
            <a:schemeClr val="accent1"/>
          </a:solidFill>
          <a:ln>
            <a:noFill/>
          </a:ln>
        </p:spPr>
        <p:txBody>
          <a:bodyPr/>
          <a:lstStyle/>
          <a:p>
            <a:endParaRPr lang="zh-CN" altLang="en-US"/>
          </a:p>
        </p:txBody>
      </p:sp>
      <p:sp>
        <p:nvSpPr>
          <p:cNvPr id="28" name="矩形 27"/>
          <p:cNvSpPr/>
          <p:nvPr/>
        </p:nvSpPr>
        <p:spPr>
          <a:xfrm>
            <a:off x="6296881"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4" name="矩形 33"/>
          <p:cNvSpPr/>
          <p:nvPr/>
        </p:nvSpPr>
        <p:spPr>
          <a:xfrm>
            <a:off x="9213346" y="4274396"/>
            <a:ext cx="2648052" cy="152741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2000" dirty="0">
                <a:solidFill>
                  <a:schemeClr val="tx1"/>
                </a:solidFill>
                <a:latin typeface="+mj-ea"/>
                <a:ea typeface="+mj-ea"/>
              </a:rPr>
              <a:t>请输入文本请输入文本请输入文本请输入文本请输入文本</a:t>
            </a:r>
            <a:endParaRPr lang="zh-CN" altLang="zh-CN" sz="2000" dirty="0">
              <a:solidFill>
                <a:schemeClr val="tx1"/>
              </a:solidFill>
              <a:latin typeface="+mj-ea"/>
              <a:ea typeface="+mj-ea"/>
            </a:endParaRPr>
          </a:p>
        </p:txBody>
      </p:sp>
      <p:sp>
        <p:nvSpPr>
          <p:cNvPr id="35" name="矩形 34"/>
          <p:cNvSpPr/>
          <p:nvPr/>
        </p:nvSpPr>
        <p:spPr>
          <a:xfrm>
            <a:off x="852417" y="294908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6" name="圆角矩形 34"/>
          <p:cNvSpPr/>
          <p:nvPr/>
        </p:nvSpPr>
        <p:spPr>
          <a:xfrm>
            <a:off x="1497643" y="185385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sp>
        <p:nvSpPr>
          <p:cNvPr id="37" name="矩形 36"/>
          <p:cNvSpPr/>
          <p:nvPr/>
        </p:nvSpPr>
        <p:spPr>
          <a:xfrm>
            <a:off x="852417" y="5401412"/>
            <a:ext cx="4055572" cy="117283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n-ea"/>
              </a:rPr>
              <a:t>请输入文本请输入文本请输入文本请输入文本请输入文本请输入文本</a:t>
            </a:r>
            <a:endParaRPr lang="zh-CN" altLang="zh-CN" sz="1800" dirty="0">
              <a:solidFill>
                <a:schemeClr val="tx1"/>
              </a:solidFill>
              <a:latin typeface="+mn-ea"/>
            </a:endParaRPr>
          </a:p>
        </p:txBody>
      </p:sp>
      <p:sp>
        <p:nvSpPr>
          <p:cNvPr id="38" name="圆角矩形 38"/>
          <p:cNvSpPr/>
          <p:nvPr/>
        </p:nvSpPr>
        <p:spPr>
          <a:xfrm>
            <a:off x="1497643" y="4306184"/>
            <a:ext cx="2872115" cy="720001"/>
          </a:xfrm>
          <a:prstGeom prst="roundRect">
            <a:avLst>
              <a:gd name="adj" fmla="val 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2800" dirty="0">
                <a:solidFill>
                  <a:srgbClr val="FEFFFF"/>
                </a:solidFill>
                <a:latin typeface="幼圆" panose="02010509060101010101" pitchFamily="49" charset="-122"/>
                <a:ea typeface="幼圆" panose="02010509060101010101" pitchFamily="49" charset="-122"/>
              </a:rPr>
              <a:t>请输入文本</a:t>
            </a:r>
            <a:endParaRPr lang="zh-CN" altLang="zh-CN" sz="2800" dirty="0">
              <a:solidFill>
                <a:srgbClr val="FEFFFF"/>
              </a:solidFill>
              <a:latin typeface="幼圆" panose="02010509060101010101" pitchFamily="49" charset="-122"/>
              <a:ea typeface="幼圆" panose="02010509060101010101" pitchFamily="49" charset="-122"/>
            </a:endParaRPr>
          </a:p>
        </p:txBody>
      </p:sp>
      <p:cxnSp>
        <p:nvCxnSpPr>
          <p:cNvPr id="39" name="直接连接符 38"/>
          <p:cNvCxnSpPr/>
          <p:nvPr/>
        </p:nvCxnSpPr>
        <p:spPr>
          <a:xfrm>
            <a:off x="852417" y="2825088"/>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40" name="直接连接符 39"/>
          <p:cNvCxnSpPr/>
          <p:nvPr/>
        </p:nvCxnSpPr>
        <p:spPr>
          <a:xfrm>
            <a:off x="852417" y="5254389"/>
            <a:ext cx="4162567"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18" name="KSO_Shape"/>
          <p:cNvSpPr/>
          <p:nvPr/>
        </p:nvSpPr>
        <p:spPr bwMode="auto">
          <a:xfrm>
            <a:off x="7132276" y="2648615"/>
            <a:ext cx="977266" cy="977266"/>
          </a:xfrm>
          <a:custGeom>
            <a:avLst/>
            <a:gdLst>
              <a:gd name="T0" fmla="*/ 1525625 w 2019300"/>
              <a:gd name="T1" fmla="*/ 1755362 h 2019301"/>
              <a:gd name="T2" fmla="*/ 1603674 w 2019300"/>
              <a:gd name="T3" fmla="*/ 1706508 h 2019301"/>
              <a:gd name="T4" fmla="*/ 1639843 w 2019300"/>
              <a:gd name="T5" fmla="*/ 1631324 h 2019301"/>
              <a:gd name="T6" fmla="*/ 1625883 w 2019300"/>
              <a:gd name="T7" fmla="*/ 1355330 h 2019301"/>
              <a:gd name="T8" fmla="*/ 1564967 w 2019300"/>
              <a:gd name="T9" fmla="*/ 1292835 h 2019301"/>
              <a:gd name="T10" fmla="*/ 1471055 w 2019300"/>
              <a:gd name="T11" fmla="*/ 1263333 h 2019301"/>
              <a:gd name="T12" fmla="*/ 1738832 w 2019300"/>
              <a:gd name="T13" fmla="*/ 888362 h 2019301"/>
              <a:gd name="T14" fmla="*/ 1899054 w 2019300"/>
              <a:gd name="T15" fmla="*/ 960057 h 2019301"/>
              <a:gd name="T16" fmla="*/ 1999312 w 2019300"/>
              <a:gd name="T17" fmla="*/ 1101861 h 2019301"/>
              <a:gd name="T18" fmla="*/ 2019300 w 2019300"/>
              <a:gd name="T19" fmla="*/ 1696991 h 2019301"/>
              <a:gd name="T20" fmla="*/ 1979324 w 2019300"/>
              <a:gd name="T21" fmla="*/ 1846091 h 2019301"/>
              <a:gd name="T22" fmla="*/ 1859713 w 2019300"/>
              <a:gd name="T23" fmla="*/ 1971716 h 2019301"/>
              <a:gd name="T24" fmla="*/ 1705201 w 2019300"/>
              <a:gd name="T25" fmla="*/ 2018984 h 2019301"/>
              <a:gd name="T26" fmla="*/ 1368893 w 2019300"/>
              <a:gd name="T27" fmla="*/ 2004391 h 2019301"/>
              <a:gd name="T28" fmla="*/ 1222314 w 2019300"/>
              <a:gd name="T29" fmla="*/ 1910807 h 2019301"/>
              <a:gd name="T30" fmla="*/ 1143313 w 2019300"/>
              <a:gd name="T31" fmla="*/ 1755362 h 2019301"/>
              <a:gd name="T32" fmla="*/ 1138236 w 2019300"/>
              <a:gd name="T33" fmla="*/ 1181486 h 2019301"/>
              <a:gd name="T34" fmla="*/ 1202325 w 2019300"/>
              <a:gd name="T35" fmla="*/ 1017476 h 2019301"/>
              <a:gd name="T36" fmla="*/ 1338752 w 2019300"/>
              <a:gd name="T37" fmla="*/ 910251 h 2019301"/>
              <a:gd name="T38" fmla="*/ 126047 w 2019300"/>
              <a:gd name="T39" fmla="*/ 1641158 h 2019301"/>
              <a:gd name="T40" fmla="*/ 498793 w 2019300"/>
              <a:gd name="T41" fmla="*/ 1614488 h 2019301"/>
              <a:gd name="T42" fmla="*/ 594678 w 2019300"/>
              <a:gd name="T43" fmla="*/ 1535113 h 2019301"/>
              <a:gd name="T44" fmla="*/ 630873 w 2019300"/>
              <a:gd name="T45" fmla="*/ 1420496 h 2019301"/>
              <a:gd name="T46" fmla="*/ 600710 w 2019300"/>
              <a:gd name="T47" fmla="*/ 873443 h 2019301"/>
              <a:gd name="T48" fmla="*/ 509270 w 2019300"/>
              <a:gd name="T49" fmla="*/ 789940 h 2019301"/>
              <a:gd name="T50" fmla="*/ 378778 w 2019300"/>
              <a:gd name="T51" fmla="*/ 757873 h 2019301"/>
              <a:gd name="T52" fmla="*/ 1745279 w 2019300"/>
              <a:gd name="T53" fmla="*/ 646041 h 2019301"/>
              <a:gd name="T54" fmla="*/ 1766887 w 2019300"/>
              <a:gd name="T55" fmla="*/ 707325 h 2019301"/>
              <a:gd name="T56" fmla="*/ 1723671 w 2019300"/>
              <a:gd name="T57" fmla="*/ 754395 h 2019301"/>
              <a:gd name="T58" fmla="*/ 1412260 w 2019300"/>
              <a:gd name="T59" fmla="*/ 742706 h 2019301"/>
              <a:gd name="T60" fmla="*/ 1390334 w 2019300"/>
              <a:gd name="T61" fmla="*/ 681737 h 2019301"/>
              <a:gd name="T62" fmla="*/ 1433551 w 2019300"/>
              <a:gd name="T63" fmla="*/ 634668 h 2019301"/>
              <a:gd name="T64" fmla="*/ 997268 w 2019300"/>
              <a:gd name="T65" fmla="*/ 386080 h 2019301"/>
              <a:gd name="T66" fmla="*/ 1153478 w 2019300"/>
              <a:gd name="T67" fmla="*/ 465456 h 2019301"/>
              <a:gd name="T68" fmla="*/ 1247141 w 2019300"/>
              <a:gd name="T69" fmla="*/ 611823 h 2019301"/>
              <a:gd name="T70" fmla="*/ 1242378 w 2019300"/>
              <a:gd name="T71" fmla="*/ 760413 h 2019301"/>
              <a:gd name="T72" fmla="*/ 1139826 w 2019300"/>
              <a:gd name="T73" fmla="*/ 786130 h 2019301"/>
              <a:gd name="T74" fmla="*/ 1049338 w 2019300"/>
              <a:gd name="T75" fmla="*/ 835978 h 2019301"/>
              <a:gd name="T76" fmla="*/ 969328 w 2019300"/>
              <a:gd name="T77" fmla="*/ 913766 h 2019301"/>
              <a:gd name="T78" fmla="*/ 916623 w 2019300"/>
              <a:gd name="T79" fmla="*/ 1002348 h 2019301"/>
              <a:gd name="T80" fmla="*/ 887730 w 2019300"/>
              <a:gd name="T81" fmla="*/ 1103631 h 2019301"/>
              <a:gd name="T82" fmla="*/ 885508 w 2019300"/>
              <a:gd name="T83" fmla="*/ 1781176 h 2019301"/>
              <a:gd name="T84" fmla="*/ 909638 w 2019300"/>
              <a:gd name="T85" fmla="*/ 1884998 h 2019301"/>
              <a:gd name="T86" fmla="*/ 217487 w 2019300"/>
              <a:gd name="T87" fmla="*/ 1873568 h 2019301"/>
              <a:gd name="T88" fmla="*/ 75565 w 2019300"/>
              <a:gd name="T89" fmla="*/ 1772921 h 2019301"/>
              <a:gd name="T90" fmla="*/ 4127 w 2019300"/>
              <a:gd name="T91" fmla="*/ 1613218 h 2019301"/>
              <a:gd name="T92" fmla="*/ 4127 w 2019300"/>
              <a:gd name="T93" fmla="*/ 660083 h 2019301"/>
              <a:gd name="T94" fmla="*/ 75565 w 2019300"/>
              <a:gd name="T95" fmla="*/ 499746 h 2019301"/>
              <a:gd name="T96" fmla="*/ 217487 w 2019300"/>
              <a:gd name="T97" fmla="*/ 399416 h 2019301"/>
              <a:gd name="T98" fmla="*/ 884396 w 2019300"/>
              <a:gd name="T99" fmla="*/ 0 h 2019301"/>
              <a:gd name="T100" fmla="*/ 950201 w 2019300"/>
              <a:gd name="T101" fmla="*/ 18508 h 2019301"/>
              <a:gd name="T102" fmla="*/ 995661 w 2019300"/>
              <a:gd name="T103" fmla="*/ 66372 h 2019301"/>
              <a:gd name="T104" fmla="*/ 1010602 w 2019300"/>
              <a:gd name="T105" fmla="*/ 133382 h 2019301"/>
              <a:gd name="T106" fmla="*/ 989303 w 2019300"/>
              <a:gd name="T107" fmla="*/ 197839 h 2019301"/>
              <a:gd name="T108" fmla="*/ 939393 w 2019300"/>
              <a:gd name="T109" fmla="*/ 241555 h 2019301"/>
              <a:gd name="T110" fmla="*/ 372897 w 2019300"/>
              <a:gd name="T111" fmla="*/ 253681 h 2019301"/>
              <a:gd name="T112" fmla="*/ 308681 w 2019300"/>
              <a:gd name="T113" fmla="*/ 231982 h 2019301"/>
              <a:gd name="T114" fmla="*/ 265129 w 2019300"/>
              <a:gd name="T115" fmla="*/ 181884 h 2019301"/>
              <a:gd name="T116" fmla="*/ 253367 w 2019300"/>
              <a:gd name="T117" fmla="*/ 113917 h 2019301"/>
              <a:gd name="T118" fmla="*/ 277845 w 2019300"/>
              <a:gd name="T119" fmla="*/ 51055 h 2019301"/>
              <a:gd name="T120" fmla="*/ 329980 w 2019300"/>
              <a:gd name="T121" fmla="*/ 10211 h 20193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2019300" h="2019301">
                <a:moveTo>
                  <a:pt x="1262607" y="1262698"/>
                </a:moveTo>
                <a:lnTo>
                  <a:pt x="1262607" y="1767417"/>
                </a:lnTo>
                <a:lnTo>
                  <a:pt x="1452018" y="1767417"/>
                </a:lnTo>
                <a:lnTo>
                  <a:pt x="1461537" y="1767100"/>
                </a:lnTo>
                <a:lnTo>
                  <a:pt x="1471055" y="1766148"/>
                </a:lnTo>
                <a:lnTo>
                  <a:pt x="1480890" y="1765514"/>
                </a:lnTo>
                <a:lnTo>
                  <a:pt x="1490091" y="1764245"/>
                </a:lnTo>
                <a:lnTo>
                  <a:pt x="1499292" y="1762342"/>
                </a:lnTo>
                <a:lnTo>
                  <a:pt x="1508175" y="1760121"/>
                </a:lnTo>
                <a:lnTo>
                  <a:pt x="1517059" y="1757900"/>
                </a:lnTo>
                <a:lnTo>
                  <a:pt x="1525625" y="1755362"/>
                </a:lnTo>
                <a:lnTo>
                  <a:pt x="1533874" y="1752507"/>
                </a:lnTo>
                <a:lnTo>
                  <a:pt x="1541806" y="1748701"/>
                </a:lnTo>
                <a:lnTo>
                  <a:pt x="1549738" y="1745211"/>
                </a:lnTo>
                <a:lnTo>
                  <a:pt x="1557670" y="1741404"/>
                </a:lnTo>
                <a:lnTo>
                  <a:pt x="1564967" y="1736963"/>
                </a:lnTo>
                <a:lnTo>
                  <a:pt x="1572264" y="1732522"/>
                </a:lnTo>
                <a:lnTo>
                  <a:pt x="1578927" y="1727763"/>
                </a:lnTo>
                <a:lnTo>
                  <a:pt x="1585590" y="1722687"/>
                </a:lnTo>
                <a:lnTo>
                  <a:pt x="1591935" y="1717612"/>
                </a:lnTo>
                <a:lnTo>
                  <a:pt x="1597963" y="1712219"/>
                </a:lnTo>
                <a:lnTo>
                  <a:pt x="1603674" y="1706508"/>
                </a:lnTo>
                <a:lnTo>
                  <a:pt x="1608433" y="1700481"/>
                </a:lnTo>
                <a:lnTo>
                  <a:pt x="1613510" y="1694454"/>
                </a:lnTo>
                <a:lnTo>
                  <a:pt x="1618269" y="1687792"/>
                </a:lnTo>
                <a:lnTo>
                  <a:pt x="1622393" y="1681447"/>
                </a:lnTo>
                <a:lnTo>
                  <a:pt x="1625883" y="1674785"/>
                </a:lnTo>
                <a:lnTo>
                  <a:pt x="1629373" y="1668123"/>
                </a:lnTo>
                <a:lnTo>
                  <a:pt x="1632229" y="1660827"/>
                </a:lnTo>
                <a:lnTo>
                  <a:pt x="1634767" y="1653848"/>
                </a:lnTo>
                <a:lnTo>
                  <a:pt x="1636988" y="1646234"/>
                </a:lnTo>
                <a:lnTo>
                  <a:pt x="1638891" y="1638938"/>
                </a:lnTo>
                <a:lnTo>
                  <a:pt x="1639843" y="1631324"/>
                </a:lnTo>
                <a:lnTo>
                  <a:pt x="1640478" y="1623393"/>
                </a:lnTo>
                <a:lnTo>
                  <a:pt x="1640795" y="1615780"/>
                </a:lnTo>
                <a:lnTo>
                  <a:pt x="1640795" y="1414019"/>
                </a:lnTo>
                <a:lnTo>
                  <a:pt x="1640478" y="1406088"/>
                </a:lnTo>
                <a:lnTo>
                  <a:pt x="1639843" y="1398474"/>
                </a:lnTo>
                <a:lnTo>
                  <a:pt x="1638891" y="1391178"/>
                </a:lnTo>
                <a:lnTo>
                  <a:pt x="1636988" y="1383564"/>
                </a:lnTo>
                <a:lnTo>
                  <a:pt x="1634767" y="1376268"/>
                </a:lnTo>
                <a:lnTo>
                  <a:pt x="1632229" y="1368972"/>
                </a:lnTo>
                <a:lnTo>
                  <a:pt x="1629373" y="1361992"/>
                </a:lnTo>
                <a:lnTo>
                  <a:pt x="1625883" y="1355330"/>
                </a:lnTo>
                <a:lnTo>
                  <a:pt x="1622393" y="1348351"/>
                </a:lnTo>
                <a:lnTo>
                  <a:pt x="1618269" y="1342007"/>
                </a:lnTo>
                <a:lnTo>
                  <a:pt x="1613510" y="1335662"/>
                </a:lnTo>
                <a:lnTo>
                  <a:pt x="1608433" y="1329635"/>
                </a:lnTo>
                <a:lnTo>
                  <a:pt x="1603674" y="1323607"/>
                </a:lnTo>
                <a:lnTo>
                  <a:pt x="1597963" y="1317897"/>
                </a:lnTo>
                <a:lnTo>
                  <a:pt x="1591935" y="1312504"/>
                </a:lnTo>
                <a:lnTo>
                  <a:pt x="1585590" y="1307111"/>
                </a:lnTo>
                <a:lnTo>
                  <a:pt x="1578927" y="1302035"/>
                </a:lnTo>
                <a:lnTo>
                  <a:pt x="1572264" y="1297277"/>
                </a:lnTo>
                <a:lnTo>
                  <a:pt x="1564967" y="1292835"/>
                </a:lnTo>
                <a:lnTo>
                  <a:pt x="1557670" y="1288711"/>
                </a:lnTo>
                <a:lnTo>
                  <a:pt x="1549738" y="1284587"/>
                </a:lnTo>
                <a:lnTo>
                  <a:pt x="1541806" y="1281098"/>
                </a:lnTo>
                <a:lnTo>
                  <a:pt x="1533874" y="1277608"/>
                </a:lnTo>
                <a:lnTo>
                  <a:pt x="1525625" y="1274753"/>
                </a:lnTo>
                <a:lnTo>
                  <a:pt x="1517059" y="1271898"/>
                </a:lnTo>
                <a:lnTo>
                  <a:pt x="1508175" y="1269360"/>
                </a:lnTo>
                <a:lnTo>
                  <a:pt x="1499292" y="1267774"/>
                </a:lnTo>
                <a:lnTo>
                  <a:pt x="1490091" y="1265870"/>
                </a:lnTo>
                <a:lnTo>
                  <a:pt x="1480890" y="1264602"/>
                </a:lnTo>
                <a:lnTo>
                  <a:pt x="1471055" y="1263333"/>
                </a:lnTo>
                <a:lnTo>
                  <a:pt x="1461537" y="1263015"/>
                </a:lnTo>
                <a:lnTo>
                  <a:pt x="1452018" y="1262698"/>
                </a:lnTo>
                <a:lnTo>
                  <a:pt x="1262607" y="1262698"/>
                </a:lnTo>
                <a:close/>
                <a:moveTo>
                  <a:pt x="1458998" y="884238"/>
                </a:moveTo>
                <a:lnTo>
                  <a:pt x="1467565" y="884238"/>
                </a:lnTo>
                <a:lnTo>
                  <a:pt x="1688386" y="884238"/>
                </a:lnTo>
                <a:lnTo>
                  <a:pt x="1696635" y="884238"/>
                </a:lnTo>
                <a:lnTo>
                  <a:pt x="1705201" y="884873"/>
                </a:lnTo>
                <a:lnTo>
                  <a:pt x="1713450" y="885507"/>
                </a:lnTo>
                <a:lnTo>
                  <a:pt x="1722017" y="886141"/>
                </a:lnTo>
                <a:lnTo>
                  <a:pt x="1738832" y="888362"/>
                </a:lnTo>
                <a:lnTo>
                  <a:pt x="1754696" y="891217"/>
                </a:lnTo>
                <a:lnTo>
                  <a:pt x="1770876" y="894707"/>
                </a:lnTo>
                <a:lnTo>
                  <a:pt x="1786740" y="899465"/>
                </a:lnTo>
                <a:lnTo>
                  <a:pt x="1802286" y="904541"/>
                </a:lnTo>
                <a:lnTo>
                  <a:pt x="1817198" y="910251"/>
                </a:lnTo>
                <a:lnTo>
                  <a:pt x="1831793" y="917230"/>
                </a:lnTo>
                <a:lnTo>
                  <a:pt x="1846070" y="924210"/>
                </a:lnTo>
                <a:lnTo>
                  <a:pt x="1859713" y="932458"/>
                </a:lnTo>
                <a:lnTo>
                  <a:pt x="1873355" y="941023"/>
                </a:lnTo>
                <a:lnTo>
                  <a:pt x="1886046" y="950223"/>
                </a:lnTo>
                <a:lnTo>
                  <a:pt x="1899054" y="960057"/>
                </a:lnTo>
                <a:lnTo>
                  <a:pt x="1910793" y="970526"/>
                </a:lnTo>
                <a:lnTo>
                  <a:pt x="1922532" y="981629"/>
                </a:lnTo>
                <a:lnTo>
                  <a:pt x="1933002" y="993049"/>
                </a:lnTo>
                <a:lnTo>
                  <a:pt x="1943790" y="1005104"/>
                </a:lnTo>
                <a:lnTo>
                  <a:pt x="1953308" y="1017476"/>
                </a:lnTo>
                <a:lnTo>
                  <a:pt x="1962509" y="1030166"/>
                </a:lnTo>
                <a:lnTo>
                  <a:pt x="1971075" y="1043807"/>
                </a:lnTo>
                <a:lnTo>
                  <a:pt x="1979324" y="1057765"/>
                </a:lnTo>
                <a:lnTo>
                  <a:pt x="1986621" y="1072041"/>
                </a:lnTo>
                <a:lnTo>
                  <a:pt x="1993284" y="1086633"/>
                </a:lnTo>
                <a:lnTo>
                  <a:pt x="1999312" y="1101861"/>
                </a:lnTo>
                <a:lnTo>
                  <a:pt x="2004388" y="1117088"/>
                </a:lnTo>
                <a:lnTo>
                  <a:pt x="2008830" y="1132632"/>
                </a:lnTo>
                <a:lnTo>
                  <a:pt x="2012638" y="1148811"/>
                </a:lnTo>
                <a:lnTo>
                  <a:pt x="2015493" y="1165307"/>
                </a:lnTo>
                <a:lnTo>
                  <a:pt x="2017397" y="1181486"/>
                </a:lnTo>
                <a:lnTo>
                  <a:pt x="2018348" y="1190052"/>
                </a:lnTo>
                <a:lnTo>
                  <a:pt x="2018983" y="1198617"/>
                </a:lnTo>
                <a:lnTo>
                  <a:pt x="2019300" y="1206865"/>
                </a:lnTo>
                <a:lnTo>
                  <a:pt x="2019300" y="1215430"/>
                </a:lnTo>
                <a:lnTo>
                  <a:pt x="2019300" y="1688426"/>
                </a:lnTo>
                <a:lnTo>
                  <a:pt x="2019300" y="1696991"/>
                </a:lnTo>
                <a:lnTo>
                  <a:pt x="2018983" y="1705240"/>
                </a:lnTo>
                <a:lnTo>
                  <a:pt x="2018348" y="1713805"/>
                </a:lnTo>
                <a:lnTo>
                  <a:pt x="2017397" y="1722053"/>
                </a:lnTo>
                <a:lnTo>
                  <a:pt x="2015493" y="1738866"/>
                </a:lnTo>
                <a:lnTo>
                  <a:pt x="2012638" y="1755362"/>
                </a:lnTo>
                <a:lnTo>
                  <a:pt x="2008830" y="1771224"/>
                </a:lnTo>
                <a:lnTo>
                  <a:pt x="2004388" y="1786769"/>
                </a:lnTo>
                <a:lnTo>
                  <a:pt x="1999312" y="1802313"/>
                </a:lnTo>
                <a:lnTo>
                  <a:pt x="1993284" y="1817223"/>
                </a:lnTo>
                <a:lnTo>
                  <a:pt x="1986621" y="1831816"/>
                </a:lnTo>
                <a:lnTo>
                  <a:pt x="1979324" y="1846091"/>
                </a:lnTo>
                <a:lnTo>
                  <a:pt x="1971075" y="1859732"/>
                </a:lnTo>
                <a:lnTo>
                  <a:pt x="1962509" y="1873373"/>
                </a:lnTo>
                <a:lnTo>
                  <a:pt x="1953308" y="1886380"/>
                </a:lnTo>
                <a:lnTo>
                  <a:pt x="1943790" y="1899069"/>
                </a:lnTo>
                <a:lnTo>
                  <a:pt x="1933002" y="1910807"/>
                </a:lnTo>
                <a:lnTo>
                  <a:pt x="1922532" y="1922545"/>
                </a:lnTo>
                <a:lnTo>
                  <a:pt x="1910793" y="1933648"/>
                </a:lnTo>
                <a:lnTo>
                  <a:pt x="1899054" y="1943800"/>
                </a:lnTo>
                <a:lnTo>
                  <a:pt x="1886046" y="1953317"/>
                </a:lnTo>
                <a:lnTo>
                  <a:pt x="1873355" y="1962834"/>
                </a:lnTo>
                <a:lnTo>
                  <a:pt x="1859713" y="1971716"/>
                </a:lnTo>
                <a:lnTo>
                  <a:pt x="1846070" y="1979330"/>
                </a:lnTo>
                <a:lnTo>
                  <a:pt x="1831793" y="1986626"/>
                </a:lnTo>
                <a:lnTo>
                  <a:pt x="1817198" y="1993288"/>
                </a:lnTo>
                <a:lnTo>
                  <a:pt x="1802286" y="1999315"/>
                </a:lnTo>
                <a:lnTo>
                  <a:pt x="1786740" y="2004391"/>
                </a:lnTo>
                <a:lnTo>
                  <a:pt x="1770876" y="2008832"/>
                </a:lnTo>
                <a:lnTo>
                  <a:pt x="1754696" y="2012639"/>
                </a:lnTo>
                <a:lnTo>
                  <a:pt x="1738832" y="2015494"/>
                </a:lnTo>
                <a:lnTo>
                  <a:pt x="1722017" y="2017398"/>
                </a:lnTo>
                <a:lnTo>
                  <a:pt x="1713450" y="2018349"/>
                </a:lnTo>
                <a:lnTo>
                  <a:pt x="1705201" y="2018984"/>
                </a:lnTo>
                <a:lnTo>
                  <a:pt x="1696635" y="2019301"/>
                </a:lnTo>
                <a:lnTo>
                  <a:pt x="1688386" y="2019301"/>
                </a:lnTo>
                <a:lnTo>
                  <a:pt x="1467565" y="2019301"/>
                </a:lnTo>
                <a:lnTo>
                  <a:pt x="1458998" y="2019301"/>
                </a:lnTo>
                <a:lnTo>
                  <a:pt x="1450432" y="2018984"/>
                </a:lnTo>
                <a:lnTo>
                  <a:pt x="1441866" y="2018349"/>
                </a:lnTo>
                <a:lnTo>
                  <a:pt x="1433617" y="2017398"/>
                </a:lnTo>
                <a:lnTo>
                  <a:pt x="1417118" y="2015494"/>
                </a:lnTo>
                <a:lnTo>
                  <a:pt x="1400938" y="2012639"/>
                </a:lnTo>
                <a:lnTo>
                  <a:pt x="1385074" y="2008832"/>
                </a:lnTo>
                <a:lnTo>
                  <a:pt x="1368893" y="2004391"/>
                </a:lnTo>
                <a:lnTo>
                  <a:pt x="1353664" y="1999315"/>
                </a:lnTo>
                <a:lnTo>
                  <a:pt x="1338752" y="1993288"/>
                </a:lnTo>
                <a:lnTo>
                  <a:pt x="1324158" y="1986626"/>
                </a:lnTo>
                <a:lnTo>
                  <a:pt x="1309881" y="1979330"/>
                </a:lnTo>
                <a:lnTo>
                  <a:pt x="1295921" y="1971716"/>
                </a:lnTo>
                <a:lnTo>
                  <a:pt x="1282595" y="1962834"/>
                </a:lnTo>
                <a:lnTo>
                  <a:pt x="1269270" y="1953317"/>
                </a:lnTo>
                <a:lnTo>
                  <a:pt x="1256896" y="1943800"/>
                </a:lnTo>
                <a:lnTo>
                  <a:pt x="1245157" y="1933648"/>
                </a:lnTo>
                <a:lnTo>
                  <a:pt x="1233418" y="1922545"/>
                </a:lnTo>
                <a:lnTo>
                  <a:pt x="1222314" y="1910807"/>
                </a:lnTo>
                <a:lnTo>
                  <a:pt x="1212161" y="1899069"/>
                </a:lnTo>
                <a:lnTo>
                  <a:pt x="1202325" y="1886380"/>
                </a:lnTo>
                <a:lnTo>
                  <a:pt x="1193124" y="1873373"/>
                </a:lnTo>
                <a:lnTo>
                  <a:pt x="1184241" y="1859732"/>
                </a:lnTo>
                <a:lnTo>
                  <a:pt x="1176309" y="1846091"/>
                </a:lnTo>
                <a:lnTo>
                  <a:pt x="1169012" y="1831816"/>
                </a:lnTo>
                <a:lnTo>
                  <a:pt x="1162666" y="1817223"/>
                </a:lnTo>
                <a:lnTo>
                  <a:pt x="1156638" y="1802313"/>
                </a:lnTo>
                <a:lnTo>
                  <a:pt x="1151562" y="1786769"/>
                </a:lnTo>
                <a:lnTo>
                  <a:pt x="1146803" y="1771224"/>
                </a:lnTo>
                <a:lnTo>
                  <a:pt x="1143313" y="1755362"/>
                </a:lnTo>
                <a:lnTo>
                  <a:pt x="1140140" y="1738866"/>
                </a:lnTo>
                <a:lnTo>
                  <a:pt x="1138236" y="1722053"/>
                </a:lnTo>
                <a:lnTo>
                  <a:pt x="1137285" y="1713805"/>
                </a:lnTo>
                <a:lnTo>
                  <a:pt x="1136967" y="1705240"/>
                </a:lnTo>
                <a:lnTo>
                  <a:pt x="1136650" y="1696991"/>
                </a:lnTo>
                <a:lnTo>
                  <a:pt x="1136650" y="1688426"/>
                </a:lnTo>
                <a:lnTo>
                  <a:pt x="1136650" y="1215430"/>
                </a:lnTo>
                <a:lnTo>
                  <a:pt x="1136650" y="1206865"/>
                </a:lnTo>
                <a:lnTo>
                  <a:pt x="1136967" y="1198617"/>
                </a:lnTo>
                <a:lnTo>
                  <a:pt x="1137285" y="1190052"/>
                </a:lnTo>
                <a:lnTo>
                  <a:pt x="1138236" y="1181486"/>
                </a:lnTo>
                <a:lnTo>
                  <a:pt x="1140140" y="1165307"/>
                </a:lnTo>
                <a:lnTo>
                  <a:pt x="1143313" y="1148811"/>
                </a:lnTo>
                <a:lnTo>
                  <a:pt x="1146803" y="1132632"/>
                </a:lnTo>
                <a:lnTo>
                  <a:pt x="1151562" y="1117088"/>
                </a:lnTo>
                <a:lnTo>
                  <a:pt x="1156638" y="1101861"/>
                </a:lnTo>
                <a:lnTo>
                  <a:pt x="1162666" y="1086633"/>
                </a:lnTo>
                <a:lnTo>
                  <a:pt x="1169012" y="1072041"/>
                </a:lnTo>
                <a:lnTo>
                  <a:pt x="1176309" y="1057765"/>
                </a:lnTo>
                <a:lnTo>
                  <a:pt x="1184241" y="1043807"/>
                </a:lnTo>
                <a:lnTo>
                  <a:pt x="1193124" y="1030166"/>
                </a:lnTo>
                <a:lnTo>
                  <a:pt x="1202325" y="1017476"/>
                </a:lnTo>
                <a:lnTo>
                  <a:pt x="1212161" y="1005104"/>
                </a:lnTo>
                <a:lnTo>
                  <a:pt x="1222314" y="993049"/>
                </a:lnTo>
                <a:lnTo>
                  <a:pt x="1233418" y="981629"/>
                </a:lnTo>
                <a:lnTo>
                  <a:pt x="1245157" y="970526"/>
                </a:lnTo>
                <a:lnTo>
                  <a:pt x="1256896" y="960057"/>
                </a:lnTo>
                <a:lnTo>
                  <a:pt x="1269270" y="950223"/>
                </a:lnTo>
                <a:lnTo>
                  <a:pt x="1282595" y="941023"/>
                </a:lnTo>
                <a:lnTo>
                  <a:pt x="1295921" y="932458"/>
                </a:lnTo>
                <a:lnTo>
                  <a:pt x="1309881" y="924210"/>
                </a:lnTo>
                <a:lnTo>
                  <a:pt x="1324158" y="917230"/>
                </a:lnTo>
                <a:lnTo>
                  <a:pt x="1338752" y="910251"/>
                </a:lnTo>
                <a:lnTo>
                  <a:pt x="1353664" y="904541"/>
                </a:lnTo>
                <a:lnTo>
                  <a:pt x="1368893" y="899465"/>
                </a:lnTo>
                <a:lnTo>
                  <a:pt x="1385074" y="894707"/>
                </a:lnTo>
                <a:lnTo>
                  <a:pt x="1400938" y="891217"/>
                </a:lnTo>
                <a:lnTo>
                  <a:pt x="1417118" y="888362"/>
                </a:lnTo>
                <a:lnTo>
                  <a:pt x="1433617" y="886141"/>
                </a:lnTo>
                <a:lnTo>
                  <a:pt x="1441866" y="885507"/>
                </a:lnTo>
                <a:lnTo>
                  <a:pt x="1450432" y="884873"/>
                </a:lnTo>
                <a:lnTo>
                  <a:pt x="1458998" y="884238"/>
                </a:lnTo>
                <a:close/>
                <a:moveTo>
                  <a:pt x="126047" y="757873"/>
                </a:moveTo>
                <a:lnTo>
                  <a:pt x="126047" y="1641158"/>
                </a:lnTo>
                <a:lnTo>
                  <a:pt x="378778" y="1641158"/>
                </a:lnTo>
                <a:lnTo>
                  <a:pt x="391478" y="1640841"/>
                </a:lnTo>
                <a:lnTo>
                  <a:pt x="404495" y="1640206"/>
                </a:lnTo>
                <a:lnTo>
                  <a:pt x="417195" y="1638936"/>
                </a:lnTo>
                <a:lnTo>
                  <a:pt x="429578" y="1637031"/>
                </a:lnTo>
                <a:lnTo>
                  <a:pt x="441643" y="1634491"/>
                </a:lnTo>
                <a:lnTo>
                  <a:pt x="453390" y="1631316"/>
                </a:lnTo>
                <a:lnTo>
                  <a:pt x="465138" y="1628141"/>
                </a:lnTo>
                <a:lnTo>
                  <a:pt x="476568" y="1624331"/>
                </a:lnTo>
                <a:lnTo>
                  <a:pt x="487998" y="1619568"/>
                </a:lnTo>
                <a:lnTo>
                  <a:pt x="498793" y="1614488"/>
                </a:lnTo>
                <a:lnTo>
                  <a:pt x="509270" y="1609726"/>
                </a:lnTo>
                <a:lnTo>
                  <a:pt x="519748" y="1603376"/>
                </a:lnTo>
                <a:lnTo>
                  <a:pt x="529590" y="1597343"/>
                </a:lnTo>
                <a:lnTo>
                  <a:pt x="539115" y="1590993"/>
                </a:lnTo>
                <a:lnTo>
                  <a:pt x="548323" y="1584008"/>
                </a:lnTo>
                <a:lnTo>
                  <a:pt x="557213" y="1576706"/>
                </a:lnTo>
                <a:lnTo>
                  <a:pt x="565468" y="1569086"/>
                </a:lnTo>
                <a:lnTo>
                  <a:pt x="573405" y="1561148"/>
                </a:lnTo>
                <a:lnTo>
                  <a:pt x="581025" y="1552576"/>
                </a:lnTo>
                <a:lnTo>
                  <a:pt x="587693" y="1544003"/>
                </a:lnTo>
                <a:lnTo>
                  <a:pt x="594678" y="1535113"/>
                </a:lnTo>
                <a:lnTo>
                  <a:pt x="600710" y="1525906"/>
                </a:lnTo>
                <a:lnTo>
                  <a:pt x="606425" y="1516381"/>
                </a:lnTo>
                <a:lnTo>
                  <a:pt x="611188" y="1506538"/>
                </a:lnTo>
                <a:lnTo>
                  <a:pt x="615633" y="1496378"/>
                </a:lnTo>
                <a:lnTo>
                  <a:pt x="619760" y="1486218"/>
                </a:lnTo>
                <a:lnTo>
                  <a:pt x="622935" y="1475741"/>
                </a:lnTo>
                <a:lnTo>
                  <a:pt x="625793" y="1464946"/>
                </a:lnTo>
                <a:lnTo>
                  <a:pt x="628015" y="1454151"/>
                </a:lnTo>
                <a:lnTo>
                  <a:pt x="629920" y="1443356"/>
                </a:lnTo>
                <a:lnTo>
                  <a:pt x="630873" y="1431926"/>
                </a:lnTo>
                <a:lnTo>
                  <a:pt x="630873" y="1420496"/>
                </a:lnTo>
                <a:lnTo>
                  <a:pt x="630873" y="978853"/>
                </a:lnTo>
                <a:lnTo>
                  <a:pt x="630873" y="967423"/>
                </a:lnTo>
                <a:lnTo>
                  <a:pt x="629920" y="956311"/>
                </a:lnTo>
                <a:lnTo>
                  <a:pt x="628015" y="945198"/>
                </a:lnTo>
                <a:lnTo>
                  <a:pt x="625793" y="934403"/>
                </a:lnTo>
                <a:lnTo>
                  <a:pt x="622935" y="923608"/>
                </a:lnTo>
                <a:lnTo>
                  <a:pt x="619760" y="913131"/>
                </a:lnTo>
                <a:lnTo>
                  <a:pt x="615633" y="902971"/>
                </a:lnTo>
                <a:lnTo>
                  <a:pt x="611188" y="893128"/>
                </a:lnTo>
                <a:lnTo>
                  <a:pt x="606425" y="882968"/>
                </a:lnTo>
                <a:lnTo>
                  <a:pt x="600710" y="873443"/>
                </a:lnTo>
                <a:lnTo>
                  <a:pt x="594678" y="864235"/>
                </a:lnTo>
                <a:lnTo>
                  <a:pt x="587693" y="855345"/>
                </a:lnTo>
                <a:lnTo>
                  <a:pt x="581025" y="846773"/>
                </a:lnTo>
                <a:lnTo>
                  <a:pt x="573405" y="838518"/>
                </a:lnTo>
                <a:lnTo>
                  <a:pt x="565468" y="830263"/>
                </a:lnTo>
                <a:lnTo>
                  <a:pt x="557213" y="822325"/>
                </a:lnTo>
                <a:lnTo>
                  <a:pt x="548323" y="815341"/>
                </a:lnTo>
                <a:lnTo>
                  <a:pt x="539115" y="808355"/>
                </a:lnTo>
                <a:lnTo>
                  <a:pt x="529590" y="801688"/>
                </a:lnTo>
                <a:lnTo>
                  <a:pt x="519748" y="795655"/>
                </a:lnTo>
                <a:lnTo>
                  <a:pt x="509270" y="789940"/>
                </a:lnTo>
                <a:lnTo>
                  <a:pt x="498793" y="784860"/>
                </a:lnTo>
                <a:lnTo>
                  <a:pt x="487998" y="779780"/>
                </a:lnTo>
                <a:lnTo>
                  <a:pt x="476568" y="775335"/>
                </a:lnTo>
                <a:lnTo>
                  <a:pt x="465138" y="771526"/>
                </a:lnTo>
                <a:lnTo>
                  <a:pt x="453390" y="768033"/>
                </a:lnTo>
                <a:lnTo>
                  <a:pt x="441643" y="764858"/>
                </a:lnTo>
                <a:lnTo>
                  <a:pt x="429578" y="762318"/>
                </a:lnTo>
                <a:lnTo>
                  <a:pt x="417195" y="760413"/>
                </a:lnTo>
                <a:lnTo>
                  <a:pt x="404495" y="759143"/>
                </a:lnTo>
                <a:lnTo>
                  <a:pt x="391478" y="758190"/>
                </a:lnTo>
                <a:lnTo>
                  <a:pt x="378778" y="757873"/>
                </a:lnTo>
                <a:lnTo>
                  <a:pt x="126047" y="757873"/>
                </a:lnTo>
                <a:close/>
                <a:moveTo>
                  <a:pt x="1445943" y="631825"/>
                </a:moveTo>
                <a:lnTo>
                  <a:pt x="1452617" y="631825"/>
                </a:lnTo>
                <a:lnTo>
                  <a:pt x="1704923" y="631825"/>
                </a:lnTo>
                <a:lnTo>
                  <a:pt x="1711278" y="631825"/>
                </a:lnTo>
                <a:lnTo>
                  <a:pt x="1717634" y="633089"/>
                </a:lnTo>
                <a:lnTo>
                  <a:pt x="1723671" y="634668"/>
                </a:lnTo>
                <a:lnTo>
                  <a:pt x="1729391" y="636879"/>
                </a:lnTo>
                <a:lnTo>
                  <a:pt x="1735111" y="639407"/>
                </a:lnTo>
                <a:lnTo>
                  <a:pt x="1740195" y="642566"/>
                </a:lnTo>
                <a:lnTo>
                  <a:pt x="1745279" y="646041"/>
                </a:lnTo>
                <a:lnTo>
                  <a:pt x="1749410" y="649831"/>
                </a:lnTo>
                <a:lnTo>
                  <a:pt x="1753859" y="654570"/>
                </a:lnTo>
                <a:lnTo>
                  <a:pt x="1757354" y="659624"/>
                </a:lnTo>
                <a:lnTo>
                  <a:pt x="1760532" y="664363"/>
                </a:lnTo>
                <a:lnTo>
                  <a:pt x="1763392" y="670049"/>
                </a:lnTo>
                <a:lnTo>
                  <a:pt x="1765616" y="675735"/>
                </a:lnTo>
                <a:lnTo>
                  <a:pt x="1766887" y="681737"/>
                </a:lnTo>
                <a:lnTo>
                  <a:pt x="1767841" y="688371"/>
                </a:lnTo>
                <a:lnTo>
                  <a:pt x="1768476" y="694689"/>
                </a:lnTo>
                <a:lnTo>
                  <a:pt x="1767841" y="701008"/>
                </a:lnTo>
                <a:lnTo>
                  <a:pt x="1766887" y="707325"/>
                </a:lnTo>
                <a:lnTo>
                  <a:pt x="1765616" y="713328"/>
                </a:lnTo>
                <a:lnTo>
                  <a:pt x="1763392" y="719014"/>
                </a:lnTo>
                <a:lnTo>
                  <a:pt x="1760532" y="724384"/>
                </a:lnTo>
                <a:lnTo>
                  <a:pt x="1757354" y="729755"/>
                </a:lnTo>
                <a:lnTo>
                  <a:pt x="1753859" y="734177"/>
                </a:lnTo>
                <a:lnTo>
                  <a:pt x="1749410" y="738916"/>
                </a:lnTo>
                <a:lnTo>
                  <a:pt x="1745279" y="742706"/>
                </a:lnTo>
                <a:lnTo>
                  <a:pt x="1740195" y="746813"/>
                </a:lnTo>
                <a:lnTo>
                  <a:pt x="1735111" y="749972"/>
                </a:lnTo>
                <a:lnTo>
                  <a:pt x="1729391" y="752500"/>
                </a:lnTo>
                <a:lnTo>
                  <a:pt x="1723671" y="754395"/>
                </a:lnTo>
                <a:lnTo>
                  <a:pt x="1717634" y="755974"/>
                </a:lnTo>
                <a:lnTo>
                  <a:pt x="1711278" y="756922"/>
                </a:lnTo>
                <a:lnTo>
                  <a:pt x="1704923" y="757238"/>
                </a:lnTo>
                <a:lnTo>
                  <a:pt x="1452617" y="757238"/>
                </a:lnTo>
                <a:lnTo>
                  <a:pt x="1445943" y="756922"/>
                </a:lnTo>
                <a:lnTo>
                  <a:pt x="1439588" y="755974"/>
                </a:lnTo>
                <a:lnTo>
                  <a:pt x="1433551" y="754395"/>
                </a:lnTo>
                <a:lnTo>
                  <a:pt x="1427831" y="752500"/>
                </a:lnTo>
                <a:lnTo>
                  <a:pt x="1422111" y="749972"/>
                </a:lnTo>
                <a:lnTo>
                  <a:pt x="1417344" y="746813"/>
                </a:lnTo>
                <a:lnTo>
                  <a:pt x="1412260" y="742706"/>
                </a:lnTo>
                <a:lnTo>
                  <a:pt x="1407494" y="738916"/>
                </a:lnTo>
                <a:lnTo>
                  <a:pt x="1403681" y="734177"/>
                </a:lnTo>
                <a:lnTo>
                  <a:pt x="1400185" y="729755"/>
                </a:lnTo>
                <a:lnTo>
                  <a:pt x="1397007" y="724384"/>
                </a:lnTo>
                <a:lnTo>
                  <a:pt x="1394148" y="719014"/>
                </a:lnTo>
                <a:lnTo>
                  <a:pt x="1391923" y="713328"/>
                </a:lnTo>
                <a:lnTo>
                  <a:pt x="1390334" y="707325"/>
                </a:lnTo>
                <a:lnTo>
                  <a:pt x="1389381" y="701008"/>
                </a:lnTo>
                <a:lnTo>
                  <a:pt x="1389063" y="694689"/>
                </a:lnTo>
                <a:lnTo>
                  <a:pt x="1389381" y="688371"/>
                </a:lnTo>
                <a:lnTo>
                  <a:pt x="1390334" y="681737"/>
                </a:lnTo>
                <a:lnTo>
                  <a:pt x="1391923" y="675735"/>
                </a:lnTo>
                <a:lnTo>
                  <a:pt x="1394148" y="670049"/>
                </a:lnTo>
                <a:lnTo>
                  <a:pt x="1397007" y="664363"/>
                </a:lnTo>
                <a:lnTo>
                  <a:pt x="1400185" y="659624"/>
                </a:lnTo>
                <a:lnTo>
                  <a:pt x="1403681" y="654570"/>
                </a:lnTo>
                <a:lnTo>
                  <a:pt x="1407494" y="649831"/>
                </a:lnTo>
                <a:lnTo>
                  <a:pt x="1412260" y="646041"/>
                </a:lnTo>
                <a:lnTo>
                  <a:pt x="1417344" y="642566"/>
                </a:lnTo>
                <a:lnTo>
                  <a:pt x="1422111" y="639407"/>
                </a:lnTo>
                <a:lnTo>
                  <a:pt x="1427831" y="636879"/>
                </a:lnTo>
                <a:lnTo>
                  <a:pt x="1433551" y="634668"/>
                </a:lnTo>
                <a:lnTo>
                  <a:pt x="1439588" y="633089"/>
                </a:lnTo>
                <a:lnTo>
                  <a:pt x="1445943" y="631825"/>
                </a:lnTo>
                <a:close/>
                <a:moveTo>
                  <a:pt x="322897" y="379413"/>
                </a:moveTo>
                <a:lnTo>
                  <a:pt x="331470" y="379413"/>
                </a:lnTo>
                <a:lnTo>
                  <a:pt x="930910" y="379413"/>
                </a:lnTo>
                <a:lnTo>
                  <a:pt x="939165" y="379413"/>
                </a:lnTo>
                <a:lnTo>
                  <a:pt x="947738" y="379731"/>
                </a:lnTo>
                <a:lnTo>
                  <a:pt x="956310" y="380365"/>
                </a:lnTo>
                <a:lnTo>
                  <a:pt x="964565" y="381318"/>
                </a:lnTo>
                <a:lnTo>
                  <a:pt x="981393" y="383223"/>
                </a:lnTo>
                <a:lnTo>
                  <a:pt x="997268" y="386080"/>
                </a:lnTo>
                <a:lnTo>
                  <a:pt x="1013460" y="389573"/>
                </a:lnTo>
                <a:lnTo>
                  <a:pt x="1029335" y="394335"/>
                </a:lnTo>
                <a:lnTo>
                  <a:pt x="1044893" y="399416"/>
                </a:lnTo>
                <a:lnTo>
                  <a:pt x="1059815" y="405448"/>
                </a:lnTo>
                <a:lnTo>
                  <a:pt x="1074420" y="412116"/>
                </a:lnTo>
                <a:lnTo>
                  <a:pt x="1088708" y="419418"/>
                </a:lnTo>
                <a:lnTo>
                  <a:pt x="1102360" y="427355"/>
                </a:lnTo>
                <a:lnTo>
                  <a:pt x="1116013" y="435928"/>
                </a:lnTo>
                <a:lnTo>
                  <a:pt x="1128713" y="445136"/>
                </a:lnTo>
                <a:lnTo>
                  <a:pt x="1141731" y="454978"/>
                </a:lnTo>
                <a:lnTo>
                  <a:pt x="1153478" y="465456"/>
                </a:lnTo>
                <a:lnTo>
                  <a:pt x="1165226" y="476251"/>
                </a:lnTo>
                <a:lnTo>
                  <a:pt x="1175703" y="487998"/>
                </a:lnTo>
                <a:lnTo>
                  <a:pt x="1186498" y="499746"/>
                </a:lnTo>
                <a:lnTo>
                  <a:pt x="1196023" y="512128"/>
                </a:lnTo>
                <a:lnTo>
                  <a:pt x="1205231" y="525463"/>
                </a:lnTo>
                <a:lnTo>
                  <a:pt x="1213803" y="538798"/>
                </a:lnTo>
                <a:lnTo>
                  <a:pt x="1222058" y="552768"/>
                </a:lnTo>
                <a:lnTo>
                  <a:pt x="1229361" y="567056"/>
                </a:lnTo>
                <a:lnTo>
                  <a:pt x="1236028" y="581660"/>
                </a:lnTo>
                <a:lnTo>
                  <a:pt x="1242061" y="596583"/>
                </a:lnTo>
                <a:lnTo>
                  <a:pt x="1247141" y="611823"/>
                </a:lnTo>
                <a:lnTo>
                  <a:pt x="1251586" y="627698"/>
                </a:lnTo>
                <a:lnTo>
                  <a:pt x="1255396" y="643573"/>
                </a:lnTo>
                <a:lnTo>
                  <a:pt x="1258253" y="660083"/>
                </a:lnTo>
                <a:lnTo>
                  <a:pt x="1260158" y="676910"/>
                </a:lnTo>
                <a:lnTo>
                  <a:pt x="1260793" y="684848"/>
                </a:lnTo>
                <a:lnTo>
                  <a:pt x="1261746" y="693421"/>
                </a:lnTo>
                <a:lnTo>
                  <a:pt x="1262063" y="701993"/>
                </a:lnTo>
                <a:lnTo>
                  <a:pt x="1262063" y="710566"/>
                </a:lnTo>
                <a:lnTo>
                  <a:pt x="1262063" y="759143"/>
                </a:lnTo>
                <a:lnTo>
                  <a:pt x="1251903" y="759778"/>
                </a:lnTo>
                <a:lnTo>
                  <a:pt x="1242378" y="760413"/>
                </a:lnTo>
                <a:lnTo>
                  <a:pt x="1232536" y="762001"/>
                </a:lnTo>
                <a:lnTo>
                  <a:pt x="1222693" y="763270"/>
                </a:lnTo>
                <a:lnTo>
                  <a:pt x="1213168" y="765176"/>
                </a:lnTo>
                <a:lnTo>
                  <a:pt x="1203961" y="766763"/>
                </a:lnTo>
                <a:lnTo>
                  <a:pt x="1194436" y="768985"/>
                </a:lnTo>
                <a:lnTo>
                  <a:pt x="1185228" y="771526"/>
                </a:lnTo>
                <a:lnTo>
                  <a:pt x="1175703" y="774065"/>
                </a:lnTo>
                <a:lnTo>
                  <a:pt x="1166496" y="776606"/>
                </a:lnTo>
                <a:lnTo>
                  <a:pt x="1157606" y="779780"/>
                </a:lnTo>
                <a:lnTo>
                  <a:pt x="1148716" y="782955"/>
                </a:lnTo>
                <a:lnTo>
                  <a:pt x="1139826" y="786130"/>
                </a:lnTo>
                <a:lnTo>
                  <a:pt x="1130935" y="789623"/>
                </a:lnTo>
                <a:lnTo>
                  <a:pt x="1122363" y="793751"/>
                </a:lnTo>
                <a:lnTo>
                  <a:pt x="1113790" y="797560"/>
                </a:lnTo>
                <a:lnTo>
                  <a:pt x="1105218" y="801688"/>
                </a:lnTo>
                <a:lnTo>
                  <a:pt x="1096963" y="806133"/>
                </a:lnTo>
                <a:lnTo>
                  <a:pt x="1088708" y="810578"/>
                </a:lnTo>
                <a:lnTo>
                  <a:pt x="1080770" y="815341"/>
                </a:lnTo>
                <a:lnTo>
                  <a:pt x="1072515" y="820420"/>
                </a:lnTo>
                <a:lnTo>
                  <a:pt x="1064578" y="825183"/>
                </a:lnTo>
                <a:lnTo>
                  <a:pt x="1056958" y="830580"/>
                </a:lnTo>
                <a:lnTo>
                  <a:pt x="1049338" y="835978"/>
                </a:lnTo>
                <a:lnTo>
                  <a:pt x="1042035" y="841693"/>
                </a:lnTo>
                <a:lnTo>
                  <a:pt x="1034415" y="847408"/>
                </a:lnTo>
                <a:lnTo>
                  <a:pt x="1027430" y="853440"/>
                </a:lnTo>
                <a:lnTo>
                  <a:pt x="1020128" y="859473"/>
                </a:lnTo>
                <a:lnTo>
                  <a:pt x="1013460" y="865823"/>
                </a:lnTo>
                <a:lnTo>
                  <a:pt x="1006793" y="872173"/>
                </a:lnTo>
                <a:lnTo>
                  <a:pt x="993458" y="885508"/>
                </a:lnTo>
                <a:lnTo>
                  <a:pt x="987108" y="892176"/>
                </a:lnTo>
                <a:lnTo>
                  <a:pt x="981075" y="899478"/>
                </a:lnTo>
                <a:lnTo>
                  <a:pt x="975043" y="906463"/>
                </a:lnTo>
                <a:lnTo>
                  <a:pt x="969328" y="913766"/>
                </a:lnTo>
                <a:lnTo>
                  <a:pt x="963613" y="921068"/>
                </a:lnTo>
                <a:lnTo>
                  <a:pt x="958215" y="928688"/>
                </a:lnTo>
                <a:lnTo>
                  <a:pt x="952818" y="936308"/>
                </a:lnTo>
                <a:lnTo>
                  <a:pt x="947420" y="944246"/>
                </a:lnTo>
                <a:lnTo>
                  <a:pt x="942658" y="952183"/>
                </a:lnTo>
                <a:lnTo>
                  <a:pt x="937895" y="960438"/>
                </a:lnTo>
                <a:lnTo>
                  <a:pt x="933133" y="968376"/>
                </a:lnTo>
                <a:lnTo>
                  <a:pt x="928688" y="976631"/>
                </a:lnTo>
                <a:lnTo>
                  <a:pt x="924243" y="985203"/>
                </a:lnTo>
                <a:lnTo>
                  <a:pt x="920433" y="993776"/>
                </a:lnTo>
                <a:lnTo>
                  <a:pt x="916623" y="1002348"/>
                </a:lnTo>
                <a:lnTo>
                  <a:pt x="912813" y="1010921"/>
                </a:lnTo>
                <a:lnTo>
                  <a:pt x="909320" y="1019811"/>
                </a:lnTo>
                <a:lnTo>
                  <a:pt x="906145" y="1028701"/>
                </a:lnTo>
                <a:lnTo>
                  <a:pt x="903288" y="1037908"/>
                </a:lnTo>
                <a:lnTo>
                  <a:pt x="900430" y="1046798"/>
                </a:lnTo>
                <a:lnTo>
                  <a:pt x="897573" y="1056006"/>
                </a:lnTo>
                <a:lnTo>
                  <a:pt x="895033" y="1065213"/>
                </a:lnTo>
                <a:lnTo>
                  <a:pt x="893128" y="1075056"/>
                </a:lnTo>
                <a:lnTo>
                  <a:pt x="891223" y="1084263"/>
                </a:lnTo>
                <a:lnTo>
                  <a:pt x="889318" y="1093788"/>
                </a:lnTo>
                <a:lnTo>
                  <a:pt x="887730" y="1103631"/>
                </a:lnTo>
                <a:lnTo>
                  <a:pt x="886460" y="1113156"/>
                </a:lnTo>
                <a:lnTo>
                  <a:pt x="885508" y="1122998"/>
                </a:lnTo>
                <a:lnTo>
                  <a:pt x="884555" y="1133158"/>
                </a:lnTo>
                <a:lnTo>
                  <a:pt x="884238" y="1142683"/>
                </a:lnTo>
                <a:lnTo>
                  <a:pt x="883603" y="1152526"/>
                </a:lnTo>
                <a:lnTo>
                  <a:pt x="883285" y="1163003"/>
                </a:lnTo>
                <a:lnTo>
                  <a:pt x="883285" y="1741488"/>
                </a:lnTo>
                <a:lnTo>
                  <a:pt x="883603" y="1751331"/>
                </a:lnTo>
                <a:lnTo>
                  <a:pt x="884238" y="1761173"/>
                </a:lnTo>
                <a:lnTo>
                  <a:pt x="884555" y="1771333"/>
                </a:lnTo>
                <a:lnTo>
                  <a:pt x="885508" y="1781176"/>
                </a:lnTo>
                <a:lnTo>
                  <a:pt x="886460" y="1791336"/>
                </a:lnTo>
                <a:lnTo>
                  <a:pt x="888048" y="1800861"/>
                </a:lnTo>
                <a:lnTo>
                  <a:pt x="889318" y="1810386"/>
                </a:lnTo>
                <a:lnTo>
                  <a:pt x="891223" y="1820228"/>
                </a:lnTo>
                <a:lnTo>
                  <a:pt x="893445" y="1829753"/>
                </a:lnTo>
                <a:lnTo>
                  <a:pt x="895668" y="1838961"/>
                </a:lnTo>
                <a:lnTo>
                  <a:pt x="897890" y="1848486"/>
                </a:lnTo>
                <a:lnTo>
                  <a:pt x="900430" y="1857693"/>
                </a:lnTo>
                <a:lnTo>
                  <a:pt x="903288" y="1866583"/>
                </a:lnTo>
                <a:lnTo>
                  <a:pt x="906463" y="1876108"/>
                </a:lnTo>
                <a:lnTo>
                  <a:pt x="909638" y="1884998"/>
                </a:lnTo>
                <a:lnTo>
                  <a:pt x="913448" y="1893888"/>
                </a:lnTo>
                <a:lnTo>
                  <a:pt x="331470" y="1893888"/>
                </a:lnTo>
                <a:lnTo>
                  <a:pt x="322897" y="1893888"/>
                </a:lnTo>
                <a:lnTo>
                  <a:pt x="314325" y="1893571"/>
                </a:lnTo>
                <a:lnTo>
                  <a:pt x="305752" y="1892618"/>
                </a:lnTo>
                <a:lnTo>
                  <a:pt x="297497" y="1891983"/>
                </a:lnTo>
                <a:lnTo>
                  <a:pt x="280670" y="1889761"/>
                </a:lnTo>
                <a:lnTo>
                  <a:pt x="264795" y="1886903"/>
                </a:lnTo>
                <a:lnTo>
                  <a:pt x="248602" y="1883411"/>
                </a:lnTo>
                <a:lnTo>
                  <a:pt x="232727" y="1878966"/>
                </a:lnTo>
                <a:lnTo>
                  <a:pt x="217487" y="1873568"/>
                </a:lnTo>
                <a:lnTo>
                  <a:pt x="202247" y="1867853"/>
                </a:lnTo>
                <a:lnTo>
                  <a:pt x="187642" y="1861186"/>
                </a:lnTo>
                <a:lnTo>
                  <a:pt x="173672" y="1853883"/>
                </a:lnTo>
                <a:lnTo>
                  <a:pt x="159702" y="1845628"/>
                </a:lnTo>
                <a:lnTo>
                  <a:pt x="146050" y="1837056"/>
                </a:lnTo>
                <a:lnTo>
                  <a:pt x="133032" y="1827848"/>
                </a:lnTo>
                <a:lnTo>
                  <a:pt x="120332" y="1818006"/>
                </a:lnTo>
                <a:lnTo>
                  <a:pt x="108585" y="1807528"/>
                </a:lnTo>
                <a:lnTo>
                  <a:pt x="96837" y="1796733"/>
                </a:lnTo>
                <a:lnTo>
                  <a:pt x="86042" y="1785303"/>
                </a:lnTo>
                <a:lnTo>
                  <a:pt x="75565" y="1772921"/>
                </a:lnTo>
                <a:lnTo>
                  <a:pt x="66040" y="1760538"/>
                </a:lnTo>
                <a:lnTo>
                  <a:pt x="56832" y="1747838"/>
                </a:lnTo>
                <a:lnTo>
                  <a:pt x="48260" y="1734186"/>
                </a:lnTo>
                <a:lnTo>
                  <a:pt x="40005" y="1720216"/>
                </a:lnTo>
                <a:lnTo>
                  <a:pt x="32702" y="1706246"/>
                </a:lnTo>
                <a:lnTo>
                  <a:pt x="26035" y="1691641"/>
                </a:lnTo>
                <a:lnTo>
                  <a:pt x="20002" y="1676401"/>
                </a:lnTo>
                <a:lnTo>
                  <a:pt x="14922" y="1660843"/>
                </a:lnTo>
                <a:lnTo>
                  <a:pt x="10477" y="1645286"/>
                </a:lnTo>
                <a:lnTo>
                  <a:pt x="6985" y="1629093"/>
                </a:lnTo>
                <a:lnTo>
                  <a:pt x="4127" y="1613218"/>
                </a:lnTo>
                <a:lnTo>
                  <a:pt x="1905" y="1596391"/>
                </a:lnTo>
                <a:lnTo>
                  <a:pt x="1270" y="1587818"/>
                </a:lnTo>
                <a:lnTo>
                  <a:pt x="317" y="1579563"/>
                </a:lnTo>
                <a:lnTo>
                  <a:pt x="0" y="1570991"/>
                </a:lnTo>
                <a:lnTo>
                  <a:pt x="0" y="1562418"/>
                </a:lnTo>
                <a:lnTo>
                  <a:pt x="0" y="710566"/>
                </a:lnTo>
                <a:lnTo>
                  <a:pt x="0" y="701993"/>
                </a:lnTo>
                <a:lnTo>
                  <a:pt x="317" y="693421"/>
                </a:lnTo>
                <a:lnTo>
                  <a:pt x="1270" y="684848"/>
                </a:lnTo>
                <a:lnTo>
                  <a:pt x="1905" y="676910"/>
                </a:lnTo>
                <a:lnTo>
                  <a:pt x="4127" y="660083"/>
                </a:lnTo>
                <a:lnTo>
                  <a:pt x="6985" y="643573"/>
                </a:lnTo>
                <a:lnTo>
                  <a:pt x="10477" y="627698"/>
                </a:lnTo>
                <a:lnTo>
                  <a:pt x="14922" y="611823"/>
                </a:lnTo>
                <a:lnTo>
                  <a:pt x="20002" y="596583"/>
                </a:lnTo>
                <a:lnTo>
                  <a:pt x="26035" y="581660"/>
                </a:lnTo>
                <a:lnTo>
                  <a:pt x="32702" y="567056"/>
                </a:lnTo>
                <a:lnTo>
                  <a:pt x="40005" y="552768"/>
                </a:lnTo>
                <a:lnTo>
                  <a:pt x="48260" y="538798"/>
                </a:lnTo>
                <a:lnTo>
                  <a:pt x="56832" y="525463"/>
                </a:lnTo>
                <a:lnTo>
                  <a:pt x="66040" y="512128"/>
                </a:lnTo>
                <a:lnTo>
                  <a:pt x="75565" y="499746"/>
                </a:lnTo>
                <a:lnTo>
                  <a:pt x="86042" y="487998"/>
                </a:lnTo>
                <a:lnTo>
                  <a:pt x="96837" y="476251"/>
                </a:lnTo>
                <a:lnTo>
                  <a:pt x="108585" y="465456"/>
                </a:lnTo>
                <a:lnTo>
                  <a:pt x="120332" y="454978"/>
                </a:lnTo>
                <a:lnTo>
                  <a:pt x="133032" y="445136"/>
                </a:lnTo>
                <a:lnTo>
                  <a:pt x="146050" y="435928"/>
                </a:lnTo>
                <a:lnTo>
                  <a:pt x="159702" y="427355"/>
                </a:lnTo>
                <a:lnTo>
                  <a:pt x="173672" y="419418"/>
                </a:lnTo>
                <a:lnTo>
                  <a:pt x="187642" y="412116"/>
                </a:lnTo>
                <a:lnTo>
                  <a:pt x="202247" y="405448"/>
                </a:lnTo>
                <a:lnTo>
                  <a:pt x="217487" y="399416"/>
                </a:lnTo>
                <a:lnTo>
                  <a:pt x="232727" y="394335"/>
                </a:lnTo>
                <a:lnTo>
                  <a:pt x="248602" y="389573"/>
                </a:lnTo>
                <a:lnTo>
                  <a:pt x="264795" y="386080"/>
                </a:lnTo>
                <a:lnTo>
                  <a:pt x="280670" y="383223"/>
                </a:lnTo>
                <a:lnTo>
                  <a:pt x="297497" y="381318"/>
                </a:lnTo>
                <a:lnTo>
                  <a:pt x="305752" y="380365"/>
                </a:lnTo>
                <a:lnTo>
                  <a:pt x="314325" y="379731"/>
                </a:lnTo>
                <a:lnTo>
                  <a:pt x="322897" y="379413"/>
                </a:lnTo>
                <a:close/>
                <a:moveTo>
                  <a:pt x="372897" y="0"/>
                </a:moveTo>
                <a:lnTo>
                  <a:pt x="379255" y="0"/>
                </a:lnTo>
                <a:lnTo>
                  <a:pt x="884396" y="0"/>
                </a:lnTo>
                <a:lnTo>
                  <a:pt x="891390" y="0"/>
                </a:lnTo>
                <a:lnTo>
                  <a:pt x="897748" y="957"/>
                </a:lnTo>
                <a:lnTo>
                  <a:pt x="903788" y="1596"/>
                </a:lnTo>
                <a:lnTo>
                  <a:pt x="910146" y="2553"/>
                </a:lnTo>
                <a:lnTo>
                  <a:pt x="916186" y="4148"/>
                </a:lnTo>
                <a:lnTo>
                  <a:pt x="922226" y="5744"/>
                </a:lnTo>
                <a:lnTo>
                  <a:pt x="927948" y="7658"/>
                </a:lnTo>
                <a:lnTo>
                  <a:pt x="933670" y="10211"/>
                </a:lnTo>
                <a:lnTo>
                  <a:pt x="939393" y="12764"/>
                </a:lnTo>
                <a:lnTo>
                  <a:pt x="944797" y="15636"/>
                </a:lnTo>
                <a:lnTo>
                  <a:pt x="950201" y="18508"/>
                </a:lnTo>
                <a:lnTo>
                  <a:pt x="954970" y="21699"/>
                </a:lnTo>
                <a:lnTo>
                  <a:pt x="960056" y="25209"/>
                </a:lnTo>
                <a:lnTo>
                  <a:pt x="965142" y="29038"/>
                </a:lnTo>
                <a:lnTo>
                  <a:pt x="969275" y="33186"/>
                </a:lnTo>
                <a:lnTo>
                  <a:pt x="974044" y="37334"/>
                </a:lnTo>
                <a:lnTo>
                  <a:pt x="977858" y="41802"/>
                </a:lnTo>
                <a:lnTo>
                  <a:pt x="982309" y="46269"/>
                </a:lnTo>
                <a:lnTo>
                  <a:pt x="985806" y="51055"/>
                </a:lnTo>
                <a:lnTo>
                  <a:pt x="989303" y="55842"/>
                </a:lnTo>
                <a:lnTo>
                  <a:pt x="992482" y="60947"/>
                </a:lnTo>
                <a:lnTo>
                  <a:pt x="995661" y="66372"/>
                </a:lnTo>
                <a:lnTo>
                  <a:pt x="998522" y="72116"/>
                </a:lnTo>
                <a:lnTo>
                  <a:pt x="1001065" y="77540"/>
                </a:lnTo>
                <a:lnTo>
                  <a:pt x="1003290" y="83284"/>
                </a:lnTo>
                <a:lnTo>
                  <a:pt x="1005516" y="89347"/>
                </a:lnTo>
                <a:lnTo>
                  <a:pt x="1006787" y="95410"/>
                </a:lnTo>
                <a:lnTo>
                  <a:pt x="1008377" y="101472"/>
                </a:lnTo>
                <a:lnTo>
                  <a:pt x="1009330" y="107535"/>
                </a:lnTo>
                <a:lnTo>
                  <a:pt x="1010284" y="113917"/>
                </a:lnTo>
                <a:lnTo>
                  <a:pt x="1010602" y="120299"/>
                </a:lnTo>
                <a:lnTo>
                  <a:pt x="1011238" y="127000"/>
                </a:lnTo>
                <a:lnTo>
                  <a:pt x="1010602" y="133382"/>
                </a:lnTo>
                <a:lnTo>
                  <a:pt x="1010284" y="139764"/>
                </a:lnTo>
                <a:lnTo>
                  <a:pt x="1009330" y="146146"/>
                </a:lnTo>
                <a:lnTo>
                  <a:pt x="1008377" y="152528"/>
                </a:lnTo>
                <a:lnTo>
                  <a:pt x="1006787" y="158590"/>
                </a:lnTo>
                <a:lnTo>
                  <a:pt x="1005516" y="164653"/>
                </a:lnTo>
                <a:lnTo>
                  <a:pt x="1003290" y="170397"/>
                </a:lnTo>
                <a:lnTo>
                  <a:pt x="1001065" y="176141"/>
                </a:lnTo>
                <a:lnTo>
                  <a:pt x="998522" y="181884"/>
                </a:lnTo>
                <a:lnTo>
                  <a:pt x="995661" y="187309"/>
                </a:lnTo>
                <a:lnTo>
                  <a:pt x="992482" y="192734"/>
                </a:lnTo>
                <a:lnTo>
                  <a:pt x="989303" y="197839"/>
                </a:lnTo>
                <a:lnTo>
                  <a:pt x="985806" y="202626"/>
                </a:lnTo>
                <a:lnTo>
                  <a:pt x="982309" y="207731"/>
                </a:lnTo>
                <a:lnTo>
                  <a:pt x="977858" y="212199"/>
                </a:lnTo>
                <a:lnTo>
                  <a:pt x="974044" y="216666"/>
                </a:lnTo>
                <a:lnTo>
                  <a:pt x="969275" y="220495"/>
                </a:lnTo>
                <a:lnTo>
                  <a:pt x="965142" y="224962"/>
                </a:lnTo>
                <a:lnTo>
                  <a:pt x="960056" y="228472"/>
                </a:lnTo>
                <a:lnTo>
                  <a:pt x="954970" y="231982"/>
                </a:lnTo>
                <a:lnTo>
                  <a:pt x="950201" y="235173"/>
                </a:lnTo>
                <a:lnTo>
                  <a:pt x="944797" y="238683"/>
                </a:lnTo>
                <a:lnTo>
                  <a:pt x="939393" y="241555"/>
                </a:lnTo>
                <a:lnTo>
                  <a:pt x="933670" y="243789"/>
                </a:lnTo>
                <a:lnTo>
                  <a:pt x="927948" y="246023"/>
                </a:lnTo>
                <a:lnTo>
                  <a:pt x="922226" y="248256"/>
                </a:lnTo>
                <a:lnTo>
                  <a:pt x="916186" y="249533"/>
                </a:lnTo>
                <a:lnTo>
                  <a:pt x="910146" y="251128"/>
                </a:lnTo>
                <a:lnTo>
                  <a:pt x="903788" y="252085"/>
                </a:lnTo>
                <a:lnTo>
                  <a:pt x="897748" y="253362"/>
                </a:lnTo>
                <a:lnTo>
                  <a:pt x="891390" y="253681"/>
                </a:lnTo>
                <a:lnTo>
                  <a:pt x="884396" y="254000"/>
                </a:lnTo>
                <a:lnTo>
                  <a:pt x="379255" y="254000"/>
                </a:lnTo>
                <a:lnTo>
                  <a:pt x="372897" y="253681"/>
                </a:lnTo>
                <a:lnTo>
                  <a:pt x="366221" y="253362"/>
                </a:lnTo>
                <a:lnTo>
                  <a:pt x="359863" y="252085"/>
                </a:lnTo>
                <a:lnTo>
                  <a:pt x="353505" y="251128"/>
                </a:lnTo>
                <a:lnTo>
                  <a:pt x="347465" y="249533"/>
                </a:lnTo>
                <a:lnTo>
                  <a:pt x="341425" y="248256"/>
                </a:lnTo>
                <a:lnTo>
                  <a:pt x="335702" y="246023"/>
                </a:lnTo>
                <a:lnTo>
                  <a:pt x="329980" y="243789"/>
                </a:lnTo>
                <a:lnTo>
                  <a:pt x="324258" y="241555"/>
                </a:lnTo>
                <a:lnTo>
                  <a:pt x="318854" y="238683"/>
                </a:lnTo>
                <a:lnTo>
                  <a:pt x="313449" y="235173"/>
                </a:lnTo>
                <a:lnTo>
                  <a:pt x="308681" y="231982"/>
                </a:lnTo>
                <a:lnTo>
                  <a:pt x="303595" y="228472"/>
                </a:lnTo>
                <a:lnTo>
                  <a:pt x="298508" y="224962"/>
                </a:lnTo>
                <a:lnTo>
                  <a:pt x="294376" y="220495"/>
                </a:lnTo>
                <a:lnTo>
                  <a:pt x="289607" y="216666"/>
                </a:lnTo>
                <a:lnTo>
                  <a:pt x="285792" y="212199"/>
                </a:lnTo>
                <a:lnTo>
                  <a:pt x="281342" y="207731"/>
                </a:lnTo>
                <a:lnTo>
                  <a:pt x="277845" y="202626"/>
                </a:lnTo>
                <a:lnTo>
                  <a:pt x="274348" y="197839"/>
                </a:lnTo>
                <a:lnTo>
                  <a:pt x="271169" y="192734"/>
                </a:lnTo>
                <a:lnTo>
                  <a:pt x="267990" y="187309"/>
                </a:lnTo>
                <a:lnTo>
                  <a:pt x="265129" y="181884"/>
                </a:lnTo>
                <a:lnTo>
                  <a:pt x="262586" y="176141"/>
                </a:lnTo>
                <a:lnTo>
                  <a:pt x="260360" y="170397"/>
                </a:lnTo>
                <a:lnTo>
                  <a:pt x="258135" y="164653"/>
                </a:lnTo>
                <a:lnTo>
                  <a:pt x="256546" y="158590"/>
                </a:lnTo>
                <a:lnTo>
                  <a:pt x="255274" y="152528"/>
                </a:lnTo>
                <a:lnTo>
                  <a:pt x="254002" y="146146"/>
                </a:lnTo>
                <a:lnTo>
                  <a:pt x="253367" y="139764"/>
                </a:lnTo>
                <a:lnTo>
                  <a:pt x="253049" y="133382"/>
                </a:lnTo>
                <a:lnTo>
                  <a:pt x="252413" y="127000"/>
                </a:lnTo>
                <a:lnTo>
                  <a:pt x="253049" y="120299"/>
                </a:lnTo>
                <a:lnTo>
                  <a:pt x="253367" y="113917"/>
                </a:lnTo>
                <a:lnTo>
                  <a:pt x="254002" y="107535"/>
                </a:lnTo>
                <a:lnTo>
                  <a:pt x="255274" y="101472"/>
                </a:lnTo>
                <a:lnTo>
                  <a:pt x="256546" y="95410"/>
                </a:lnTo>
                <a:lnTo>
                  <a:pt x="258135" y="89347"/>
                </a:lnTo>
                <a:lnTo>
                  <a:pt x="260360" y="83284"/>
                </a:lnTo>
                <a:lnTo>
                  <a:pt x="262586" y="77540"/>
                </a:lnTo>
                <a:lnTo>
                  <a:pt x="265129" y="72116"/>
                </a:lnTo>
                <a:lnTo>
                  <a:pt x="267990" y="66372"/>
                </a:lnTo>
                <a:lnTo>
                  <a:pt x="271169" y="60947"/>
                </a:lnTo>
                <a:lnTo>
                  <a:pt x="274348" y="55842"/>
                </a:lnTo>
                <a:lnTo>
                  <a:pt x="277845" y="51055"/>
                </a:lnTo>
                <a:lnTo>
                  <a:pt x="281342" y="46269"/>
                </a:lnTo>
                <a:lnTo>
                  <a:pt x="285792" y="41802"/>
                </a:lnTo>
                <a:lnTo>
                  <a:pt x="289607" y="37334"/>
                </a:lnTo>
                <a:lnTo>
                  <a:pt x="294376" y="33186"/>
                </a:lnTo>
                <a:lnTo>
                  <a:pt x="298508" y="29038"/>
                </a:lnTo>
                <a:lnTo>
                  <a:pt x="303595" y="25209"/>
                </a:lnTo>
                <a:lnTo>
                  <a:pt x="308681" y="21699"/>
                </a:lnTo>
                <a:lnTo>
                  <a:pt x="313449" y="18508"/>
                </a:lnTo>
                <a:lnTo>
                  <a:pt x="318854" y="15636"/>
                </a:lnTo>
                <a:lnTo>
                  <a:pt x="324258" y="12764"/>
                </a:lnTo>
                <a:lnTo>
                  <a:pt x="329980" y="10211"/>
                </a:lnTo>
                <a:lnTo>
                  <a:pt x="335702" y="7658"/>
                </a:lnTo>
                <a:lnTo>
                  <a:pt x="341425" y="5744"/>
                </a:lnTo>
                <a:lnTo>
                  <a:pt x="347465" y="4148"/>
                </a:lnTo>
                <a:lnTo>
                  <a:pt x="353505" y="2553"/>
                </a:lnTo>
                <a:lnTo>
                  <a:pt x="359863" y="1596"/>
                </a:lnTo>
                <a:lnTo>
                  <a:pt x="366221" y="957"/>
                </a:lnTo>
                <a:lnTo>
                  <a:pt x="372897"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
        <p:nvSpPr>
          <p:cNvPr id="19" name="KSO_Shape"/>
          <p:cNvSpPr/>
          <p:nvPr/>
        </p:nvSpPr>
        <p:spPr bwMode="auto">
          <a:xfrm>
            <a:off x="10146707" y="2746583"/>
            <a:ext cx="781331" cy="781331"/>
          </a:xfrm>
          <a:custGeom>
            <a:avLst/>
            <a:gdLst>
              <a:gd name="T0" fmla="*/ 2013584 w 2019301"/>
              <a:gd name="T1" fmla="*/ 1506294 h 2019300"/>
              <a:gd name="T2" fmla="*/ 2019301 w 2019301"/>
              <a:gd name="T3" fmla="*/ 1584803 h 2019300"/>
              <a:gd name="T4" fmla="*/ 2004690 w 2019301"/>
              <a:gd name="T5" fmla="*/ 1690328 h 2019300"/>
              <a:gd name="T6" fmla="*/ 1945612 w 2019301"/>
              <a:gd name="T7" fmla="*/ 1822235 h 2019300"/>
              <a:gd name="T8" fmla="*/ 1896698 w 2019301"/>
              <a:gd name="T9" fmla="*/ 1883261 h 2019300"/>
              <a:gd name="T10" fmla="*/ 1836666 w 2019301"/>
              <a:gd name="T11" fmla="*/ 1935706 h 2019300"/>
              <a:gd name="T12" fmla="*/ 1765518 w 2019301"/>
              <a:gd name="T13" fmla="*/ 1977344 h 2019300"/>
              <a:gd name="T14" fmla="*/ 1689288 w 2019301"/>
              <a:gd name="T15" fmla="*/ 2005315 h 2019300"/>
              <a:gd name="T16" fmla="*/ 1610835 w 2019301"/>
              <a:gd name="T17" fmla="*/ 2018347 h 2019300"/>
              <a:gd name="T18" fmla="*/ 1523170 w 2019301"/>
              <a:gd name="T19" fmla="*/ 2016122 h 2019300"/>
              <a:gd name="T20" fmla="*/ 1376109 w 2019301"/>
              <a:gd name="T21" fmla="*/ 1970987 h 2019300"/>
              <a:gd name="T22" fmla="*/ 1294797 w 2019301"/>
              <a:gd name="T23" fmla="*/ 1917589 h 2019300"/>
              <a:gd name="T24" fmla="*/ 1238895 w 2019301"/>
              <a:gd name="T25" fmla="*/ 1861330 h 2019300"/>
              <a:gd name="T26" fmla="*/ 1583301 w 2019301"/>
              <a:gd name="T27" fmla="*/ 1135063 h 2019300"/>
              <a:gd name="T28" fmla="*/ 1706931 w 2019301"/>
              <a:gd name="T29" fmla="*/ 1154748 h 2019300"/>
              <a:gd name="T30" fmla="*/ 1828658 w 2019301"/>
              <a:gd name="T31" fmla="*/ 1213485 h 2019300"/>
              <a:gd name="T32" fmla="*/ 1888888 w 2019301"/>
              <a:gd name="T33" fmla="*/ 1263650 h 2019300"/>
              <a:gd name="T34" fmla="*/ 1939925 w 2019301"/>
              <a:gd name="T35" fmla="*/ 1324928 h 2019300"/>
              <a:gd name="T36" fmla="*/ 1142356 w 2019301"/>
              <a:gd name="T37" fmla="*/ 1648143 h 2019300"/>
              <a:gd name="T38" fmla="*/ 1136650 w 2019301"/>
              <a:gd name="T39" fmla="*/ 1569721 h 2019300"/>
              <a:gd name="T40" fmla="*/ 1151232 w 2019301"/>
              <a:gd name="T41" fmla="*/ 1464311 h 2019300"/>
              <a:gd name="T42" fmla="*/ 1210194 w 2019301"/>
              <a:gd name="T43" fmla="*/ 1332230 h 2019300"/>
              <a:gd name="T44" fmla="*/ 1259012 w 2019301"/>
              <a:gd name="T45" fmla="*/ 1271270 h 2019300"/>
              <a:gd name="T46" fmla="*/ 1318924 w 2019301"/>
              <a:gd name="T47" fmla="*/ 1218883 h 2019300"/>
              <a:gd name="T48" fmla="*/ 1389932 w 2019301"/>
              <a:gd name="T49" fmla="*/ 1177290 h 2019300"/>
              <a:gd name="T50" fmla="*/ 1466329 w 2019301"/>
              <a:gd name="T51" fmla="*/ 1149350 h 2019300"/>
              <a:gd name="T52" fmla="*/ 1543993 w 2019301"/>
              <a:gd name="T53" fmla="*/ 1136333 h 2019300"/>
              <a:gd name="T54" fmla="*/ 823090 w 2019301"/>
              <a:gd name="T55" fmla="*/ 1785690 h 2019300"/>
              <a:gd name="T56" fmla="*/ 774542 w 2019301"/>
              <a:gd name="T57" fmla="*/ 1858693 h 2019300"/>
              <a:gd name="T58" fmla="*/ 714889 w 2019301"/>
              <a:gd name="T59" fmla="*/ 1918683 h 2019300"/>
              <a:gd name="T60" fmla="*/ 645082 w 2019301"/>
              <a:gd name="T61" fmla="*/ 1965659 h 2019300"/>
              <a:gd name="T62" fmla="*/ 568294 w 2019301"/>
              <a:gd name="T63" fmla="*/ 1998351 h 2019300"/>
              <a:gd name="T64" fmla="*/ 486112 w 2019301"/>
              <a:gd name="T65" fmla="*/ 2016443 h 2019300"/>
              <a:gd name="T66" fmla="*/ 401391 w 2019301"/>
              <a:gd name="T67" fmla="*/ 2017713 h 2019300"/>
              <a:gd name="T68" fmla="*/ 316353 w 2019301"/>
              <a:gd name="T69" fmla="*/ 2002160 h 2019300"/>
              <a:gd name="T70" fmla="*/ 233219 w 2019301"/>
              <a:gd name="T71" fmla="*/ 1968515 h 2019300"/>
              <a:gd name="T72" fmla="*/ 160557 w 2019301"/>
              <a:gd name="T73" fmla="*/ 1920587 h 2019300"/>
              <a:gd name="T74" fmla="*/ 100268 w 2019301"/>
              <a:gd name="T75" fmla="*/ 1860280 h 2019300"/>
              <a:gd name="T76" fmla="*/ 53307 w 2019301"/>
              <a:gd name="T77" fmla="*/ 1790451 h 2019300"/>
              <a:gd name="T78" fmla="*/ 20308 w 2019301"/>
              <a:gd name="T79" fmla="*/ 1713639 h 2019300"/>
              <a:gd name="T80" fmla="*/ 2856 w 2019301"/>
              <a:gd name="T81" fmla="*/ 1631431 h 2019300"/>
              <a:gd name="T82" fmla="*/ 1587 w 2019301"/>
              <a:gd name="T83" fmla="*/ 1546683 h 2019300"/>
              <a:gd name="T84" fmla="*/ 17134 w 2019301"/>
              <a:gd name="T85" fmla="*/ 1461301 h 2019300"/>
              <a:gd name="T86" fmla="*/ 934986 w 2019301"/>
              <a:gd name="T87" fmla="*/ 0 h 2019300"/>
              <a:gd name="T88" fmla="*/ 1020658 w 2019301"/>
              <a:gd name="T89" fmla="*/ 8887 h 2019300"/>
              <a:gd name="T90" fmla="*/ 1104427 w 2019301"/>
              <a:gd name="T91" fmla="*/ 35549 h 2019300"/>
              <a:gd name="T92" fmla="*/ 1181849 w 2019301"/>
              <a:gd name="T93" fmla="*/ 78717 h 2019300"/>
              <a:gd name="T94" fmla="*/ 1246897 w 2019301"/>
              <a:gd name="T95" fmla="*/ 134580 h 2019300"/>
              <a:gd name="T96" fmla="*/ 1299252 w 2019301"/>
              <a:gd name="T97" fmla="*/ 201235 h 2019300"/>
              <a:gd name="T98" fmla="*/ 1337329 w 2019301"/>
              <a:gd name="T99" fmla="*/ 275508 h 2019300"/>
              <a:gd name="T100" fmla="*/ 1360492 w 2019301"/>
              <a:gd name="T101" fmla="*/ 356129 h 2019300"/>
              <a:gd name="T102" fmla="*/ 1368425 w 2019301"/>
              <a:gd name="T103" fmla="*/ 440242 h 2019300"/>
              <a:gd name="T104" fmla="*/ 1358906 w 2019301"/>
              <a:gd name="T105" fmla="*/ 525624 h 2019300"/>
              <a:gd name="T106" fmla="*/ 1332252 w 2019301"/>
              <a:gd name="T107" fmla="*/ 610053 h 2019300"/>
              <a:gd name="T108" fmla="*/ 556123 w 2019301"/>
              <a:gd name="T109" fmla="*/ 213614 h 2019300"/>
              <a:gd name="T110" fmla="*/ 607209 w 2019301"/>
              <a:gd name="T111" fmla="*/ 143785 h 2019300"/>
              <a:gd name="T112" fmla="*/ 670036 w 2019301"/>
              <a:gd name="T113" fmla="*/ 86969 h 2019300"/>
              <a:gd name="T114" fmla="*/ 741747 w 2019301"/>
              <a:gd name="T115" fmla="*/ 43485 h 2019300"/>
              <a:gd name="T116" fmla="*/ 820439 w 2019301"/>
              <a:gd name="T117" fmla="*/ 14283 h 2019300"/>
              <a:gd name="T118" fmla="*/ 903255 w 2019301"/>
              <a:gd name="T119" fmla="*/ 635 h 2019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2019301" h="2019300">
                <a:moveTo>
                  <a:pt x="1996750" y="1438275"/>
                </a:moveTo>
                <a:lnTo>
                  <a:pt x="1999926" y="1447810"/>
                </a:lnTo>
                <a:lnTo>
                  <a:pt x="2002785" y="1457346"/>
                </a:lnTo>
                <a:lnTo>
                  <a:pt x="2005325" y="1467199"/>
                </a:lnTo>
                <a:lnTo>
                  <a:pt x="2007867" y="1477052"/>
                </a:lnTo>
                <a:lnTo>
                  <a:pt x="2010090" y="1486588"/>
                </a:lnTo>
                <a:lnTo>
                  <a:pt x="2011678" y="1496441"/>
                </a:lnTo>
                <a:lnTo>
                  <a:pt x="2013584" y="1506294"/>
                </a:lnTo>
                <a:lnTo>
                  <a:pt x="2015172" y="1515830"/>
                </a:lnTo>
                <a:lnTo>
                  <a:pt x="2016442" y="1526001"/>
                </a:lnTo>
                <a:lnTo>
                  <a:pt x="2017395" y="1535536"/>
                </a:lnTo>
                <a:lnTo>
                  <a:pt x="2018348" y="1545707"/>
                </a:lnTo>
                <a:lnTo>
                  <a:pt x="2018983" y="1555243"/>
                </a:lnTo>
                <a:lnTo>
                  <a:pt x="2019301" y="1565096"/>
                </a:lnTo>
                <a:lnTo>
                  <a:pt x="2019301" y="1574949"/>
                </a:lnTo>
                <a:lnTo>
                  <a:pt x="2019301" y="1584803"/>
                </a:lnTo>
                <a:lnTo>
                  <a:pt x="2018983" y="1594338"/>
                </a:lnTo>
                <a:lnTo>
                  <a:pt x="2018666" y="1604191"/>
                </a:lnTo>
                <a:lnTo>
                  <a:pt x="2018031" y="1613727"/>
                </a:lnTo>
                <a:lnTo>
                  <a:pt x="2016760" y="1623580"/>
                </a:lnTo>
                <a:lnTo>
                  <a:pt x="2015807" y="1633433"/>
                </a:lnTo>
                <a:lnTo>
                  <a:pt x="2012949" y="1652186"/>
                </a:lnTo>
                <a:lnTo>
                  <a:pt x="2009455" y="1671575"/>
                </a:lnTo>
                <a:lnTo>
                  <a:pt x="2004690" y="1690328"/>
                </a:lnTo>
                <a:lnTo>
                  <a:pt x="1999291" y="1708763"/>
                </a:lnTo>
                <a:lnTo>
                  <a:pt x="1993256" y="1727198"/>
                </a:lnTo>
                <a:lnTo>
                  <a:pt x="1986268" y="1745316"/>
                </a:lnTo>
                <a:lnTo>
                  <a:pt x="1978645" y="1763115"/>
                </a:lnTo>
                <a:lnTo>
                  <a:pt x="1970069" y="1780279"/>
                </a:lnTo>
                <a:lnTo>
                  <a:pt x="1960858" y="1797443"/>
                </a:lnTo>
                <a:lnTo>
                  <a:pt x="1951011" y="1813971"/>
                </a:lnTo>
                <a:lnTo>
                  <a:pt x="1945612" y="1822235"/>
                </a:lnTo>
                <a:lnTo>
                  <a:pt x="1940212" y="1830181"/>
                </a:lnTo>
                <a:lnTo>
                  <a:pt x="1934495" y="1838445"/>
                </a:lnTo>
                <a:lnTo>
                  <a:pt x="1928460" y="1846073"/>
                </a:lnTo>
                <a:lnTo>
                  <a:pt x="1922425" y="1853702"/>
                </a:lnTo>
                <a:lnTo>
                  <a:pt x="1916390" y="1861330"/>
                </a:lnTo>
                <a:lnTo>
                  <a:pt x="1910038" y="1868958"/>
                </a:lnTo>
                <a:lnTo>
                  <a:pt x="1903368" y="1875951"/>
                </a:lnTo>
                <a:lnTo>
                  <a:pt x="1896698" y="1883261"/>
                </a:lnTo>
                <a:lnTo>
                  <a:pt x="1889710" y="1890254"/>
                </a:lnTo>
                <a:lnTo>
                  <a:pt x="1882404" y="1897565"/>
                </a:lnTo>
                <a:lnTo>
                  <a:pt x="1875417" y="1904239"/>
                </a:lnTo>
                <a:lnTo>
                  <a:pt x="1867794" y="1910596"/>
                </a:lnTo>
                <a:lnTo>
                  <a:pt x="1860488" y="1916953"/>
                </a:lnTo>
                <a:lnTo>
                  <a:pt x="1852548" y="1923628"/>
                </a:lnTo>
                <a:lnTo>
                  <a:pt x="1844607" y="1929667"/>
                </a:lnTo>
                <a:lnTo>
                  <a:pt x="1836666" y="1935706"/>
                </a:lnTo>
                <a:lnTo>
                  <a:pt x="1828408" y="1941427"/>
                </a:lnTo>
                <a:lnTo>
                  <a:pt x="1819832" y="1947149"/>
                </a:lnTo>
                <a:lnTo>
                  <a:pt x="1811256" y="1952870"/>
                </a:lnTo>
                <a:lnTo>
                  <a:pt x="1802363" y="1957956"/>
                </a:lnTo>
                <a:lnTo>
                  <a:pt x="1793469" y="1963041"/>
                </a:lnTo>
                <a:lnTo>
                  <a:pt x="1784576" y="1968127"/>
                </a:lnTo>
                <a:lnTo>
                  <a:pt x="1775365" y="1972577"/>
                </a:lnTo>
                <a:lnTo>
                  <a:pt x="1765518" y="1977344"/>
                </a:lnTo>
                <a:lnTo>
                  <a:pt x="1756307" y="1981476"/>
                </a:lnTo>
                <a:lnTo>
                  <a:pt x="1746778" y="1985926"/>
                </a:lnTo>
                <a:lnTo>
                  <a:pt x="1737567" y="1989422"/>
                </a:lnTo>
                <a:lnTo>
                  <a:pt x="1727721" y="1992919"/>
                </a:lnTo>
                <a:lnTo>
                  <a:pt x="1718192" y="1996733"/>
                </a:lnTo>
                <a:lnTo>
                  <a:pt x="1708663" y="1999911"/>
                </a:lnTo>
                <a:lnTo>
                  <a:pt x="1698817" y="2002772"/>
                </a:lnTo>
                <a:lnTo>
                  <a:pt x="1689288" y="2005315"/>
                </a:lnTo>
                <a:lnTo>
                  <a:pt x="1679442" y="2007540"/>
                </a:lnTo>
                <a:lnTo>
                  <a:pt x="1669595" y="2009765"/>
                </a:lnTo>
                <a:lnTo>
                  <a:pt x="1660067" y="2011990"/>
                </a:lnTo>
                <a:lnTo>
                  <a:pt x="1650220" y="2013579"/>
                </a:lnTo>
                <a:lnTo>
                  <a:pt x="1640374" y="2015168"/>
                </a:lnTo>
                <a:lnTo>
                  <a:pt x="1630527" y="2016439"/>
                </a:lnTo>
                <a:lnTo>
                  <a:pt x="1620999" y="2017711"/>
                </a:lnTo>
                <a:lnTo>
                  <a:pt x="1610835" y="2018347"/>
                </a:lnTo>
                <a:lnTo>
                  <a:pt x="1601306" y="2018982"/>
                </a:lnTo>
                <a:lnTo>
                  <a:pt x="1591459" y="2019300"/>
                </a:lnTo>
                <a:lnTo>
                  <a:pt x="1581613" y="2019300"/>
                </a:lnTo>
                <a:lnTo>
                  <a:pt x="1571767" y="2019300"/>
                </a:lnTo>
                <a:lnTo>
                  <a:pt x="1562238" y="2019300"/>
                </a:lnTo>
                <a:lnTo>
                  <a:pt x="1552392" y="2018664"/>
                </a:lnTo>
                <a:lnTo>
                  <a:pt x="1542545" y="2018347"/>
                </a:lnTo>
                <a:lnTo>
                  <a:pt x="1523170" y="2016122"/>
                </a:lnTo>
                <a:lnTo>
                  <a:pt x="1504112" y="2013261"/>
                </a:lnTo>
                <a:lnTo>
                  <a:pt x="1485055" y="2009765"/>
                </a:lnTo>
                <a:lnTo>
                  <a:pt x="1466315" y="2005315"/>
                </a:lnTo>
                <a:lnTo>
                  <a:pt x="1447893" y="1999911"/>
                </a:lnTo>
                <a:lnTo>
                  <a:pt x="1429153" y="1993872"/>
                </a:lnTo>
                <a:lnTo>
                  <a:pt x="1411366" y="1986880"/>
                </a:lnTo>
                <a:lnTo>
                  <a:pt x="1393579" y="1979569"/>
                </a:lnTo>
                <a:lnTo>
                  <a:pt x="1376109" y="1970987"/>
                </a:lnTo>
                <a:lnTo>
                  <a:pt x="1358958" y="1961770"/>
                </a:lnTo>
                <a:lnTo>
                  <a:pt x="1342441" y="1951599"/>
                </a:lnTo>
                <a:lnTo>
                  <a:pt x="1334183" y="1946195"/>
                </a:lnTo>
                <a:lnTo>
                  <a:pt x="1326242" y="1941110"/>
                </a:lnTo>
                <a:lnTo>
                  <a:pt x="1317984" y="1935388"/>
                </a:lnTo>
                <a:lnTo>
                  <a:pt x="1310361" y="1929667"/>
                </a:lnTo>
                <a:lnTo>
                  <a:pt x="1302420" y="1923628"/>
                </a:lnTo>
                <a:lnTo>
                  <a:pt x="1294797" y="1917589"/>
                </a:lnTo>
                <a:lnTo>
                  <a:pt x="1287492" y="1910914"/>
                </a:lnTo>
                <a:lnTo>
                  <a:pt x="1279869" y="1904557"/>
                </a:lnTo>
                <a:lnTo>
                  <a:pt x="1272881" y="1897882"/>
                </a:lnTo>
                <a:lnTo>
                  <a:pt x="1265576" y="1891208"/>
                </a:lnTo>
                <a:lnTo>
                  <a:pt x="1258906" y="1883897"/>
                </a:lnTo>
                <a:lnTo>
                  <a:pt x="1252235" y="1876587"/>
                </a:lnTo>
                <a:lnTo>
                  <a:pt x="1245248" y="1869276"/>
                </a:lnTo>
                <a:lnTo>
                  <a:pt x="1238895" y="1861330"/>
                </a:lnTo>
                <a:lnTo>
                  <a:pt x="1232543" y="1854019"/>
                </a:lnTo>
                <a:lnTo>
                  <a:pt x="1226508" y="1845755"/>
                </a:lnTo>
                <a:lnTo>
                  <a:pt x="1220473" y="1837809"/>
                </a:lnTo>
                <a:lnTo>
                  <a:pt x="1214438" y="1829863"/>
                </a:lnTo>
                <a:lnTo>
                  <a:pt x="1996750" y="1438275"/>
                </a:lnTo>
                <a:close/>
                <a:moveTo>
                  <a:pt x="1563647" y="1135063"/>
                </a:moveTo>
                <a:lnTo>
                  <a:pt x="1573157" y="1135063"/>
                </a:lnTo>
                <a:lnTo>
                  <a:pt x="1583301" y="1135063"/>
                </a:lnTo>
                <a:lnTo>
                  <a:pt x="1592811" y="1135063"/>
                </a:lnTo>
                <a:lnTo>
                  <a:pt x="1602321" y="1136015"/>
                </a:lnTo>
                <a:lnTo>
                  <a:pt x="1612465" y="1136650"/>
                </a:lnTo>
                <a:lnTo>
                  <a:pt x="1631485" y="1138238"/>
                </a:lnTo>
                <a:lnTo>
                  <a:pt x="1650822" y="1141095"/>
                </a:lnTo>
                <a:lnTo>
                  <a:pt x="1669525" y="1144905"/>
                </a:lnTo>
                <a:lnTo>
                  <a:pt x="1688545" y="1149350"/>
                </a:lnTo>
                <a:lnTo>
                  <a:pt x="1706931" y="1154748"/>
                </a:lnTo>
                <a:lnTo>
                  <a:pt x="1725634" y="1160780"/>
                </a:lnTo>
                <a:lnTo>
                  <a:pt x="1743703" y="1167448"/>
                </a:lnTo>
                <a:lnTo>
                  <a:pt x="1761138" y="1175385"/>
                </a:lnTo>
                <a:lnTo>
                  <a:pt x="1778573" y="1183640"/>
                </a:lnTo>
                <a:lnTo>
                  <a:pt x="1795691" y="1192848"/>
                </a:lnTo>
                <a:lnTo>
                  <a:pt x="1812175" y="1203008"/>
                </a:lnTo>
                <a:lnTo>
                  <a:pt x="1820416" y="1208088"/>
                </a:lnTo>
                <a:lnTo>
                  <a:pt x="1828658" y="1213485"/>
                </a:lnTo>
                <a:lnTo>
                  <a:pt x="1836583" y="1219200"/>
                </a:lnTo>
                <a:lnTo>
                  <a:pt x="1844191" y="1224915"/>
                </a:lnTo>
                <a:lnTo>
                  <a:pt x="1852116" y="1230948"/>
                </a:lnTo>
                <a:lnTo>
                  <a:pt x="1859724" y="1236980"/>
                </a:lnTo>
                <a:lnTo>
                  <a:pt x="1867015" y="1243330"/>
                </a:lnTo>
                <a:lnTo>
                  <a:pt x="1874623" y="1250315"/>
                </a:lnTo>
                <a:lnTo>
                  <a:pt x="1881597" y="1256665"/>
                </a:lnTo>
                <a:lnTo>
                  <a:pt x="1888888" y="1263650"/>
                </a:lnTo>
                <a:lnTo>
                  <a:pt x="1895545" y="1270953"/>
                </a:lnTo>
                <a:lnTo>
                  <a:pt x="1902202" y="1277938"/>
                </a:lnTo>
                <a:lnTo>
                  <a:pt x="1908859" y="1285558"/>
                </a:lnTo>
                <a:lnTo>
                  <a:pt x="1915516" y="1292860"/>
                </a:lnTo>
                <a:lnTo>
                  <a:pt x="1921856" y="1300798"/>
                </a:lnTo>
                <a:lnTo>
                  <a:pt x="1927879" y="1308735"/>
                </a:lnTo>
                <a:lnTo>
                  <a:pt x="1933902" y="1316673"/>
                </a:lnTo>
                <a:lnTo>
                  <a:pt x="1939925" y="1324928"/>
                </a:lnTo>
                <a:lnTo>
                  <a:pt x="1159157" y="1716088"/>
                </a:lnTo>
                <a:lnTo>
                  <a:pt x="1156304" y="1706563"/>
                </a:lnTo>
                <a:lnTo>
                  <a:pt x="1153451" y="1696721"/>
                </a:lnTo>
                <a:lnTo>
                  <a:pt x="1150598" y="1686878"/>
                </a:lnTo>
                <a:lnTo>
                  <a:pt x="1148062" y="1677353"/>
                </a:lnTo>
                <a:lnTo>
                  <a:pt x="1145843" y="1667511"/>
                </a:lnTo>
                <a:lnTo>
                  <a:pt x="1143941" y="1657668"/>
                </a:lnTo>
                <a:lnTo>
                  <a:pt x="1142356" y="1648143"/>
                </a:lnTo>
                <a:lnTo>
                  <a:pt x="1140771" y="1637983"/>
                </a:lnTo>
                <a:lnTo>
                  <a:pt x="1139503" y="1628458"/>
                </a:lnTo>
                <a:lnTo>
                  <a:pt x="1138235" y="1618616"/>
                </a:lnTo>
                <a:lnTo>
                  <a:pt x="1137601" y="1608773"/>
                </a:lnTo>
                <a:lnTo>
                  <a:pt x="1136967" y="1598931"/>
                </a:lnTo>
                <a:lnTo>
                  <a:pt x="1136650" y="1589406"/>
                </a:lnTo>
                <a:lnTo>
                  <a:pt x="1136650" y="1579246"/>
                </a:lnTo>
                <a:lnTo>
                  <a:pt x="1136650" y="1569721"/>
                </a:lnTo>
                <a:lnTo>
                  <a:pt x="1136967" y="1560196"/>
                </a:lnTo>
                <a:lnTo>
                  <a:pt x="1137284" y="1550036"/>
                </a:lnTo>
                <a:lnTo>
                  <a:pt x="1137918" y="1540511"/>
                </a:lnTo>
                <a:lnTo>
                  <a:pt x="1139186" y="1530986"/>
                </a:lnTo>
                <a:lnTo>
                  <a:pt x="1140137" y="1521143"/>
                </a:lnTo>
                <a:lnTo>
                  <a:pt x="1142990" y="1502093"/>
                </a:lnTo>
                <a:lnTo>
                  <a:pt x="1146477" y="1483043"/>
                </a:lnTo>
                <a:lnTo>
                  <a:pt x="1151232" y="1464311"/>
                </a:lnTo>
                <a:lnTo>
                  <a:pt x="1156621" y="1445896"/>
                </a:lnTo>
                <a:lnTo>
                  <a:pt x="1162644" y="1427163"/>
                </a:lnTo>
                <a:lnTo>
                  <a:pt x="1169618" y="1409383"/>
                </a:lnTo>
                <a:lnTo>
                  <a:pt x="1177226" y="1391603"/>
                </a:lnTo>
                <a:lnTo>
                  <a:pt x="1185785" y="1374140"/>
                </a:lnTo>
                <a:lnTo>
                  <a:pt x="1194978" y="1356995"/>
                </a:lnTo>
                <a:lnTo>
                  <a:pt x="1204805" y="1340485"/>
                </a:lnTo>
                <a:lnTo>
                  <a:pt x="1210194" y="1332230"/>
                </a:lnTo>
                <a:lnTo>
                  <a:pt x="1215900" y="1324293"/>
                </a:lnTo>
                <a:lnTo>
                  <a:pt x="1221606" y="1316038"/>
                </a:lnTo>
                <a:lnTo>
                  <a:pt x="1227312" y="1308735"/>
                </a:lnTo>
                <a:lnTo>
                  <a:pt x="1233335" y="1300798"/>
                </a:lnTo>
                <a:lnTo>
                  <a:pt x="1239358" y="1293178"/>
                </a:lnTo>
                <a:lnTo>
                  <a:pt x="1245698" y="1285875"/>
                </a:lnTo>
                <a:lnTo>
                  <a:pt x="1252672" y="1278255"/>
                </a:lnTo>
                <a:lnTo>
                  <a:pt x="1259012" y="1271270"/>
                </a:lnTo>
                <a:lnTo>
                  <a:pt x="1265986" y="1263968"/>
                </a:lnTo>
                <a:lnTo>
                  <a:pt x="1273276" y="1257300"/>
                </a:lnTo>
                <a:lnTo>
                  <a:pt x="1280250" y="1250633"/>
                </a:lnTo>
                <a:lnTo>
                  <a:pt x="1287858" y="1243965"/>
                </a:lnTo>
                <a:lnTo>
                  <a:pt x="1295149" y="1237298"/>
                </a:lnTo>
                <a:lnTo>
                  <a:pt x="1303074" y="1230948"/>
                </a:lnTo>
                <a:lnTo>
                  <a:pt x="1310999" y="1224915"/>
                </a:lnTo>
                <a:lnTo>
                  <a:pt x="1318924" y="1218883"/>
                </a:lnTo>
                <a:lnTo>
                  <a:pt x="1327483" y="1213168"/>
                </a:lnTo>
                <a:lnTo>
                  <a:pt x="1335725" y="1207453"/>
                </a:lnTo>
                <a:lnTo>
                  <a:pt x="1344284" y="1201738"/>
                </a:lnTo>
                <a:lnTo>
                  <a:pt x="1353160" y="1196658"/>
                </a:lnTo>
                <a:lnTo>
                  <a:pt x="1362036" y="1191578"/>
                </a:lnTo>
                <a:lnTo>
                  <a:pt x="1371229" y="1186498"/>
                </a:lnTo>
                <a:lnTo>
                  <a:pt x="1380422" y="1181735"/>
                </a:lnTo>
                <a:lnTo>
                  <a:pt x="1389932" y="1177290"/>
                </a:lnTo>
                <a:lnTo>
                  <a:pt x="1399125" y="1172845"/>
                </a:lnTo>
                <a:lnTo>
                  <a:pt x="1408635" y="1169035"/>
                </a:lnTo>
                <a:lnTo>
                  <a:pt x="1418145" y="1165225"/>
                </a:lnTo>
                <a:lnTo>
                  <a:pt x="1427655" y="1161415"/>
                </a:lnTo>
                <a:lnTo>
                  <a:pt x="1437165" y="1157923"/>
                </a:lnTo>
                <a:lnTo>
                  <a:pt x="1446675" y="1155065"/>
                </a:lnTo>
                <a:lnTo>
                  <a:pt x="1456185" y="1151890"/>
                </a:lnTo>
                <a:lnTo>
                  <a:pt x="1466329" y="1149350"/>
                </a:lnTo>
                <a:lnTo>
                  <a:pt x="1475839" y="1146810"/>
                </a:lnTo>
                <a:lnTo>
                  <a:pt x="1485349" y="1144905"/>
                </a:lnTo>
                <a:lnTo>
                  <a:pt x="1495493" y="1142683"/>
                </a:lnTo>
                <a:lnTo>
                  <a:pt x="1505003" y="1141095"/>
                </a:lnTo>
                <a:lnTo>
                  <a:pt x="1514830" y="1139508"/>
                </a:lnTo>
                <a:lnTo>
                  <a:pt x="1524657" y="1138238"/>
                </a:lnTo>
                <a:lnTo>
                  <a:pt x="1534167" y="1137285"/>
                </a:lnTo>
                <a:lnTo>
                  <a:pt x="1543993" y="1136333"/>
                </a:lnTo>
                <a:lnTo>
                  <a:pt x="1553820" y="1135380"/>
                </a:lnTo>
                <a:lnTo>
                  <a:pt x="1563647" y="1135063"/>
                </a:lnTo>
                <a:close/>
                <a:moveTo>
                  <a:pt x="233219" y="952500"/>
                </a:moveTo>
                <a:lnTo>
                  <a:pt x="1035050" y="1298472"/>
                </a:lnTo>
                <a:lnTo>
                  <a:pt x="837369" y="1755219"/>
                </a:lnTo>
                <a:lnTo>
                  <a:pt x="832609" y="1765693"/>
                </a:lnTo>
                <a:lnTo>
                  <a:pt x="828167" y="1775533"/>
                </a:lnTo>
                <a:lnTo>
                  <a:pt x="823090" y="1785690"/>
                </a:lnTo>
                <a:lnTo>
                  <a:pt x="817696" y="1795529"/>
                </a:lnTo>
                <a:lnTo>
                  <a:pt x="811984" y="1805051"/>
                </a:lnTo>
                <a:lnTo>
                  <a:pt x="806273" y="1814574"/>
                </a:lnTo>
                <a:lnTo>
                  <a:pt x="800561" y="1823778"/>
                </a:lnTo>
                <a:lnTo>
                  <a:pt x="794215" y="1832666"/>
                </a:lnTo>
                <a:lnTo>
                  <a:pt x="788186" y="1841553"/>
                </a:lnTo>
                <a:lnTo>
                  <a:pt x="781523" y="1850123"/>
                </a:lnTo>
                <a:lnTo>
                  <a:pt x="774542" y="1858693"/>
                </a:lnTo>
                <a:lnTo>
                  <a:pt x="767879" y="1866628"/>
                </a:lnTo>
                <a:lnTo>
                  <a:pt x="760898" y="1874881"/>
                </a:lnTo>
                <a:lnTo>
                  <a:pt x="753600" y="1882816"/>
                </a:lnTo>
                <a:lnTo>
                  <a:pt x="746302" y="1890116"/>
                </a:lnTo>
                <a:lnTo>
                  <a:pt x="738369" y="1897734"/>
                </a:lnTo>
                <a:lnTo>
                  <a:pt x="730754" y="1904717"/>
                </a:lnTo>
                <a:lnTo>
                  <a:pt x="722822" y="1912017"/>
                </a:lnTo>
                <a:lnTo>
                  <a:pt x="714889" y="1918683"/>
                </a:lnTo>
                <a:lnTo>
                  <a:pt x="706639" y="1925348"/>
                </a:lnTo>
                <a:lnTo>
                  <a:pt x="698072" y="1932014"/>
                </a:lnTo>
                <a:lnTo>
                  <a:pt x="689505" y="1938044"/>
                </a:lnTo>
                <a:lnTo>
                  <a:pt x="680937" y="1944075"/>
                </a:lnTo>
                <a:lnTo>
                  <a:pt x="672053" y="1949788"/>
                </a:lnTo>
                <a:lnTo>
                  <a:pt x="663168" y="1955502"/>
                </a:lnTo>
                <a:lnTo>
                  <a:pt x="654284" y="1960897"/>
                </a:lnTo>
                <a:lnTo>
                  <a:pt x="645082" y="1965659"/>
                </a:lnTo>
                <a:lnTo>
                  <a:pt x="635880" y="1970737"/>
                </a:lnTo>
                <a:lnTo>
                  <a:pt x="626361" y="1975498"/>
                </a:lnTo>
                <a:lnTo>
                  <a:pt x="616842" y="1979942"/>
                </a:lnTo>
                <a:lnTo>
                  <a:pt x="607322" y="1984385"/>
                </a:lnTo>
                <a:lnTo>
                  <a:pt x="597803" y="1988194"/>
                </a:lnTo>
                <a:lnTo>
                  <a:pt x="587649" y="1991686"/>
                </a:lnTo>
                <a:lnTo>
                  <a:pt x="577813" y="1995177"/>
                </a:lnTo>
                <a:lnTo>
                  <a:pt x="568294" y="1998351"/>
                </a:lnTo>
                <a:lnTo>
                  <a:pt x="557823" y="2001843"/>
                </a:lnTo>
                <a:lnTo>
                  <a:pt x="547986" y="2004699"/>
                </a:lnTo>
                <a:lnTo>
                  <a:pt x="537515" y="2006921"/>
                </a:lnTo>
                <a:lnTo>
                  <a:pt x="527679" y="2009143"/>
                </a:lnTo>
                <a:lnTo>
                  <a:pt x="517208" y="2011365"/>
                </a:lnTo>
                <a:lnTo>
                  <a:pt x="507054" y="2012952"/>
                </a:lnTo>
                <a:lnTo>
                  <a:pt x="496266" y="2014856"/>
                </a:lnTo>
                <a:lnTo>
                  <a:pt x="486112" y="2016443"/>
                </a:lnTo>
                <a:lnTo>
                  <a:pt x="475641" y="2017396"/>
                </a:lnTo>
                <a:lnTo>
                  <a:pt x="464852" y="2018030"/>
                </a:lnTo>
                <a:lnTo>
                  <a:pt x="454381" y="2018665"/>
                </a:lnTo>
                <a:lnTo>
                  <a:pt x="443910" y="2018665"/>
                </a:lnTo>
                <a:lnTo>
                  <a:pt x="433439" y="2019300"/>
                </a:lnTo>
                <a:lnTo>
                  <a:pt x="422651" y="2018665"/>
                </a:lnTo>
                <a:lnTo>
                  <a:pt x="411862" y="2018348"/>
                </a:lnTo>
                <a:lnTo>
                  <a:pt x="401391" y="2017713"/>
                </a:lnTo>
                <a:lnTo>
                  <a:pt x="390603" y="2016761"/>
                </a:lnTo>
                <a:lnTo>
                  <a:pt x="379815" y="2015174"/>
                </a:lnTo>
                <a:lnTo>
                  <a:pt x="369343" y="2013904"/>
                </a:lnTo>
                <a:lnTo>
                  <a:pt x="358555" y="2012000"/>
                </a:lnTo>
                <a:lnTo>
                  <a:pt x="347767" y="2009778"/>
                </a:lnTo>
                <a:lnTo>
                  <a:pt x="337296" y="2007556"/>
                </a:lnTo>
                <a:lnTo>
                  <a:pt x="326507" y="2005017"/>
                </a:lnTo>
                <a:lnTo>
                  <a:pt x="316353" y="2002160"/>
                </a:lnTo>
                <a:lnTo>
                  <a:pt x="305565" y="1998986"/>
                </a:lnTo>
                <a:lnTo>
                  <a:pt x="294777" y="1995177"/>
                </a:lnTo>
                <a:lnTo>
                  <a:pt x="284623" y="1991368"/>
                </a:lnTo>
                <a:lnTo>
                  <a:pt x="274152" y="1987560"/>
                </a:lnTo>
                <a:lnTo>
                  <a:pt x="263998" y="1983116"/>
                </a:lnTo>
                <a:lnTo>
                  <a:pt x="253527" y="1978672"/>
                </a:lnTo>
                <a:lnTo>
                  <a:pt x="243373" y="1973594"/>
                </a:lnTo>
                <a:lnTo>
                  <a:pt x="233219" y="1968515"/>
                </a:lnTo>
                <a:lnTo>
                  <a:pt x="223700" y="1963119"/>
                </a:lnTo>
                <a:lnTo>
                  <a:pt x="214181" y="1958041"/>
                </a:lnTo>
                <a:lnTo>
                  <a:pt x="204662" y="1952328"/>
                </a:lnTo>
                <a:lnTo>
                  <a:pt x="195460" y="1946297"/>
                </a:lnTo>
                <a:lnTo>
                  <a:pt x="186258" y="1939949"/>
                </a:lnTo>
                <a:lnTo>
                  <a:pt x="177691" y="1933601"/>
                </a:lnTo>
                <a:lnTo>
                  <a:pt x="168806" y="1927252"/>
                </a:lnTo>
                <a:lnTo>
                  <a:pt x="160557" y="1920587"/>
                </a:lnTo>
                <a:lnTo>
                  <a:pt x="151989" y="1913604"/>
                </a:lnTo>
                <a:lnTo>
                  <a:pt x="144374" y="1906621"/>
                </a:lnTo>
                <a:lnTo>
                  <a:pt x="136441" y="1899003"/>
                </a:lnTo>
                <a:lnTo>
                  <a:pt x="128509" y="1891703"/>
                </a:lnTo>
                <a:lnTo>
                  <a:pt x="121211" y="1884085"/>
                </a:lnTo>
                <a:lnTo>
                  <a:pt x="113913" y="1876468"/>
                </a:lnTo>
                <a:lnTo>
                  <a:pt x="106932" y="1868532"/>
                </a:lnTo>
                <a:lnTo>
                  <a:pt x="100268" y="1860280"/>
                </a:lnTo>
                <a:lnTo>
                  <a:pt x="93288" y="1852027"/>
                </a:lnTo>
                <a:lnTo>
                  <a:pt x="86942" y="1843457"/>
                </a:lnTo>
                <a:lnTo>
                  <a:pt x="80913" y="1835205"/>
                </a:lnTo>
                <a:lnTo>
                  <a:pt x="74884" y="1826635"/>
                </a:lnTo>
                <a:lnTo>
                  <a:pt x="69173" y="1817748"/>
                </a:lnTo>
                <a:lnTo>
                  <a:pt x="63461" y="1808860"/>
                </a:lnTo>
                <a:lnTo>
                  <a:pt x="58067" y="1799973"/>
                </a:lnTo>
                <a:lnTo>
                  <a:pt x="53307" y="1790451"/>
                </a:lnTo>
                <a:lnTo>
                  <a:pt x="48230" y="1781246"/>
                </a:lnTo>
                <a:lnTo>
                  <a:pt x="43471" y="1772041"/>
                </a:lnTo>
                <a:lnTo>
                  <a:pt x="39346" y="1762519"/>
                </a:lnTo>
                <a:lnTo>
                  <a:pt x="34904" y="1752679"/>
                </a:lnTo>
                <a:lnTo>
                  <a:pt x="31096" y="1743157"/>
                </a:lnTo>
                <a:lnTo>
                  <a:pt x="27288" y="1733318"/>
                </a:lnTo>
                <a:lnTo>
                  <a:pt x="23481" y="1723478"/>
                </a:lnTo>
                <a:lnTo>
                  <a:pt x="20308" y="1713639"/>
                </a:lnTo>
                <a:lnTo>
                  <a:pt x="17452" y="1703482"/>
                </a:lnTo>
                <a:lnTo>
                  <a:pt x="14596" y="1693325"/>
                </a:lnTo>
                <a:lnTo>
                  <a:pt x="11740" y="1683168"/>
                </a:lnTo>
                <a:lnTo>
                  <a:pt x="9836" y="1673011"/>
                </a:lnTo>
                <a:lnTo>
                  <a:pt x="7615" y="1662854"/>
                </a:lnTo>
                <a:lnTo>
                  <a:pt x="5711" y="1652379"/>
                </a:lnTo>
                <a:lnTo>
                  <a:pt x="4442" y="1641588"/>
                </a:lnTo>
                <a:lnTo>
                  <a:pt x="2856" y="1631431"/>
                </a:lnTo>
                <a:lnTo>
                  <a:pt x="1904" y="1620956"/>
                </a:lnTo>
                <a:lnTo>
                  <a:pt x="1269" y="1610482"/>
                </a:lnTo>
                <a:lnTo>
                  <a:pt x="317" y="1599690"/>
                </a:lnTo>
                <a:lnTo>
                  <a:pt x="0" y="1588898"/>
                </a:lnTo>
                <a:lnTo>
                  <a:pt x="0" y="1578741"/>
                </a:lnTo>
                <a:lnTo>
                  <a:pt x="317" y="1567949"/>
                </a:lnTo>
                <a:lnTo>
                  <a:pt x="952" y="1557475"/>
                </a:lnTo>
                <a:lnTo>
                  <a:pt x="1587" y="1546683"/>
                </a:lnTo>
                <a:lnTo>
                  <a:pt x="2538" y="1535891"/>
                </a:lnTo>
                <a:lnTo>
                  <a:pt x="3808" y="1525417"/>
                </a:lnTo>
                <a:lnTo>
                  <a:pt x="5394" y="1514625"/>
                </a:lnTo>
                <a:lnTo>
                  <a:pt x="7298" y="1503834"/>
                </a:lnTo>
                <a:lnTo>
                  <a:pt x="9519" y="1493359"/>
                </a:lnTo>
                <a:lnTo>
                  <a:pt x="11423" y="1482567"/>
                </a:lnTo>
                <a:lnTo>
                  <a:pt x="14279" y="1471776"/>
                </a:lnTo>
                <a:lnTo>
                  <a:pt x="17134" y="1461301"/>
                </a:lnTo>
                <a:lnTo>
                  <a:pt x="20308" y="1450827"/>
                </a:lnTo>
                <a:lnTo>
                  <a:pt x="24115" y="1440352"/>
                </a:lnTo>
                <a:lnTo>
                  <a:pt x="27606" y="1429878"/>
                </a:lnTo>
                <a:lnTo>
                  <a:pt x="31731" y="1419086"/>
                </a:lnTo>
                <a:lnTo>
                  <a:pt x="36173" y="1408929"/>
                </a:lnTo>
                <a:lnTo>
                  <a:pt x="233219" y="952500"/>
                </a:lnTo>
                <a:close/>
                <a:moveTo>
                  <a:pt x="924515" y="0"/>
                </a:moveTo>
                <a:lnTo>
                  <a:pt x="934986" y="0"/>
                </a:lnTo>
                <a:lnTo>
                  <a:pt x="945774" y="0"/>
                </a:lnTo>
                <a:lnTo>
                  <a:pt x="956563" y="635"/>
                </a:lnTo>
                <a:lnTo>
                  <a:pt x="967034" y="1270"/>
                </a:lnTo>
                <a:lnTo>
                  <a:pt x="977822" y="2222"/>
                </a:lnTo>
                <a:lnTo>
                  <a:pt x="988611" y="3491"/>
                </a:lnTo>
                <a:lnTo>
                  <a:pt x="999082" y="5079"/>
                </a:lnTo>
                <a:lnTo>
                  <a:pt x="1009870" y="6666"/>
                </a:lnTo>
                <a:lnTo>
                  <a:pt x="1020658" y="8887"/>
                </a:lnTo>
                <a:lnTo>
                  <a:pt x="1030812" y="11427"/>
                </a:lnTo>
                <a:lnTo>
                  <a:pt x="1041601" y="13966"/>
                </a:lnTo>
                <a:lnTo>
                  <a:pt x="1052072" y="16823"/>
                </a:lnTo>
                <a:lnTo>
                  <a:pt x="1062860" y="19997"/>
                </a:lnTo>
                <a:lnTo>
                  <a:pt x="1073331" y="23488"/>
                </a:lnTo>
                <a:lnTo>
                  <a:pt x="1083802" y="27297"/>
                </a:lnTo>
                <a:lnTo>
                  <a:pt x="1094273" y="31423"/>
                </a:lnTo>
                <a:lnTo>
                  <a:pt x="1104427" y="35549"/>
                </a:lnTo>
                <a:lnTo>
                  <a:pt x="1114898" y="40311"/>
                </a:lnTo>
                <a:lnTo>
                  <a:pt x="1125052" y="45072"/>
                </a:lnTo>
                <a:lnTo>
                  <a:pt x="1134888" y="50150"/>
                </a:lnTo>
                <a:lnTo>
                  <a:pt x="1144725" y="55546"/>
                </a:lnTo>
                <a:lnTo>
                  <a:pt x="1154244" y="60942"/>
                </a:lnTo>
                <a:lnTo>
                  <a:pt x="1163446" y="66655"/>
                </a:lnTo>
                <a:lnTo>
                  <a:pt x="1172965" y="72686"/>
                </a:lnTo>
                <a:lnTo>
                  <a:pt x="1181849" y="78717"/>
                </a:lnTo>
                <a:lnTo>
                  <a:pt x="1190734" y="85065"/>
                </a:lnTo>
                <a:lnTo>
                  <a:pt x="1199301" y="91413"/>
                </a:lnTo>
                <a:lnTo>
                  <a:pt x="1207869" y="98396"/>
                </a:lnTo>
                <a:lnTo>
                  <a:pt x="1215801" y="105379"/>
                </a:lnTo>
                <a:lnTo>
                  <a:pt x="1224051" y="112362"/>
                </a:lnTo>
                <a:lnTo>
                  <a:pt x="1231984" y="119662"/>
                </a:lnTo>
                <a:lnTo>
                  <a:pt x="1239282" y="126962"/>
                </a:lnTo>
                <a:lnTo>
                  <a:pt x="1246897" y="134580"/>
                </a:lnTo>
                <a:lnTo>
                  <a:pt x="1254512" y="142515"/>
                </a:lnTo>
                <a:lnTo>
                  <a:pt x="1261176" y="150133"/>
                </a:lnTo>
                <a:lnTo>
                  <a:pt x="1268157" y="158385"/>
                </a:lnTo>
                <a:lnTo>
                  <a:pt x="1274820" y="166638"/>
                </a:lnTo>
                <a:lnTo>
                  <a:pt x="1281166" y="175208"/>
                </a:lnTo>
                <a:lnTo>
                  <a:pt x="1287512" y="183778"/>
                </a:lnTo>
                <a:lnTo>
                  <a:pt x="1293224" y="192348"/>
                </a:lnTo>
                <a:lnTo>
                  <a:pt x="1299252" y="201235"/>
                </a:lnTo>
                <a:lnTo>
                  <a:pt x="1304647" y="210122"/>
                </a:lnTo>
                <a:lnTo>
                  <a:pt x="1310041" y="219010"/>
                </a:lnTo>
                <a:lnTo>
                  <a:pt x="1315118" y="228215"/>
                </a:lnTo>
                <a:lnTo>
                  <a:pt x="1319877" y="237419"/>
                </a:lnTo>
                <a:lnTo>
                  <a:pt x="1324637" y="246624"/>
                </a:lnTo>
                <a:lnTo>
                  <a:pt x="1329079" y="256464"/>
                </a:lnTo>
                <a:lnTo>
                  <a:pt x="1333521" y="265986"/>
                </a:lnTo>
                <a:lnTo>
                  <a:pt x="1337329" y="275508"/>
                </a:lnTo>
                <a:lnTo>
                  <a:pt x="1340819" y="285665"/>
                </a:lnTo>
                <a:lnTo>
                  <a:pt x="1344310" y="295187"/>
                </a:lnTo>
                <a:lnTo>
                  <a:pt x="1347483" y="305027"/>
                </a:lnTo>
                <a:lnTo>
                  <a:pt x="1350973" y="315501"/>
                </a:lnTo>
                <a:lnTo>
                  <a:pt x="1353829" y="325341"/>
                </a:lnTo>
                <a:lnTo>
                  <a:pt x="1356050" y="335815"/>
                </a:lnTo>
                <a:lnTo>
                  <a:pt x="1358589" y="345655"/>
                </a:lnTo>
                <a:lnTo>
                  <a:pt x="1360492" y="356129"/>
                </a:lnTo>
                <a:lnTo>
                  <a:pt x="1362713" y="366286"/>
                </a:lnTo>
                <a:lnTo>
                  <a:pt x="1363983" y="377078"/>
                </a:lnTo>
                <a:lnTo>
                  <a:pt x="1365569" y="387552"/>
                </a:lnTo>
                <a:lnTo>
                  <a:pt x="1366521" y="397709"/>
                </a:lnTo>
                <a:lnTo>
                  <a:pt x="1367156" y="408501"/>
                </a:lnTo>
                <a:lnTo>
                  <a:pt x="1367790" y="418975"/>
                </a:lnTo>
                <a:lnTo>
                  <a:pt x="1367790" y="429450"/>
                </a:lnTo>
                <a:lnTo>
                  <a:pt x="1368425" y="440242"/>
                </a:lnTo>
                <a:lnTo>
                  <a:pt x="1367790" y="450716"/>
                </a:lnTo>
                <a:lnTo>
                  <a:pt x="1367473" y="461508"/>
                </a:lnTo>
                <a:lnTo>
                  <a:pt x="1366839" y="471982"/>
                </a:lnTo>
                <a:lnTo>
                  <a:pt x="1365887" y="482774"/>
                </a:lnTo>
                <a:lnTo>
                  <a:pt x="1364300" y="493566"/>
                </a:lnTo>
                <a:lnTo>
                  <a:pt x="1363031" y="504040"/>
                </a:lnTo>
                <a:lnTo>
                  <a:pt x="1361127" y="514832"/>
                </a:lnTo>
                <a:lnTo>
                  <a:pt x="1358906" y="525624"/>
                </a:lnTo>
                <a:lnTo>
                  <a:pt x="1356685" y="536098"/>
                </a:lnTo>
                <a:lnTo>
                  <a:pt x="1354146" y="546890"/>
                </a:lnTo>
                <a:lnTo>
                  <a:pt x="1351291" y="557364"/>
                </a:lnTo>
                <a:lnTo>
                  <a:pt x="1348117" y="567839"/>
                </a:lnTo>
                <a:lnTo>
                  <a:pt x="1344310" y="578630"/>
                </a:lnTo>
                <a:lnTo>
                  <a:pt x="1340502" y="588787"/>
                </a:lnTo>
                <a:lnTo>
                  <a:pt x="1336694" y="599579"/>
                </a:lnTo>
                <a:lnTo>
                  <a:pt x="1332252" y="610053"/>
                </a:lnTo>
                <a:lnTo>
                  <a:pt x="1134888" y="1066800"/>
                </a:lnTo>
                <a:lnTo>
                  <a:pt x="333375" y="720193"/>
                </a:lnTo>
                <a:lnTo>
                  <a:pt x="530739" y="263447"/>
                </a:lnTo>
                <a:lnTo>
                  <a:pt x="535181" y="253290"/>
                </a:lnTo>
                <a:lnTo>
                  <a:pt x="540258" y="242815"/>
                </a:lnTo>
                <a:lnTo>
                  <a:pt x="545335" y="232976"/>
                </a:lnTo>
                <a:lnTo>
                  <a:pt x="550729" y="223136"/>
                </a:lnTo>
                <a:lnTo>
                  <a:pt x="556123" y="213614"/>
                </a:lnTo>
                <a:lnTo>
                  <a:pt x="561518" y="204409"/>
                </a:lnTo>
                <a:lnTo>
                  <a:pt x="567864" y="195204"/>
                </a:lnTo>
                <a:lnTo>
                  <a:pt x="573892" y="186317"/>
                </a:lnTo>
                <a:lnTo>
                  <a:pt x="580239" y="177430"/>
                </a:lnTo>
                <a:lnTo>
                  <a:pt x="586585" y="168860"/>
                </a:lnTo>
                <a:lnTo>
                  <a:pt x="593248" y="160290"/>
                </a:lnTo>
                <a:lnTo>
                  <a:pt x="600229" y="152037"/>
                </a:lnTo>
                <a:lnTo>
                  <a:pt x="607209" y="143785"/>
                </a:lnTo>
                <a:lnTo>
                  <a:pt x="614825" y="136167"/>
                </a:lnTo>
                <a:lnTo>
                  <a:pt x="622123" y="128549"/>
                </a:lnTo>
                <a:lnTo>
                  <a:pt x="629738" y="120932"/>
                </a:lnTo>
                <a:lnTo>
                  <a:pt x="637353" y="113631"/>
                </a:lnTo>
                <a:lnTo>
                  <a:pt x="645286" y="106966"/>
                </a:lnTo>
                <a:lnTo>
                  <a:pt x="653536" y="99983"/>
                </a:lnTo>
                <a:lnTo>
                  <a:pt x="661786" y="93317"/>
                </a:lnTo>
                <a:lnTo>
                  <a:pt x="670036" y="86969"/>
                </a:lnTo>
                <a:lnTo>
                  <a:pt x="678286" y="80938"/>
                </a:lnTo>
                <a:lnTo>
                  <a:pt x="687170" y="74908"/>
                </a:lnTo>
                <a:lnTo>
                  <a:pt x="695738" y="68877"/>
                </a:lnTo>
                <a:lnTo>
                  <a:pt x="704622" y="63481"/>
                </a:lnTo>
                <a:lnTo>
                  <a:pt x="714141" y="58085"/>
                </a:lnTo>
                <a:lnTo>
                  <a:pt x="723343" y="53007"/>
                </a:lnTo>
                <a:lnTo>
                  <a:pt x="732545" y="47928"/>
                </a:lnTo>
                <a:lnTo>
                  <a:pt x="741747" y="43485"/>
                </a:lnTo>
                <a:lnTo>
                  <a:pt x="751266" y="38723"/>
                </a:lnTo>
                <a:lnTo>
                  <a:pt x="761103" y="34597"/>
                </a:lnTo>
                <a:lnTo>
                  <a:pt x="770622" y="30471"/>
                </a:lnTo>
                <a:lnTo>
                  <a:pt x="780141" y="26979"/>
                </a:lnTo>
                <a:lnTo>
                  <a:pt x="790295" y="23488"/>
                </a:lnTo>
                <a:lnTo>
                  <a:pt x="800131" y="20314"/>
                </a:lnTo>
                <a:lnTo>
                  <a:pt x="810285" y="17140"/>
                </a:lnTo>
                <a:lnTo>
                  <a:pt x="820439" y="14283"/>
                </a:lnTo>
                <a:lnTo>
                  <a:pt x="830275" y="11744"/>
                </a:lnTo>
                <a:lnTo>
                  <a:pt x="840746" y="9522"/>
                </a:lnTo>
                <a:lnTo>
                  <a:pt x="851217" y="7618"/>
                </a:lnTo>
                <a:lnTo>
                  <a:pt x="861371" y="5713"/>
                </a:lnTo>
                <a:lnTo>
                  <a:pt x="871842" y="3809"/>
                </a:lnTo>
                <a:lnTo>
                  <a:pt x="882313" y="2857"/>
                </a:lnTo>
                <a:lnTo>
                  <a:pt x="892784" y="1270"/>
                </a:lnTo>
                <a:lnTo>
                  <a:pt x="903255" y="635"/>
                </a:lnTo>
                <a:lnTo>
                  <a:pt x="913726" y="317"/>
                </a:lnTo>
                <a:lnTo>
                  <a:pt x="924515"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a:p>
        </p:txBody>
      </p:sp>
    </p:spTree>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0" name="任意多边形: 形状 19"/>
          <p:cNvSpPr/>
          <p:nvPr>
            <p:custDataLst>
              <p:tags r:id="rId1"/>
            </p:custDataLst>
          </p:nvPr>
        </p:nvSpPr>
        <p:spPr>
          <a:xfrm flipH="1">
            <a:off x="9395379" y="4385455"/>
            <a:ext cx="761558" cy="429111"/>
          </a:xfrm>
          <a:custGeom>
            <a:avLst/>
            <a:gdLst>
              <a:gd name="connsiteX0" fmla="*/ 761558 w 761558"/>
              <a:gd name="connsiteY0" fmla="*/ 0 h 429111"/>
              <a:gd name="connsiteX1" fmla="*/ 0 w 761558"/>
              <a:gd name="connsiteY1" fmla="*/ 0 h 429111"/>
              <a:gd name="connsiteX2" fmla="*/ 0 w 761558"/>
              <a:gd name="connsiteY2" fmla="*/ 429111 h 429111"/>
              <a:gd name="connsiteX3" fmla="*/ 761558 w 761558"/>
              <a:gd name="connsiteY3" fmla="*/ 429111 h 429111"/>
            </a:gdLst>
            <a:ahLst/>
            <a:cxnLst>
              <a:cxn ang="0">
                <a:pos x="connsiteX0" y="connsiteY0"/>
              </a:cxn>
              <a:cxn ang="0">
                <a:pos x="connsiteX1" y="connsiteY1"/>
              </a:cxn>
              <a:cxn ang="0">
                <a:pos x="connsiteX2" y="connsiteY2"/>
              </a:cxn>
              <a:cxn ang="0">
                <a:pos x="connsiteX3" y="connsiteY3"/>
              </a:cxn>
            </a:cxnLst>
            <a:rect l="l" t="t" r="r" b="b"/>
            <a:pathLst>
              <a:path w="761558" h="429111">
                <a:moveTo>
                  <a:pt x="761558" y="0"/>
                </a:moveTo>
                <a:lnTo>
                  <a:pt x="0" y="0"/>
                </a:lnTo>
                <a:lnTo>
                  <a:pt x="0" y="429111"/>
                </a:lnTo>
                <a:lnTo>
                  <a:pt x="761558" y="429111"/>
                </a:lnTo>
                <a:close/>
              </a:path>
            </a:pathLst>
          </a:cu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zh-CN" altLang="en-US"/>
          </a:p>
        </p:txBody>
      </p:sp>
      <p:sp>
        <p:nvSpPr>
          <p:cNvPr id="21" name="任意多边形: 形状 20"/>
          <p:cNvSpPr/>
          <p:nvPr>
            <p:custDataLst>
              <p:tags r:id="rId2"/>
            </p:custDataLst>
          </p:nvPr>
        </p:nvSpPr>
        <p:spPr>
          <a:xfrm flipH="1">
            <a:off x="10156937" y="3743069"/>
            <a:ext cx="496160" cy="1071498"/>
          </a:xfrm>
          <a:custGeom>
            <a:avLst/>
            <a:gdLst>
              <a:gd name="connsiteX0" fmla="*/ 496160 w 496160"/>
              <a:gd name="connsiteY0" fmla="*/ 0 h 1071498"/>
              <a:gd name="connsiteX1" fmla="*/ 0 w 496160"/>
              <a:gd name="connsiteY1" fmla="*/ 0 h 1071498"/>
              <a:gd name="connsiteX2" fmla="*/ 0 w 496160"/>
              <a:gd name="connsiteY2" fmla="*/ 813599 h 1071498"/>
              <a:gd name="connsiteX3" fmla="*/ 496159 w 496160"/>
              <a:gd name="connsiteY3" fmla="*/ 1071498 h 1071498"/>
            </a:gdLst>
            <a:ahLst/>
            <a:cxnLst>
              <a:cxn ang="0">
                <a:pos x="connsiteX0" y="connsiteY0"/>
              </a:cxn>
              <a:cxn ang="0">
                <a:pos x="connsiteX1" y="connsiteY1"/>
              </a:cxn>
              <a:cxn ang="0">
                <a:pos x="connsiteX2" y="connsiteY2"/>
              </a:cxn>
              <a:cxn ang="0">
                <a:pos x="connsiteX3" y="connsiteY3"/>
              </a:cxn>
            </a:cxnLst>
            <a:rect l="l" t="t" r="r" b="b"/>
            <a:pathLst>
              <a:path w="496160" h="1071498">
                <a:moveTo>
                  <a:pt x="496160" y="0"/>
                </a:moveTo>
                <a:lnTo>
                  <a:pt x="0" y="0"/>
                </a:lnTo>
                <a:lnTo>
                  <a:pt x="0" y="813599"/>
                </a:lnTo>
                <a:lnTo>
                  <a:pt x="496159" y="1071498"/>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eaVert" wrap="square" lIns="91440" tIns="45720" rIns="91440" bIns="45720" numCol="1" spcCol="0" rtlCol="0" fromWordArt="0" anchor="ctr" anchorCtr="0" forceAA="0" compatLnSpc="1">
            <a:noAutofit/>
          </a:bodyPr>
          <a:lstStyle/>
          <a:p>
            <a:pPr algn="ctr"/>
            <a:endParaRPr lang="zh-CN" altLang="en-US" sz="1400" dirty="0">
              <a:solidFill>
                <a:srgbClr val="FEFFFF"/>
              </a:solidFill>
            </a:endParaRPr>
          </a:p>
        </p:txBody>
      </p:sp>
      <p:sp>
        <p:nvSpPr>
          <p:cNvPr id="22" name="椭圆 21"/>
          <p:cNvSpPr/>
          <p:nvPr/>
        </p:nvSpPr>
        <p:spPr>
          <a:xfrm>
            <a:off x="9715673" y="2515356"/>
            <a:ext cx="1306207" cy="1306207"/>
          </a:xfrm>
          <a:prstGeom prst="ellipse">
            <a:avLst/>
          </a:prstGeom>
          <a:solidFill>
            <a:srgbClr val="FEFFFF"/>
          </a:solidFill>
          <a:ln w="3175">
            <a:solidFill>
              <a:schemeClr val="accent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2400" dirty="0">
              <a:solidFill>
                <a:schemeClr val="accent1"/>
              </a:solidFill>
            </a:endParaRPr>
          </a:p>
        </p:txBody>
      </p:sp>
      <p:sp>
        <p:nvSpPr>
          <p:cNvPr id="23" name="矩形 22"/>
          <p:cNvSpPr/>
          <p:nvPr/>
        </p:nvSpPr>
        <p:spPr>
          <a:xfrm>
            <a:off x="6850963" y="3452326"/>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5" name="文本框 24"/>
          <p:cNvSpPr txBox="1"/>
          <p:nvPr/>
        </p:nvSpPr>
        <p:spPr>
          <a:xfrm>
            <a:off x="7346938" y="2510259"/>
            <a:ext cx="1546572" cy="830997"/>
          </a:xfrm>
          <a:prstGeom prst="rect">
            <a:avLst/>
          </a:prstGeom>
          <a:noFill/>
        </p:spPr>
        <p:txBody>
          <a:bodyPr wrap="square" rtlCol="0">
            <a:spAutoFit/>
          </a:bodyPr>
          <a:lstStyle/>
          <a:p>
            <a:pPr algn="ctr"/>
            <a:r>
              <a:rPr lang="en-US" altLang="zh-CN" sz="4800" b="1" dirty="0">
                <a:latin typeface="+mj-ea"/>
                <a:ea typeface="+mj-ea"/>
              </a:rPr>
              <a:t>93</a:t>
            </a:r>
            <a:r>
              <a:rPr lang="en-US" altLang="zh-CN" b="1" dirty="0">
                <a:latin typeface="+mj-ea"/>
                <a:ea typeface="+mj-ea"/>
              </a:rPr>
              <a:t>%</a:t>
            </a:r>
            <a:endParaRPr lang="zh-CN" altLang="en-US" sz="4800" b="1" dirty="0">
              <a:latin typeface="+mj-ea"/>
              <a:ea typeface="+mj-ea"/>
            </a:endParaRPr>
          </a:p>
        </p:txBody>
      </p:sp>
      <p:cxnSp>
        <p:nvCxnSpPr>
          <p:cNvPr id="26" name="直接连接符 25"/>
          <p:cNvCxnSpPr/>
          <p:nvPr/>
        </p:nvCxnSpPr>
        <p:spPr>
          <a:xfrm>
            <a:off x="9334894" y="3743069"/>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27" name="矩形 26"/>
          <p:cNvSpPr/>
          <p:nvPr/>
        </p:nvSpPr>
        <p:spPr>
          <a:xfrm>
            <a:off x="4010542" y="3452326"/>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28" name="文本框 27"/>
          <p:cNvSpPr txBox="1"/>
          <p:nvPr/>
        </p:nvSpPr>
        <p:spPr>
          <a:xfrm>
            <a:off x="4506517" y="2510259"/>
            <a:ext cx="1546572" cy="830997"/>
          </a:xfrm>
          <a:prstGeom prst="rect">
            <a:avLst/>
          </a:prstGeom>
          <a:noFill/>
        </p:spPr>
        <p:txBody>
          <a:bodyPr wrap="square" rtlCol="0">
            <a:spAutoFit/>
          </a:bodyPr>
          <a:lstStyle/>
          <a:p>
            <a:pPr algn="ctr"/>
            <a:r>
              <a:rPr lang="en-US" altLang="zh-CN" sz="4800" b="1" dirty="0">
                <a:latin typeface="+mj-ea"/>
                <a:ea typeface="+mj-ea"/>
              </a:rPr>
              <a:t>84</a:t>
            </a:r>
            <a:r>
              <a:rPr lang="en-US" altLang="zh-CN" b="1" dirty="0">
                <a:latin typeface="+mj-ea"/>
                <a:ea typeface="+mj-ea"/>
              </a:rPr>
              <a:t>%</a:t>
            </a:r>
            <a:endParaRPr lang="zh-CN" altLang="en-US" sz="4800" b="1" dirty="0">
              <a:latin typeface="+mj-ea"/>
              <a:ea typeface="+mj-ea"/>
            </a:endParaRPr>
          </a:p>
        </p:txBody>
      </p:sp>
      <p:cxnSp>
        <p:nvCxnSpPr>
          <p:cNvPr id="38" name="直接连接符 37"/>
          <p:cNvCxnSpPr/>
          <p:nvPr/>
        </p:nvCxnSpPr>
        <p:spPr>
          <a:xfrm>
            <a:off x="6494473" y="3743069"/>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39" name="矩形 38"/>
          <p:cNvSpPr/>
          <p:nvPr/>
        </p:nvSpPr>
        <p:spPr>
          <a:xfrm>
            <a:off x="1170121" y="3452326"/>
            <a:ext cx="2429339" cy="229536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40" name="文本框 39"/>
          <p:cNvSpPr txBox="1"/>
          <p:nvPr/>
        </p:nvSpPr>
        <p:spPr>
          <a:xfrm>
            <a:off x="1666096" y="2510259"/>
            <a:ext cx="1546572" cy="830997"/>
          </a:xfrm>
          <a:prstGeom prst="rect">
            <a:avLst/>
          </a:prstGeom>
          <a:noFill/>
        </p:spPr>
        <p:txBody>
          <a:bodyPr wrap="square" rtlCol="0">
            <a:spAutoFit/>
          </a:bodyPr>
          <a:lstStyle/>
          <a:p>
            <a:pPr algn="ctr"/>
            <a:r>
              <a:rPr lang="en-US" altLang="zh-CN" sz="4800" b="1" dirty="0">
                <a:latin typeface="+mj-ea"/>
                <a:ea typeface="+mj-ea"/>
              </a:rPr>
              <a:t>78</a:t>
            </a:r>
            <a:r>
              <a:rPr lang="en-US" altLang="zh-CN" b="1" dirty="0">
                <a:latin typeface="+mj-ea"/>
                <a:ea typeface="+mj-ea"/>
              </a:rPr>
              <a:t>%</a:t>
            </a:r>
            <a:endParaRPr lang="zh-CN" altLang="en-US" sz="4800" b="1" dirty="0">
              <a:latin typeface="+mj-ea"/>
              <a:ea typeface="+mj-ea"/>
            </a:endParaRPr>
          </a:p>
        </p:txBody>
      </p:sp>
      <p:cxnSp>
        <p:nvCxnSpPr>
          <p:cNvPr id="41" name="直接连接符 40"/>
          <p:cNvCxnSpPr/>
          <p:nvPr/>
        </p:nvCxnSpPr>
        <p:spPr>
          <a:xfrm>
            <a:off x="3654052" y="3743069"/>
            <a:ext cx="0" cy="1828998"/>
          </a:xfrm>
          <a:prstGeom prst="line">
            <a:avLst/>
          </a:prstGeom>
        </p:spPr>
        <p:style>
          <a:lnRef idx="1">
            <a:schemeClr val="accent1"/>
          </a:lnRef>
          <a:fillRef idx="0">
            <a:schemeClr val="accent1"/>
          </a:fillRef>
          <a:effectRef idx="0">
            <a:schemeClr val="accent1"/>
          </a:effectRef>
          <a:fontRef idx="minor">
            <a:schemeClr val="tx1"/>
          </a:fontRef>
        </p:style>
      </p:cxnSp>
      <p:sp>
        <p:nvSpPr>
          <p:cNvPr id="42" name="KSO_Shape"/>
          <p:cNvSpPr/>
          <p:nvPr/>
        </p:nvSpPr>
        <p:spPr bwMode="auto">
          <a:xfrm>
            <a:off x="10084456" y="2974647"/>
            <a:ext cx="568641" cy="387624"/>
          </a:xfrm>
          <a:custGeom>
            <a:avLst/>
            <a:gdLst/>
            <a:ahLst/>
            <a:cxnLst/>
            <a:rect l="0" t="0" r="r" b="b"/>
            <a:pathLst>
              <a:path w="2608263" h="1778000">
                <a:moveTo>
                  <a:pt x="1956693" y="381000"/>
                </a:moveTo>
                <a:lnTo>
                  <a:pt x="1966217" y="381397"/>
                </a:lnTo>
                <a:lnTo>
                  <a:pt x="1975740" y="382192"/>
                </a:lnTo>
                <a:lnTo>
                  <a:pt x="1986057" y="382986"/>
                </a:lnTo>
                <a:lnTo>
                  <a:pt x="1995581" y="384575"/>
                </a:lnTo>
                <a:lnTo>
                  <a:pt x="2005501" y="386562"/>
                </a:lnTo>
                <a:lnTo>
                  <a:pt x="2015819" y="388548"/>
                </a:lnTo>
                <a:lnTo>
                  <a:pt x="2025739" y="391726"/>
                </a:lnTo>
                <a:lnTo>
                  <a:pt x="2035263" y="394904"/>
                </a:lnTo>
                <a:lnTo>
                  <a:pt x="2045580" y="398876"/>
                </a:lnTo>
                <a:lnTo>
                  <a:pt x="2055500" y="403246"/>
                </a:lnTo>
                <a:lnTo>
                  <a:pt x="2065421" y="408807"/>
                </a:lnTo>
                <a:lnTo>
                  <a:pt x="2075738" y="414766"/>
                </a:lnTo>
                <a:lnTo>
                  <a:pt x="2101927" y="438998"/>
                </a:lnTo>
                <a:lnTo>
                  <a:pt x="2143990" y="446149"/>
                </a:lnTo>
                <a:lnTo>
                  <a:pt x="2147958" y="448929"/>
                </a:lnTo>
                <a:lnTo>
                  <a:pt x="2151926" y="452107"/>
                </a:lnTo>
                <a:lnTo>
                  <a:pt x="2155497" y="455683"/>
                </a:lnTo>
                <a:lnTo>
                  <a:pt x="2158672" y="459655"/>
                </a:lnTo>
                <a:lnTo>
                  <a:pt x="2161847" y="464025"/>
                </a:lnTo>
                <a:lnTo>
                  <a:pt x="2164624" y="468395"/>
                </a:lnTo>
                <a:lnTo>
                  <a:pt x="2169783" y="477531"/>
                </a:lnTo>
                <a:lnTo>
                  <a:pt x="2173751" y="485874"/>
                </a:lnTo>
                <a:lnTo>
                  <a:pt x="2176529" y="493024"/>
                </a:lnTo>
                <a:lnTo>
                  <a:pt x="2179306" y="499380"/>
                </a:lnTo>
                <a:lnTo>
                  <a:pt x="2182878" y="516064"/>
                </a:lnTo>
                <a:lnTo>
                  <a:pt x="2186052" y="532749"/>
                </a:lnTo>
                <a:lnTo>
                  <a:pt x="2188036" y="549433"/>
                </a:lnTo>
                <a:lnTo>
                  <a:pt x="2189623" y="565720"/>
                </a:lnTo>
                <a:lnTo>
                  <a:pt x="2190417" y="582008"/>
                </a:lnTo>
                <a:lnTo>
                  <a:pt x="2190814" y="598692"/>
                </a:lnTo>
                <a:lnTo>
                  <a:pt x="2190814" y="615376"/>
                </a:lnTo>
                <a:lnTo>
                  <a:pt x="2190417" y="632855"/>
                </a:lnTo>
                <a:lnTo>
                  <a:pt x="2190020" y="642389"/>
                </a:lnTo>
                <a:lnTo>
                  <a:pt x="2188830" y="656293"/>
                </a:lnTo>
                <a:lnTo>
                  <a:pt x="2185259" y="692840"/>
                </a:lnTo>
                <a:lnTo>
                  <a:pt x="2183671" y="711908"/>
                </a:lnTo>
                <a:lnTo>
                  <a:pt x="2182878" y="730578"/>
                </a:lnTo>
                <a:lnTo>
                  <a:pt x="2182084" y="746468"/>
                </a:lnTo>
                <a:lnTo>
                  <a:pt x="2182481" y="753221"/>
                </a:lnTo>
                <a:lnTo>
                  <a:pt x="2182878" y="758386"/>
                </a:lnTo>
                <a:lnTo>
                  <a:pt x="2183671" y="765139"/>
                </a:lnTo>
                <a:lnTo>
                  <a:pt x="2184862" y="771098"/>
                </a:lnTo>
                <a:lnTo>
                  <a:pt x="2186449" y="775865"/>
                </a:lnTo>
                <a:lnTo>
                  <a:pt x="2188433" y="779837"/>
                </a:lnTo>
                <a:lnTo>
                  <a:pt x="2192798" y="787782"/>
                </a:lnTo>
                <a:lnTo>
                  <a:pt x="2195179" y="792152"/>
                </a:lnTo>
                <a:lnTo>
                  <a:pt x="2198353" y="798508"/>
                </a:lnTo>
                <a:lnTo>
                  <a:pt x="2200734" y="804069"/>
                </a:lnTo>
                <a:lnTo>
                  <a:pt x="2202719" y="810028"/>
                </a:lnTo>
                <a:lnTo>
                  <a:pt x="2204306" y="815987"/>
                </a:lnTo>
                <a:lnTo>
                  <a:pt x="2205496" y="822343"/>
                </a:lnTo>
                <a:lnTo>
                  <a:pt x="2206687" y="829096"/>
                </a:lnTo>
                <a:lnTo>
                  <a:pt x="2207480" y="835452"/>
                </a:lnTo>
                <a:lnTo>
                  <a:pt x="2207877" y="842205"/>
                </a:lnTo>
                <a:lnTo>
                  <a:pt x="2207877" y="848561"/>
                </a:lnTo>
                <a:lnTo>
                  <a:pt x="2207480" y="862465"/>
                </a:lnTo>
                <a:lnTo>
                  <a:pt x="2206290" y="875177"/>
                </a:lnTo>
                <a:lnTo>
                  <a:pt x="2204306" y="887889"/>
                </a:lnTo>
                <a:lnTo>
                  <a:pt x="2202321" y="899806"/>
                </a:lnTo>
                <a:lnTo>
                  <a:pt x="2199544" y="913312"/>
                </a:lnTo>
                <a:lnTo>
                  <a:pt x="2197560" y="920463"/>
                </a:lnTo>
                <a:lnTo>
                  <a:pt x="2195179" y="927613"/>
                </a:lnTo>
                <a:lnTo>
                  <a:pt x="2192798" y="934367"/>
                </a:lnTo>
                <a:lnTo>
                  <a:pt x="2190020" y="941517"/>
                </a:lnTo>
                <a:lnTo>
                  <a:pt x="2186846" y="947873"/>
                </a:lnTo>
                <a:lnTo>
                  <a:pt x="2183275" y="953037"/>
                </a:lnTo>
                <a:lnTo>
                  <a:pt x="2181291" y="955818"/>
                </a:lnTo>
                <a:lnTo>
                  <a:pt x="2178909" y="958201"/>
                </a:lnTo>
                <a:lnTo>
                  <a:pt x="2176132" y="960188"/>
                </a:lnTo>
                <a:lnTo>
                  <a:pt x="2173354" y="961777"/>
                </a:lnTo>
                <a:lnTo>
                  <a:pt x="2167799" y="965749"/>
                </a:lnTo>
                <a:lnTo>
                  <a:pt x="2162243" y="968530"/>
                </a:lnTo>
                <a:lnTo>
                  <a:pt x="2156291" y="971708"/>
                </a:lnTo>
                <a:lnTo>
                  <a:pt x="2151133" y="975283"/>
                </a:lnTo>
                <a:lnTo>
                  <a:pt x="2147958" y="977269"/>
                </a:lnTo>
                <a:lnTo>
                  <a:pt x="2145974" y="979653"/>
                </a:lnTo>
                <a:lnTo>
                  <a:pt x="2143593" y="982434"/>
                </a:lnTo>
                <a:lnTo>
                  <a:pt x="2142006" y="985612"/>
                </a:lnTo>
                <a:lnTo>
                  <a:pt x="2139625" y="990379"/>
                </a:lnTo>
                <a:lnTo>
                  <a:pt x="2137641" y="995543"/>
                </a:lnTo>
                <a:lnTo>
                  <a:pt x="2136450" y="1000707"/>
                </a:lnTo>
                <a:lnTo>
                  <a:pt x="2135260" y="1005871"/>
                </a:lnTo>
                <a:lnTo>
                  <a:pt x="2134466" y="1011433"/>
                </a:lnTo>
                <a:lnTo>
                  <a:pt x="2133673" y="1016597"/>
                </a:lnTo>
                <a:lnTo>
                  <a:pt x="2132879" y="1028514"/>
                </a:lnTo>
                <a:lnTo>
                  <a:pt x="2132085" y="1039637"/>
                </a:lnTo>
                <a:lnTo>
                  <a:pt x="2131292" y="1051158"/>
                </a:lnTo>
                <a:lnTo>
                  <a:pt x="2130895" y="1056719"/>
                </a:lnTo>
                <a:lnTo>
                  <a:pt x="2130101" y="1061883"/>
                </a:lnTo>
                <a:lnTo>
                  <a:pt x="2128911" y="1067445"/>
                </a:lnTo>
                <a:lnTo>
                  <a:pt x="2127721" y="1072212"/>
                </a:lnTo>
                <a:lnTo>
                  <a:pt x="2125736" y="1078170"/>
                </a:lnTo>
                <a:lnTo>
                  <a:pt x="2123355" y="1082937"/>
                </a:lnTo>
                <a:lnTo>
                  <a:pt x="2120578" y="1087307"/>
                </a:lnTo>
                <a:lnTo>
                  <a:pt x="2117800" y="1091280"/>
                </a:lnTo>
                <a:lnTo>
                  <a:pt x="2112245" y="1098430"/>
                </a:lnTo>
                <a:lnTo>
                  <a:pt x="2106293" y="1105183"/>
                </a:lnTo>
                <a:lnTo>
                  <a:pt x="2103515" y="1109156"/>
                </a:lnTo>
                <a:lnTo>
                  <a:pt x="2101134" y="1112731"/>
                </a:lnTo>
                <a:lnTo>
                  <a:pt x="2098356" y="1116703"/>
                </a:lnTo>
                <a:lnTo>
                  <a:pt x="2096372" y="1121470"/>
                </a:lnTo>
                <a:lnTo>
                  <a:pt x="2093991" y="1126237"/>
                </a:lnTo>
                <a:lnTo>
                  <a:pt x="2092801" y="1131799"/>
                </a:lnTo>
                <a:lnTo>
                  <a:pt x="2091610" y="1138155"/>
                </a:lnTo>
                <a:lnTo>
                  <a:pt x="2090817" y="1145305"/>
                </a:lnTo>
                <a:lnTo>
                  <a:pt x="2127721" y="1150470"/>
                </a:lnTo>
                <a:lnTo>
                  <a:pt x="2138435" y="1173907"/>
                </a:lnTo>
                <a:lnTo>
                  <a:pt x="2144783" y="1187016"/>
                </a:lnTo>
                <a:lnTo>
                  <a:pt x="2152323" y="1201317"/>
                </a:lnTo>
                <a:lnTo>
                  <a:pt x="2159863" y="1214426"/>
                </a:lnTo>
                <a:lnTo>
                  <a:pt x="2163831" y="1220782"/>
                </a:lnTo>
                <a:lnTo>
                  <a:pt x="2167799" y="1226741"/>
                </a:lnTo>
                <a:lnTo>
                  <a:pt x="2171767" y="1231905"/>
                </a:lnTo>
                <a:lnTo>
                  <a:pt x="2175735" y="1236672"/>
                </a:lnTo>
                <a:lnTo>
                  <a:pt x="2180497" y="1240645"/>
                </a:lnTo>
                <a:lnTo>
                  <a:pt x="2184862" y="1243823"/>
                </a:lnTo>
                <a:lnTo>
                  <a:pt x="2241606" y="1259713"/>
                </a:lnTo>
                <a:lnTo>
                  <a:pt x="2293192" y="1281164"/>
                </a:lnTo>
                <a:lnTo>
                  <a:pt x="2345572" y="1303807"/>
                </a:lnTo>
                <a:lnTo>
                  <a:pt x="2397951" y="1326053"/>
                </a:lnTo>
                <a:lnTo>
                  <a:pt x="2449140" y="1347902"/>
                </a:lnTo>
                <a:lnTo>
                  <a:pt x="2461045" y="1352669"/>
                </a:lnTo>
                <a:lnTo>
                  <a:pt x="2472552" y="1356641"/>
                </a:lnTo>
                <a:lnTo>
                  <a:pt x="2496361" y="1365381"/>
                </a:lnTo>
                <a:lnTo>
                  <a:pt x="2519773" y="1373723"/>
                </a:lnTo>
                <a:lnTo>
                  <a:pt x="2530884" y="1378093"/>
                </a:lnTo>
                <a:lnTo>
                  <a:pt x="2541995" y="1382860"/>
                </a:lnTo>
                <a:lnTo>
                  <a:pt x="2552312" y="1388421"/>
                </a:lnTo>
                <a:lnTo>
                  <a:pt x="2562233" y="1394380"/>
                </a:lnTo>
                <a:lnTo>
                  <a:pt x="2566597" y="1397558"/>
                </a:lnTo>
                <a:lnTo>
                  <a:pt x="2571756" y="1400736"/>
                </a:lnTo>
                <a:lnTo>
                  <a:pt x="2576121" y="1404311"/>
                </a:lnTo>
                <a:lnTo>
                  <a:pt x="2580089" y="1407886"/>
                </a:lnTo>
                <a:lnTo>
                  <a:pt x="2584057" y="1411859"/>
                </a:lnTo>
                <a:lnTo>
                  <a:pt x="2587629" y="1416228"/>
                </a:lnTo>
                <a:lnTo>
                  <a:pt x="2591200" y="1420598"/>
                </a:lnTo>
                <a:lnTo>
                  <a:pt x="2594375" y="1425365"/>
                </a:lnTo>
                <a:lnTo>
                  <a:pt x="2597946" y="1430132"/>
                </a:lnTo>
                <a:lnTo>
                  <a:pt x="2600723" y="1435296"/>
                </a:lnTo>
                <a:lnTo>
                  <a:pt x="2603105" y="1440858"/>
                </a:lnTo>
                <a:lnTo>
                  <a:pt x="2605089" y="1446817"/>
                </a:lnTo>
                <a:lnTo>
                  <a:pt x="2605485" y="1465487"/>
                </a:lnTo>
                <a:lnTo>
                  <a:pt x="2605882" y="1488528"/>
                </a:lnTo>
                <a:lnTo>
                  <a:pt x="2607073" y="1542951"/>
                </a:lnTo>
                <a:lnTo>
                  <a:pt x="2608263" y="1599757"/>
                </a:lnTo>
                <a:lnTo>
                  <a:pt x="2608263" y="1625975"/>
                </a:lnTo>
                <a:lnTo>
                  <a:pt x="2608263" y="1649413"/>
                </a:lnTo>
                <a:lnTo>
                  <a:pt x="2308271" y="1649413"/>
                </a:lnTo>
                <a:lnTo>
                  <a:pt x="2307081" y="1594196"/>
                </a:lnTo>
                <a:lnTo>
                  <a:pt x="2305493" y="1538581"/>
                </a:lnTo>
                <a:lnTo>
                  <a:pt x="2305097" y="1494486"/>
                </a:lnTo>
                <a:lnTo>
                  <a:pt x="2305097" y="1482172"/>
                </a:lnTo>
                <a:lnTo>
                  <a:pt x="2301129" y="1470651"/>
                </a:lnTo>
                <a:lnTo>
                  <a:pt x="2297557" y="1461117"/>
                </a:lnTo>
                <a:lnTo>
                  <a:pt x="2293986" y="1451981"/>
                </a:lnTo>
                <a:lnTo>
                  <a:pt x="2289224" y="1443241"/>
                </a:lnTo>
                <a:lnTo>
                  <a:pt x="2284859" y="1434899"/>
                </a:lnTo>
                <a:lnTo>
                  <a:pt x="2280097" y="1426954"/>
                </a:lnTo>
                <a:lnTo>
                  <a:pt x="2275335" y="1419406"/>
                </a:lnTo>
                <a:lnTo>
                  <a:pt x="2270177" y="1411859"/>
                </a:lnTo>
                <a:lnTo>
                  <a:pt x="2264621" y="1405106"/>
                </a:lnTo>
                <a:lnTo>
                  <a:pt x="2258669" y="1398352"/>
                </a:lnTo>
                <a:lnTo>
                  <a:pt x="2252717" y="1391996"/>
                </a:lnTo>
                <a:lnTo>
                  <a:pt x="2246765" y="1386435"/>
                </a:lnTo>
                <a:lnTo>
                  <a:pt x="2240416" y="1380079"/>
                </a:lnTo>
                <a:lnTo>
                  <a:pt x="2234067" y="1374915"/>
                </a:lnTo>
                <a:lnTo>
                  <a:pt x="2226924" y="1369750"/>
                </a:lnTo>
                <a:lnTo>
                  <a:pt x="2220178" y="1364983"/>
                </a:lnTo>
                <a:lnTo>
                  <a:pt x="2213433" y="1360217"/>
                </a:lnTo>
                <a:lnTo>
                  <a:pt x="2206290" y="1355450"/>
                </a:lnTo>
                <a:lnTo>
                  <a:pt x="2198750" y="1351080"/>
                </a:lnTo>
                <a:lnTo>
                  <a:pt x="2184465" y="1343532"/>
                </a:lnTo>
                <a:lnTo>
                  <a:pt x="2169386" y="1336382"/>
                </a:lnTo>
                <a:lnTo>
                  <a:pt x="2154307" y="1330026"/>
                </a:lnTo>
                <a:lnTo>
                  <a:pt x="2139228" y="1323670"/>
                </a:lnTo>
                <a:lnTo>
                  <a:pt x="2124546" y="1318108"/>
                </a:lnTo>
                <a:lnTo>
                  <a:pt x="2095578" y="1307780"/>
                </a:lnTo>
                <a:lnTo>
                  <a:pt x="2067405" y="1297849"/>
                </a:lnTo>
                <a:lnTo>
                  <a:pt x="2053913" y="1293082"/>
                </a:lnTo>
                <a:lnTo>
                  <a:pt x="2041215" y="1287917"/>
                </a:lnTo>
                <a:lnTo>
                  <a:pt x="1985264" y="1263685"/>
                </a:lnTo>
                <a:lnTo>
                  <a:pt x="1926932" y="1239056"/>
                </a:lnTo>
                <a:lnTo>
                  <a:pt x="1840427" y="1202112"/>
                </a:lnTo>
                <a:lnTo>
                  <a:pt x="1797571" y="1183441"/>
                </a:lnTo>
                <a:lnTo>
                  <a:pt x="1755111" y="1166359"/>
                </a:lnTo>
                <a:lnTo>
                  <a:pt x="1762651" y="1150470"/>
                </a:lnTo>
                <a:lnTo>
                  <a:pt x="1790031" y="1143716"/>
                </a:lnTo>
                <a:lnTo>
                  <a:pt x="1788047" y="1138155"/>
                </a:lnTo>
                <a:lnTo>
                  <a:pt x="1786460" y="1132196"/>
                </a:lnTo>
                <a:lnTo>
                  <a:pt x="1784873" y="1127429"/>
                </a:lnTo>
                <a:lnTo>
                  <a:pt x="1782492" y="1123457"/>
                </a:lnTo>
                <a:lnTo>
                  <a:pt x="1780111" y="1119484"/>
                </a:lnTo>
                <a:lnTo>
                  <a:pt x="1777730" y="1115909"/>
                </a:lnTo>
                <a:lnTo>
                  <a:pt x="1772571" y="1109950"/>
                </a:lnTo>
                <a:lnTo>
                  <a:pt x="1767413" y="1103594"/>
                </a:lnTo>
                <a:lnTo>
                  <a:pt x="1762254" y="1097636"/>
                </a:lnTo>
                <a:lnTo>
                  <a:pt x="1759476" y="1094458"/>
                </a:lnTo>
                <a:lnTo>
                  <a:pt x="1757095" y="1091280"/>
                </a:lnTo>
                <a:lnTo>
                  <a:pt x="1755111" y="1087307"/>
                </a:lnTo>
                <a:lnTo>
                  <a:pt x="1753524" y="1082937"/>
                </a:lnTo>
                <a:lnTo>
                  <a:pt x="1743207" y="973694"/>
                </a:lnTo>
                <a:lnTo>
                  <a:pt x="1743207" y="974091"/>
                </a:lnTo>
                <a:lnTo>
                  <a:pt x="1742413" y="974091"/>
                </a:lnTo>
                <a:lnTo>
                  <a:pt x="1739636" y="973694"/>
                </a:lnTo>
                <a:lnTo>
                  <a:pt x="1730112" y="972105"/>
                </a:lnTo>
                <a:lnTo>
                  <a:pt x="1720985" y="969324"/>
                </a:lnTo>
                <a:lnTo>
                  <a:pt x="1717414" y="968133"/>
                </a:lnTo>
                <a:lnTo>
                  <a:pt x="1715033" y="967338"/>
                </a:lnTo>
                <a:lnTo>
                  <a:pt x="1711065" y="963763"/>
                </a:lnTo>
                <a:lnTo>
                  <a:pt x="1707097" y="960188"/>
                </a:lnTo>
                <a:lnTo>
                  <a:pt x="1703129" y="955818"/>
                </a:lnTo>
                <a:lnTo>
                  <a:pt x="1699954" y="950654"/>
                </a:lnTo>
                <a:lnTo>
                  <a:pt x="1697177" y="945490"/>
                </a:lnTo>
                <a:lnTo>
                  <a:pt x="1694399" y="939531"/>
                </a:lnTo>
                <a:lnTo>
                  <a:pt x="1692018" y="932778"/>
                </a:lnTo>
                <a:lnTo>
                  <a:pt x="1689637" y="926422"/>
                </a:lnTo>
                <a:lnTo>
                  <a:pt x="1688050" y="919668"/>
                </a:lnTo>
                <a:lnTo>
                  <a:pt x="1686066" y="912518"/>
                </a:lnTo>
                <a:lnTo>
                  <a:pt x="1683288" y="897423"/>
                </a:lnTo>
                <a:lnTo>
                  <a:pt x="1681304" y="882327"/>
                </a:lnTo>
                <a:lnTo>
                  <a:pt x="1679717" y="867232"/>
                </a:lnTo>
                <a:lnTo>
                  <a:pt x="1684875" y="862465"/>
                </a:lnTo>
                <a:lnTo>
                  <a:pt x="1689637" y="857698"/>
                </a:lnTo>
                <a:lnTo>
                  <a:pt x="1694796" y="851739"/>
                </a:lnTo>
                <a:lnTo>
                  <a:pt x="1699161" y="845780"/>
                </a:lnTo>
                <a:lnTo>
                  <a:pt x="1703525" y="839424"/>
                </a:lnTo>
                <a:lnTo>
                  <a:pt x="1707891" y="832671"/>
                </a:lnTo>
                <a:lnTo>
                  <a:pt x="1711462" y="825918"/>
                </a:lnTo>
                <a:lnTo>
                  <a:pt x="1715033" y="818767"/>
                </a:lnTo>
                <a:lnTo>
                  <a:pt x="1718208" y="811617"/>
                </a:lnTo>
                <a:lnTo>
                  <a:pt x="1720985" y="804466"/>
                </a:lnTo>
                <a:lnTo>
                  <a:pt x="1726144" y="790166"/>
                </a:lnTo>
                <a:lnTo>
                  <a:pt x="1730509" y="776262"/>
                </a:lnTo>
                <a:lnTo>
                  <a:pt x="1734080" y="762755"/>
                </a:lnTo>
                <a:lnTo>
                  <a:pt x="1736858" y="750838"/>
                </a:lnTo>
                <a:lnTo>
                  <a:pt x="1738842" y="740510"/>
                </a:lnTo>
                <a:lnTo>
                  <a:pt x="1742413" y="720647"/>
                </a:lnTo>
                <a:lnTo>
                  <a:pt x="1743604" y="709524"/>
                </a:lnTo>
                <a:lnTo>
                  <a:pt x="1745191" y="698798"/>
                </a:lnTo>
                <a:lnTo>
                  <a:pt x="1746381" y="687278"/>
                </a:lnTo>
                <a:lnTo>
                  <a:pt x="1747175" y="675361"/>
                </a:lnTo>
                <a:lnTo>
                  <a:pt x="1747572" y="663443"/>
                </a:lnTo>
                <a:lnTo>
                  <a:pt x="1747572" y="651129"/>
                </a:lnTo>
                <a:lnTo>
                  <a:pt x="1747175" y="638814"/>
                </a:lnTo>
                <a:lnTo>
                  <a:pt x="1746381" y="626102"/>
                </a:lnTo>
                <a:lnTo>
                  <a:pt x="1744794" y="613787"/>
                </a:lnTo>
                <a:lnTo>
                  <a:pt x="1742810" y="601473"/>
                </a:lnTo>
                <a:lnTo>
                  <a:pt x="1740033" y="589158"/>
                </a:lnTo>
                <a:lnTo>
                  <a:pt x="1736461" y="576843"/>
                </a:lnTo>
                <a:lnTo>
                  <a:pt x="1732096" y="564529"/>
                </a:lnTo>
                <a:lnTo>
                  <a:pt x="1726937" y="553008"/>
                </a:lnTo>
                <a:lnTo>
                  <a:pt x="1723366" y="546255"/>
                </a:lnTo>
                <a:lnTo>
                  <a:pt x="1720192" y="539899"/>
                </a:lnTo>
                <a:lnTo>
                  <a:pt x="1715033" y="530365"/>
                </a:lnTo>
                <a:lnTo>
                  <a:pt x="1712652" y="526393"/>
                </a:lnTo>
                <a:lnTo>
                  <a:pt x="1711859" y="521229"/>
                </a:lnTo>
                <a:lnTo>
                  <a:pt x="1711859" y="516064"/>
                </a:lnTo>
                <a:lnTo>
                  <a:pt x="1711462" y="509708"/>
                </a:lnTo>
                <a:lnTo>
                  <a:pt x="1712255" y="493421"/>
                </a:lnTo>
                <a:lnTo>
                  <a:pt x="1716223" y="486271"/>
                </a:lnTo>
                <a:lnTo>
                  <a:pt x="1720192" y="479915"/>
                </a:lnTo>
                <a:lnTo>
                  <a:pt x="1724557" y="473559"/>
                </a:lnTo>
                <a:lnTo>
                  <a:pt x="1728922" y="467600"/>
                </a:lnTo>
                <a:lnTo>
                  <a:pt x="1734080" y="462039"/>
                </a:lnTo>
                <a:lnTo>
                  <a:pt x="1738842" y="456477"/>
                </a:lnTo>
                <a:lnTo>
                  <a:pt x="1743604" y="451313"/>
                </a:lnTo>
                <a:lnTo>
                  <a:pt x="1748762" y="446546"/>
                </a:lnTo>
                <a:lnTo>
                  <a:pt x="1754318" y="442176"/>
                </a:lnTo>
                <a:lnTo>
                  <a:pt x="1759476" y="438204"/>
                </a:lnTo>
                <a:lnTo>
                  <a:pt x="1765429" y="434231"/>
                </a:lnTo>
                <a:lnTo>
                  <a:pt x="1771381" y="430259"/>
                </a:lnTo>
                <a:lnTo>
                  <a:pt x="1776936" y="427081"/>
                </a:lnTo>
                <a:lnTo>
                  <a:pt x="1782888" y="424300"/>
                </a:lnTo>
                <a:lnTo>
                  <a:pt x="1789634" y="421917"/>
                </a:lnTo>
                <a:lnTo>
                  <a:pt x="1795587" y="419533"/>
                </a:lnTo>
                <a:lnTo>
                  <a:pt x="1820983" y="409999"/>
                </a:lnTo>
                <a:lnTo>
                  <a:pt x="1834871" y="404438"/>
                </a:lnTo>
                <a:lnTo>
                  <a:pt x="1849950" y="399273"/>
                </a:lnTo>
                <a:lnTo>
                  <a:pt x="1865823" y="394506"/>
                </a:lnTo>
                <a:lnTo>
                  <a:pt x="1882886" y="390137"/>
                </a:lnTo>
                <a:lnTo>
                  <a:pt x="1900742" y="386562"/>
                </a:lnTo>
                <a:lnTo>
                  <a:pt x="1909472" y="384973"/>
                </a:lnTo>
                <a:lnTo>
                  <a:pt x="1918599" y="383384"/>
                </a:lnTo>
                <a:lnTo>
                  <a:pt x="1927726" y="382589"/>
                </a:lnTo>
                <a:lnTo>
                  <a:pt x="1937249" y="381795"/>
                </a:lnTo>
                <a:lnTo>
                  <a:pt x="1946773" y="381397"/>
                </a:lnTo>
                <a:lnTo>
                  <a:pt x="1956693" y="381000"/>
                </a:lnTo>
                <a:close/>
                <a:moveTo>
                  <a:pt x="674585" y="381000"/>
                </a:moveTo>
                <a:lnTo>
                  <a:pt x="684505" y="381397"/>
                </a:lnTo>
                <a:lnTo>
                  <a:pt x="694029" y="382192"/>
                </a:lnTo>
                <a:lnTo>
                  <a:pt x="703552" y="382986"/>
                </a:lnTo>
                <a:lnTo>
                  <a:pt x="713870" y="384575"/>
                </a:lnTo>
                <a:lnTo>
                  <a:pt x="723790" y="386562"/>
                </a:lnTo>
                <a:lnTo>
                  <a:pt x="733710" y="388548"/>
                </a:lnTo>
                <a:lnTo>
                  <a:pt x="743631" y="391726"/>
                </a:lnTo>
                <a:lnTo>
                  <a:pt x="753551" y="394904"/>
                </a:lnTo>
                <a:lnTo>
                  <a:pt x="763868" y="398876"/>
                </a:lnTo>
                <a:lnTo>
                  <a:pt x="773789" y="403246"/>
                </a:lnTo>
                <a:lnTo>
                  <a:pt x="783709" y="408807"/>
                </a:lnTo>
                <a:lnTo>
                  <a:pt x="793629" y="414766"/>
                </a:lnTo>
                <a:lnTo>
                  <a:pt x="820216" y="438998"/>
                </a:lnTo>
                <a:lnTo>
                  <a:pt x="861088" y="446149"/>
                </a:lnTo>
                <a:lnTo>
                  <a:pt x="863866" y="468792"/>
                </a:lnTo>
                <a:lnTo>
                  <a:pt x="867040" y="491832"/>
                </a:lnTo>
                <a:lnTo>
                  <a:pt x="871008" y="514873"/>
                </a:lnTo>
                <a:lnTo>
                  <a:pt x="876167" y="539105"/>
                </a:lnTo>
                <a:lnTo>
                  <a:pt x="871405" y="548241"/>
                </a:lnTo>
                <a:lnTo>
                  <a:pt x="868231" y="554200"/>
                </a:lnTo>
                <a:lnTo>
                  <a:pt x="864659" y="560556"/>
                </a:lnTo>
                <a:lnTo>
                  <a:pt x="861088" y="568501"/>
                </a:lnTo>
                <a:lnTo>
                  <a:pt x="858310" y="577241"/>
                </a:lnTo>
                <a:lnTo>
                  <a:pt x="855533" y="586377"/>
                </a:lnTo>
                <a:lnTo>
                  <a:pt x="854342" y="591144"/>
                </a:lnTo>
                <a:lnTo>
                  <a:pt x="853548" y="596309"/>
                </a:lnTo>
                <a:lnTo>
                  <a:pt x="853152" y="602267"/>
                </a:lnTo>
                <a:lnTo>
                  <a:pt x="852755" y="607431"/>
                </a:lnTo>
                <a:lnTo>
                  <a:pt x="852755" y="613390"/>
                </a:lnTo>
                <a:lnTo>
                  <a:pt x="853152" y="619349"/>
                </a:lnTo>
                <a:lnTo>
                  <a:pt x="854739" y="642786"/>
                </a:lnTo>
                <a:lnTo>
                  <a:pt x="856723" y="670991"/>
                </a:lnTo>
                <a:lnTo>
                  <a:pt x="857913" y="686087"/>
                </a:lnTo>
                <a:lnTo>
                  <a:pt x="859501" y="700785"/>
                </a:lnTo>
                <a:lnTo>
                  <a:pt x="861485" y="716675"/>
                </a:lnTo>
                <a:lnTo>
                  <a:pt x="863469" y="732167"/>
                </a:lnTo>
                <a:lnTo>
                  <a:pt x="866247" y="748057"/>
                </a:lnTo>
                <a:lnTo>
                  <a:pt x="869818" y="763153"/>
                </a:lnTo>
                <a:lnTo>
                  <a:pt x="873786" y="779043"/>
                </a:lnTo>
                <a:lnTo>
                  <a:pt x="878548" y="793741"/>
                </a:lnTo>
                <a:lnTo>
                  <a:pt x="883706" y="808439"/>
                </a:lnTo>
                <a:lnTo>
                  <a:pt x="886881" y="815589"/>
                </a:lnTo>
                <a:lnTo>
                  <a:pt x="890055" y="822343"/>
                </a:lnTo>
                <a:lnTo>
                  <a:pt x="893230" y="829493"/>
                </a:lnTo>
                <a:lnTo>
                  <a:pt x="896801" y="835849"/>
                </a:lnTo>
                <a:lnTo>
                  <a:pt x="901166" y="842205"/>
                </a:lnTo>
                <a:lnTo>
                  <a:pt x="905134" y="848561"/>
                </a:lnTo>
                <a:lnTo>
                  <a:pt x="909896" y="854520"/>
                </a:lnTo>
                <a:lnTo>
                  <a:pt x="914261" y="860081"/>
                </a:lnTo>
                <a:lnTo>
                  <a:pt x="919420" y="865643"/>
                </a:lnTo>
                <a:lnTo>
                  <a:pt x="924578" y="870807"/>
                </a:lnTo>
                <a:lnTo>
                  <a:pt x="922594" y="885902"/>
                </a:lnTo>
                <a:lnTo>
                  <a:pt x="920213" y="899806"/>
                </a:lnTo>
                <a:lnTo>
                  <a:pt x="917436" y="913312"/>
                </a:lnTo>
                <a:lnTo>
                  <a:pt x="915451" y="920463"/>
                </a:lnTo>
                <a:lnTo>
                  <a:pt x="913467" y="927613"/>
                </a:lnTo>
                <a:lnTo>
                  <a:pt x="911087" y="934367"/>
                </a:lnTo>
                <a:lnTo>
                  <a:pt x="908309" y="941517"/>
                </a:lnTo>
                <a:lnTo>
                  <a:pt x="905134" y="947873"/>
                </a:lnTo>
                <a:lnTo>
                  <a:pt x="901563" y="953037"/>
                </a:lnTo>
                <a:lnTo>
                  <a:pt x="899182" y="955818"/>
                </a:lnTo>
                <a:lnTo>
                  <a:pt x="896801" y="958201"/>
                </a:lnTo>
                <a:lnTo>
                  <a:pt x="894420" y="960188"/>
                </a:lnTo>
                <a:lnTo>
                  <a:pt x="891643" y="961777"/>
                </a:lnTo>
                <a:lnTo>
                  <a:pt x="886087" y="965749"/>
                </a:lnTo>
                <a:lnTo>
                  <a:pt x="880532" y="968530"/>
                </a:lnTo>
                <a:lnTo>
                  <a:pt x="874580" y="971708"/>
                </a:lnTo>
                <a:lnTo>
                  <a:pt x="869024" y="975283"/>
                </a:lnTo>
                <a:lnTo>
                  <a:pt x="866247" y="977269"/>
                </a:lnTo>
                <a:lnTo>
                  <a:pt x="863866" y="979653"/>
                </a:lnTo>
                <a:lnTo>
                  <a:pt x="861881" y="982434"/>
                </a:lnTo>
                <a:lnTo>
                  <a:pt x="859897" y="985612"/>
                </a:lnTo>
                <a:lnTo>
                  <a:pt x="857913" y="990379"/>
                </a:lnTo>
                <a:lnTo>
                  <a:pt x="855929" y="995543"/>
                </a:lnTo>
                <a:lnTo>
                  <a:pt x="854342" y="1000707"/>
                </a:lnTo>
                <a:lnTo>
                  <a:pt x="853152" y="1005871"/>
                </a:lnTo>
                <a:lnTo>
                  <a:pt x="852358" y="1011433"/>
                </a:lnTo>
                <a:lnTo>
                  <a:pt x="851961" y="1016597"/>
                </a:lnTo>
                <a:lnTo>
                  <a:pt x="851167" y="1028514"/>
                </a:lnTo>
                <a:lnTo>
                  <a:pt x="850374" y="1039637"/>
                </a:lnTo>
                <a:lnTo>
                  <a:pt x="849580" y="1051158"/>
                </a:lnTo>
                <a:lnTo>
                  <a:pt x="849183" y="1056719"/>
                </a:lnTo>
                <a:lnTo>
                  <a:pt x="848390" y="1061883"/>
                </a:lnTo>
                <a:lnTo>
                  <a:pt x="847199" y="1067445"/>
                </a:lnTo>
                <a:lnTo>
                  <a:pt x="845612" y="1072212"/>
                </a:lnTo>
                <a:lnTo>
                  <a:pt x="843231" y="1078170"/>
                </a:lnTo>
                <a:lnTo>
                  <a:pt x="841247" y="1082937"/>
                </a:lnTo>
                <a:lnTo>
                  <a:pt x="838469" y="1087307"/>
                </a:lnTo>
                <a:lnTo>
                  <a:pt x="836089" y="1091280"/>
                </a:lnTo>
                <a:lnTo>
                  <a:pt x="830136" y="1098430"/>
                </a:lnTo>
                <a:lnTo>
                  <a:pt x="824581" y="1105183"/>
                </a:lnTo>
                <a:lnTo>
                  <a:pt x="821803" y="1109156"/>
                </a:lnTo>
                <a:lnTo>
                  <a:pt x="819026" y="1112731"/>
                </a:lnTo>
                <a:lnTo>
                  <a:pt x="816248" y="1116703"/>
                </a:lnTo>
                <a:lnTo>
                  <a:pt x="814264" y="1121470"/>
                </a:lnTo>
                <a:lnTo>
                  <a:pt x="812280" y="1126237"/>
                </a:lnTo>
                <a:lnTo>
                  <a:pt x="810692" y="1131799"/>
                </a:lnTo>
                <a:lnTo>
                  <a:pt x="809899" y="1138155"/>
                </a:lnTo>
                <a:lnTo>
                  <a:pt x="809105" y="1145305"/>
                </a:lnTo>
                <a:lnTo>
                  <a:pt x="845612" y="1150470"/>
                </a:lnTo>
                <a:lnTo>
                  <a:pt x="853152" y="1166757"/>
                </a:lnTo>
                <a:lnTo>
                  <a:pt x="811089" y="1183838"/>
                </a:lnTo>
                <a:lnTo>
                  <a:pt x="768233" y="1202112"/>
                </a:lnTo>
                <a:lnTo>
                  <a:pt x="682521" y="1239056"/>
                </a:lnTo>
                <a:lnTo>
                  <a:pt x="624586" y="1263685"/>
                </a:lnTo>
                <a:lnTo>
                  <a:pt x="568635" y="1287917"/>
                </a:lnTo>
                <a:lnTo>
                  <a:pt x="555541" y="1293082"/>
                </a:lnTo>
                <a:lnTo>
                  <a:pt x="542446" y="1297849"/>
                </a:lnTo>
                <a:lnTo>
                  <a:pt x="514669" y="1307780"/>
                </a:lnTo>
                <a:lnTo>
                  <a:pt x="485304" y="1318108"/>
                </a:lnTo>
                <a:lnTo>
                  <a:pt x="470225" y="1323670"/>
                </a:lnTo>
                <a:lnTo>
                  <a:pt x="455146" y="1330026"/>
                </a:lnTo>
                <a:lnTo>
                  <a:pt x="440464" y="1336382"/>
                </a:lnTo>
                <a:lnTo>
                  <a:pt x="425385" y="1343532"/>
                </a:lnTo>
                <a:lnTo>
                  <a:pt x="410703" y="1351080"/>
                </a:lnTo>
                <a:lnTo>
                  <a:pt x="403561" y="1355450"/>
                </a:lnTo>
                <a:lnTo>
                  <a:pt x="396418" y="1360217"/>
                </a:lnTo>
                <a:lnTo>
                  <a:pt x="389275" y="1364983"/>
                </a:lnTo>
                <a:lnTo>
                  <a:pt x="382529" y="1369750"/>
                </a:lnTo>
                <a:lnTo>
                  <a:pt x="376180" y="1374915"/>
                </a:lnTo>
                <a:lnTo>
                  <a:pt x="369038" y="1380079"/>
                </a:lnTo>
                <a:lnTo>
                  <a:pt x="363085" y="1386435"/>
                </a:lnTo>
                <a:lnTo>
                  <a:pt x="356736" y="1391996"/>
                </a:lnTo>
                <a:lnTo>
                  <a:pt x="350784" y="1398352"/>
                </a:lnTo>
                <a:lnTo>
                  <a:pt x="345229" y="1405106"/>
                </a:lnTo>
                <a:lnTo>
                  <a:pt x="339277" y="1411859"/>
                </a:lnTo>
                <a:lnTo>
                  <a:pt x="334118" y="1419406"/>
                </a:lnTo>
                <a:lnTo>
                  <a:pt x="329356" y="1426954"/>
                </a:lnTo>
                <a:lnTo>
                  <a:pt x="324594" y="1434899"/>
                </a:lnTo>
                <a:lnTo>
                  <a:pt x="320229" y="1443241"/>
                </a:lnTo>
                <a:lnTo>
                  <a:pt x="315865" y="1451981"/>
                </a:lnTo>
                <a:lnTo>
                  <a:pt x="311896" y="1461117"/>
                </a:lnTo>
                <a:lnTo>
                  <a:pt x="308325" y="1470651"/>
                </a:lnTo>
                <a:lnTo>
                  <a:pt x="304357" y="1482172"/>
                </a:lnTo>
                <a:lnTo>
                  <a:pt x="304357" y="1494486"/>
                </a:lnTo>
                <a:lnTo>
                  <a:pt x="303960" y="1538581"/>
                </a:lnTo>
                <a:lnTo>
                  <a:pt x="302770" y="1594196"/>
                </a:lnTo>
                <a:lnTo>
                  <a:pt x="301182" y="1649413"/>
                </a:lnTo>
                <a:lnTo>
                  <a:pt x="0" y="1649413"/>
                </a:lnTo>
                <a:lnTo>
                  <a:pt x="0" y="1625975"/>
                </a:lnTo>
                <a:lnTo>
                  <a:pt x="0" y="1599757"/>
                </a:lnTo>
                <a:lnTo>
                  <a:pt x="1190" y="1542951"/>
                </a:lnTo>
                <a:lnTo>
                  <a:pt x="2381" y="1488528"/>
                </a:lnTo>
                <a:lnTo>
                  <a:pt x="2778" y="1465487"/>
                </a:lnTo>
                <a:lnTo>
                  <a:pt x="2778" y="1446817"/>
                </a:lnTo>
                <a:lnTo>
                  <a:pt x="5159" y="1440858"/>
                </a:lnTo>
                <a:lnTo>
                  <a:pt x="7539" y="1435296"/>
                </a:lnTo>
                <a:lnTo>
                  <a:pt x="10317" y="1430132"/>
                </a:lnTo>
                <a:lnTo>
                  <a:pt x="13889" y="1425365"/>
                </a:lnTo>
                <a:lnTo>
                  <a:pt x="17063" y="1420598"/>
                </a:lnTo>
                <a:lnTo>
                  <a:pt x="20634" y="1416228"/>
                </a:lnTo>
                <a:lnTo>
                  <a:pt x="24206" y="1411859"/>
                </a:lnTo>
                <a:lnTo>
                  <a:pt x="28174" y="1407886"/>
                </a:lnTo>
                <a:lnTo>
                  <a:pt x="32142" y="1404311"/>
                </a:lnTo>
                <a:lnTo>
                  <a:pt x="36507" y="1400736"/>
                </a:lnTo>
                <a:lnTo>
                  <a:pt x="41269" y="1397558"/>
                </a:lnTo>
                <a:lnTo>
                  <a:pt x="46031" y="1394380"/>
                </a:lnTo>
                <a:lnTo>
                  <a:pt x="55951" y="1388421"/>
                </a:lnTo>
                <a:lnTo>
                  <a:pt x="66665" y="1382860"/>
                </a:lnTo>
                <a:lnTo>
                  <a:pt x="77379" y="1378093"/>
                </a:lnTo>
                <a:lnTo>
                  <a:pt x="88490" y="1373723"/>
                </a:lnTo>
                <a:lnTo>
                  <a:pt x="111902" y="1365381"/>
                </a:lnTo>
                <a:lnTo>
                  <a:pt x="135711" y="1356641"/>
                </a:lnTo>
                <a:lnTo>
                  <a:pt x="147218" y="1352669"/>
                </a:lnTo>
                <a:lnTo>
                  <a:pt x="158726" y="1347902"/>
                </a:lnTo>
                <a:lnTo>
                  <a:pt x="210312" y="1326053"/>
                </a:lnTo>
                <a:lnTo>
                  <a:pt x="263088" y="1303807"/>
                </a:lnTo>
                <a:lnTo>
                  <a:pt x="315071" y="1281164"/>
                </a:lnTo>
                <a:lnTo>
                  <a:pt x="366260" y="1259713"/>
                </a:lnTo>
                <a:lnTo>
                  <a:pt x="423401" y="1243823"/>
                </a:lnTo>
                <a:lnTo>
                  <a:pt x="428163" y="1240645"/>
                </a:lnTo>
                <a:lnTo>
                  <a:pt x="432131" y="1236672"/>
                </a:lnTo>
                <a:lnTo>
                  <a:pt x="436496" y="1231905"/>
                </a:lnTo>
                <a:lnTo>
                  <a:pt x="440464" y="1226741"/>
                </a:lnTo>
                <a:lnTo>
                  <a:pt x="444432" y="1220782"/>
                </a:lnTo>
                <a:lnTo>
                  <a:pt x="448401" y="1214426"/>
                </a:lnTo>
                <a:lnTo>
                  <a:pt x="456337" y="1201317"/>
                </a:lnTo>
                <a:lnTo>
                  <a:pt x="463480" y="1187016"/>
                </a:lnTo>
                <a:lnTo>
                  <a:pt x="469829" y="1173907"/>
                </a:lnTo>
                <a:lnTo>
                  <a:pt x="480543" y="1150470"/>
                </a:lnTo>
                <a:lnTo>
                  <a:pt x="507526" y="1143716"/>
                </a:lnTo>
                <a:lnTo>
                  <a:pt x="506336" y="1138155"/>
                </a:lnTo>
                <a:lnTo>
                  <a:pt x="504748" y="1132196"/>
                </a:lnTo>
                <a:lnTo>
                  <a:pt x="502764" y="1127429"/>
                </a:lnTo>
                <a:lnTo>
                  <a:pt x="500780" y="1123457"/>
                </a:lnTo>
                <a:lnTo>
                  <a:pt x="498399" y="1119484"/>
                </a:lnTo>
                <a:lnTo>
                  <a:pt x="496018" y="1115909"/>
                </a:lnTo>
                <a:lnTo>
                  <a:pt x="490860" y="1109950"/>
                </a:lnTo>
                <a:lnTo>
                  <a:pt x="485701" y="1103594"/>
                </a:lnTo>
                <a:lnTo>
                  <a:pt x="480146" y="1097636"/>
                </a:lnTo>
                <a:lnTo>
                  <a:pt x="477765" y="1094458"/>
                </a:lnTo>
                <a:lnTo>
                  <a:pt x="475384" y="1091280"/>
                </a:lnTo>
                <a:lnTo>
                  <a:pt x="473400" y="1087307"/>
                </a:lnTo>
                <a:lnTo>
                  <a:pt x="471813" y="1082937"/>
                </a:lnTo>
                <a:lnTo>
                  <a:pt x="461495" y="973694"/>
                </a:lnTo>
                <a:lnTo>
                  <a:pt x="461099" y="974091"/>
                </a:lnTo>
                <a:lnTo>
                  <a:pt x="460305" y="974091"/>
                </a:lnTo>
                <a:lnTo>
                  <a:pt x="457527" y="973694"/>
                </a:lnTo>
                <a:lnTo>
                  <a:pt x="448401" y="972105"/>
                </a:lnTo>
                <a:lnTo>
                  <a:pt x="438877" y="969324"/>
                </a:lnTo>
                <a:lnTo>
                  <a:pt x="435306" y="968133"/>
                </a:lnTo>
                <a:lnTo>
                  <a:pt x="433322" y="967338"/>
                </a:lnTo>
                <a:lnTo>
                  <a:pt x="430147" y="964557"/>
                </a:lnTo>
                <a:lnTo>
                  <a:pt x="426973" y="962174"/>
                </a:lnTo>
                <a:lnTo>
                  <a:pt x="424195" y="958996"/>
                </a:lnTo>
                <a:lnTo>
                  <a:pt x="421417" y="955818"/>
                </a:lnTo>
                <a:lnTo>
                  <a:pt x="419036" y="952243"/>
                </a:lnTo>
                <a:lnTo>
                  <a:pt x="416655" y="948270"/>
                </a:lnTo>
                <a:lnTo>
                  <a:pt x="414671" y="944298"/>
                </a:lnTo>
                <a:lnTo>
                  <a:pt x="412687" y="939928"/>
                </a:lnTo>
                <a:lnTo>
                  <a:pt x="409116" y="929997"/>
                </a:lnTo>
                <a:lnTo>
                  <a:pt x="406338" y="920066"/>
                </a:lnTo>
                <a:lnTo>
                  <a:pt x="403957" y="908943"/>
                </a:lnTo>
                <a:lnTo>
                  <a:pt x="401576" y="898217"/>
                </a:lnTo>
                <a:lnTo>
                  <a:pt x="399989" y="887094"/>
                </a:lnTo>
                <a:lnTo>
                  <a:pt x="398402" y="875574"/>
                </a:lnTo>
                <a:lnTo>
                  <a:pt x="396418" y="854122"/>
                </a:lnTo>
                <a:lnTo>
                  <a:pt x="394831" y="834260"/>
                </a:lnTo>
                <a:lnTo>
                  <a:pt x="393640" y="817576"/>
                </a:lnTo>
                <a:lnTo>
                  <a:pt x="393640" y="814795"/>
                </a:lnTo>
                <a:lnTo>
                  <a:pt x="394037" y="811617"/>
                </a:lnTo>
                <a:lnTo>
                  <a:pt x="395227" y="808439"/>
                </a:lnTo>
                <a:lnTo>
                  <a:pt x="396418" y="805261"/>
                </a:lnTo>
                <a:lnTo>
                  <a:pt x="399989" y="798905"/>
                </a:lnTo>
                <a:lnTo>
                  <a:pt x="403561" y="791755"/>
                </a:lnTo>
                <a:lnTo>
                  <a:pt x="407132" y="784604"/>
                </a:lnTo>
                <a:lnTo>
                  <a:pt x="408322" y="780234"/>
                </a:lnTo>
                <a:lnTo>
                  <a:pt x="409513" y="776262"/>
                </a:lnTo>
                <a:lnTo>
                  <a:pt x="410306" y="771495"/>
                </a:lnTo>
                <a:lnTo>
                  <a:pt x="410703" y="766331"/>
                </a:lnTo>
                <a:lnTo>
                  <a:pt x="410306" y="761166"/>
                </a:lnTo>
                <a:lnTo>
                  <a:pt x="409513" y="755605"/>
                </a:lnTo>
                <a:lnTo>
                  <a:pt x="406338" y="738126"/>
                </a:lnTo>
                <a:lnTo>
                  <a:pt x="403561" y="721839"/>
                </a:lnTo>
                <a:lnTo>
                  <a:pt x="401180" y="705552"/>
                </a:lnTo>
                <a:lnTo>
                  <a:pt x="399196" y="689662"/>
                </a:lnTo>
                <a:lnTo>
                  <a:pt x="397608" y="673772"/>
                </a:lnTo>
                <a:lnTo>
                  <a:pt x="397211" y="659074"/>
                </a:lnTo>
                <a:lnTo>
                  <a:pt x="396815" y="643978"/>
                </a:lnTo>
                <a:lnTo>
                  <a:pt x="396815" y="629677"/>
                </a:lnTo>
                <a:lnTo>
                  <a:pt x="397608" y="615774"/>
                </a:lnTo>
                <a:lnTo>
                  <a:pt x="398799" y="602267"/>
                </a:lnTo>
                <a:lnTo>
                  <a:pt x="400386" y="588761"/>
                </a:lnTo>
                <a:lnTo>
                  <a:pt x="402370" y="576446"/>
                </a:lnTo>
                <a:lnTo>
                  <a:pt x="404751" y="563734"/>
                </a:lnTo>
                <a:lnTo>
                  <a:pt x="407529" y="552214"/>
                </a:lnTo>
                <a:lnTo>
                  <a:pt x="410703" y="540297"/>
                </a:lnTo>
                <a:lnTo>
                  <a:pt x="414275" y="529571"/>
                </a:lnTo>
                <a:lnTo>
                  <a:pt x="418243" y="519242"/>
                </a:lnTo>
                <a:lnTo>
                  <a:pt x="422211" y="508914"/>
                </a:lnTo>
                <a:lnTo>
                  <a:pt x="426973" y="499380"/>
                </a:lnTo>
                <a:lnTo>
                  <a:pt x="432131" y="490243"/>
                </a:lnTo>
                <a:lnTo>
                  <a:pt x="437290" y="481504"/>
                </a:lnTo>
                <a:lnTo>
                  <a:pt x="442845" y="473162"/>
                </a:lnTo>
                <a:lnTo>
                  <a:pt x="448797" y="465614"/>
                </a:lnTo>
                <a:lnTo>
                  <a:pt x="454750" y="458066"/>
                </a:lnTo>
                <a:lnTo>
                  <a:pt x="461495" y="451710"/>
                </a:lnTo>
                <a:lnTo>
                  <a:pt x="468241" y="445752"/>
                </a:lnTo>
                <a:lnTo>
                  <a:pt x="474987" y="440190"/>
                </a:lnTo>
                <a:lnTo>
                  <a:pt x="482130" y="435026"/>
                </a:lnTo>
                <a:lnTo>
                  <a:pt x="490066" y="429862"/>
                </a:lnTo>
                <a:lnTo>
                  <a:pt x="497606" y="425889"/>
                </a:lnTo>
                <a:lnTo>
                  <a:pt x="505542" y="422711"/>
                </a:lnTo>
                <a:lnTo>
                  <a:pt x="513875" y="419533"/>
                </a:lnTo>
                <a:lnTo>
                  <a:pt x="538478" y="409999"/>
                </a:lnTo>
                <a:lnTo>
                  <a:pt x="553160" y="404438"/>
                </a:lnTo>
                <a:lnTo>
                  <a:pt x="568239" y="399273"/>
                </a:lnTo>
                <a:lnTo>
                  <a:pt x="584111" y="394506"/>
                </a:lnTo>
                <a:lnTo>
                  <a:pt x="601174" y="390137"/>
                </a:lnTo>
                <a:lnTo>
                  <a:pt x="618634" y="386562"/>
                </a:lnTo>
                <a:lnTo>
                  <a:pt x="627761" y="384973"/>
                </a:lnTo>
                <a:lnTo>
                  <a:pt x="636888" y="383384"/>
                </a:lnTo>
                <a:lnTo>
                  <a:pt x="646014" y="382589"/>
                </a:lnTo>
                <a:lnTo>
                  <a:pt x="655538" y="381795"/>
                </a:lnTo>
                <a:lnTo>
                  <a:pt x="665061" y="381397"/>
                </a:lnTo>
                <a:lnTo>
                  <a:pt x="674585" y="381000"/>
                </a:lnTo>
                <a:close/>
                <a:moveTo>
                  <a:pt x="1307704" y="0"/>
                </a:moveTo>
                <a:lnTo>
                  <a:pt x="1321601" y="0"/>
                </a:lnTo>
                <a:lnTo>
                  <a:pt x="1335100" y="0"/>
                </a:lnTo>
                <a:lnTo>
                  <a:pt x="1348997" y="1191"/>
                </a:lnTo>
                <a:lnTo>
                  <a:pt x="1362496" y="2381"/>
                </a:lnTo>
                <a:lnTo>
                  <a:pt x="1376790" y="4366"/>
                </a:lnTo>
                <a:lnTo>
                  <a:pt x="1390289" y="7144"/>
                </a:lnTo>
                <a:lnTo>
                  <a:pt x="1404583" y="10319"/>
                </a:lnTo>
                <a:lnTo>
                  <a:pt x="1418480" y="14684"/>
                </a:lnTo>
                <a:lnTo>
                  <a:pt x="1432773" y="19447"/>
                </a:lnTo>
                <a:lnTo>
                  <a:pt x="1446670" y="25003"/>
                </a:lnTo>
                <a:lnTo>
                  <a:pt x="1460566" y="31353"/>
                </a:lnTo>
                <a:lnTo>
                  <a:pt x="1474463" y="38497"/>
                </a:lnTo>
                <a:lnTo>
                  <a:pt x="1488757" y="46831"/>
                </a:lnTo>
                <a:lnTo>
                  <a:pt x="1525285" y="80963"/>
                </a:lnTo>
                <a:lnTo>
                  <a:pt x="1584841" y="90884"/>
                </a:lnTo>
                <a:lnTo>
                  <a:pt x="1590400" y="94853"/>
                </a:lnTo>
                <a:lnTo>
                  <a:pt x="1595958" y="99616"/>
                </a:lnTo>
                <a:lnTo>
                  <a:pt x="1600723" y="104775"/>
                </a:lnTo>
                <a:lnTo>
                  <a:pt x="1605487" y="110331"/>
                </a:lnTo>
                <a:lnTo>
                  <a:pt x="1609855" y="115888"/>
                </a:lnTo>
                <a:lnTo>
                  <a:pt x="1613825" y="122238"/>
                </a:lnTo>
                <a:lnTo>
                  <a:pt x="1617399" y="128984"/>
                </a:lnTo>
                <a:lnTo>
                  <a:pt x="1620575" y="134938"/>
                </a:lnTo>
                <a:lnTo>
                  <a:pt x="1626531" y="146447"/>
                </a:lnTo>
                <a:lnTo>
                  <a:pt x="1630898" y="156766"/>
                </a:lnTo>
                <a:lnTo>
                  <a:pt x="1634075" y="165894"/>
                </a:lnTo>
                <a:lnTo>
                  <a:pt x="1636854" y="177403"/>
                </a:lnTo>
                <a:lnTo>
                  <a:pt x="1639236" y="189309"/>
                </a:lnTo>
                <a:lnTo>
                  <a:pt x="1641619" y="200819"/>
                </a:lnTo>
                <a:lnTo>
                  <a:pt x="1643207" y="212725"/>
                </a:lnTo>
                <a:lnTo>
                  <a:pt x="1644795" y="223838"/>
                </a:lnTo>
                <a:lnTo>
                  <a:pt x="1646383" y="235347"/>
                </a:lnTo>
                <a:lnTo>
                  <a:pt x="1648368" y="258366"/>
                </a:lnTo>
                <a:lnTo>
                  <a:pt x="1649559" y="281781"/>
                </a:lnTo>
                <a:lnTo>
                  <a:pt x="1649957" y="304800"/>
                </a:lnTo>
                <a:lnTo>
                  <a:pt x="1649957" y="328613"/>
                </a:lnTo>
                <a:lnTo>
                  <a:pt x="1649559" y="352822"/>
                </a:lnTo>
                <a:lnTo>
                  <a:pt x="1648765" y="365919"/>
                </a:lnTo>
                <a:lnTo>
                  <a:pt x="1647177" y="385763"/>
                </a:lnTo>
                <a:lnTo>
                  <a:pt x="1642413" y="436959"/>
                </a:lnTo>
                <a:lnTo>
                  <a:pt x="1640427" y="464344"/>
                </a:lnTo>
                <a:lnTo>
                  <a:pt x="1638839" y="490141"/>
                </a:lnTo>
                <a:lnTo>
                  <a:pt x="1638442" y="501650"/>
                </a:lnTo>
                <a:lnTo>
                  <a:pt x="1638045" y="511969"/>
                </a:lnTo>
                <a:lnTo>
                  <a:pt x="1638442" y="521494"/>
                </a:lnTo>
                <a:lnTo>
                  <a:pt x="1638839" y="529034"/>
                </a:lnTo>
                <a:lnTo>
                  <a:pt x="1640030" y="538559"/>
                </a:lnTo>
                <a:lnTo>
                  <a:pt x="1642016" y="546497"/>
                </a:lnTo>
                <a:lnTo>
                  <a:pt x="1644001" y="553244"/>
                </a:lnTo>
                <a:lnTo>
                  <a:pt x="1646780" y="558800"/>
                </a:lnTo>
                <a:lnTo>
                  <a:pt x="1649559" y="563959"/>
                </a:lnTo>
                <a:lnTo>
                  <a:pt x="1653133" y="569516"/>
                </a:lnTo>
                <a:lnTo>
                  <a:pt x="1656706" y="576659"/>
                </a:lnTo>
                <a:lnTo>
                  <a:pt x="1661074" y="584597"/>
                </a:lnTo>
                <a:lnTo>
                  <a:pt x="1664250" y="592534"/>
                </a:lnTo>
                <a:lnTo>
                  <a:pt x="1667029" y="600869"/>
                </a:lnTo>
                <a:lnTo>
                  <a:pt x="1669412" y="609600"/>
                </a:lnTo>
                <a:lnTo>
                  <a:pt x="1671397" y="618331"/>
                </a:lnTo>
                <a:lnTo>
                  <a:pt x="1672588" y="627459"/>
                </a:lnTo>
                <a:lnTo>
                  <a:pt x="1673382" y="636984"/>
                </a:lnTo>
                <a:lnTo>
                  <a:pt x="1673779" y="646113"/>
                </a:lnTo>
                <a:lnTo>
                  <a:pt x="1674176" y="655241"/>
                </a:lnTo>
                <a:lnTo>
                  <a:pt x="1673779" y="665163"/>
                </a:lnTo>
                <a:lnTo>
                  <a:pt x="1673382" y="674291"/>
                </a:lnTo>
                <a:lnTo>
                  <a:pt x="1671794" y="692547"/>
                </a:lnTo>
                <a:lnTo>
                  <a:pt x="1669412" y="710009"/>
                </a:lnTo>
                <a:lnTo>
                  <a:pt x="1666632" y="726678"/>
                </a:lnTo>
                <a:lnTo>
                  <a:pt x="1664647" y="735806"/>
                </a:lnTo>
                <a:lnTo>
                  <a:pt x="1662662" y="745728"/>
                </a:lnTo>
                <a:lnTo>
                  <a:pt x="1659883" y="755650"/>
                </a:lnTo>
                <a:lnTo>
                  <a:pt x="1656706" y="765572"/>
                </a:lnTo>
                <a:lnTo>
                  <a:pt x="1653133" y="775891"/>
                </a:lnTo>
                <a:lnTo>
                  <a:pt x="1649162" y="785416"/>
                </a:lnTo>
                <a:lnTo>
                  <a:pt x="1644795" y="793750"/>
                </a:lnTo>
                <a:lnTo>
                  <a:pt x="1642413" y="798116"/>
                </a:lnTo>
                <a:lnTo>
                  <a:pt x="1639633" y="802084"/>
                </a:lnTo>
                <a:lnTo>
                  <a:pt x="1636854" y="805656"/>
                </a:lnTo>
                <a:lnTo>
                  <a:pt x="1633678" y="808831"/>
                </a:lnTo>
                <a:lnTo>
                  <a:pt x="1630104" y="811609"/>
                </a:lnTo>
                <a:lnTo>
                  <a:pt x="1626531" y="814388"/>
                </a:lnTo>
                <a:lnTo>
                  <a:pt x="1618193" y="818753"/>
                </a:lnTo>
                <a:lnTo>
                  <a:pt x="1610252" y="823119"/>
                </a:lnTo>
                <a:lnTo>
                  <a:pt x="1602311" y="827881"/>
                </a:lnTo>
                <a:lnTo>
                  <a:pt x="1598341" y="830263"/>
                </a:lnTo>
                <a:lnTo>
                  <a:pt x="1593973" y="832644"/>
                </a:lnTo>
                <a:lnTo>
                  <a:pt x="1590797" y="835819"/>
                </a:lnTo>
                <a:lnTo>
                  <a:pt x="1587223" y="838994"/>
                </a:lnTo>
                <a:lnTo>
                  <a:pt x="1584444" y="842963"/>
                </a:lnTo>
                <a:lnTo>
                  <a:pt x="1581665" y="846931"/>
                </a:lnTo>
                <a:lnTo>
                  <a:pt x="1578489" y="854075"/>
                </a:lnTo>
                <a:lnTo>
                  <a:pt x="1576106" y="860822"/>
                </a:lnTo>
                <a:lnTo>
                  <a:pt x="1574121" y="867966"/>
                </a:lnTo>
                <a:lnTo>
                  <a:pt x="1572533" y="875506"/>
                </a:lnTo>
                <a:lnTo>
                  <a:pt x="1571342" y="883444"/>
                </a:lnTo>
                <a:lnTo>
                  <a:pt x="1570151" y="890984"/>
                </a:lnTo>
                <a:lnTo>
                  <a:pt x="1568959" y="906859"/>
                </a:lnTo>
                <a:lnTo>
                  <a:pt x="1568165" y="923131"/>
                </a:lnTo>
                <a:lnTo>
                  <a:pt x="1566974" y="939006"/>
                </a:lnTo>
                <a:lnTo>
                  <a:pt x="1565783" y="946944"/>
                </a:lnTo>
                <a:lnTo>
                  <a:pt x="1564989" y="954484"/>
                </a:lnTo>
                <a:lnTo>
                  <a:pt x="1563401" y="961628"/>
                </a:lnTo>
                <a:lnTo>
                  <a:pt x="1561415" y="969169"/>
                </a:lnTo>
                <a:lnTo>
                  <a:pt x="1558636" y="976709"/>
                </a:lnTo>
                <a:lnTo>
                  <a:pt x="1555460" y="983456"/>
                </a:lnTo>
                <a:lnTo>
                  <a:pt x="1551887" y="989409"/>
                </a:lnTo>
                <a:lnTo>
                  <a:pt x="1548313" y="995363"/>
                </a:lnTo>
                <a:lnTo>
                  <a:pt x="1544343" y="1000522"/>
                </a:lnTo>
                <a:lnTo>
                  <a:pt x="1539578" y="1005284"/>
                </a:lnTo>
                <a:lnTo>
                  <a:pt x="1531637" y="1014809"/>
                </a:lnTo>
                <a:lnTo>
                  <a:pt x="1527667" y="1019969"/>
                </a:lnTo>
                <a:lnTo>
                  <a:pt x="1524093" y="1025525"/>
                </a:lnTo>
                <a:lnTo>
                  <a:pt x="1520520" y="1031081"/>
                </a:lnTo>
                <a:lnTo>
                  <a:pt x="1517741" y="1037431"/>
                </a:lnTo>
                <a:lnTo>
                  <a:pt x="1514961" y="1044178"/>
                </a:lnTo>
                <a:lnTo>
                  <a:pt x="1512976" y="1052513"/>
                </a:lnTo>
                <a:lnTo>
                  <a:pt x="1510991" y="1061244"/>
                </a:lnTo>
                <a:lnTo>
                  <a:pt x="1510197" y="1070769"/>
                </a:lnTo>
                <a:lnTo>
                  <a:pt x="1561415" y="1078309"/>
                </a:lnTo>
                <a:lnTo>
                  <a:pt x="1576900" y="1111250"/>
                </a:lnTo>
                <a:lnTo>
                  <a:pt x="1585635" y="1129903"/>
                </a:lnTo>
                <a:lnTo>
                  <a:pt x="1596355" y="1149350"/>
                </a:lnTo>
                <a:lnTo>
                  <a:pt x="1601517" y="1158478"/>
                </a:lnTo>
                <a:lnTo>
                  <a:pt x="1606679" y="1168003"/>
                </a:lnTo>
                <a:lnTo>
                  <a:pt x="1612237" y="1176734"/>
                </a:lnTo>
                <a:lnTo>
                  <a:pt x="1617796" y="1184672"/>
                </a:lnTo>
                <a:lnTo>
                  <a:pt x="1624149" y="1192609"/>
                </a:lnTo>
                <a:lnTo>
                  <a:pt x="1629707" y="1198959"/>
                </a:lnTo>
                <a:lnTo>
                  <a:pt x="1635663" y="1204516"/>
                </a:lnTo>
                <a:lnTo>
                  <a:pt x="1641619" y="1209278"/>
                </a:lnTo>
                <a:lnTo>
                  <a:pt x="1721821" y="1231106"/>
                </a:lnTo>
                <a:lnTo>
                  <a:pt x="1793687" y="1261269"/>
                </a:lnTo>
                <a:lnTo>
                  <a:pt x="1867537" y="1292622"/>
                </a:lnTo>
                <a:lnTo>
                  <a:pt x="1941387" y="1324372"/>
                </a:lnTo>
                <a:lnTo>
                  <a:pt x="2013649" y="1354931"/>
                </a:lnTo>
                <a:lnTo>
                  <a:pt x="2029531" y="1361678"/>
                </a:lnTo>
                <a:lnTo>
                  <a:pt x="2046207" y="1367631"/>
                </a:lnTo>
                <a:lnTo>
                  <a:pt x="2079161" y="1379141"/>
                </a:lnTo>
                <a:lnTo>
                  <a:pt x="2095440" y="1385094"/>
                </a:lnTo>
                <a:lnTo>
                  <a:pt x="2112116" y="1391444"/>
                </a:lnTo>
                <a:lnTo>
                  <a:pt x="2127998" y="1397397"/>
                </a:lnTo>
                <a:lnTo>
                  <a:pt x="2143085" y="1404144"/>
                </a:lnTo>
                <a:lnTo>
                  <a:pt x="2150232" y="1407716"/>
                </a:lnTo>
                <a:lnTo>
                  <a:pt x="2157776" y="1411684"/>
                </a:lnTo>
                <a:lnTo>
                  <a:pt x="2164923" y="1416050"/>
                </a:lnTo>
                <a:lnTo>
                  <a:pt x="2171673" y="1420019"/>
                </a:lnTo>
                <a:lnTo>
                  <a:pt x="2178423" y="1424384"/>
                </a:lnTo>
                <a:lnTo>
                  <a:pt x="2184775" y="1429147"/>
                </a:lnTo>
                <a:lnTo>
                  <a:pt x="2191128" y="1433909"/>
                </a:lnTo>
                <a:lnTo>
                  <a:pt x="2196687" y="1439069"/>
                </a:lnTo>
                <a:lnTo>
                  <a:pt x="2202245" y="1445022"/>
                </a:lnTo>
                <a:lnTo>
                  <a:pt x="2207804" y="1450578"/>
                </a:lnTo>
                <a:lnTo>
                  <a:pt x="2212965" y="1456928"/>
                </a:lnTo>
                <a:lnTo>
                  <a:pt x="2217333" y="1463278"/>
                </a:lnTo>
                <a:lnTo>
                  <a:pt x="2221700" y="1470422"/>
                </a:lnTo>
                <a:lnTo>
                  <a:pt x="2225274" y="1477566"/>
                </a:lnTo>
                <a:lnTo>
                  <a:pt x="2228847" y="1485503"/>
                </a:lnTo>
                <a:lnTo>
                  <a:pt x="2232023" y="1493441"/>
                </a:lnTo>
                <a:lnTo>
                  <a:pt x="2232023" y="1519634"/>
                </a:lnTo>
                <a:lnTo>
                  <a:pt x="2232817" y="1552178"/>
                </a:lnTo>
                <a:lnTo>
                  <a:pt x="2234406" y="1628378"/>
                </a:lnTo>
                <a:lnTo>
                  <a:pt x="2235597" y="1668859"/>
                </a:lnTo>
                <a:lnTo>
                  <a:pt x="2236391" y="1708150"/>
                </a:lnTo>
                <a:lnTo>
                  <a:pt x="2236788" y="1745059"/>
                </a:lnTo>
                <a:lnTo>
                  <a:pt x="2236391" y="1778000"/>
                </a:lnTo>
                <a:lnTo>
                  <a:pt x="374650" y="1778000"/>
                </a:lnTo>
                <a:lnTo>
                  <a:pt x="374650" y="1745059"/>
                </a:lnTo>
                <a:lnTo>
                  <a:pt x="374650" y="1708150"/>
                </a:lnTo>
                <a:lnTo>
                  <a:pt x="375444" y="1668859"/>
                </a:lnTo>
                <a:lnTo>
                  <a:pt x="376238" y="1628378"/>
                </a:lnTo>
                <a:lnTo>
                  <a:pt x="377826" y="1552178"/>
                </a:lnTo>
                <a:lnTo>
                  <a:pt x="378620" y="1519634"/>
                </a:lnTo>
                <a:lnTo>
                  <a:pt x="379017" y="1493441"/>
                </a:lnTo>
                <a:lnTo>
                  <a:pt x="381797" y="1485503"/>
                </a:lnTo>
                <a:lnTo>
                  <a:pt x="385370" y="1477566"/>
                </a:lnTo>
                <a:lnTo>
                  <a:pt x="389341" y="1470422"/>
                </a:lnTo>
                <a:lnTo>
                  <a:pt x="393311" y="1463278"/>
                </a:lnTo>
                <a:lnTo>
                  <a:pt x="398076" y="1456928"/>
                </a:lnTo>
                <a:lnTo>
                  <a:pt x="403237" y="1450578"/>
                </a:lnTo>
                <a:lnTo>
                  <a:pt x="408399" y="1445022"/>
                </a:lnTo>
                <a:lnTo>
                  <a:pt x="413957" y="1439069"/>
                </a:lnTo>
                <a:lnTo>
                  <a:pt x="419516" y="1433909"/>
                </a:lnTo>
                <a:lnTo>
                  <a:pt x="425869" y="1429147"/>
                </a:lnTo>
                <a:lnTo>
                  <a:pt x="432618" y="1424384"/>
                </a:lnTo>
                <a:lnTo>
                  <a:pt x="438971" y="1420019"/>
                </a:lnTo>
                <a:lnTo>
                  <a:pt x="445721" y="1416050"/>
                </a:lnTo>
                <a:lnTo>
                  <a:pt x="452868" y="1411684"/>
                </a:lnTo>
                <a:lnTo>
                  <a:pt x="460412" y="1407716"/>
                </a:lnTo>
                <a:lnTo>
                  <a:pt x="467558" y="1404144"/>
                </a:lnTo>
                <a:lnTo>
                  <a:pt x="482646" y="1397397"/>
                </a:lnTo>
                <a:lnTo>
                  <a:pt x="498925" y="1391444"/>
                </a:lnTo>
                <a:lnTo>
                  <a:pt x="515204" y="1385094"/>
                </a:lnTo>
                <a:lnTo>
                  <a:pt x="531483" y="1379141"/>
                </a:lnTo>
                <a:lnTo>
                  <a:pt x="564437" y="1367631"/>
                </a:lnTo>
                <a:lnTo>
                  <a:pt x="581113" y="1361678"/>
                </a:lnTo>
                <a:lnTo>
                  <a:pt x="597392" y="1354931"/>
                </a:lnTo>
                <a:lnTo>
                  <a:pt x="669257" y="1324372"/>
                </a:lnTo>
                <a:lnTo>
                  <a:pt x="743504" y="1292622"/>
                </a:lnTo>
                <a:lnTo>
                  <a:pt x="817354" y="1261269"/>
                </a:lnTo>
                <a:lnTo>
                  <a:pt x="888822" y="1231106"/>
                </a:lnTo>
                <a:lnTo>
                  <a:pt x="969025" y="1209278"/>
                </a:lnTo>
                <a:lnTo>
                  <a:pt x="974981" y="1204516"/>
                </a:lnTo>
                <a:lnTo>
                  <a:pt x="980937" y="1198959"/>
                </a:lnTo>
                <a:lnTo>
                  <a:pt x="986892" y="1192609"/>
                </a:lnTo>
                <a:lnTo>
                  <a:pt x="992848" y="1184672"/>
                </a:lnTo>
                <a:lnTo>
                  <a:pt x="998407" y="1176734"/>
                </a:lnTo>
                <a:lnTo>
                  <a:pt x="1003965" y="1168003"/>
                </a:lnTo>
                <a:lnTo>
                  <a:pt x="1009524" y="1158478"/>
                </a:lnTo>
                <a:lnTo>
                  <a:pt x="1015083" y="1149350"/>
                </a:lnTo>
                <a:lnTo>
                  <a:pt x="1025009" y="1129903"/>
                </a:lnTo>
                <a:lnTo>
                  <a:pt x="1034141" y="1111250"/>
                </a:lnTo>
                <a:lnTo>
                  <a:pt x="1049228" y="1078309"/>
                </a:lnTo>
                <a:lnTo>
                  <a:pt x="1087345" y="1068784"/>
                </a:lnTo>
                <a:lnTo>
                  <a:pt x="1085359" y="1060450"/>
                </a:lnTo>
                <a:lnTo>
                  <a:pt x="1082977" y="1053306"/>
                </a:lnTo>
                <a:lnTo>
                  <a:pt x="1080595" y="1046163"/>
                </a:lnTo>
                <a:lnTo>
                  <a:pt x="1077419" y="1040209"/>
                </a:lnTo>
                <a:lnTo>
                  <a:pt x="1074242" y="1034653"/>
                </a:lnTo>
                <a:lnTo>
                  <a:pt x="1071066" y="1029891"/>
                </a:lnTo>
                <a:lnTo>
                  <a:pt x="1067492" y="1025525"/>
                </a:lnTo>
                <a:lnTo>
                  <a:pt x="1063125" y="1020763"/>
                </a:lnTo>
                <a:lnTo>
                  <a:pt x="1055978" y="1012825"/>
                </a:lnTo>
                <a:lnTo>
                  <a:pt x="1048434" y="1004491"/>
                </a:lnTo>
                <a:lnTo>
                  <a:pt x="1045258" y="1000125"/>
                </a:lnTo>
                <a:lnTo>
                  <a:pt x="1042082" y="995363"/>
                </a:lnTo>
                <a:lnTo>
                  <a:pt x="1038905" y="989409"/>
                </a:lnTo>
                <a:lnTo>
                  <a:pt x="1036523" y="983456"/>
                </a:lnTo>
                <a:lnTo>
                  <a:pt x="1022229" y="830659"/>
                </a:lnTo>
                <a:lnTo>
                  <a:pt x="1021832" y="831056"/>
                </a:lnTo>
                <a:lnTo>
                  <a:pt x="1020641" y="831056"/>
                </a:lnTo>
                <a:lnTo>
                  <a:pt x="1016671" y="830659"/>
                </a:lnTo>
                <a:lnTo>
                  <a:pt x="1010715" y="829469"/>
                </a:lnTo>
                <a:lnTo>
                  <a:pt x="1003965" y="828278"/>
                </a:lnTo>
                <a:lnTo>
                  <a:pt x="990863" y="824309"/>
                </a:lnTo>
                <a:lnTo>
                  <a:pt x="985701" y="822325"/>
                </a:lnTo>
                <a:lnTo>
                  <a:pt x="982525" y="821134"/>
                </a:lnTo>
                <a:lnTo>
                  <a:pt x="978157" y="817959"/>
                </a:lnTo>
                <a:lnTo>
                  <a:pt x="973790" y="814388"/>
                </a:lnTo>
                <a:lnTo>
                  <a:pt x="969819" y="810419"/>
                </a:lnTo>
                <a:lnTo>
                  <a:pt x="966246" y="805656"/>
                </a:lnTo>
                <a:lnTo>
                  <a:pt x="962673" y="800497"/>
                </a:lnTo>
                <a:lnTo>
                  <a:pt x="959496" y="794941"/>
                </a:lnTo>
                <a:lnTo>
                  <a:pt x="956717" y="788988"/>
                </a:lnTo>
                <a:lnTo>
                  <a:pt x="953541" y="783034"/>
                </a:lnTo>
                <a:lnTo>
                  <a:pt x="951158" y="776684"/>
                </a:lnTo>
                <a:lnTo>
                  <a:pt x="948776" y="769541"/>
                </a:lnTo>
                <a:lnTo>
                  <a:pt x="944409" y="755253"/>
                </a:lnTo>
                <a:lnTo>
                  <a:pt x="941232" y="740172"/>
                </a:lnTo>
                <a:lnTo>
                  <a:pt x="938056" y="724694"/>
                </a:lnTo>
                <a:lnTo>
                  <a:pt x="935674" y="708819"/>
                </a:lnTo>
                <a:lnTo>
                  <a:pt x="934085" y="693341"/>
                </a:lnTo>
                <a:lnTo>
                  <a:pt x="932497" y="677466"/>
                </a:lnTo>
                <a:lnTo>
                  <a:pt x="931306" y="662781"/>
                </a:lnTo>
                <a:lnTo>
                  <a:pt x="929321" y="635000"/>
                </a:lnTo>
                <a:lnTo>
                  <a:pt x="926939" y="611981"/>
                </a:lnTo>
                <a:lnTo>
                  <a:pt x="926939" y="607616"/>
                </a:lnTo>
                <a:lnTo>
                  <a:pt x="927733" y="603250"/>
                </a:lnTo>
                <a:lnTo>
                  <a:pt x="929321" y="598884"/>
                </a:lnTo>
                <a:lnTo>
                  <a:pt x="931306" y="594519"/>
                </a:lnTo>
                <a:lnTo>
                  <a:pt x="935674" y="585391"/>
                </a:lnTo>
                <a:lnTo>
                  <a:pt x="940835" y="575866"/>
                </a:lnTo>
                <a:lnTo>
                  <a:pt x="943217" y="570706"/>
                </a:lnTo>
                <a:lnTo>
                  <a:pt x="945600" y="565150"/>
                </a:lnTo>
                <a:lnTo>
                  <a:pt x="947585" y="559594"/>
                </a:lnTo>
                <a:lnTo>
                  <a:pt x="949173" y="553641"/>
                </a:lnTo>
                <a:lnTo>
                  <a:pt x="950364" y="547291"/>
                </a:lnTo>
                <a:lnTo>
                  <a:pt x="950761" y="539750"/>
                </a:lnTo>
                <a:lnTo>
                  <a:pt x="950364" y="532606"/>
                </a:lnTo>
                <a:lnTo>
                  <a:pt x="949173" y="524669"/>
                </a:lnTo>
                <a:lnTo>
                  <a:pt x="944409" y="500856"/>
                </a:lnTo>
                <a:lnTo>
                  <a:pt x="940438" y="477441"/>
                </a:lnTo>
                <a:lnTo>
                  <a:pt x="937262" y="454422"/>
                </a:lnTo>
                <a:lnTo>
                  <a:pt x="934880" y="432197"/>
                </a:lnTo>
                <a:lnTo>
                  <a:pt x="933291" y="410766"/>
                </a:lnTo>
                <a:lnTo>
                  <a:pt x="932100" y="389334"/>
                </a:lnTo>
                <a:lnTo>
                  <a:pt x="931703" y="368300"/>
                </a:lnTo>
                <a:lnTo>
                  <a:pt x="932100" y="348059"/>
                </a:lnTo>
                <a:lnTo>
                  <a:pt x="932894" y="328613"/>
                </a:lnTo>
                <a:lnTo>
                  <a:pt x="934483" y="309563"/>
                </a:lnTo>
                <a:lnTo>
                  <a:pt x="936468" y="290909"/>
                </a:lnTo>
                <a:lnTo>
                  <a:pt x="939247" y="273447"/>
                </a:lnTo>
                <a:lnTo>
                  <a:pt x="942423" y="255984"/>
                </a:lnTo>
                <a:lnTo>
                  <a:pt x="946394" y="239713"/>
                </a:lnTo>
                <a:lnTo>
                  <a:pt x="950761" y="223441"/>
                </a:lnTo>
                <a:lnTo>
                  <a:pt x="956320" y="207566"/>
                </a:lnTo>
                <a:lnTo>
                  <a:pt x="961482" y="193278"/>
                </a:lnTo>
                <a:lnTo>
                  <a:pt x="967437" y="178991"/>
                </a:lnTo>
                <a:lnTo>
                  <a:pt x="973790" y="165497"/>
                </a:lnTo>
                <a:lnTo>
                  <a:pt x="980937" y="152400"/>
                </a:lnTo>
                <a:lnTo>
                  <a:pt x="988481" y="140494"/>
                </a:lnTo>
                <a:lnTo>
                  <a:pt x="996421" y="129381"/>
                </a:lnTo>
                <a:lnTo>
                  <a:pt x="1004362" y="118269"/>
                </a:lnTo>
                <a:lnTo>
                  <a:pt x="1013494" y="108347"/>
                </a:lnTo>
                <a:lnTo>
                  <a:pt x="1022229" y="99219"/>
                </a:lnTo>
                <a:lnTo>
                  <a:pt x="1031758" y="90091"/>
                </a:lnTo>
                <a:lnTo>
                  <a:pt x="1041685" y="82550"/>
                </a:lnTo>
                <a:lnTo>
                  <a:pt x="1051611" y="75406"/>
                </a:lnTo>
                <a:lnTo>
                  <a:pt x="1061934" y="68659"/>
                </a:lnTo>
                <a:lnTo>
                  <a:pt x="1073051" y="63103"/>
                </a:lnTo>
                <a:lnTo>
                  <a:pt x="1084168" y="58341"/>
                </a:lnTo>
                <a:lnTo>
                  <a:pt x="1095683" y="53975"/>
                </a:lnTo>
                <a:lnTo>
                  <a:pt x="1112358" y="47228"/>
                </a:lnTo>
                <a:lnTo>
                  <a:pt x="1131019" y="40084"/>
                </a:lnTo>
                <a:lnTo>
                  <a:pt x="1150872" y="32544"/>
                </a:lnTo>
                <a:lnTo>
                  <a:pt x="1171915" y="25400"/>
                </a:lnTo>
                <a:lnTo>
                  <a:pt x="1194547" y="18653"/>
                </a:lnTo>
                <a:lnTo>
                  <a:pt x="1206458" y="15875"/>
                </a:lnTo>
                <a:lnTo>
                  <a:pt x="1218369" y="12303"/>
                </a:lnTo>
                <a:lnTo>
                  <a:pt x="1230281" y="9525"/>
                </a:lnTo>
                <a:lnTo>
                  <a:pt x="1242986" y="7144"/>
                </a:lnTo>
                <a:lnTo>
                  <a:pt x="1255294" y="5159"/>
                </a:lnTo>
                <a:lnTo>
                  <a:pt x="1268397" y="3175"/>
                </a:lnTo>
                <a:lnTo>
                  <a:pt x="1281102" y="1588"/>
                </a:lnTo>
                <a:lnTo>
                  <a:pt x="1294602" y="794"/>
                </a:lnTo>
                <a:lnTo>
                  <a:pt x="1307704" y="0"/>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vert="horz" wrap="square" lIns="91440" tIns="45720" rIns="91440" bIns="45720" numCol="1" anchor="t" anchorCtr="0" compatLnSpc="1"/>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椭圆 2"/>
          <p:cNvSpPr/>
          <p:nvPr/>
        </p:nvSpPr>
        <p:spPr>
          <a:xfrm>
            <a:off x="14097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4" name="椭圆 123"/>
          <p:cNvSpPr/>
          <p:nvPr/>
        </p:nvSpPr>
        <p:spPr>
          <a:xfrm>
            <a:off x="38671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谢</a:t>
            </a:r>
            <a:endParaRPr lang="zh-CN" altLang="en-US" sz="6000" dirty="0">
              <a:solidFill>
                <a:srgbClr val="FFFFFF"/>
              </a:solidFill>
            </a:endParaRPr>
          </a:p>
        </p:txBody>
      </p:sp>
      <p:sp>
        <p:nvSpPr>
          <p:cNvPr id="125" name="椭圆 124"/>
          <p:cNvSpPr/>
          <p:nvPr/>
        </p:nvSpPr>
        <p:spPr>
          <a:xfrm>
            <a:off x="632460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观</a:t>
            </a:r>
            <a:endParaRPr lang="zh-CN" altLang="en-US" sz="6000" dirty="0">
              <a:solidFill>
                <a:srgbClr val="FFFFFF"/>
              </a:solidFill>
            </a:endParaRPr>
          </a:p>
        </p:txBody>
      </p:sp>
      <p:sp>
        <p:nvSpPr>
          <p:cNvPr id="126" name="椭圆 125"/>
          <p:cNvSpPr/>
          <p:nvPr/>
        </p:nvSpPr>
        <p:spPr>
          <a:xfrm>
            <a:off x="8782050" y="2428875"/>
            <a:ext cx="2000250" cy="2000250"/>
          </a:xfrm>
          <a:prstGeom prst="ellipse">
            <a:avLst/>
          </a:prstGeom>
          <a:solidFill>
            <a:schemeClr val="accent1"/>
          </a:solidFill>
          <a:ln w="57150">
            <a:solidFill>
              <a:srgbClr val="F8F9F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6000" dirty="0">
                <a:solidFill>
                  <a:srgbClr val="FFFFFF"/>
                </a:solidFill>
              </a:rPr>
              <a:t>看</a:t>
            </a:r>
            <a:endParaRPr lang="zh-CN" altLang="en-US" sz="6000" dirty="0">
              <a:solidFill>
                <a:srgbClr val="FFFFFF"/>
              </a:solidFill>
            </a:endParaRPr>
          </a:p>
        </p:txBody>
      </p:sp>
    </p:spTree>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请输入第一章大标题</a:t>
            </a:r>
            <a:endParaRPr lang="zh-CN" altLang="en-US" dirty="0"/>
          </a:p>
        </p:txBody>
      </p:sp>
      <p:sp>
        <p:nvSpPr>
          <p:cNvPr id="9219" name="文本占位符 2"/>
          <p:cNvSpPr>
            <a:spLocks noGrp="1"/>
          </p:cNvSpPr>
          <p:nvPr>
            <p:ph type="body" idx="1"/>
          </p:nvPr>
        </p:nvSpPr>
        <p:spPr/>
        <p:txBody>
          <a:bodyPr/>
          <a:lstStyle/>
          <a:p>
            <a:r>
              <a:rPr lang="zh-CN" altLang="en-US"/>
              <a:t>请输入第一章说明小标题</a:t>
            </a:r>
            <a:endParaRPr lang="zh-CN" alt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6" name="Block Arc 4"/>
          <p:cNvSpPr/>
          <p:nvPr/>
        </p:nvSpPr>
        <p:spPr>
          <a:xfrm flipV="1">
            <a:off x="369188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17" name="Block Arc 4"/>
          <p:cNvSpPr/>
          <p:nvPr/>
        </p:nvSpPr>
        <p:spPr>
          <a:xfrm flipV="1">
            <a:off x="1245113"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4" name="Block Arc 4"/>
          <p:cNvSpPr/>
          <p:nvPr/>
        </p:nvSpPr>
        <p:spPr>
          <a:xfrm flipV="1">
            <a:off x="8611945"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5" name="Block Arc 4"/>
          <p:cNvSpPr/>
          <p:nvPr/>
        </p:nvSpPr>
        <p:spPr>
          <a:xfrm flipV="1">
            <a:off x="6165174" y="2280222"/>
            <a:ext cx="2511390" cy="2511391"/>
          </a:xfrm>
          <a:prstGeom prst="blockArc">
            <a:avLst>
              <a:gd name="adj1" fmla="val 10800000"/>
              <a:gd name="adj2" fmla="val 0"/>
              <a:gd name="adj3" fmla="val 7951"/>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345">
              <a:solidFill>
                <a:srgbClr val="3D3F3F"/>
              </a:solidFill>
            </a:endParaRPr>
          </a:p>
        </p:txBody>
      </p:sp>
      <p:sp>
        <p:nvSpPr>
          <p:cNvPr id="26" name="MH_Other_3"/>
          <p:cNvSpPr/>
          <p:nvPr>
            <p:custDataLst>
              <p:tags r:id="rId1"/>
            </p:custDataLst>
          </p:nvPr>
        </p:nvSpPr>
        <p:spPr>
          <a:xfrm>
            <a:off x="1974552"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27" name="KSO_Shape"/>
          <p:cNvSpPr/>
          <p:nvPr/>
        </p:nvSpPr>
        <p:spPr bwMode="auto">
          <a:xfrm>
            <a:off x="2204980" y="3522971"/>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29" name="MH_Other_3"/>
          <p:cNvSpPr/>
          <p:nvPr>
            <p:custDataLst>
              <p:tags r:id="rId2"/>
            </p:custDataLst>
          </p:nvPr>
        </p:nvSpPr>
        <p:spPr>
          <a:xfrm>
            <a:off x="4415533"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39" name="MH_Other_3"/>
          <p:cNvSpPr/>
          <p:nvPr>
            <p:custDataLst>
              <p:tags r:id="rId3"/>
            </p:custDataLst>
          </p:nvPr>
        </p:nvSpPr>
        <p:spPr>
          <a:xfrm>
            <a:off x="6856514"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3" name="MH_Other_3"/>
          <p:cNvSpPr/>
          <p:nvPr>
            <p:custDataLst>
              <p:tags r:id="rId4"/>
            </p:custDataLst>
          </p:nvPr>
        </p:nvSpPr>
        <p:spPr>
          <a:xfrm>
            <a:off x="9297495" y="3263674"/>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45" name="KSO_Shape"/>
          <p:cNvSpPr/>
          <p:nvPr/>
        </p:nvSpPr>
        <p:spPr bwMode="auto">
          <a:xfrm>
            <a:off x="4645961" y="3583095"/>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6" name="KSO_Shape"/>
          <p:cNvSpPr/>
          <p:nvPr/>
        </p:nvSpPr>
        <p:spPr bwMode="auto">
          <a:xfrm>
            <a:off x="7086942" y="3561644"/>
            <a:ext cx="591657" cy="600124"/>
          </a:xfrm>
          <a:custGeom>
            <a:avLst/>
            <a:gdLst>
              <a:gd name="T0" fmla="*/ 1628324 w 3235"/>
              <a:gd name="T1" fmla="*/ 943562 h 3280"/>
              <a:gd name="T2" fmla="*/ 889923 w 3235"/>
              <a:gd name="T3" fmla="*/ 1681834 h 3280"/>
              <a:gd name="T4" fmla="*/ 715343 w 3235"/>
              <a:gd name="T5" fmla="*/ 1780637 h 3280"/>
              <a:gd name="T6" fmla="*/ 789457 w 3235"/>
              <a:gd name="T7" fmla="*/ 1662623 h 3280"/>
              <a:gd name="T8" fmla="*/ 847651 w 3235"/>
              <a:gd name="T9" fmla="*/ 1618711 h 3280"/>
              <a:gd name="T10" fmla="*/ 1231948 w 3235"/>
              <a:gd name="T11" fmla="*/ 1234480 h 3280"/>
              <a:gd name="T12" fmla="*/ 978861 w 3235"/>
              <a:gd name="T13" fmla="*/ 981436 h 3280"/>
              <a:gd name="T14" fmla="*/ 1348336 w 3235"/>
              <a:gd name="T15" fmla="*/ 612574 h 3280"/>
              <a:gd name="T16" fmla="*/ 1348336 w 3235"/>
              <a:gd name="T17" fmla="*/ 536277 h 3280"/>
              <a:gd name="T18" fmla="*/ 1271476 w 3235"/>
              <a:gd name="T19" fmla="*/ 536277 h 3280"/>
              <a:gd name="T20" fmla="*/ 902550 w 3235"/>
              <a:gd name="T21" fmla="*/ 905139 h 3280"/>
              <a:gd name="T22" fmla="*/ 828436 w 3235"/>
              <a:gd name="T23" fmla="*/ 831037 h 3280"/>
              <a:gd name="T24" fmla="*/ 828436 w 3235"/>
              <a:gd name="T25" fmla="*/ 674051 h 3280"/>
              <a:gd name="T26" fmla="*/ 1093601 w 3235"/>
              <a:gd name="T27" fmla="*/ 408932 h 3280"/>
              <a:gd name="T28" fmla="*/ 1628324 w 3235"/>
              <a:gd name="T29" fmla="*/ 408932 h 3280"/>
              <a:gd name="T30" fmla="*/ 1628324 w 3235"/>
              <a:gd name="T31" fmla="*/ 943562 h 3280"/>
              <a:gd name="T32" fmla="*/ 828436 w 3235"/>
              <a:gd name="T33" fmla="*/ 1132384 h 3280"/>
              <a:gd name="T34" fmla="*/ 828436 w 3235"/>
              <a:gd name="T35" fmla="*/ 979240 h 3280"/>
              <a:gd name="T36" fmla="*/ 902550 w 3235"/>
              <a:gd name="T37" fmla="*/ 905139 h 3280"/>
              <a:gd name="T38" fmla="*/ 978861 w 3235"/>
              <a:gd name="T39" fmla="*/ 981436 h 3280"/>
              <a:gd name="T40" fmla="*/ 828436 w 3235"/>
              <a:gd name="T41" fmla="*/ 1132384 h 3280"/>
              <a:gd name="T42" fmla="*/ 378259 w 3235"/>
              <a:gd name="T43" fmla="*/ 1800397 h 3280"/>
              <a:gd name="T44" fmla="*/ 0 w 3235"/>
              <a:gd name="T45" fmla="*/ 1422204 h 3280"/>
              <a:gd name="T46" fmla="*/ 0 w 3235"/>
              <a:gd name="T47" fmla="*/ 378193 h 3280"/>
              <a:gd name="T48" fmla="*/ 378259 w 3235"/>
              <a:gd name="T49" fmla="*/ 0 h 3280"/>
              <a:gd name="T50" fmla="*/ 756517 w 3235"/>
              <a:gd name="T51" fmla="*/ 378193 h 3280"/>
              <a:gd name="T52" fmla="*/ 756517 w 3235"/>
              <a:gd name="T53" fmla="*/ 1422204 h 3280"/>
              <a:gd name="T54" fmla="*/ 378259 w 3235"/>
              <a:gd name="T55" fmla="*/ 1800397 h 3280"/>
              <a:gd name="T56" fmla="*/ 682403 w 3235"/>
              <a:gd name="T57" fmla="*/ 393013 h 3280"/>
              <a:gd name="T58" fmla="*/ 378259 w 3235"/>
              <a:gd name="T59" fmla="*/ 94960 h 3280"/>
              <a:gd name="T60" fmla="*/ 71370 w 3235"/>
              <a:gd name="T61" fmla="*/ 393013 h 3280"/>
              <a:gd name="T62" fmla="*/ 71370 w 3235"/>
              <a:gd name="T63" fmla="*/ 936426 h 3280"/>
              <a:gd name="T64" fmla="*/ 216305 w 3235"/>
              <a:gd name="T65" fmla="*/ 936426 h 3280"/>
              <a:gd name="T66" fmla="*/ 216305 w 3235"/>
              <a:gd name="T67" fmla="*/ 1458431 h 3280"/>
              <a:gd name="T68" fmla="*/ 270106 w 3235"/>
              <a:gd name="T69" fmla="*/ 1512224 h 3280"/>
              <a:gd name="T70" fmla="*/ 324457 w 3235"/>
              <a:gd name="T71" fmla="*/ 1458431 h 3280"/>
              <a:gd name="T72" fmla="*/ 324457 w 3235"/>
              <a:gd name="T73" fmla="*/ 936426 h 3280"/>
              <a:gd name="T74" fmla="*/ 682403 w 3235"/>
              <a:gd name="T75" fmla="*/ 936426 h 3280"/>
              <a:gd name="T76" fmla="*/ 682403 w 3235"/>
              <a:gd name="T77" fmla="*/ 393013 h 3280"/>
              <a:gd name="T78" fmla="*/ 270106 w 3235"/>
              <a:gd name="T79" fmla="*/ 360079 h 3280"/>
              <a:gd name="T80" fmla="*/ 324457 w 3235"/>
              <a:gd name="T81" fmla="*/ 413872 h 3280"/>
              <a:gd name="T82" fmla="*/ 324457 w 3235"/>
              <a:gd name="T83" fmla="*/ 936426 h 3280"/>
              <a:gd name="T84" fmla="*/ 216305 w 3235"/>
              <a:gd name="T85" fmla="*/ 936426 h 3280"/>
              <a:gd name="T86" fmla="*/ 216305 w 3235"/>
              <a:gd name="T87" fmla="*/ 413872 h 3280"/>
              <a:gd name="T88" fmla="*/ 270106 w 3235"/>
              <a:gd name="T89" fmla="*/ 360079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3235" h="3280">
                <a:moveTo>
                  <a:pt x="2966" y="1719"/>
                </a:moveTo>
                <a:cubicBezTo>
                  <a:pt x="1621" y="3064"/>
                  <a:pt x="1621" y="3064"/>
                  <a:pt x="1621" y="3064"/>
                </a:cubicBezTo>
                <a:cubicBezTo>
                  <a:pt x="1530" y="3155"/>
                  <a:pt x="1420" y="3214"/>
                  <a:pt x="1303" y="3244"/>
                </a:cubicBezTo>
                <a:cubicBezTo>
                  <a:pt x="1359" y="3180"/>
                  <a:pt x="1404" y="3107"/>
                  <a:pt x="1438" y="3029"/>
                </a:cubicBezTo>
                <a:cubicBezTo>
                  <a:pt x="1476" y="3007"/>
                  <a:pt x="1512" y="2981"/>
                  <a:pt x="1544" y="2949"/>
                </a:cubicBezTo>
                <a:cubicBezTo>
                  <a:pt x="2244" y="2249"/>
                  <a:pt x="2244" y="2249"/>
                  <a:pt x="2244" y="2249"/>
                </a:cubicBezTo>
                <a:cubicBezTo>
                  <a:pt x="1783" y="1788"/>
                  <a:pt x="1783" y="1788"/>
                  <a:pt x="1783" y="1788"/>
                </a:cubicBezTo>
                <a:cubicBezTo>
                  <a:pt x="2456" y="1116"/>
                  <a:pt x="2456" y="1116"/>
                  <a:pt x="2456" y="1116"/>
                </a:cubicBezTo>
                <a:cubicBezTo>
                  <a:pt x="2494" y="1078"/>
                  <a:pt x="2494" y="1015"/>
                  <a:pt x="2456" y="977"/>
                </a:cubicBezTo>
                <a:cubicBezTo>
                  <a:pt x="2417" y="938"/>
                  <a:pt x="2355" y="938"/>
                  <a:pt x="2316" y="977"/>
                </a:cubicBezTo>
                <a:cubicBezTo>
                  <a:pt x="1644" y="1649"/>
                  <a:pt x="1644" y="1649"/>
                  <a:pt x="1644" y="1649"/>
                </a:cubicBezTo>
                <a:cubicBezTo>
                  <a:pt x="1509" y="1514"/>
                  <a:pt x="1509" y="1514"/>
                  <a:pt x="1509" y="1514"/>
                </a:cubicBezTo>
                <a:cubicBezTo>
                  <a:pt x="1509" y="1228"/>
                  <a:pt x="1509" y="1228"/>
                  <a:pt x="1509" y="1228"/>
                </a:cubicBezTo>
                <a:cubicBezTo>
                  <a:pt x="1992" y="745"/>
                  <a:pt x="1992" y="745"/>
                  <a:pt x="1992" y="745"/>
                </a:cubicBezTo>
                <a:cubicBezTo>
                  <a:pt x="2261" y="476"/>
                  <a:pt x="2697" y="476"/>
                  <a:pt x="2966" y="745"/>
                </a:cubicBezTo>
                <a:cubicBezTo>
                  <a:pt x="3235" y="1014"/>
                  <a:pt x="3235" y="1450"/>
                  <a:pt x="2966" y="1719"/>
                </a:cubicBezTo>
                <a:close/>
                <a:moveTo>
                  <a:pt x="1509" y="2063"/>
                </a:moveTo>
                <a:cubicBezTo>
                  <a:pt x="1509" y="1784"/>
                  <a:pt x="1509" y="1784"/>
                  <a:pt x="1509" y="1784"/>
                </a:cubicBezTo>
                <a:cubicBezTo>
                  <a:pt x="1644" y="1649"/>
                  <a:pt x="1644" y="1649"/>
                  <a:pt x="1644" y="1649"/>
                </a:cubicBezTo>
                <a:cubicBezTo>
                  <a:pt x="1783" y="1788"/>
                  <a:pt x="1783" y="1788"/>
                  <a:pt x="1783" y="1788"/>
                </a:cubicBezTo>
                <a:lnTo>
                  <a:pt x="1509" y="2063"/>
                </a:lnTo>
                <a:close/>
                <a:moveTo>
                  <a:pt x="689" y="3280"/>
                </a:moveTo>
                <a:cubicBezTo>
                  <a:pt x="309" y="3280"/>
                  <a:pt x="0" y="2971"/>
                  <a:pt x="0" y="2591"/>
                </a:cubicBezTo>
                <a:cubicBezTo>
                  <a:pt x="0" y="689"/>
                  <a:pt x="0" y="689"/>
                  <a:pt x="0" y="689"/>
                </a:cubicBezTo>
                <a:cubicBezTo>
                  <a:pt x="0" y="308"/>
                  <a:pt x="309" y="0"/>
                  <a:pt x="689" y="0"/>
                </a:cubicBezTo>
                <a:cubicBezTo>
                  <a:pt x="1069" y="0"/>
                  <a:pt x="1378" y="308"/>
                  <a:pt x="1378" y="689"/>
                </a:cubicBezTo>
                <a:cubicBezTo>
                  <a:pt x="1378" y="2591"/>
                  <a:pt x="1378" y="2591"/>
                  <a:pt x="1378" y="2591"/>
                </a:cubicBezTo>
                <a:cubicBezTo>
                  <a:pt x="1378" y="2971"/>
                  <a:pt x="1069" y="3280"/>
                  <a:pt x="689" y="3280"/>
                </a:cubicBezTo>
                <a:close/>
                <a:moveTo>
                  <a:pt x="1243" y="716"/>
                </a:moveTo>
                <a:cubicBezTo>
                  <a:pt x="1243" y="416"/>
                  <a:pt x="989" y="173"/>
                  <a:pt x="689" y="173"/>
                </a:cubicBezTo>
                <a:cubicBezTo>
                  <a:pt x="389" y="173"/>
                  <a:pt x="130" y="416"/>
                  <a:pt x="130" y="716"/>
                </a:cubicBezTo>
                <a:cubicBezTo>
                  <a:pt x="130" y="1706"/>
                  <a:pt x="130" y="1706"/>
                  <a:pt x="130" y="1706"/>
                </a:cubicBezTo>
                <a:cubicBezTo>
                  <a:pt x="394" y="1706"/>
                  <a:pt x="394" y="1706"/>
                  <a:pt x="394" y="1706"/>
                </a:cubicBezTo>
                <a:cubicBezTo>
                  <a:pt x="394" y="2657"/>
                  <a:pt x="394" y="2657"/>
                  <a:pt x="394" y="2657"/>
                </a:cubicBezTo>
                <a:cubicBezTo>
                  <a:pt x="394" y="2711"/>
                  <a:pt x="438" y="2755"/>
                  <a:pt x="492" y="2755"/>
                </a:cubicBezTo>
                <a:cubicBezTo>
                  <a:pt x="547" y="2755"/>
                  <a:pt x="591" y="2711"/>
                  <a:pt x="591" y="2657"/>
                </a:cubicBezTo>
                <a:cubicBezTo>
                  <a:pt x="591" y="1706"/>
                  <a:pt x="591" y="1706"/>
                  <a:pt x="591" y="1706"/>
                </a:cubicBezTo>
                <a:cubicBezTo>
                  <a:pt x="1243" y="1706"/>
                  <a:pt x="1243" y="1706"/>
                  <a:pt x="1243" y="1706"/>
                </a:cubicBezTo>
                <a:lnTo>
                  <a:pt x="1243" y="716"/>
                </a:lnTo>
                <a:close/>
                <a:moveTo>
                  <a:pt x="492" y="656"/>
                </a:moveTo>
                <a:cubicBezTo>
                  <a:pt x="547" y="656"/>
                  <a:pt x="591" y="700"/>
                  <a:pt x="591" y="754"/>
                </a:cubicBezTo>
                <a:cubicBezTo>
                  <a:pt x="591" y="1706"/>
                  <a:pt x="591" y="1706"/>
                  <a:pt x="591" y="1706"/>
                </a:cubicBezTo>
                <a:cubicBezTo>
                  <a:pt x="394" y="1706"/>
                  <a:pt x="394" y="1706"/>
                  <a:pt x="394" y="1706"/>
                </a:cubicBezTo>
                <a:cubicBezTo>
                  <a:pt x="394" y="754"/>
                  <a:pt x="394" y="754"/>
                  <a:pt x="394" y="754"/>
                </a:cubicBezTo>
                <a:cubicBezTo>
                  <a:pt x="394" y="700"/>
                  <a:pt x="438" y="656"/>
                  <a:pt x="492" y="656"/>
                </a:cubicBez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7" name="KSO_Shape"/>
          <p:cNvSpPr/>
          <p:nvPr/>
        </p:nvSpPr>
        <p:spPr bwMode="auto">
          <a:xfrm>
            <a:off x="9527923" y="3585600"/>
            <a:ext cx="591657" cy="552213"/>
          </a:xfrm>
          <a:custGeom>
            <a:avLst/>
            <a:gdLst>
              <a:gd name="T0" fmla="*/ 3477620 w 7008813"/>
              <a:gd name="T1" fmla="*/ 1640285 h 6537325"/>
              <a:gd name="T2" fmla="*/ 3086736 w 7008813"/>
              <a:gd name="T3" fmla="*/ 1681949 h 6537325"/>
              <a:gd name="T4" fmla="*/ 2721249 w 7008813"/>
              <a:gd name="T5" fmla="*/ 1793053 h 6537325"/>
              <a:gd name="T6" fmla="*/ 2387509 w 7008813"/>
              <a:gd name="T7" fmla="*/ 1966057 h 6537325"/>
              <a:gd name="T8" fmla="*/ 2092659 w 7008813"/>
              <a:gd name="T9" fmla="*/ 2195010 h 6537325"/>
              <a:gd name="T10" fmla="*/ 1843842 w 7008813"/>
              <a:gd name="T11" fmla="*/ 2471976 h 6537325"/>
              <a:gd name="T12" fmla="*/ 1647408 w 7008813"/>
              <a:gd name="T13" fmla="*/ 2791002 h 6537325"/>
              <a:gd name="T14" fmla="*/ 1510896 w 7008813"/>
              <a:gd name="T15" fmla="*/ 3144550 h 6537325"/>
              <a:gd name="T16" fmla="*/ 1440259 w 7008813"/>
              <a:gd name="T17" fmla="*/ 3525874 h 6537325"/>
              <a:gd name="T18" fmla="*/ 1442640 w 7008813"/>
              <a:gd name="T19" fmla="*/ 3923466 h 6537325"/>
              <a:gd name="T20" fmla="*/ 1518039 w 7008813"/>
              <a:gd name="T21" fmla="*/ 4303600 h 6537325"/>
              <a:gd name="T22" fmla="*/ 1658916 w 7008813"/>
              <a:gd name="T23" fmla="*/ 4654767 h 6537325"/>
              <a:gd name="T24" fmla="*/ 1858525 w 7008813"/>
              <a:gd name="T25" fmla="*/ 4971412 h 6537325"/>
              <a:gd name="T26" fmla="*/ 2110913 w 7008813"/>
              <a:gd name="T27" fmla="*/ 5245601 h 6537325"/>
              <a:gd name="T28" fmla="*/ 2408541 w 7008813"/>
              <a:gd name="T29" fmla="*/ 5470586 h 6537325"/>
              <a:gd name="T30" fmla="*/ 2744265 w 7008813"/>
              <a:gd name="T31" fmla="*/ 5639622 h 6537325"/>
              <a:gd name="T32" fmla="*/ 3112133 w 7008813"/>
              <a:gd name="T33" fmla="*/ 5746361 h 6537325"/>
              <a:gd name="T34" fmla="*/ 3504208 w 7008813"/>
              <a:gd name="T35" fmla="*/ 5783263 h 6537325"/>
              <a:gd name="T36" fmla="*/ 3896680 w 7008813"/>
              <a:gd name="T37" fmla="*/ 5746361 h 6537325"/>
              <a:gd name="T38" fmla="*/ 4264151 w 7008813"/>
              <a:gd name="T39" fmla="*/ 5639622 h 6537325"/>
              <a:gd name="T40" fmla="*/ 4600272 w 7008813"/>
              <a:gd name="T41" fmla="*/ 5470586 h 6537325"/>
              <a:gd name="T42" fmla="*/ 4897900 w 7008813"/>
              <a:gd name="T43" fmla="*/ 5245601 h 6537325"/>
              <a:gd name="T44" fmla="*/ 5150288 w 7008813"/>
              <a:gd name="T45" fmla="*/ 4971412 h 6537325"/>
              <a:gd name="T46" fmla="*/ 5349897 w 7008813"/>
              <a:gd name="T47" fmla="*/ 4654767 h 6537325"/>
              <a:gd name="T48" fmla="*/ 5491171 w 7008813"/>
              <a:gd name="T49" fmla="*/ 4303600 h 6537325"/>
              <a:gd name="T50" fmla="*/ 5566174 w 7008813"/>
              <a:gd name="T51" fmla="*/ 3923466 h 6537325"/>
              <a:gd name="T52" fmla="*/ 5568555 w 7008813"/>
              <a:gd name="T53" fmla="*/ 3525874 h 6537325"/>
              <a:gd name="T54" fmla="*/ 5498314 w 7008813"/>
              <a:gd name="T55" fmla="*/ 3144550 h 6537325"/>
              <a:gd name="T56" fmla="*/ 5361406 w 7008813"/>
              <a:gd name="T57" fmla="*/ 2791002 h 6537325"/>
              <a:gd name="T58" fmla="*/ 5164971 w 7008813"/>
              <a:gd name="T59" fmla="*/ 2471976 h 6537325"/>
              <a:gd name="T60" fmla="*/ 4916154 w 7008813"/>
              <a:gd name="T61" fmla="*/ 2195010 h 6537325"/>
              <a:gd name="T62" fmla="*/ 4621305 w 7008813"/>
              <a:gd name="T63" fmla="*/ 1966057 h 6537325"/>
              <a:gd name="T64" fmla="*/ 4287565 w 7008813"/>
              <a:gd name="T65" fmla="*/ 1793053 h 6537325"/>
              <a:gd name="T66" fmla="*/ 3922078 w 7008813"/>
              <a:gd name="T67" fmla="*/ 1681949 h 6537325"/>
              <a:gd name="T68" fmla="*/ 3531193 w 7008813"/>
              <a:gd name="T69" fmla="*/ 1640285 h 6537325"/>
              <a:gd name="T70" fmla="*/ 2822725 w 7008813"/>
              <a:gd name="T71" fmla="*/ 445888 h 6537325"/>
              <a:gd name="T72" fmla="*/ 2727126 w 7008813"/>
              <a:gd name="T73" fmla="*/ 596236 h 6537325"/>
              <a:gd name="T74" fmla="*/ 4267010 w 7008813"/>
              <a:gd name="T75" fmla="*/ 549426 h 6537325"/>
              <a:gd name="T76" fmla="*/ 4144835 w 7008813"/>
              <a:gd name="T77" fmla="*/ 420896 h 6537325"/>
              <a:gd name="T78" fmla="*/ 4007586 w 7008813"/>
              <a:gd name="T79" fmla="*/ 440731 h 6537325"/>
              <a:gd name="T80" fmla="*/ 3931028 w 7008813"/>
              <a:gd name="T81" fmla="*/ 542682 h 6537325"/>
              <a:gd name="T82" fmla="*/ 3161087 w 7008813"/>
              <a:gd name="T83" fmla="*/ 571641 h 6537325"/>
              <a:gd name="T84" fmla="*/ 3044861 w 7008813"/>
              <a:gd name="T85" fmla="*/ 514913 h 6537325"/>
              <a:gd name="T86" fmla="*/ 2993294 w 7008813"/>
              <a:gd name="T87" fmla="*/ 396301 h 6537325"/>
              <a:gd name="T88" fmla="*/ 3924285 w 7008813"/>
              <a:gd name="T89" fmla="*/ 25785 h 6537325"/>
              <a:gd name="T90" fmla="*/ 4002033 w 7008813"/>
              <a:gd name="T91" fmla="*/ 115439 h 6537325"/>
              <a:gd name="T92" fmla="*/ 4460190 w 7008813"/>
              <a:gd name="T93" fmla="*/ 192398 h 6537325"/>
              <a:gd name="T94" fmla="*/ 4642659 w 7008813"/>
              <a:gd name="T95" fmla="*/ 383606 h 6537325"/>
              <a:gd name="T96" fmla="*/ 6653630 w 7008813"/>
              <a:gd name="T97" fmla="*/ 886222 h 6537325"/>
              <a:gd name="T98" fmla="*/ 6898885 w 7008813"/>
              <a:gd name="T99" fmla="*/ 995370 h 6537325"/>
              <a:gd name="T100" fmla="*/ 7008416 w 7008813"/>
              <a:gd name="T101" fmla="*/ 1241053 h 6537325"/>
              <a:gd name="T102" fmla="*/ 6934205 w 7008813"/>
              <a:gd name="T103" fmla="*/ 6386899 h 6537325"/>
              <a:gd name="T104" fmla="*/ 6709586 w 7008813"/>
              <a:gd name="T105" fmla="*/ 6529387 h 6537325"/>
              <a:gd name="T106" fmla="*/ 196045 w 7008813"/>
              <a:gd name="T107" fmla="*/ 6492078 h 6537325"/>
              <a:gd name="T108" fmla="*/ 23018 w 7008813"/>
              <a:gd name="T109" fmla="*/ 6291245 h 6537325"/>
              <a:gd name="T110" fmla="*/ 23018 w 7008813"/>
              <a:gd name="T111" fmla="*/ 1131111 h 6537325"/>
              <a:gd name="T112" fmla="*/ 196045 w 7008813"/>
              <a:gd name="T113" fmla="*/ 931072 h 6537325"/>
              <a:gd name="T114" fmla="*/ 2336800 w 7008813"/>
              <a:gd name="T115" fmla="*/ 885825 h 6537325"/>
              <a:gd name="T116" fmla="*/ 2422482 w 7008813"/>
              <a:gd name="T117" fmla="*/ 291573 h 6537325"/>
              <a:gd name="T118" fmla="*/ 2654138 w 7008813"/>
              <a:gd name="T119" fmla="*/ 159472 h 6537325"/>
              <a:gd name="T120" fmla="*/ 3030978 w 7008813"/>
              <a:gd name="T121" fmla="*/ 73389 h 6537325"/>
              <a:gd name="T122" fmla="*/ 3129353 w 7008813"/>
              <a:gd name="T123" fmla="*/ 7141 h 65373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Lst>
            <a:rect l="0" t="0" r="r" b="b"/>
            <a:pathLst>
              <a:path w="7008813" h="6537325">
                <a:moveTo>
                  <a:pt x="3143024" y="2867025"/>
                </a:moveTo>
                <a:lnTo>
                  <a:pt x="3865790" y="2867025"/>
                </a:lnTo>
                <a:lnTo>
                  <a:pt x="3865790" y="3349568"/>
                </a:lnTo>
                <a:lnTo>
                  <a:pt x="4348163" y="3349568"/>
                </a:lnTo>
                <a:lnTo>
                  <a:pt x="4348163" y="4073582"/>
                </a:lnTo>
                <a:lnTo>
                  <a:pt x="3865790" y="4073582"/>
                </a:lnTo>
                <a:lnTo>
                  <a:pt x="3865790" y="4556125"/>
                </a:lnTo>
                <a:lnTo>
                  <a:pt x="3143024" y="4556125"/>
                </a:lnTo>
                <a:lnTo>
                  <a:pt x="3143024" y="4073582"/>
                </a:lnTo>
                <a:lnTo>
                  <a:pt x="2660650" y="4073582"/>
                </a:lnTo>
                <a:lnTo>
                  <a:pt x="2660650" y="3349568"/>
                </a:lnTo>
                <a:lnTo>
                  <a:pt x="3143024" y="3349568"/>
                </a:lnTo>
                <a:lnTo>
                  <a:pt x="3143024" y="2867025"/>
                </a:lnTo>
                <a:close/>
                <a:moveTo>
                  <a:pt x="3504208" y="1639888"/>
                </a:moveTo>
                <a:lnTo>
                  <a:pt x="3477620" y="1640285"/>
                </a:lnTo>
                <a:lnTo>
                  <a:pt x="3450635" y="1640682"/>
                </a:lnTo>
                <a:lnTo>
                  <a:pt x="3424047" y="1641475"/>
                </a:lnTo>
                <a:lnTo>
                  <a:pt x="3397459" y="1642666"/>
                </a:lnTo>
                <a:lnTo>
                  <a:pt x="3371268" y="1644253"/>
                </a:lnTo>
                <a:lnTo>
                  <a:pt x="3344680" y="1645840"/>
                </a:lnTo>
                <a:lnTo>
                  <a:pt x="3318489" y="1647824"/>
                </a:lnTo>
                <a:lnTo>
                  <a:pt x="3292297" y="1650602"/>
                </a:lnTo>
                <a:lnTo>
                  <a:pt x="3266106" y="1653379"/>
                </a:lnTo>
                <a:lnTo>
                  <a:pt x="3240709" y="1656157"/>
                </a:lnTo>
                <a:lnTo>
                  <a:pt x="3214914" y="1660125"/>
                </a:lnTo>
                <a:lnTo>
                  <a:pt x="3189120" y="1663696"/>
                </a:lnTo>
                <a:lnTo>
                  <a:pt x="3163325" y="1668061"/>
                </a:lnTo>
                <a:lnTo>
                  <a:pt x="3137531" y="1672029"/>
                </a:lnTo>
                <a:lnTo>
                  <a:pt x="3112133" y="1677187"/>
                </a:lnTo>
                <a:lnTo>
                  <a:pt x="3086736" y="1681949"/>
                </a:lnTo>
                <a:lnTo>
                  <a:pt x="3061338" y="1687504"/>
                </a:lnTo>
                <a:lnTo>
                  <a:pt x="3036337" y="1693059"/>
                </a:lnTo>
                <a:lnTo>
                  <a:pt x="3011337" y="1698614"/>
                </a:lnTo>
                <a:lnTo>
                  <a:pt x="2986733" y="1704963"/>
                </a:lnTo>
                <a:lnTo>
                  <a:pt x="2961732" y="1711709"/>
                </a:lnTo>
                <a:lnTo>
                  <a:pt x="2937128" y="1718454"/>
                </a:lnTo>
                <a:lnTo>
                  <a:pt x="2912524" y="1725597"/>
                </a:lnTo>
                <a:lnTo>
                  <a:pt x="2888317" y="1733136"/>
                </a:lnTo>
                <a:lnTo>
                  <a:pt x="2863713" y="1740675"/>
                </a:lnTo>
                <a:lnTo>
                  <a:pt x="2839506" y="1748611"/>
                </a:lnTo>
                <a:lnTo>
                  <a:pt x="2816093" y="1756944"/>
                </a:lnTo>
                <a:lnTo>
                  <a:pt x="2791886" y="1765673"/>
                </a:lnTo>
                <a:lnTo>
                  <a:pt x="2768076" y="1774403"/>
                </a:lnTo>
                <a:lnTo>
                  <a:pt x="2744265" y="1783529"/>
                </a:lnTo>
                <a:lnTo>
                  <a:pt x="2721249" y="1793053"/>
                </a:lnTo>
                <a:lnTo>
                  <a:pt x="2697836" y="1802576"/>
                </a:lnTo>
                <a:lnTo>
                  <a:pt x="2674819" y="1812496"/>
                </a:lnTo>
                <a:lnTo>
                  <a:pt x="2651406" y="1822813"/>
                </a:lnTo>
                <a:lnTo>
                  <a:pt x="2628389" y="1833129"/>
                </a:lnTo>
                <a:lnTo>
                  <a:pt x="2606166" y="1844240"/>
                </a:lnTo>
                <a:lnTo>
                  <a:pt x="2583150" y="1855350"/>
                </a:lnTo>
                <a:lnTo>
                  <a:pt x="2560927" y="1866460"/>
                </a:lnTo>
                <a:lnTo>
                  <a:pt x="2538704" y="1877967"/>
                </a:lnTo>
                <a:lnTo>
                  <a:pt x="2516878" y="1889872"/>
                </a:lnTo>
                <a:lnTo>
                  <a:pt x="2494655" y="1902172"/>
                </a:lnTo>
                <a:lnTo>
                  <a:pt x="2472829" y="1914076"/>
                </a:lnTo>
                <a:lnTo>
                  <a:pt x="2451003" y="1927171"/>
                </a:lnTo>
                <a:lnTo>
                  <a:pt x="2429970" y="1939868"/>
                </a:lnTo>
                <a:lnTo>
                  <a:pt x="2408541" y="1952963"/>
                </a:lnTo>
                <a:lnTo>
                  <a:pt x="2387509" y="1966057"/>
                </a:lnTo>
                <a:lnTo>
                  <a:pt x="2366477" y="1979945"/>
                </a:lnTo>
                <a:lnTo>
                  <a:pt x="2345444" y="1993436"/>
                </a:lnTo>
                <a:lnTo>
                  <a:pt x="2325205" y="2007721"/>
                </a:lnTo>
                <a:lnTo>
                  <a:pt x="2304967" y="2022402"/>
                </a:lnTo>
                <a:lnTo>
                  <a:pt x="2284331" y="2036687"/>
                </a:lnTo>
                <a:lnTo>
                  <a:pt x="2264489" y="2051369"/>
                </a:lnTo>
                <a:lnTo>
                  <a:pt x="2244647" y="2066844"/>
                </a:lnTo>
                <a:lnTo>
                  <a:pt x="2225203" y="2081525"/>
                </a:lnTo>
                <a:lnTo>
                  <a:pt x="2205361" y="2097397"/>
                </a:lnTo>
                <a:lnTo>
                  <a:pt x="2185916" y="2112873"/>
                </a:lnTo>
                <a:lnTo>
                  <a:pt x="2167264" y="2129141"/>
                </a:lnTo>
                <a:lnTo>
                  <a:pt x="2148216" y="2145013"/>
                </a:lnTo>
                <a:lnTo>
                  <a:pt x="2129565" y="2161282"/>
                </a:lnTo>
                <a:lnTo>
                  <a:pt x="2110913" y="2177948"/>
                </a:lnTo>
                <a:lnTo>
                  <a:pt x="2092659" y="2195010"/>
                </a:lnTo>
                <a:lnTo>
                  <a:pt x="2074801" y="2212072"/>
                </a:lnTo>
                <a:lnTo>
                  <a:pt x="2056944" y="2229135"/>
                </a:lnTo>
                <a:lnTo>
                  <a:pt x="2039086" y="2246594"/>
                </a:lnTo>
                <a:lnTo>
                  <a:pt x="2021625" y="2264450"/>
                </a:lnTo>
                <a:lnTo>
                  <a:pt x="2004561" y="2282306"/>
                </a:lnTo>
                <a:lnTo>
                  <a:pt x="1987497" y="2300558"/>
                </a:lnTo>
                <a:lnTo>
                  <a:pt x="1970433" y="2318811"/>
                </a:lnTo>
                <a:lnTo>
                  <a:pt x="1953766" y="2337064"/>
                </a:lnTo>
                <a:lnTo>
                  <a:pt x="1937496" y="2355714"/>
                </a:lnTo>
                <a:lnTo>
                  <a:pt x="1921225" y="2374760"/>
                </a:lnTo>
                <a:lnTo>
                  <a:pt x="1904955" y="2393806"/>
                </a:lnTo>
                <a:lnTo>
                  <a:pt x="1889875" y="2413249"/>
                </a:lnTo>
                <a:lnTo>
                  <a:pt x="1874002" y="2432693"/>
                </a:lnTo>
                <a:lnTo>
                  <a:pt x="1858525" y="2452136"/>
                </a:lnTo>
                <a:lnTo>
                  <a:pt x="1843842" y="2471976"/>
                </a:lnTo>
                <a:lnTo>
                  <a:pt x="1829159" y="2492212"/>
                </a:lnTo>
                <a:lnTo>
                  <a:pt x="1814476" y="2512449"/>
                </a:lnTo>
                <a:lnTo>
                  <a:pt x="1800190" y="2532686"/>
                </a:lnTo>
                <a:lnTo>
                  <a:pt x="1785904" y="2553319"/>
                </a:lnTo>
                <a:lnTo>
                  <a:pt x="1772015" y="2574350"/>
                </a:lnTo>
                <a:lnTo>
                  <a:pt x="1758522" y="2594983"/>
                </a:lnTo>
                <a:lnTo>
                  <a:pt x="1745030" y="2616411"/>
                </a:lnTo>
                <a:lnTo>
                  <a:pt x="1731934" y="2637441"/>
                </a:lnTo>
                <a:lnTo>
                  <a:pt x="1719235" y="2658868"/>
                </a:lnTo>
                <a:lnTo>
                  <a:pt x="1706536" y="2680692"/>
                </a:lnTo>
                <a:lnTo>
                  <a:pt x="1694631" y="2702119"/>
                </a:lnTo>
                <a:lnTo>
                  <a:pt x="1681933" y="2724340"/>
                </a:lnTo>
                <a:lnTo>
                  <a:pt x="1670424" y="2746164"/>
                </a:lnTo>
                <a:lnTo>
                  <a:pt x="1658916" y="2768781"/>
                </a:lnTo>
                <a:lnTo>
                  <a:pt x="1647408" y="2791002"/>
                </a:lnTo>
                <a:lnTo>
                  <a:pt x="1636296" y="2813620"/>
                </a:lnTo>
                <a:lnTo>
                  <a:pt x="1625582" y="2836237"/>
                </a:lnTo>
                <a:lnTo>
                  <a:pt x="1615264" y="2859251"/>
                </a:lnTo>
                <a:lnTo>
                  <a:pt x="1604946" y="2881869"/>
                </a:lnTo>
                <a:lnTo>
                  <a:pt x="1594628" y="2905280"/>
                </a:lnTo>
                <a:lnTo>
                  <a:pt x="1585104" y="2928691"/>
                </a:lnTo>
                <a:lnTo>
                  <a:pt x="1575580" y="2951706"/>
                </a:lnTo>
                <a:lnTo>
                  <a:pt x="1566453" y="2975514"/>
                </a:lnTo>
                <a:lnTo>
                  <a:pt x="1557723" y="2999322"/>
                </a:lnTo>
                <a:lnTo>
                  <a:pt x="1548992" y="3023130"/>
                </a:lnTo>
                <a:lnTo>
                  <a:pt x="1540659" y="3047334"/>
                </a:lnTo>
                <a:lnTo>
                  <a:pt x="1532722" y="3071539"/>
                </a:lnTo>
                <a:lnTo>
                  <a:pt x="1525579" y="3095347"/>
                </a:lnTo>
                <a:lnTo>
                  <a:pt x="1518039" y="3119948"/>
                </a:lnTo>
                <a:lnTo>
                  <a:pt x="1510896" y="3144550"/>
                </a:lnTo>
                <a:lnTo>
                  <a:pt x="1503753" y="3169151"/>
                </a:lnTo>
                <a:lnTo>
                  <a:pt x="1497006" y="3194150"/>
                </a:lnTo>
                <a:lnTo>
                  <a:pt x="1491054" y="3218751"/>
                </a:lnTo>
                <a:lnTo>
                  <a:pt x="1485101" y="3243750"/>
                </a:lnTo>
                <a:lnTo>
                  <a:pt x="1479546" y="3268748"/>
                </a:lnTo>
                <a:lnTo>
                  <a:pt x="1474387" y="3294143"/>
                </a:lnTo>
                <a:lnTo>
                  <a:pt x="1469228" y="3319538"/>
                </a:lnTo>
                <a:lnTo>
                  <a:pt x="1464466" y="3344933"/>
                </a:lnTo>
                <a:lnTo>
                  <a:pt x="1460101" y="3370329"/>
                </a:lnTo>
                <a:lnTo>
                  <a:pt x="1456132" y="3396120"/>
                </a:lnTo>
                <a:lnTo>
                  <a:pt x="1452164" y="3421912"/>
                </a:lnTo>
                <a:lnTo>
                  <a:pt x="1448592" y="3447704"/>
                </a:lnTo>
                <a:lnTo>
                  <a:pt x="1445814" y="3473893"/>
                </a:lnTo>
                <a:lnTo>
                  <a:pt x="1442640" y="3499685"/>
                </a:lnTo>
                <a:lnTo>
                  <a:pt x="1440259" y="3525874"/>
                </a:lnTo>
                <a:lnTo>
                  <a:pt x="1438275" y="3552459"/>
                </a:lnTo>
                <a:lnTo>
                  <a:pt x="1436290" y="3578648"/>
                </a:lnTo>
                <a:lnTo>
                  <a:pt x="1434703" y="3605234"/>
                </a:lnTo>
                <a:lnTo>
                  <a:pt x="1433513" y="3631819"/>
                </a:lnTo>
                <a:lnTo>
                  <a:pt x="1432719" y="3658405"/>
                </a:lnTo>
                <a:lnTo>
                  <a:pt x="1432322" y="3684990"/>
                </a:lnTo>
                <a:lnTo>
                  <a:pt x="1431925" y="3711576"/>
                </a:lnTo>
                <a:lnTo>
                  <a:pt x="1432322" y="3738558"/>
                </a:lnTo>
                <a:lnTo>
                  <a:pt x="1432719" y="3765143"/>
                </a:lnTo>
                <a:lnTo>
                  <a:pt x="1433513" y="3791729"/>
                </a:lnTo>
                <a:lnTo>
                  <a:pt x="1434703" y="3818315"/>
                </a:lnTo>
                <a:lnTo>
                  <a:pt x="1436290" y="3844900"/>
                </a:lnTo>
                <a:lnTo>
                  <a:pt x="1438275" y="3871089"/>
                </a:lnTo>
                <a:lnTo>
                  <a:pt x="1440259" y="3897278"/>
                </a:lnTo>
                <a:lnTo>
                  <a:pt x="1442640" y="3923466"/>
                </a:lnTo>
                <a:lnTo>
                  <a:pt x="1445814" y="3949655"/>
                </a:lnTo>
                <a:lnTo>
                  <a:pt x="1448592" y="3975844"/>
                </a:lnTo>
                <a:lnTo>
                  <a:pt x="1452164" y="4001636"/>
                </a:lnTo>
                <a:lnTo>
                  <a:pt x="1456132" y="4027031"/>
                </a:lnTo>
                <a:lnTo>
                  <a:pt x="1460101" y="4052823"/>
                </a:lnTo>
                <a:lnTo>
                  <a:pt x="1464466" y="4078218"/>
                </a:lnTo>
                <a:lnTo>
                  <a:pt x="1469228" y="4104010"/>
                </a:lnTo>
                <a:lnTo>
                  <a:pt x="1474387" y="4129405"/>
                </a:lnTo>
                <a:lnTo>
                  <a:pt x="1479546" y="4154403"/>
                </a:lnTo>
                <a:lnTo>
                  <a:pt x="1485101" y="4179798"/>
                </a:lnTo>
                <a:lnTo>
                  <a:pt x="1491054" y="4204400"/>
                </a:lnTo>
                <a:lnTo>
                  <a:pt x="1497006" y="4229398"/>
                </a:lnTo>
                <a:lnTo>
                  <a:pt x="1503753" y="4254397"/>
                </a:lnTo>
                <a:lnTo>
                  <a:pt x="1510896" y="4278998"/>
                </a:lnTo>
                <a:lnTo>
                  <a:pt x="1518039" y="4303600"/>
                </a:lnTo>
                <a:lnTo>
                  <a:pt x="1525579" y="4327804"/>
                </a:lnTo>
                <a:lnTo>
                  <a:pt x="1532722" y="4352009"/>
                </a:lnTo>
                <a:lnTo>
                  <a:pt x="1540659" y="4376214"/>
                </a:lnTo>
                <a:lnTo>
                  <a:pt x="1548992" y="4400022"/>
                </a:lnTo>
                <a:lnTo>
                  <a:pt x="1557723" y="4423830"/>
                </a:lnTo>
                <a:lnTo>
                  <a:pt x="1566453" y="4448035"/>
                </a:lnTo>
                <a:lnTo>
                  <a:pt x="1575580" y="4471049"/>
                </a:lnTo>
                <a:lnTo>
                  <a:pt x="1585104" y="4494857"/>
                </a:lnTo>
                <a:lnTo>
                  <a:pt x="1594628" y="4518268"/>
                </a:lnTo>
                <a:lnTo>
                  <a:pt x="1604946" y="4541282"/>
                </a:lnTo>
                <a:lnTo>
                  <a:pt x="1615264" y="4564297"/>
                </a:lnTo>
                <a:lnTo>
                  <a:pt x="1625582" y="4586914"/>
                </a:lnTo>
                <a:lnTo>
                  <a:pt x="1636296" y="4609929"/>
                </a:lnTo>
                <a:lnTo>
                  <a:pt x="1647408" y="4632546"/>
                </a:lnTo>
                <a:lnTo>
                  <a:pt x="1658916" y="4654767"/>
                </a:lnTo>
                <a:lnTo>
                  <a:pt x="1670424" y="4677384"/>
                </a:lnTo>
                <a:lnTo>
                  <a:pt x="1681933" y="4699208"/>
                </a:lnTo>
                <a:lnTo>
                  <a:pt x="1694631" y="4721429"/>
                </a:lnTo>
                <a:lnTo>
                  <a:pt x="1706536" y="4742856"/>
                </a:lnTo>
                <a:lnTo>
                  <a:pt x="1719235" y="4764283"/>
                </a:lnTo>
                <a:lnTo>
                  <a:pt x="1731934" y="4786107"/>
                </a:lnTo>
                <a:lnTo>
                  <a:pt x="1745030" y="4807138"/>
                </a:lnTo>
                <a:lnTo>
                  <a:pt x="1758522" y="4828565"/>
                </a:lnTo>
                <a:lnTo>
                  <a:pt x="1772015" y="4849198"/>
                </a:lnTo>
                <a:lnTo>
                  <a:pt x="1785904" y="4869832"/>
                </a:lnTo>
                <a:lnTo>
                  <a:pt x="1800190" y="4890862"/>
                </a:lnTo>
                <a:lnTo>
                  <a:pt x="1814476" y="4911099"/>
                </a:lnTo>
                <a:lnTo>
                  <a:pt x="1829159" y="4931336"/>
                </a:lnTo>
                <a:lnTo>
                  <a:pt x="1843842" y="4951176"/>
                </a:lnTo>
                <a:lnTo>
                  <a:pt x="1858525" y="4971412"/>
                </a:lnTo>
                <a:lnTo>
                  <a:pt x="1874002" y="4990856"/>
                </a:lnTo>
                <a:lnTo>
                  <a:pt x="1889875" y="5010299"/>
                </a:lnTo>
                <a:lnTo>
                  <a:pt x="1904955" y="5029345"/>
                </a:lnTo>
                <a:lnTo>
                  <a:pt x="1921225" y="5048391"/>
                </a:lnTo>
                <a:lnTo>
                  <a:pt x="1937496" y="5067835"/>
                </a:lnTo>
                <a:lnTo>
                  <a:pt x="1953766" y="5086484"/>
                </a:lnTo>
                <a:lnTo>
                  <a:pt x="1970433" y="5104737"/>
                </a:lnTo>
                <a:lnTo>
                  <a:pt x="1987497" y="5122990"/>
                </a:lnTo>
                <a:lnTo>
                  <a:pt x="2004561" y="5141242"/>
                </a:lnTo>
                <a:lnTo>
                  <a:pt x="2021625" y="5159098"/>
                </a:lnTo>
                <a:lnTo>
                  <a:pt x="2039086" y="5176557"/>
                </a:lnTo>
                <a:lnTo>
                  <a:pt x="2056944" y="5194017"/>
                </a:lnTo>
                <a:lnTo>
                  <a:pt x="2074801" y="5211476"/>
                </a:lnTo>
                <a:lnTo>
                  <a:pt x="2092659" y="5228538"/>
                </a:lnTo>
                <a:lnTo>
                  <a:pt x="2110913" y="5245601"/>
                </a:lnTo>
                <a:lnTo>
                  <a:pt x="2129565" y="5261869"/>
                </a:lnTo>
                <a:lnTo>
                  <a:pt x="2148216" y="5278138"/>
                </a:lnTo>
                <a:lnTo>
                  <a:pt x="2167264" y="5294407"/>
                </a:lnTo>
                <a:lnTo>
                  <a:pt x="2185916" y="5310279"/>
                </a:lnTo>
                <a:lnTo>
                  <a:pt x="2205361" y="5326151"/>
                </a:lnTo>
                <a:lnTo>
                  <a:pt x="2225203" y="5341229"/>
                </a:lnTo>
                <a:lnTo>
                  <a:pt x="2244647" y="5356704"/>
                </a:lnTo>
                <a:lnTo>
                  <a:pt x="2264489" y="5371783"/>
                </a:lnTo>
                <a:lnTo>
                  <a:pt x="2284331" y="5386464"/>
                </a:lnTo>
                <a:lnTo>
                  <a:pt x="2304967" y="5401146"/>
                </a:lnTo>
                <a:lnTo>
                  <a:pt x="2325205" y="5415827"/>
                </a:lnTo>
                <a:lnTo>
                  <a:pt x="2345444" y="5429318"/>
                </a:lnTo>
                <a:lnTo>
                  <a:pt x="2366477" y="5443603"/>
                </a:lnTo>
                <a:lnTo>
                  <a:pt x="2387509" y="5456698"/>
                </a:lnTo>
                <a:lnTo>
                  <a:pt x="2408541" y="5470586"/>
                </a:lnTo>
                <a:lnTo>
                  <a:pt x="2429970" y="5483283"/>
                </a:lnTo>
                <a:lnTo>
                  <a:pt x="2451003" y="5496377"/>
                </a:lnTo>
                <a:lnTo>
                  <a:pt x="2472829" y="5508678"/>
                </a:lnTo>
                <a:lnTo>
                  <a:pt x="2494655" y="5521376"/>
                </a:lnTo>
                <a:lnTo>
                  <a:pt x="2516878" y="5533280"/>
                </a:lnTo>
                <a:lnTo>
                  <a:pt x="2538704" y="5545184"/>
                </a:lnTo>
                <a:lnTo>
                  <a:pt x="2560927" y="5557088"/>
                </a:lnTo>
                <a:lnTo>
                  <a:pt x="2583150" y="5568198"/>
                </a:lnTo>
                <a:lnTo>
                  <a:pt x="2606166" y="5578912"/>
                </a:lnTo>
                <a:lnTo>
                  <a:pt x="2628389" y="5589625"/>
                </a:lnTo>
                <a:lnTo>
                  <a:pt x="2651406" y="5600736"/>
                </a:lnTo>
                <a:lnTo>
                  <a:pt x="2674819" y="5610656"/>
                </a:lnTo>
                <a:lnTo>
                  <a:pt x="2697836" y="5620576"/>
                </a:lnTo>
                <a:lnTo>
                  <a:pt x="2721249" y="5630496"/>
                </a:lnTo>
                <a:lnTo>
                  <a:pt x="2744265" y="5639622"/>
                </a:lnTo>
                <a:lnTo>
                  <a:pt x="2768076" y="5648748"/>
                </a:lnTo>
                <a:lnTo>
                  <a:pt x="2791886" y="5657875"/>
                </a:lnTo>
                <a:lnTo>
                  <a:pt x="2816093" y="5666207"/>
                </a:lnTo>
                <a:lnTo>
                  <a:pt x="2839506" y="5674540"/>
                </a:lnTo>
                <a:lnTo>
                  <a:pt x="2863713" y="5682476"/>
                </a:lnTo>
                <a:lnTo>
                  <a:pt x="2888317" y="5690412"/>
                </a:lnTo>
                <a:lnTo>
                  <a:pt x="2912524" y="5697951"/>
                </a:lnTo>
                <a:lnTo>
                  <a:pt x="2937128" y="5704697"/>
                </a:lnTo>
                <a:lnTo>
                  <a:pt x="2961732" y="5711839"/>
                </a:lnTo>
                <a:lnTo>
                  <a:pt x="2986733" y="5718188"/>
                </a:lnTo>
                <a:lnTo>
                  <a:pt x="3011337" y="5724537"/>
                </a:lnTo>
                <a:lnTo>
                  <a:pt x="3036337" y="5730489"/>
                </a:lnTo>
                <a:lnTo>
                  <a:pt x="3061338" y="5736044"/>
                </a:lnTo>
                <a:lnTo>
                  <a:pt x="3086736" y="5741202"/>
                </a:lnTo>
                <a:lnTo>
                  <a:pt x="3112133" y="5746361"/>
                </a:lnTo>
                <a:lnTo>
                  <a:pt x="3137531" y="5751122"/>
                </a:lnTo>
                <a:lnTo>
                  <a:pt x="3163325" y="5755487"/>
                </a:lnTo>
                <a:lnTo>
                  <a:pt x="3189120" y="5759455"/>
                </a:lnTo>
                <a:lnTo>
                  <a:pt x="3214914" y="5763423"/>
                </a:lnTo>
                <a:lnTo>
                  <a:pt x="3240709" y="5766598"/>
                </a:lnTo>
                <a:lnTo>
                  <a:pt x="3266106" y="5770169"/>
                </a:lnTo>
                <a:lnTo>
                  <a:pt x="3292297" y="5772946"/>
                </a:lnTo>
                <a:lnTo>
                  <a:pt x="3318489" y="5775327"/>
                </a:lnTo>
                <a:lnTo>
                  <a:pt x="3344680" y="5777708"/>
                </a:lnTo>
                <a:lnTo>
                  <a:pt x="3371268" y="5779295"/>
                </a:lnTo>
                <a:lnTo>
                  <a:pt x="3397459" y="5780882"/>
                </a:lnTo>
                <a:lnTo>
                  <a:pt x="3424047" y="5782073"/>
                </a:lnTo>
                <a:lnTo>
                  <a:pt x="3450635" y="5782866"/>
                </a:lnTo>
                <a:lnTo>
                  <a:pt x="3477620" y="5783263"/>
                </a:lnTo>
                <a:lnTo>
                  <a:pt x="3504208" y="5783263"/>
                </a:lnTo>
                <a:lnTo>
                  <a:pt x="3531193" y="5783263"/>
                </a:lnTo>
                <a:lnTo>
                  <a:pt x="3557781" y="5782866"/>
                </a:lnTo>
                <a:lnTo>
                  <a:pt x="3584369" y="5782073"/>
                </a:lnTo>
                <a:lnTo>
                  <a:pt x="3610957" y="5780882"/>
                </a:lnTo>
                <a:lnTo>
                  <a:pt x="3637149" y="5779295"/>
                </a:lnTo>
                <a:lnTo>
                  <a:pt x="3663737" y="5777708"/>
                </a:lnTo>
                <a:lnTo>
                  <a:pt x="3689928" y="5775327"/>
                </a:lnTo>
                <a:lnTo>
                  <a:pt x="3716119" y="5772946"/>
                </a:lnTo>
                <a:lnTo>
                  <a:pt x="3742310" y="5770169"/>
                </a:lnTo>
                <a:lnTo>
                  <a:pt x="3768105" y="5766598"/>
                </a:lnTo>
                <a:lnTo>
                  <a:pt x="3794296" y="5763423"/>
                </a:lnTo>
                <a:lnTo>
                  <a:pt x="3820090" y="5759455"/>
                </a:lnTo>
                <a:lnTo>
                  <a:pt x="3845488" y="5755487"/>
                </a:lnTo>
                <a:lnTo>
                  <a:pt x="3871282" y="5751122"/>
                </a:lnTo>
                <a:lnTo>
                  <a:pt x="3896680" y="5746361"/>
                </a:lnTo>
                <a:lnTo>
                  <a:pt x="3922078" y="5741202"/>
                </a:lnTo>
                <a:lnTo>
                  <a:pt x="3947078" y="5736044"/>
                </a:lnTo>
                <a:lnTo>
                  <a:pt x="3972476" y="5730489"/>
                </a:lnTo>
                <a:lnTo>
                  <a:pt x="3997477" y="5724537"/>
                </a:lnTo>
                <a:lnTo>
                  <a:pt x="4022477" y="5718188"/>
                </a:lnTo>
                <a:lnTo>
                  <a:pt x="4047081" y="5711839"/>
                </a:lnTo>
                <a:lnTo>
                  <a:pt x="4072082" y="5704697"/>
                </a:lnTo>
                <a:lnTo>
                  <a:pt x="4096289" y="5697951"/>
                </a:lnTo>
                <a:lnTo>
                  <a:pt x="4120496" y="5690412"/>
                </a:lnTo>
                <a:lnTo>
                  <a:pt x="4145100" y="5682476"/>
                </a:lnTo>
                <a:lnTo>
                  <a:pt x="4169307" y="5674540"/>
                </a:lnTo>
                <a:lnTo>
                  <a:pt x="4193117" y="5666207"/>
                </a:lnTo>
                <a:lnTo>
                  <a:pt x="4216928" y="5657875"/>
                </a:lnTo>
                <a:lnTo>
                  <a:pt x="4240738" y="5648748"/>
                </a:lnTo>
                <a:lnTo>
                  <a:pt x="4264151" y="5639622"/>
                </a:lnTo>
                <a:lnTo>
                  <a:pt x="4287565" y="5630496"/>
                </a:lnTo>
                <a:lnTo>
                  <a:pt x="4311375" y="5620576"/>
                </a:lnTo>
                <a:lnTo>
                  <a:pt x="4333994" y="5610656"/>
                </a:lnTo>
                <a:lnTo>
                  <a:pt x="4357408" y="5600736"/>
                </a:lnTo>
                <a:lnTo>
                  <a:pt x="4380028" y="5589625"/>
                </a:lnTo>
                <a:lnTo>
                  <a:pt x="4403044" y="5578912"/>
                </a:lnTo>
                <a:lnTo>
                  <a:pt x="4425664" y="5568198"/>
                </a:lnTo>
                <a:lnTo>
                  <a:pt x="4447887" y="5557088"/>
                </a:lnTo>
                <a:lnTo>
                  <a:pt x="4470110" y="5545184"/>
                </a:lnTo>
                <a:lnTo>
                  <a:pt x="4492332" y="5533280"/>
                </a:lnTo>
                <a:lnTo>
                  <a:pt x="4514159" y="5521376"/>
                </a:lnTo>
                <a:lnTo>
                  <a:pt x="4535985" y="5508678"/>
                </a:lnTo>
                <a:lnTo>
                  <a:pt x="4557811" y="5496377"/>
                </a:lnTo>
                <a:lnTo>
                  <a:pt x="4578843" y="5483283"/>
                </a:lnTo>
                <a:lnTo>
                  <a:pt x="4600272" y="5470586"/>
                </a:lnTo>
                <a:lnTo>
                  <a:pt x="4621305" y="5456698"/>
                </a:lnTo>
                <a:lnTo>
                  <a:pt x="4642337" y="5443603"/>
                </a:lnTo>
                <a:lnTo>
                  <a:pt x="4662972" y="5429318"/>
                </a:lnTo>
                <a:lnTo>
                  <a:pt x="4683608" y="5415827"/>
                </a:lnTo>
                <a:lnTo>
                  <a:pt x="4704243" y="5401146"/>
                </a:lnTo>
                <a:lnTo>
                  <a:pt x="4724085" y="5386464"/>
                </a:lnTo>
                <a:lnTo>
                  <a:pt x="4744324" y="5371783"/>
                </a:lnTo>
                <a:lnTo>
                  <a:pt x="4764166" y="5356704"/>
                </a:lnTo>
                <a:lnTo>
                  <a:pt x="4784008" y="5341229"/>
                </a:lnTo>
                <a:lnTo>
                  <a:pt x="4803056" y="5326151"/>
                </a:lnTo>
                <a:lnTo>
                  <a:pt x="4822898" y="5310279"/>
                </a:lnTo>
                <a:lnTo>
                  <a:pt x="4841946" y="5294407"/>
                </a:lnTo>
                <a:lnTo>
                  <a:pt x="4860597" y="5278138"/>
                </a:lnTo>
                <a:lnTo>
                  <a:pt x="4879249" y="5261869"/>
                </a:lnTo>
                <a:lnTo>
                  <a:pt x="4897900" y="5245601"/>
                </a:lnTo>
                <a:lnTo>
                  <a:pt x="4916154" y="5228538"/>
                </a:lnTo>
                <a:lnTo>
                  <a:pt x="4934012" y="5211476"/>
                </a:lnTo>
                <a:lnTo>
                  <a:pt x="4951870" y="5194017"/>
                </a:lnTo>
                <a:lnTo>
                  <a:pt x="4969727" y="5176557"/>
                </a:lnTo>
                <a:lnTo>
                  <a:pt x="4987188" y="5159098"/>
                </a:lnTo>
                <a:lnTo>
                  <a:pt x="5004649" y="5141242"/>
                </a:lnTo>
                <a:lnTo>
                  <a:pt x="5021713" y="5122990"/>
                </a:lnTo>
                <a:lnTo>
                  <a:pt x="5038380" y="5104737"/>
                </a:lnTo>
                <a:lnTo>
                  <a:pt x="5055047" y="5086484"/>
                </a:lnTo>
                <a:lnTo>
                  <a:pt x="5071715" y="5067835"/>
                </a:lnTo>
                <a:lnTo>
                  <a:pt x="5087985" y="5048391"/>
                </a:lnTo>
                <a:lnTo>
                  <a:pt x="5103462" y="5029345"/>
                </a:lnTo>
                <a:lnTo>
                  <a:pt x="5119335" y="5010299"/>
                </a:lnTo>
                <a:lnTo>
                  <a:pt x="5134812" y="4990856"/>
                </a:lnTo>
                <a:lnTo>
                  <a:pt x="5150288" y="4971412"/>
                </a:lnTo>
                <a:lnTo>
                  <a:pt x="5164971" y="4951176"/>
                </a:lnTo>
                <a:lnTo>
                  <a:pt x="5180051" y="4931336"/>
                </a:lnTo>
                <a:lnTo>
                  <a:pt x="5194734" y="4911099"/>
                </a:lnTo>
                <a:lnTo>
                  <a:pt x="5208623" y="4890862"/>
                </a:lnTo>
                <a:lnTo>
                  <a:pt x="5222909" y="4869832"/>
                </a:lnTo>
                <a:lnTo>
                  <a:pt x="5236402" y="4849198"/>
                </a:lnTo>
                <a:lnTo>
                  <a:pt x="5250291" y="4828565"/>
                </a:lnTo>
                <a:lnTo>
                  <a:pt x="5263387" y="4807138"/>
                </a:lnTo>
                <a:lnTo>
                  <a:pt x="5276879" y="4786107"/>
                </a:lnTo>
                <a:lnTo>
                  <a:pt x="5289578" y="4764283"/>
                </a:lnTo>
                <a:lnTo>
                  <a:pt x="5302277" y="4742856"/>
                </a:lnTo>
                <a:lnTo>
                  <a:pt x="5314579" y="4721429"/>
                </a:lnTo>
                <a:lnTo>
                  <a:pt x="5326881" y="4699208"/>
                </a:lnTo>
                <a:lnTo>
                  <a:pt x="5338389" y="4677384"/>
                </a:lnTo>
                <a:lnTo>
                  <a:pt x="5349897" y="4654767"/>
                </a:lnTo>
                <a:lnTo>
                  <a:pt x="5361406" y="4632546"/>
                </a:lnTo>
                <a:lnTo>
                  <a:pt x="5372517" y="4609929"/>
                </a:lnTo>
                <a:lnTo>
                  <a:pt x="5383232" y="4586914"/>
                </a:lnTo>
                <a:lnTo>
                  <a:pt x="5393549" y="4564297"/>
                </a:lnTo>
                <a:lnTo>
                  <a:pt x="5403867" y="4541282"/>
                </a:lnTo>
                <a:lnTo>
                  <a:pt x="5413788" y="4518268"/>
                </a:lnTo>
                <a:lnTo>
                  <a:pt x="5423312" y="4494857"/>
                </a:lnTo>
                <a:lnTo>
                  <a:pt x="5433233" y="4471049"/>
                </a:lnTo>
                <a:lnTo>
                  <a:pt x="5442360" y="4448035"/>
                </a:lnTo>
                <a:lnTo>
                  <a:pt x="5451091" y="4423830"/>
                </a:lnTo>
                <a:lnTo>
                  <a:pt x="5459821" y="4400022"/>
                </a:lnTo>
                <a:lnTo>
                  <a:pt x="5468155" y="4376214"/>
                </a:lnTo>
                <a:lnTo>
                  <a:pt x="5475695" y="4352009"/>
                </a:lnTo>
                <a:lnTo>
                  <a:pt x="5483631" y="4327804"/>
                </a:lnTo>
                <a:lnTo>
                  <a:pt x="5491171" y="4303600"/>
                </a:lnTo>
                <a:lnTo>
                  <a:pt x="5498314" y="4278998"/>
                </a:lnTo>
                <a:lnTo>
                  <a:pt x="5505061" y="4254397"/>
                </a:lnTo>
                <a:lnTo>
                  <a:pt x="5511410" y="4229398"/>
                </a:lnTo>
                <a:lnTo>
                  <a:pt x="5517759" y="4204400"/>
                </a:lnTo>
                <a:lnTo>
                  <a:pt x="5523712" y="4179798"/>
                </a:lnTo>
                <a:lnTo>
                  <a:pt x="5529268" y="4154403"/>
                </a:lnTo>
                <a:lnTo>
                  <a:pt x="5534823" y="4129405"/>
                </a:lnTo>
                <a:lnTo>
                  <a:pt x="5539982" y="4104010"/>
                </a:lnTo>
                <a:lnTo>
                  <a:pt x="5544347" y="4078218"/>
                </a:lnTo>
                <a:lnTo>
                  <a:pt x="5549110" y="4052823"/>
                </a:lnTo>
                <a:lnTo>
                  <a:pt x="5552681" y="4027031"/>
                </a:lnTo>
                <a:lnTo>
                  <a:pt x="5557046" y="4001636"/>
                </a:lnTo>
                <a:lnTo>
                  <a:pt x="5560221" y="3975844"/>
                </a:lnTo>
                <a:lnTo>
                  <a:pt x="5562999" y="3949655"/>
                </a:lnTo>
                <a:lnTo>
                  <a:pt x="5566174" y="3923466"/>
                </a:lnTo>
                <a:lnTo>
                  <a:pt x="5568555" y="3897278"/>
                </a:lnTo>
                <a:lnTo>
                  <a:pt x="5570539" y="3871089"/>
                </a:lnTo>
                <a:lnTo>
                  <a:pt x="5572523" y="3844900"/>
                </a:lnTo>
                <a:lnTo>
                  <a:pt x="5573713" y="3818315"/>
                </a:lnTo>
                <a:lnTo>
                  <a:pt x="5575301" y="3791729"/>
                </a:lnTo>
                <a:lnTo>
                  <a:pt x="5576094" y="3765143"/>
                </a:lnTo>
                <a:lnTo>
                  <a:pt x="5576888" y="3738558"/>
                </a:lnTo>
                <a:lnTo>
                  <a:pt x="5576888" y="3711576"/>
                </a:lnTo>
                <a:lnTo>
                  <a:pt x="5576888" y="3684990"/>
                </a:lnTo>
                <a:lnTo>
                  <a:pt x="5576094" y="3658405"/>
                </a:lnTo>
                <a:lnTo>
                  <a:pt x="5575301" y="3631819"/>
                </a:lnTo>
                <a:lnTo>
                  <a:pt x="5573713" y="3605234"/>
                </a:lnTo>
                <a:lnTo>
                  <a:pt x="5572523" y="3578648"/>
                </a:lnTo>
                <a:lnTo>
                  <a:pt x="5570539" y="3552459"/>
                </a:lnTo>
                <a:lnTo>
                  <a:pt x="5568555" y="3525874"/>
                </a:lnTo>
                <a:lnTo>
                  <a:pt x="5566174" y="3499685"/>
                </a:lnTo>
                <a:lnTo>
                  <a:pt x="5562999" y="3473893"/>
                </a:lnTo>
                <a:lnTo>
                  <a:pt x="5560221" y="3447704"/>
                </a:lnTo>
                <a:lnTo>
                  <a:pt x="5557046" y="3421912"/>
                </a:lnTo>
                <a:lnTo>
                  <a:pt x="5552681" y="3396120"/>
                </a:lnTo>
                <a:lnTo>
                  <a:pt x="5549110" y="3370329"/>
                </a:lnTo>
                <a:lnTo>
                  <a:pt x="5544347" y="3344933"/>
                </a:lnTo>
                <a:lnTo>
                  <a:pt x="5539982" y="3319538"/>
                </a:lnTo>
                <a:lnTo>
                  <a:pt x="5534823" y="3294143"/>
                </a:lnTo>
                <a:lnTo>
                  <a:pt x="5529268" y="3268748"/>
                </a:lnTo>
                <a:lnTo>
                  <a:pt x="5523712" y="3243750"/>
                </a:lnTo>
                <a:lnTo>
                  <a:pt x="5517759" y="3218751"/>
                </a:lnTo>
                <a:lnTo>
                  <a:pt x="5511410" y="3194150"/>
                </a:lnTo>
                <a:lnTo>
                  <a:pt x="5505061" y="3169151"/>
                </a:lnTo>
                <a:lnTo>
                  <a:pt x="5498314" y="3144550"/>
                </a:lnTo>
                <a:lnTo>
                  <a:pt x="5491171" y="3119948"/>
                </a:lnTo>
                <a:lnTo>
                  <a:pt x="5483631" y="3095347"/>
                </a:lnTo>
                <a:lnTo>
                  <a:pt x="5475695" y="3071539"/>
                </a:lnTo>
                <a:lnTo>
                  <a:pt x="5468155" y="3047334"/>
                </a:lnTo>
                <a:lnTo>
                  <a:pt x="5459821" y="3023130"/>
                </a:lnTo>
                <a:lnTo>
                  <a:pt x="5451091" y="2999322"/>
                </a:lnTo>
                <a:lnTo>
                  <a:pt x="5442360" y="2975514"/>
                </a:lnTo>
                <a:lnTo>
                  <a:pt x="5433233" y="2951706"/>
                </a:lnTo>
                <a:lnTo>
                  <a:pt x="5423312" y="2928691"/>
                </a:lnTo>
                <a:lnTo>
                  <a:pt x="5413788" y="2905280"/>
                </a:lnTo>
                <a:lnTo>
                  <a:pt x="5403867" y="2881869"/>
                </a:lnTo>
                <a:lnTo>
                  <a:pt x="5393549" y="2859251"/>
                </a:lnTo>
                <a:lnTo>
                  <a:pt x="5383232" y="2836237"/>
                </a:lnTo>
                <a:lnTo>
                  <a:pt x="5372517" y="2813620"/>
                </a:lnTo>
                <a:lnTo>
                  <a:pt x="5361406" y="2791002"/>
                </a:lnTo>
                <a:lnTo>
                  <a:pt x="5349897" y="2768781"/>
                </a:lnTo>
                <a:lnTo>
                  <a:pt x="5338389" y="2746164"/>
                </a:lnTo>
                <a:lnTo>
                  <a:pt x="5326881" y="2724340"/>
                </a:lnTo>
                <a:lnTo>
                  <a:pt x="5314579" y="2702119"/>
                </a:lnTo>
                <a:lnTo>
                  <a:pt x="5302277" y="2680692"/>
                </a:lnTo>
                <a:lnTo>
                  <a:pt x="5289578" y="2658868"/>
                </a:lnTo>
                <a:lnTo>
                  <a:pt x="5276879" y="2637441"/>
                </a:lnTo>
                <a:lnTo>
                  <a:pt x="5263387" y="2616411"/>
                </a:lnTo>
                <a:lnTo>
                  <a:pt x="5250291" y="2594983"/>
                </a:lnTo>
                <a:lnTo>
                  <a:pt x="5236402" y="2574350"/>
                </a:lnTo>
                <a:lnTo>
                  <a:pt x="5222909" y="2553319"/>
                </a:lnTo>
                <a:lnTo>
                  <a:pt x="5208623" y="2532686"/>
                </a:lnTo>
                <a:lnTo>
                  <a:pt x="5194734" y="2512449"/>
                </a:lnTo>
                <a:lnTo>
                  <a:pt x="5180051" y="2492212"/>
                </a:lnTo>
                <a:lnTo>
                  <a:pt x="5164971" y="2471976"/>
                </a:lnTo>
                <a:lnTo>
                  <a:pt x="5150288" y="2452136"/>
                </a:lnTo>
                <a:lnTo>
                  <a:pt x="5134812" y="2432693"/>
                </a:lnTo>
                <a:lnTo>
                  <a:pt x="5119335" y="2413249"/>
                </a:lnTo>
                <a:lnTo>
                  <a:pt x="5103462" y="2393806"/>
                </a:lnTo>
                <a:lnTo>
                  <a:pt x="5087985" y="2374760"/>
                </a:lnTo>
                <a:lnTo>
                  <a:pt x="5071715" y="2355714"/>
                </a:lnTo>
                <a:lnTo>
                  <a:pt x="5055047" y="2337064"/>
                </a:lnTo>
                <a:lnTo>
                  <a:pt x="5038380" y="2318811"/>
                </a:lnTo>
                <a:lnTo>
                  <a:pt x="5021713" y="2300558"/>
                </a:lnTo>
                <a:lnTo>
                  <a:pt x="5004649" y="2282306"/>
                </a:lnTo>
                <a:lnTo>
                  <a:pt x="4987188" y="2264450"/>
                </a:lnTo>
                <a:lnTo>
                  <a:pt x="4969727" y="2246594"/>
                </a:lnTo>
                <a:lnTo>
                  <a:pt x="4951870" y="2229135"/>
                </a:lnTo>
                <a:lnTo>
                  <a:pt x="4934012" y="2212072"/>
                </a:lnTo>
                <a:lnTo>
                  <a:pt x="4916154" y="2195010"/>
                </a:lnTo>
                <a:lnTo>
                  <a:pt x="4897900" y="2177948"/>
                </a:lnTo>
                <a:lnTo>
                  <a:pt x="4879249" y="2161282"/>
                </a:lnTo>
                <a:lnTo>
                  <a:pt x="4860597" y="2145013"/>
                </a:lnTo>
                <a:lnTo>
                  <a:pt x="4841946" y="2129141"/>
                </a:lnTo>
                <a:lnTo>
                  <a:pt x="4822898" y="2112873"/>
                </a:lnTo>
                <a:lnTo>
                  <a:pt x="4803056" y="2097397"/>
                </a:lnTo>
                <a:lnTo>
                  <a:pt x="4784008" y="2081525"/>
                </a:lnTo>
                <a:lnTo>
                  <a:pt x="4764166" y="2066844"/>
                </a:lnTo>
                <a:lnTo>
                  <a:pt x="4744324" y="2051369"/>
                </a:lnTo>
                <a:lnTo>
                  <a:pt x="4724085" y="2036687"/>
                </a:lnTo>
                <a:lnTo>
                  <a:pt x="4704243" y="2022402"/>
                </a:lnTo>
                <a:lnTo>
                  <a:pt x="4683608" y="2007721"/>
                </a:lnTo>
                <a:lnTo>
                  <a:pt x="4662972" y="1993436"/>
                </a:lnTo>
                <a:lnTo>
                  <a:pt x="4642337" y="1979945"/>
                </a:lnTo>
                <a:lnTo>
                  <a:pt x="4621305" y="1966057"/>
                </a:lnTo>
                <a:lnTo>
                  <a:pt x="4600272" y="1952963"/>
                </a:lnTo>
                <a:lnTo>
                  <a:pt x="4578843" y="1939868"/>
                </a:lnTo>
                <a:lnTo>
                  <a:pt x="4557811" y="1927171"/>
                </a:lnTo>
                <a:lnTo>
                  <a:pt x="4535985" y="1914076"/>
                </a:lnTo>
                <a:lnTo>
                  <a:pt x="4514159" y="1902172"/>
                </a:lnTo>
                <a:lnTo>
                  <a:pt x="4492332" y="1889872"/>
                </a:lnTo>
                <a:lnTo>
                  <a:pt x="4470110" y="1877967"/>
                </a:lnTo>
                <a:lnTo>
                  <a:pt x="4447887" y="1866460"/>
                </a:lnTo>
                <a:lnTo>
                  <a:pt x="4425664" y="1855350"/>
                </a:lnTo>
                <a:lnTo>
                  <a:pt x="4403044" y="1844240"/>
                </a:lnTo>
                <a:lnTo>
                  <a:pt x="4380028" y="1833129"/>
                </a:lnTo>
                <a:lnTo>
                  <a:pt x="4357408" y="1822813"/>
                </a:lnTo>
                <a:lnTo>
                  <a:pt x="4333994" y="1812496"/>
                </a:lnTo>
                <a:lnTo>
                  <a:pt x="4311375" y="1802576"/>
                </a:lnTo>
                <a:lnTo>
                  <a:pt x="4287565" y="1793053"/>
                </a:lnTo>
                <a:lnTo>
                  <a:pt x="4264151" y="1783529"/>
                </a:lnTo>
                <a:lnTo>
                  <a:pt x="4240738" y="1774403"/>
                </a:lnTo>
                <a:lnTo>
                  <a:pt x="4216928" y="1765673"/>
                </a:lnTo>
                <a:lnTo>
                  <a:pt x="4193117" y="1756944"/>
                </a:lnTo>
                <a:lnTo>
                  <a:pt x="4169307" y="1748611"/>
                </a:lnTo>
                <a:lnTo>
                  <a:pt x="4145100" y="1740675"/>
                </a:lnTo>
                <a:lnTo>
                  <a:pt x="4120496" y="1733136"/>
                </a:lnTo>
                <a:lnTo>
                  <a:pt x="4096289" y="1725597"/>
                </a:lnTo>
                <a:lnTo>
                  <a:pt x="4072082" y="1718454"/>
                </a:lnTo>
                <a:lnTo>
                  <a:pt x="4047081" y="1711709"/>
                </a:lnTo>
                <a:lnTo>
                  <a:pt x="4022477" y="1704963"/>
                </a:lnTo>
                <a:lnTo>
                  <a:pt x="3997477" y="1698614"/>
                </a:lnTo>
                <a:lnTo>
                  <a:pt x="3972476" y="1693059"/>
                </a:lnTo>
                <a:lnTo>
                  <a:pt x="3947078" y="1687504"/>
                </a:lnTo>
                <a:lnTo>
                  <a:pt x="3922078" y="1681949"/>
                </a:lnTo>
                <a:lnTo>
                  <a:pt x="3896680" y="1677187"/>
                </a:lnTo>
                <a:lnTo>
                  <a:pt x="3871282" y="1672029"/>
                </a:lnTo>
                <a:lnTo>
                  <a:pt x="3845488" y="1668061"/>
                </a:lnTo>
                <a:lnTo>
                  <a:pt x="3820090" y="1663696"/>
                </a:lnTo>
                <a:lnTo>
                  <a:pt x="3794296" y="1660125"/>
                </a:lnTo>
                <a:lnTo>
                  <a:pt x="3768105" y="1656157"/>
                </a:lnTo>
                <a:lnTo>
                  <a:pt x="3742310" y="1653379"/>
                </a:lnTo>
                <a:lnTo>
                  <a:pt x="3716119" y="1650602"/>
                </a:lnTo>
                <a:lnTo>
                  <a:pt x="3689928" y="1647824"/>
                </a:lnTo>
                <a:lnTo>
                  <a:pt x="3663737" y="1645840"/>
                </a:lnTo>
                <a:lnTo>
                  <a:pt x="3637149" y="1644253"/>
                </a:lnTo>
                <a:lnTo>
                  <a:pt x="3610957" y="1642666"/>
                </a:lnTo>
                <a:lnTo>
                  <a:pt x="3584369" y="1641475"/>
                </a:lnTo>
                <a:lnTo>
                  <a:pt x="3557781" y="1640682"/>
                </a:lnTo>
                <a:lnTo>
                  <a:pt x="3531193" y="1640285"/>
                </a:lnTo>
                <a:lnTo>
                  <a:pt x="3504208" y="1639888"/>
                </a:lnTo>
                <a:close/>
                <a:moveTo>
                  <a:pt x="2972667" y="396301"/>
                </a:moveTo>
                <a:lnTo>
                  <a:pt x="2959973" y="396697"/>
                </a:lnTo>
                <a:lnTo>
                  <a:pt x="2946883" y="397491"/>
                </a:lnTo>
                <a:lnTo>
                  <a:pt x="2934586" y="399078"/>
                </a:lnTo>
                <a:lnTo>
                  <a:pt x="2921893" y="401458"/>
                </a:lnTo>
                <a:lnTo>
                  <a:pt x="2909992" y="404235"/>
                </a:lnTo>
                <a:lnTo>
                  <a:pt x="2898489" y="407408"/>
                </a:lnTo>
                <a:lnTo>
                  <a:pt x="2886986" y="411375"/>
                </a:lnTo>
                <a:lnTo>
                  <a:pt x="2875085" y="416136"/>
                </a:lnTo>
                <a:lnTo>
                  <a:pt x="2863979" y="420896"/>
                </a:lnTo>
                <a:lnTo>
                  <a:pt x="2853268" y="426450"/>
                </a:lnTo>
                <a:lnTo>
                  <a:pt x="2842955" y="432797"/>
                </a:lnTo>
                <a:lnTo>
                  <a:pt x="2832641" y="438747"/>
                </a:lnTo>
                <a:lnTo>
                  <a:pt x="2822725" y="445888"/>
                </a:lnTo>
                <a:lnTo>
                  <a:pt x="2813204" y="453425"/>
                </a:lnTo>
                <a:lnTo>
                  <a:pt x="2804081" y="461359"/>
                </a:lnTo>
                <a:lnTo>
                  <a:pt x="2795354" y="469690"/>
                </a:lnTo>
                <a:lnTo>
                  <a:pt x="2787024" y="478417"/>
                </a:lnTo>
                <a:lnTo>
                  <a:pt x="2779091" y="487541"/>
                </a:lnTo>
                <a:lnTo>
                  <a:pt x="2771554" y="497062"/>
                </a:lnTo>
                <a:lnTo>
                  <a:pt x="2765207" y="506583"/>
                </a:lnTo>
                <a:lnTo>
                  <a:pt x="2758464" y="516897"/>
                </a:lnTo>
                <a:lnTo>
                  <a:pt x="2752117" y="527211"/>
                </a:lnTo>
                <a:lnTo>
                  <a:pt x="2746960" y="538318"/>
                </a:lnTo>
                <a:lnTo>
                  <a:pt x="2741803" y="549426"/>
                </a:lnTo>
                <a:lnTo>
                  <a:pt x="2737440" y="560533"/>
                </a:lnTo>
                <a:lnTo>
                  <a:pt x="2733473" y="572038"/>
                </a:lnTo>
                <a:lnTo>
                  <a:pt x="2729903" y="584335"/>
                </a:lnTo>
                <a:lnTo>
                  <a:pt x="2727126" y="596236"/>
                </a:lnTo>
                <a:lnTo>
                  <a:pt x="2724746" y="608930"/>
                </a:lnTo>
                <a:lnTo>
                  <a:pt x="2723160" y="621228"/>
                </a:lnTo>
                <a:lnTo>
                  <a:pt x="2722366" y="633922"/>
                </a:lnTo>
                <a:lnTo>
                  <a:pt x="2721970" y="647013"/>
                </a:lnTo>
                <a:lnTo>
                  <a:pt x="2721970" y="885825"/>
                </a:lnTo>
                <a:lnTo>
                  <a:pt x="4286844" y="885825"/>
                </a:lnTo>
                <a:lnTo>
                  <a:pt x="4286844" y="647013"/>
                </a:lnTo>
                <a:lnTo>
                  <a:pt x="4286447" y="633922"/>
                </a:lnTo>
                <a:lnTo>
                  <a:pt x="4285654" y="621228"/>
                </a:lnTo>
                <a:lnTo>
                  <a:pt x="4284067" y="608930"/>
                </a:lnTo>
                <a:lnTo>
                  <a:pt x="4281687" y="596236"/>
                </a:lnTo>
                <a:lnTo>
                  <a:pt x="4278910" y="584335"/>
                </a:lnTo>
                <a:lnTo>
                  <a:pt x="4275737" y="572038"/>
                </a:lnTo>
                <a:lnTo>
                  <a:pt x="4271374" y="560533"/>
                </a:lnTo>
                <a:lnTo>
                  <a:pt x="4267010" y="549426"/>
                </a:lnTo>
                <a:lnTo>
                  <a:pt x="4261853" y="538318"/>
                </a:lnTo>
                <a:lnTo>
                  <a:pt x="4256697" y="527211"/>
                </a:lnTo>
                <a:lnTo>
                  <a:pt x="4250350" y="516897"/>
                </a:lnTo>
                <a:lnTo>
                  <a:pt x="4244003" y="506583"/>
                </a:lnTo>
                <a:lnTo>
                  <a:pt x="4236863" y="497062"/>
                </a:lnTo>
                <a:lnTo>
                  <a:pt x="4229326" y="487541"/>
                </a:lnTo>
                <a:lnTo>
                  <a:pt x="4221790" y="478417"/>
                </a:lnTo>
                <a:lnTo>
                  <a:pt x="4213459" y="469690"/>
                </a:lnTo>
                <a:lnTo>
                  <a:pt x="4204733" y="461359"/>
                </a:lnTo>
                <a:lnTo>
                  <a:pt x="4195609" y="453425"/>
                </a:lnTo>
                <a:lnTo>
                  <a:pt x="4186089" y="445888"/>
                </a:lnTo>
                <a:lnTo>
                  <a:pt x="4176172" y="438747"/>
                </a:lnTo>
                <a:lnTo>
                  <a:pt x="4165859" y="432797"/>
                </a:lnTo>
                <a:lnTo>
                  <a:pt x="4155545" y="426450"/>
                </a:lnTo>
                <a:lnTo>
                  <a:pt x="4144835" y="420896"/>
                </a:lnTo>
                <a:lnTo>
                  <a:pt x="4133728" y="416136"/>
                </a:lnTo>
                <a:lnTo>
                  <a:pt x="4122225" y="411375"/>
                </a:lnTo>
                <a:lnTo>
                  <a:pt x="4110721" y="407408"/>
                </a:lnTo>
                <a:lnTo>
                  <a:pt x="4098821" y="404235"/>
                </a:lnTo>
                <a:lnTo>
                  <a:pt x="4086524" y="401458"/>
                </a:lnTo>
                <a:lnTo>
                  <a:pt x="4074227" y="399078"/>
                </a:lnTo>
                <a:lnTo>
                  <a:pt x="4061534" y="397491"/>
                </a:lnTo>
                <a:lnTo>
                  <a:pt x="4048840" y="396697"/>
                </a:lnTo>
                <a:lnTo>
                  <a:pt x="4036147" y="396301"/>
                </a:lnTo>
                <a:lnTo>
                  <a:pt x="4015520" y="396301"/>
                </a:lnTo>
                <a:lnTo>
                  <a:pt x="4014726" y="405425"/>
                </a:lnTo>
                <a:lnTo>
                  <a:pt x="4013536" y="414549"/>
                </a:lnTo>
                <a:lnTo>
                  <a:pt x="4011950" y="423276"/>
                </a:lnTo>
                <a:lnTo>
                  <a:pt x="4009966" y="432003"/>
                </a:lnTo>
                <a:lnTo>
                  <a:pt x="4007586" y="440731"/>
                </a:lnTo>
                <a:lnTo>
                  <a:pt x="4004809" y="449061"/>
                </a:lnTo>
                <a:lnTo>
                  <a:pt x="4001636" y="456995"/>
                </a:lnTo>
                <a:lnTo>
                  <a:pt x="3998066" y="464929"/>
                </a:lnTo>
                <a:lnTo>
                  <a:pt x="3994099" y="472863"/>
                </a:lnTo>
                <a:lnTo>
                  <a:pt x="3989736" y="480400"/>
                </a:lnTo>
                <a:lnTo>
                  <a:pt x="3985373" y="487938"/>
                </a:lnTo>
                <a:lnTo>
                  <a:pt x="3980216" y="495078"/>
                </a:lnTo>
                <a:lnTo>
                  <a:pt x="3975456" y="502219"/>
                </a:lnTo>
                <a:lnTo>
                  <a:pt x="3969902" y="508566"/>
                </a:lnTo>
                <a:lnTo>
                  <a:pt x="3963952" y="514913"/>
                </a:lnTo>
                <a:lnTo>
                  <a:pt x="3958002" y="521260"/>
                </a:lnTo>
                <a:lnTo>
                  <a:pt x="3951259" y="526814"/>
                </a:lnTo>
                <a:lnTo>
                  <a:pt x="3944515" y="532368"/>
                </a:lnTo>
                <a:lnTo>
                  <a:pt x="3937772" y="537922"/>
                </a:lnTo>
                <a:lnTo>
                  <a:pt x="3931028" y="542682"/>
                </a:lnTo>
                <a:lnTo>
                  <a:pt x="3923492" y="547442"/>
                </a:lnTo>
                <a:lnTo>
                  <a:pt x="3915558" y="551409"/>
                </a:lnTo>
                <a:lnTo>
                  <a:pt x="3908021" y="555376"/>
                </a:lnTo>
                <a:lnTo>
                  <a:pt x="3899691" y="558946"/>
                </a:lnTo>
                <a:lnTo>
                  <a:pt x="3891758" y="561723"/>
                </a:lnTo>
                <a:lnTo>
                  <a:pt x="3883031" y="564897"/>
                </a:lnTo>
                <a:lnTo>
                  <a:pt x="3874701" y="566880"/>
                </a:lnTo>
                <a:lnTo>
                  <a:pt x="3865974" y="568864"/>
                </a:lnTo>
                <a:lnTo>
                  <a:pt x="3856851" y="570451"/>
                </a:lnTo>
                <a:lnTo>
                  <a:pt x="3847727" y="571641"/>
                </a:lnTo>
                <a:lnTo>
                  <a:pt x="3838604" y="572038"/>
                </a:lnTo>
                <a:lnTo>
                  <a:pt x="3829480" y="572434"/>
                </a:lnTo>
                <a:lnTo>
                  <a:pt x="3179333" y="572434"/>
                </a:lnTo>
                <a:lnTo>
                  <a:pt x="3170210" y="572038"/>
                </a:lnTo>
                <a:lnTo>
                  <a:pt x="3161087" y="571641"/>
                </a:lnTo>
                <a:lnTo>
                  <a:pt x="3151566" y="570451"/>
                </a:lnTo>
                <a:lnTo>
                  <a:pt x="3143236" y="568864"/>
                </a:lnTo>
                <a:lnTo>
                  <a:pt x="3134509" y="566880"/>
                </a:lnTo>
                <a:lnTo>
                  <a:pt x="3125783" y="564897"/>
                </a:lnTo>
                <a:lnTo>
                  <a:pt x="3117452" y="561723"/>
                </a:lnTo>
                <a:lnTo>
                  <a:pt x="3109122" y="558946"/>
                </a:lnTo>
                <a:lnTo>
                  <a:pt x="3101189" y="555376"/>
                </a:lnTo>
                <a:lnTo>
                  <a:pt x="3093255" y="551409"/>
                </a:lnTo>
                <a:lnTo>
                  <a:pt x="3085719" y="547442"/>
                </a:lnTo>
                <a:lnTo>
                  <a:pt x="3078182" y="542682"/>
                </a:lnTo>
                <a:lnTo>
                  <a:pt x="3071042" y="537922"/>
                </a:lnTo>
                <a:lnTo>
                  <a:pt x="3064298" y="532368"/>
                </a:lnTo>
                <a:lnTo>
                  <a:pt x="3057555" y="526814"/>
                </a:lnTo>
                <a:lnTo>
                  <a:pt x="3051208" y="521260"/>
                </a:lnTo>
                <a:lnTo>
                  <a:pt x="3044861" y="514913"/>
                </a:lnTo>
                <a:lnTo>
                  <a:pt x="3039308" y="508566"/>
                </a:lnTo>
                <a:lnTo>
                  <a:pt x="3033754" y="502219"/>
                </a:lnTo>
                <a:lnTo>
                  <a:pt x="3028598" y="495078"/>
                </a:lnTo>
                <a:lnTo>
                  <a:pt x="3023441" y="487938"/>
                </a:lnTo>
                <a:lnTo>
                  <a:pt x="3018681" y="480400"/>
                </a:lnTo>
                <a:lnTo>
                  <a:pt x="3014714" y="472863"/>
                </a:lnTo>
                <a:lnTo>
                  <a:pt x="3010747" y="464929"/>
                </a:lnTo>
                <a:lnTo>
                  <a:pt x="3007177" y="456995"/>
                </a:lnTo>
                <a:lnTo>
                  <a:pt x="3004004" y="449061"/>
                </a:lnTo>
                <a:lnTo>
                  <a:pt x="3001227" y="440731"/>
                </a:lnTo>
                <a:lnTo>
                  <a:pt x="2998847" y="432003"/>
                </a:lnTo>
                <a:lnTo>
                  <a:pt x="2996864" y="423276"/>
                </a:lnTo>
                <a:lnTo>
                  <a:pt x="2995277" y="414549"/>
                </a:lnTo>
                <a:lnTo>
                  <a:pt x="2994087" y="405425"/>
                </a:lnTo>
                <a:lnTo>
                  <a:pt x="2993294" y="396301"/>
                </a:lnTo>
                <a:lnTo>
                  <a:pt x="2972667" y="396301"/>
                </a:lnTo>
                <a:close/>
                <a:moveTo>
                  <a:pt x="3179333" y="0"/>
                </a:moveTo>
                <a:lnTo>
                  <a:pt x="3829480" y="0"/>
                </a:lnTo>
                <a:lnTo>
                  <a:pt x="3838207" y="397"/>
                </a:lnTo>
                <a:lnTo>
                  <a:pt x="3846537" y="793"/>
                </a:lnTo>
                <a:lnTo>
                  <a:pt x="3854867" y="1587"/>
                </a:lnTo>
                <a:lnTo>
                  <a:pt x="3863197" y="3174"/>
                </a:lnTo>
                <a:lnTo>
                  <a:pt x="3871527" y="5157"/>
                </a:lnTo>
                <a:lnTo>
                  <a:pt x="3879461" y="7141"/>
                </a:lnTo>
                <a:lnTo>
                  <a:pt x="3887394" y="9124"/>
                </a:lnTo>
                <a:lnTo>
                  <a:pt x="3895328" y="11901"/>
                </a:lnTo>
                <a:lnTo>
                  <a:pt x="3902468" y="15075"/>
                </a:lnTo>
                <a:lnTo>
                  <a:pt x="3910005" y="18248"/>
                </a:lnTo>
                <a:lnTo>
                  <a:pt x="3917145" y="21818"/>
                </a:lnTo>
                <a:lnTo>
                  <a:pt x="3924285" y="25785"/>
                </a:lnTo>
                <a:lnTo>
                  <a:pt x="3931425" y="30149"/>
                </a:lnTo>
                <a:lnTo>
                  <a:pt x="3937772" y="34909"/>
                </a:lnTo>
                <a:lnTo>
                  <a:pt x="3944119" y="39273"/>
                </a:lnTo>
                <a:lnTo>
                  <a:pt x="3950465" y="44430"/>
                </a:lnTo>
                <a:lnTo>
                  <a:pt x="3956415" y="49984"/>
                </a:lnTo>
                <a:lnTo>
                  <a:pt x="3961969" y="55538"/>
                </a:lnTo>
                <a:lnTo>
                  <a:pt x="3967919" y="61488"/>
                </a:lnTo>
                <a:lnTo>
                  <a:pt x="3972679" y="67439"/>
                </a:lnTo>
                <a:lnTo>
                  <a:pt x="3977836" y="73389"/>
                </a:lnTo>
                <a:lnTo>
                  <a:pt x="3982992" y="80133"/>
                </a:lnTo>
                <a:lnTo>
                  <a:pt x="3986959" y="86877"/>
                </a:lnTo>
                <a:lnTo>
                  <a:pt x="3990926" y="94017"/>
                </a:lnTo>
                <a:lnTo>
                  <a:pt x="3995289" y="100761"/>
                </a:lnTo>
                <a:lnTo>
                  <a:pt x="3998463" y="107902"/>
                </a:lnTo>
                <a:lnTo>
                  <a:pt x="4002033" y="115439"/>
                </a:lnTo>
                <a:lnTo>
                  <a:pt x="4004809" y="123373"/>
                </a:lnTo>
                <a:lnTo>
                  <a:pt x="4007586" y="130910"/>
                </a:lnTo>
                <a:lnTo>
                  <a:pt x="4009966" y="139241"/>
                </a:lnTo>
                <a:lnTo>
                  <a:pt x="4011950" y="147175"/>
                </a:lnTo>
                <a:lnTo>
                  <a:pt x="4013536" y="155109"/>
                </a:lnTo>
                <a:lnTo>
                  <a:pt x="4297554" y="155109"/>
                </a:lnTo>
                <a:lnTo>
                  <a:pt x="4316991" y="155902"/>
                </a:lnTo>
                <a:lnTo>
                  <a:pt x="4335635" y="157092"/>
                </a:lnTo>
                <a:lnTo>
                  <a:pt x="4354675" y="159472"/>
                </a:lnTo>
                <a:lnTo>
                  <a:pt x="4373319" y="162646"/>
                </a:lnTo>
                <a:lnTo>
                  <a:pt x="4391169" y="167010"/>
                </a:lnTo>
                <a:lnTo>
                  <a:pt x="4409019" y="171770"/>
                </a:lnTo>
                <a:lnTo>
                  <a:pt x="4426473" y="177720"/>
                </a:lnTo>
                <a:lnTo>
                  <a:pt x="4443530" y="184464"/>
                </a:lnTo>
                <a:lnTo>
                  <a:pt x="4460190" y="192398"/>
                </a:lnTo>
                <a:lnTo>
                  <a:pt x="4476057" y="200332"/>
                </a:lnTo>
                <a:lnTo>
                  <a:pt x="4491527" y="209456"/>
                </a:lnTo>
                <a:lnTo>
                  <a:pt x="4506997" y="219374"/>
                </a:lnTo>
                <a:lnTo>
                  <a:pt x="4521277" y="229688"/>
                </a:lnTo>
                <a:lnTo>
                  <a:pt x="4535558" y="240399"/>
                </a:lnTo>
                <a:lnTo>
                  <a:pt x="4549441" y="252300"/>
                </a:lnTo>
                <a:lnTo>
                  <a:pt x="4562135" y="264994"/>
                </a:lnTo>
                <a:lnTo>
                  <a:pt x="4574828" y="277688"/>
                </a:lnTo>
                <a:lnTo>
                  <a:pt x="4586728" y="291573"/>
                </a:lnTo>
                <a:lnTo>
                  <a:pt x="4597439" y="305457"/>
                </a:lnTo>
                <a:lnTo>
                  <a:pt x="4607752" y="320135"/>
                </a:lnTo>
                <a:lnTo>
                  <a:pt x="4617669" y="335606"/>
                </a:lnTo>
                <a:lnTo>
                  <a:pt x="4626792" y="351077"/>
                </a:lnTo>
                <a:lnTo>
                  <a:pt x="4634726" y="366945"/>
                </a:lnTo>
                <a:lnTo>
                  <a:pt x="4642659" y="383606"/>
                </a:lnTo>
                <a:lnTo>
                  <a:pt x="4649403" y="400664"/>
                </a:lnTo>
                <a:lnTo>
                  <a:pt x="4655353" y="418119"/>
                </a:lnTo>
                <a:lnTo>
                  <a:pt x="4660113" y="435970"/>
                </a:lnTo>
                <a:lnTo>
                  <a:pt x="4664476" y="453822"/>
                </a:lnTo>
                <a:lnTo>
                  <a:pt x="4667650" y="472466"/>
                </a:lnTo>
                <a:lnTo>
                  <a:pt x="4670030" y="491111"/>
                </a:lnTo>
                <a:lnTo>
                  <a:pt x="4671220" y="509756"/>
                </a:lnTo>
                <a:lnTo>
                  <a:pt x="4672013" y="529591"/>
                </a:lnTo>
                <a:lnTo>
                  <a:pt x="4672013" y="885825"/>
                </a:lnTo>
                <a:lnTo>
                  <a:pt x="5321300" y="885825"/>
                </a:lnTo>
                <a:lnTo>
                  <a:pt x="5321300" y="750888"/>
                </a:lnTo>
                <a:lnTo>
                  <a:pt x="6089650" y="750888"/>
                </a:lnTo>
                <a:lnTo>
                  <a:pt x="6089650" y="885825"/>
                </a:lnTo>
                <a:lnTo>
                  <a:pt x="6634184" y="885825"/>
                </a:lnTo>
                <a:lnTo>
                  <a:pt x="6653630" y="886222"/>
                </a:lnTo>
                <a:lnTo>
                  <a:pt x="6672679" y="887810"/>
                </a:lnTo>
                <a:lnTo>
                  <a:pt x="6691331" y="889794"/>
                </a:lnTo>
                <a:lnTo>
                  <a:pt x="6709586" y="893366"/>
                </a:lnTo>
                <a:lnTo>
                  <a:pt x="6727842" y="897335"/>
                </a:lnTo>
                <a:lnTo>
                  <a:pt x="6745700" y="902495"/>
                </a:lnTo>
                <a:lnTo>
                  <a:pt x="6763162" y="908449"/>
                </a:lnTo>
                <a:lnTo>
                  <a:pt x="6780226" y="915196"/>
                </a:lnTo>
                <a:lnTo>
                  <a:pt x="6796894" y="922737"/>
                </a:lnTo>
                <a:lnTo>
                  <a:pt x="6812768" y="931072"/>
                </a:lnTo>
                <a:lnTo>
                  <a:pt x="6828245" y="939804"/>
                </a:lnTo>
                <a:lnTo>
                  <a:pt x="6843723" y="949727"/>
                </a:lnTo>
                <a:lnTo>
                  <a:pt x="6858406" y="960046"/>
                </a:lnTo>
                <a:lnTo>
                  <a:pt x="6872296" y="971159"/>
                </a:lnTo>
                <a:lnTo>
                  <a:pt x="6886186" y="983066"/>
                </a:lnTo>
                <a:lnTo>
                  <a:pt x="6898885" y="995370"/>
                </a:lnTo>
                <a:lnTo>
                  <a:pt x="6911584" y="1008468"/>
                </a:lnTo>
                <a:lnTo>
                  <a:pt x="6923093" y="1021963"/>
                </a:lnTo>
                <a:lnTo>
                  <a:pt x="6934205" y="1036251"/>
                </a:lnTo>
                <a:lnTo>
                  <a:pt x="6944920" y="1050540"/>
                </a:lnTo>
                <a:lnTo>
                  <a:pt x="6954841" y="1066019"/>
                </a:lnTo>
                <a:lnTo>
                  <a:pt x="6963572" y="1081895"/>
                </a:lnTo>
                <a:lnTo>
                  <a:pt x="6971906" y="1097771"/>
                </a:lnTo>
                <a:lnTo>
                  <a:pt x="6979049" y="1114044"/>
                </a:lnTo>
                <a:lnTo>
                  <a:pt x="6985796" y="1131111"/>
                </a:lnTo>
                <a:lnTo>
                  <a:pt x="6991749" y="1148575"/>
                </a:lnTo>
                <a:lnTo>
                  <a:pt x="6996908" y="1166436"/>
                </a:lnTo>
                <a:lnTo>
                  <a:pt x="7001273" y="1184693"/>
                </a:lnTo>
                <a:lnTo>
                  <a:pt x="7004448" y="1202951"/>
                </a:lnTo>
                <a:lnTo>
                  <a:pt x="7006829" y="1222002"/>
                </a:lnTo>
                <a:lnTo>
                  <a:pt x="7008416" y="1241053"/>
                </a:lnTo>
                <a:lnTo>
                  <a:pt x="7008813" y="1260105"/>
                </a:lnTo>
                <a:lnTo>
                  <a:pt x="7008813" y="6163046"/>
                </a:lnTo>
                <a:lnTo>
                  <a:pt x="7008416" y="6182097"/>
                </a:lnTo>
                <a:lnTo>
                  <a:pt x="7006829" y="6201149"/>
                </a:lnTo>
                <a:lnTo>
                  <a:pt x="7004448" y="6219803"/>
                </a:lnTo>
                <a:lnTo>
                  <a:pt x="7001273" y="6238060"/>
                </a:lnTo>
                <a:lnTo>
                  <a:pt x="6996908" y="6256318"/>
                </a:lnTo>
                <a:lnTo>
                  <a:pt x="6991749" y="6274179"/>
                </a:lnTo>
                <a:lnTo>
                  <a:pt x="6985796" y="6291245"/>
                </a:lnTo>
                <a:lnTo>
                  <a:pt x="6979049" y="6308312"/>
                </a:lnTo>
                <a:lnTo>
                  <a:pt x="6971906" y="6324982"/>
                </a:lnTo>
                <a:lnTo>
                  <a:pt x="6963572" y="6341255"/>
                </a:lnTo>
                <a:lnTo>
                  <a:pt x="6954841" y="6357131"/>
                </a:lnTo>
                <a:lnTo>
                  <a:pt x="6944920" y="6371817"/>
                </a:lnTo>
                <a:lnTo>
                  <a:pt x="6934205" y="6386899"/>
                </a:lnTo>
                <a:lnTo>
                  <a:pt x="6923093" y="6401188"/>
                </a:lnTo>
                <a:lnTo>
                  <a:pt x="6911584" y="6414682"/>
                </a:lnTo>
                <a:lnTo>
                  <a:pt x="6898885" y="6427780"/>
                </a:lnTo>
                <a:lnTo>
                  <a:pt x="6886186" y="6440084"/>
                </a:lnTo>
                <a:lnTo>
                  <a:pt x="6872296" y="6451594"/>
                </a:lnTo>
                <a:lnTo>
                  <a:pt x="6858406" y="6463104"/>
                </a:lnTo>
                <a:lnTo>
                  <a:pt x="6843723" y="6473424"/>
                </a:lnTo>
                <a:lnTo>
                  <a:pt x="6828245" y="6482950"/>
                </a:lnTo>
                <a:lnTo>
                  <a:pt x="6812768" y="6492078"/>
                </a:lnTo>
                <a:lnTo>
                  <a:pt x="6796894" y="6500413"/>
                </a:lnTo>
                <a:lnTo>
                  <a:pt x="6780226" y="6507954"/>
                </a:lnTo>
                <a:lnTo>
                  <a:pt x="6763162" y="6514305"/>
                </a:lnTo>
                <a:lnTo>
                  <a:pt x="6745700" y="6520258"/>
                </a:lnTo>
                <a:lnTo>
                  <a:pt x="6727842" y="6525418"/>
                </a:lnTo>
                <a:lnTo>
                  <a:pt x="6709586" y="6529387"/>
                </a:lnTo>
                <a:lnTo>
                  <a:pt x="6691331" y="6532562"/>
                </a:lnTo>
                <a:lnTo>
                  <a:pt x="6672679" y="6535341"/>
                </a:lnTo>
                <a:lnTo>
                  <a:pt x="6653630" y="6536928"/>
                </a:lnTo>
                <a:lnTo>
                  <a:pt x="6634184" y="6537325"/>
                </a:lnTo>
                <a:lnTo>
                  <a:pt x="374232" y="6537325"/>
                </a:lnTo>
                <a:lnTo>
                  <a:pt x="355183" y="6536928"/>
                </a:lnTo>
                <a:lnTo>
                  <a:pt x="336134" y="6535341"/>
                </a:lnTo>
                <a:lnTo>
                  <a:pt x="317482" y="6532562"/>
                </a:lnTo>
                <a:lnTo>
                  <a:pt x="299227" y="6529387"/>
                </a:lnTo>
                <a:lnTo>
                  <a:pt x="280972" y="6525418"/>
                </a:lnTo>
                <a:lnTo>
                  <a:pt x="263510" y="6520258"/>
                </a:lnTo>
                <a:lnTo>
                  <a:pt x="246049" y="6514305"/>
                </a:lnTo>
                <a:lnTo>
                  <a:pt x="228984" y="6507954"/>
                </a:lnTo>
                <a:lnTo>
                  <a:pt x="212316" y="6500413"/>
                </a:lnTo>
                <a:lnTo>
                  <a:pt x="196045" y="6492078"/>
                </a:lnTo>
                <a:lnTo>
                  <a:pt x="180171" y="6482950"/>
                </a:lnTo>
                <a:lnTo>
                  <a:pt x="165488" y="6473424"/>
                </a:lnTo>
                <a:lnTo>
                  <a:pt x="150407" y="6463104"/>
                </a:lnTo>
                <a:lnTo>
                  <a:pt x="136121" y="6451594"/>
                </a:lnTo>
                <a:lnTo>
                  <a:pt x="123024" y="6440084"/>
                </a:lnTo>
                <a:lnTo>
                  <a:pt x="109531" y="6427780"/>
                </a:lnTo>
                <a:lnTo>
                  <a:pt x="97229" y="6414682"/>
                </a:lnTo>
                <a:lnTo>
                  <a:pt x="85720" y="6401188"/>
                </a:lnTo>
                <a:lnTo>
                  <a:pt x="74212" y="6386899"/>
                </a:lnTo>
                <a:lnTo>
                  <a:pt x="63893" y="6371817"/>
                </a:lnTo>
                <a:lnTo>
                  <a:pt x="54369" y="6357131"/>
                </a:lnTo>
                <a:lnTo>
                  <a:pt x="45241" y="6341255"/>
                </a:lnTo>
                <a:lnTo>
                  <a:pt x="36907" y="6324982"/>
                </a:lnTo>
                <a:lnTo>
                  <a:pt x="29367" y="6308312"/>
                </a:lnTo>
                <a:lnTo>
                  <a:pt x="23018" y="6291245"/>
                </a:lnTo>
                <a:lnTo>
                  <a:pt x="17065" y="6274179"/>
                </a:lnTo>
                <a:lnTo>
                  <a:pt x="11906" y="6256318"/>
                </a:lnTo>
                <a:lnTo>
                  <a:pt x="7937" y="6238060"/>
                </a:lnTo>
                <a:lnTo>
                  <a:pt x="4762" y="6219803"/>
                </a:lnTo>
                <a:lnTo>
                  <a:pt x="1984" y="6201149"/>
                </a:lnTo>
                <a:lnTo>
                  <a:pt x="794" y="6182097"/>
                </a:lnTo>
                <a:lnTo>
                  <a:pt x="0" y="6163046"/>
                </a:lnTo>
                <a:lnTo>
                  <a:pt x="0" y="1260105"/>
                </a:lnTo>
                <a:lnTo>
                  <a:pt x="794" y="1241053"/>
                </a:lnTo>
                <a:lnTo>
                  <a:pt x="1984" y="1222002"/>
                </a:lnTo>
                <a:lnTo>
                  <a:pt x="4762" y="1202951"/>
                </a:lnTo>
                <a:lnTo>
                  <a:pt x="7937" y="1184693"/>
                </a:lnTo>
                <a:lnTo>
                  <a:pt x="11906" y="1166436"/>
                </a:lnTo>
                <a:lnTo>
                  <a:pt x="17065" y="1148575"/>
                </a:lnTo>
                <a:lnTo>
                  <a:pt x="23018" y="1131111"/>
                </a:lnTo>
                <a:lnTo>
                  <a:pt x="29367" y="1114044"/>
                </a:lnTo>
                <a:lnTo>
                  <a:pt x="36907" y="1097771"/>
                </a:lnTo>
                <a:lnTo>
                  <a:pt x="45241" y="1081895"/>
                </a:lnTo>
                <a:lnTo>
                  <a:pt x="54369" y="1066019"/>
                </a:lnTo>
                <a:lnTo>
                  <a:pt x="63893" y="1050540"/>
                </a:lnTo>
                <a:lnTo>
                  <a:pt x="74212" y="1036251"/>
                </a:lnTo>
                <a:lnTo>
                  <a:pt x="85720" y="1021963"/>
                </a:lnTo>
                <a:lnTo>
                  <a:pt x="97229" y="1008468"/>
                </a:lnTo>
                <a:lnTo>
                  <a:pt x="109531" y="995370"/>
                </a:lnTo>
                <a:lnTo>
                  <a:pt x="123024" y="983066"/>
                </a:lnTo>
                <a:lnTo>
                  <a:pt x="136121" y="971159"/>
                </a:lnTo>
                <a:lnTo>
                  <a:pt x="150407" y="960046"/>
                </a:lnTo>
                <a:lnTo>
                  <a:pt x="165488" y="949727"/>
                </a:lnTo>
                <a:lnTo>
                  <a:pt x="180171" y="939804"/>
                </a:lnTo>
                <a:lnTo>
                  <a:pt x="196045" y="931072"/>
                </a:lnTo>
                <a:lnTo>
                  <a:pt x="212316" y="922737"/>
                </a:lnTo>
                <a:lnTo>
                  <a:pt x="228984" y="915196"/>
                </a:lnTo>
                <a:lnTo>
                  <a:pt x="246049" y="908449"/>
                </a:lnTo>
                <a:lnTo>
                  <a:pt x="263510" y="902495"/>
                </a:lnTo>
                <a:lnTo>
                  <a:pt x="280972" y="897335"/>
                </a:lnTo>
                <a:lnTo>
                  <a:pt x="299227" y="893366"/>
                </a:lnTo>
                <a:lnTo>
                  <a:pt x="317482" y="889794"/>
                </a:lnTo>
                <a:lnTo>
                  <a:pt x="336134" y="887810"/>
                </a:lnTo>
                <a:lnTo>
                  <a:pt x="355183" y="886222"/>
                </a:lnTo>
                <a:lnTo>
                  <a:pt x="374232" y="885825"/>
                </a:lnTo>
                <a:lnTo>
                  <a:pt x="919163" y="885825"/>
                </a:lnTo>
                <a:lnTo>
                  <a:pt x="919163" y="750888"/>
                </a:lnTo>
                <a:lnTo>
                  <a:pt x="1687513" y="750888"/>
                </a:lnTo>
                <a:lnTo>
                  <a:pt x="1687513" y="885825"/>
                </a:lnTo>
                <a:lnTo>
                  <a:pt x="2336800" y="885825"/>
                </a:lnTo>
                <a:lnTo>
                  <a:pt x="2336800" y="529591"/>
                </a:lnTo>
                <a:lnTo>
                  <a:pt x="2337197" y="509756"/>
                </a:lnTo>
                <a:lnTo>
                  <a:pt x="2338387" y="491111"/>
                </a:lnTo>
                <a:lnTo>
                  <a:pt x="2341164" y="472466"/>
                </a:lnTo>
                <a:lnTo>
                  <a:pt x="2344337" y="453822"/>
                </a:lnTo>
                <a:lnTo>
                  <a:pt x="2348700" y="435970"/>
                </a:lnTo>
                <a:lnTo>
                  <a:pt x="2353461" y="418119"/>
                </a:lnTo>
                <a:lnTo>
                  <a:pt x="2359411" y="400664"/>
                </a:lnTo>
                <a:lnTo>
                  <a:pt x="2366551" y="383606"/>
                </a:lnTo>
                <a:lnTo>
                  <a:pt x="2373691" y="366945"/>
                </a:lnTo>
                <a:lnTo>
                  <a:pt x="2382021" y="351077"/>
                </a:lnTo>
                <a:lnTo>
                  <a:pt x="2390748" y="335606"/>
                </a:lnTo>
                <a:lnTo>
                  <a:pt x="2401061" y="320135"/>
                </a:lnTo>
                <a:lnTo>
                  <a:pt x="2411375" y="305457"/>
                </a:lnTo>
                <a:lnTo>
                  <a:pt x="2422482" y="291573"/>
                </a:lnTo>
                <a:lnTo>
                  <a:pt x="2433985" y="277688"/>
                </a:lnTo>
                <a:lnTo>
                  <a:pt x="2446679" y="264994"/>
                </a:lnTo>
                <a:lnTo>
                  <a:pt x="2459372" y="252300"/>
                </a:lnTo>
                <a:lnTo>
                  <a:pt x="2473256" y="240399"/>
                </a:lnTo>
                <a:lnTo>
                  <a:pt x="2487139" y="229688"/>
                </a:lnTo>
                <a:lnTo>
                  <a:pt x="2501816" y="219374"/>
                </a:lnTo>
                <a:lnTo>
                  <a:pt x="2517286" y="209456"/>
                </a:lnTo>
                <a:lnTo>
                  <a:pt x="2532360" y="200332"/>
                </a:lnTo>
                <a:lnTo>
                  <a:pt x="2548624" y="192398"/>
                </a:lnTo>
                <a:lnTo>
                  <a:pt x="2565284" y="184464"/>
                </a:lnTo>
                <a:lnTo>
                  <a:pt x="2582341" y="177720"/>
                </a:lnTo>
                <a:lnTo>
                  <a:pt x="2599794" y="171770"/>
                </a:lnTo>
                <a:lnTo>
                  <a:pt x="2617645" y="167010"/>
                </a:lnTo>
                <a:lnTo>
                  <a:pt x="2635495" y="162646"/>
                </a:lnTo>
                <a:lnTo>
                  <a:pt x="2654138" y="159472"/>
                </a:lnTo>
                <a:lnTo>
                  <a:pt x="2672782" y="157092"/>
                </a:lnTo>
                <a:lnTo>
                  <a:pt x="2691823" y="155902"/>
                </a:lnTo>
                <a:lnTo>
                  <a:pt x="2711259" y="155109"/>
                </a:lnTo>
                <a:lnTo>
                  <a:pt x="2995674" y="155109"/>
                </a:lnTo>
                <a:lnTo>
                  <a:pt x="2996864" y="147175"/>
                </a:lnTo>
                <a:lnTo>
                  <a:pt x="2998847" y="139241"/>
                </a:lnTo>
                <a:lnTo>
                  <a:pt x="3001227" y="130910"/>
                </a:lnTo>
                <a:lnTo>
                  <a:pt x="3004004" y="123373"/>
                </a:lnTo>
                <a:lnTo>
                  <a:pt x="3006781" y="115439"/>
                </a:lnTo>
                <a:lnTo>
                  <a:pt x="3009954" y="107902"/>
                </a:lnTo>
                <a:lnTo>
                  <a:pt x="3013921" y="100761"/>
                </a:lnTo>
                <a:lnTo>
                  <a:pt x="3017491" y="94017"/>
                </a:lnTo>
                <a:lnTo>
                  <a:pt x="3021854" y="86877"/>
                </a:lnTo>
                <a:lnTo>
                  <a:pt x="3026218" y="80133"/>
                </a:lnTo>
                <a:lnTo>
                  <a:pt x="3030978" y="73389"/>
                </a:lnTo>
                <a:lnTo>
                  <a:pt x="3035738" y="67439"/>
                </a:lnTo>
                <a:lnTo>
                  <a:pt x="3041291" y="61488"/>
                </a:lnTo>
                <a:lnTo>
                  <a:pt x="3046845" y="55538"/>
                </a:lnTo>
                <a:lnTo>
                  <a:pt x="3052398" y="49984"/>
                </a:lnTo>
                <a:lnTo>
                  <a:pt x="3058348" y="44430"/>
                </a:lnTo>
                <a:lnTo>
                  <a:pt x="3064695" y="39273"/>
                </a:lnTo>
                <a:lnTo>
                  <a:pt x="3071042" y="34909"/>
                </a:lnTo>
                <a:lnTo>
                  <a:pt x="3077785" y="30149"/>
                </a:lnTo>
                <a:lnTo>
                  <a:pt x="3084529" y="25785"/>
                </a:lnTo>
                <a:lnTo>
                  <a:pt x="3091669" y="21818"/>
                </a:lnTo>
                <a:lnTo>
                  <a:pt x="3098412" y="18248"/>
                </a:lnTo>
                <a:lnTo>
                  <a:pt x="3105949" y="15075"/>
                </a:lnTo>
                <a:lnTo>
                  <a:pt x="3113486" y="11901"/>
                </a:lnTo>
                <a:lnTo>
                  <a:pt x="3121419" y="9124"/>
                </a:lnTo>
                <a:lnTo>
                  <a:pt x="3129353" y="7141"/>
                </a:lnTo>
                <a:lnTo>
                  <a:pt x="3137286" y="5157"/>
                </a:lnTo>
                <a:lnTo>
                  <a:pt x="3145616" y="3174"/>
                </a:lnTo>
                <a:lnTo>
                  <a:pt x="3153946" y="1587"/>
                </a:lnTo>
                <a:lnTo>
                  <a:pt x="3162277" y="793"/>
                </a:lnTo>
                <a:lnTo>
                  <a:pt x="3171003" y="397"/>
                </a:lnTo>
                <a:lnTo>
                  <a:pt x="317933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49" name="矩形 48"/>
          <p:cNvSpPr/>
          <p:nvPr/>
        </p:nvSpPr>
        <p:spPr>
          <a:xfrm>
            <a:off x="1294731"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0" name="矩形 49"/>
          <p:cNvSpPr/>
          <p:nvPr/>
        </p:nvSpPr>
        <p:spPr>
          <a:xfrm>
            <a:off x="3776209"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1" name="矩形 50"/>
          <p:cNvSpPr/>
          <p:nvPr/>
        </p:nvSpPr>
        <p:spPr>
          <a:xfrm>
            <a:off x="6257687"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2" name="矩形 51"/>
          <p:cNvSpPr/>
          <p:nvPr/>
        </p:nvSpPr>
        <p:spPr>
          <a:xfrm>
            <a:off x="8739165" y="1738013"/>
            <a:ext cx="2331159" cy="137497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53" name="矩形 52"/>
          <p:cNvSpPr/>
          <p:nvPr/>
        </p:nvSpPr>
        <p:spPr>
          <a:xfrm>
            <a:off x="1368880" y="5039076"/>
            <a:ext cx="9454240" cy="118418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4" name="文本框 53"/>
          <p:cNvSpPr txBox="1"/>
          <p:nvPr/>
        </p:nvSpPr>
        <p:spPr>
          <a:xfrm>
            <a:off x="488419" y="5136548"/>
            <a:ext cx="640829" cy="830997"/>
          </a:xfrm>
          <a:prstGeom prst="rect">
            <a:avLst/>
          </a:prstGeom>
          <a:noFill/>
        </p:spPr>
        <p:txBody>
          <a:bodyPr wrap="square" rtlCol="0">
            <a:spAutoFit/>
          </a:bodyPr>
          <a:lstStyle/>
          <a:p>
            <a:r>
              <a:rPr lang="en-US" altLang="zh-CN" sz="4800" b="1" dirty="0">
                <a:latin typeface="Bernard MT Condensed" panose="02050806060905020404" pitchFamily="18" charset="0"/>
              </a:rPr>
              <a:t>“</a:t>
            </a:r>
            <a:endParaRPr lang="zh-CN" altLang="en-US" sz="4800" b="1" dirty="0">
              <a:latin typeface="Bernard MT Condensed" panose="02050806060905020404" pitchFamily="18" charset="0"/>
            </a:endParaRPr>
          </a:p>
        </p:txBody>
      </p:sp>
    </p:spTree>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标题 3"/>
          <p:cNvSpPr>
            <a:spLocks noGrp="1"/>
          </p:cNvSpPr>
          <p:nvPr>
            <p:ph type="title"/>
          </p:nvPr>
        </p:nvSpPr>
        <p:spPr/>
        <p:txBody>
          <a:bodyPr/>
          <a:lstStyle/>
          <a:p>
            <a:r>
              <a:rPr lang="zh-CN" altLang="en-US"/>
              <a:t>请在此输入您的大标题</a:t>
            </a:r>
            <a:endParaRPr lang="en-US" altLang="zh-CN" dirty="0"/>
          </a:p>
        </p:txBody>
      </p:sp>
      <p:sp>
        <p:nvSpPr>
          <p:cNvPr id="17" name="矩形 16"/>
          <p:cNvSpPr/>
          <p:nvPr/>
        </p:nvSpPr>
        <p:spPr>
          <a:xfrm>
            <a:off x="922701"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9" name="矩形 18"/>
          <p:cNvSpPr/>
          <p:nvPr/>
        </p:nvSpPr>
        <p:spPr>
          <a:xfrm>
            <a:off x="922701"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1" name="矩形 14"/>
          <p:cNvSpPr/>
          <p:nvPr/>
        </p:nvSpPr>
        <p:spPr>
          <a:xfrm>
            <a:off x="922701"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2" name="矩形 14"/>
          <p:cNvSpPr/>
          <p:nvPr/>
        </p:nvSpPr>
        <p:spPr>
          <a:xfrm>
            <a:off x="922701"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3" name="矩形 22"/>
          <p:cNvSpPr/>
          <p:nvPr/>
        </p:nvSpPr>
        <p:spPr>
          <a:xfrm>
            <a:off x="8023067" y="5257846"/>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4" name="矩形 23"/>
          <p:cNvSpPr/>
          <p:nvPr/>
        </p:nvSpPr>
        <p:spPr>
          <a:xfrm>
            <a:off x="8023067" y="2892217"/>
            <a:ext cx="3244661" cy="104489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25" name="矩形 14"/>
          <p:cNvSpPr/>
          <p:nvPr/>
        </p:nvSpPr>
        <p:spPr>
          <a:xfrm>
            <a:off x="8023067" y="2176940"/>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6" name="矩形 14"/>
          <p:cNvSpPr/>
          <p:nvPr/>
        </p:nvSpPr>
        <p:spPr>
          <a:xfrm>
            <a:off x="8023067" y="4550625"/>
            <a:ext cx="3223066" cy="591714"/>
          </a:xfrm>
          <a:prstGeom prst="roundRect">
            <a:avLst>
              <a:gd name="adj" fmla="val 50000"/>
            </a:avLst>
          </a:prstGeom>
          <a:solidFill>
            <a:schemeClr val="accent1"/>
          </a:solidFill>
          <a:ln w="25400" cap="flat" cmpd="sng" algn="ctr">
            <a:noFill/>
            <a:prstDash val="solid"/>
          </a:ln>
          <a:effectLst/>
        </p:spPr>
        <p:txBody>
          <a:bodyPr rot="0" spcFirstLastPara="0" vertOverflow="overflow" horzOverflow="overflow" vert="horz" wrap="square" lIns="91440" tIns="45720" rIns="91440" bIns="45720" numCol="1" spcCol="0" rtlCol="0" fromWordArt="0" anchor="ctr" anchorCtr="0" forceAA="0" compatLnSpc="1">
            <a:noAutofit/>
          </a:bodyPr>
          <a:lstStyle/>
          <a:p>
            <a:pPr algn="ctr">
              <a:defRPr/>
            </a:pPr>
            <a:r>
              <a:rPr lang="zh-CN" altLang="en-US" kern="0" dirty="0">
                <a:solidFill>
                  <a:sysClr val="window" lastClr="FFFFFF"/>
                </a:solidFill>
                <a:latin typeface="+mj-ea"/>
                <a:ea typeface="+mj-ea"/>
              </a:rPr>
              <a:t>请输入文本</a:t>
            </a:r>
            <a:endParaRPr lang="zh-CN" altLang="en-US" kern="0" dirty="0">
              <a:solidFill>
                <a:sysClr val="window" lastClr="FFFFFF"/>
              </a:solidFill>
              <a:latin typeface="+mj-ea"/>
              <a:ea typeface="+mj-ea"/>
            </a:endParaRPr>
          </a:p>
        </p:txBody>
      </p:sp>
      <p:sp>
        <p:nvSpPr>
          <p:cNvPr id="27" name="KSO_Shape"/>
          <p:cNvSpPr/>
          <p:nvPr/>
        </p:nvSpPr>
        <p:spPr bwMode="auto">
          <a:xfrm>
            <a:off x="4961961" y="2768654"/>
            <a:ext cx="2268079" cy="1680059"/>
          </a:xfrm>
          <a:custGeom>
            <a:avLst/>
            <a:gdLst>
              <a:gd name="T0" fmla="*/ 186223 w 4950"/>
              <a:gd name="T1" fmla="*/ 870396 h 3662"/>
              <a:gd name="T2" fmla="*/ 534663 w 4950"/>
              <a:gd name="T3" fmla="*/ 870396 h 3662"/>
              <a:gd name="T4" fmla="*/ 74926 w 4950"/>
              <a:gd name="T5" fmla="*/ 586935 h 3662"/>
              <a:gd name="T6" fmla="*/ 1246820 w 4950"/>
              <a:gd name="T7" fmla="*/ 965004 h 3662"/>
              <a:gd name="T8" fmla="*/ 1479235 w 4950"/>
              <a:gd name="T9" fmla="*/ 1007578 h 3662"/>
              <a:gd name="T10" fmla="*/ 1651637 w 4950"/>
              <a:gd name="T11" fmla="*/ 896595 h 3662"/>
              <a:gd name="T12" fmla="*/ 1800397 w 4950"/>
              <a:gd name="T13" fmla="*/ 1147671 h 3662"/>
              <a:gd name="T14" fmla="*/ 1397763 w 4950"/>
              <a:gd name="T15" fmla="*/ 1332521 h 3662"/>
              <a:gd name="T16" fmla="*/ 446644 w 4950"/>
              <a:gd name="T17" fmla="*/ 1137119 h 3662"/>
              <a:gd name="T18" fmla="*/ 63650 w 4950"/>
              <a:gd name="T19" fmla="*/ 955907 h 3662"/>
              <a:gd name="T20" fmla="*/ 420093 w 4950"/>
              <a:gd name="T21" fmla="*/ 955907 h 3662"/>
              <a:gd name="T22" fmla="*/ 542665 w 4950"/>
              <a:gd name="T23" fmla="*/ 997026 h 3662"/>
              <a:gd name="T24" fmla="*/ 863827 w 4950"/>
              <a:gd name="T25" fmla="*/ 1099639 h 3662"/>
              <a:gd name="T26" fmla="*/ 872920 w 4950"/>
              <a:gd name="T27" fmla="*/ 950813 h 3662"/>
              <a:gd name="T28" fmla="*/ 974397 w 4950"/>
              <a:gd name="T29" fmla="*/ 910423 h 3662"/>
              <a:gd name="T30" fmla="*/ 976943 w 4950"/>
              <a:gd name="T31" fmla="*/ 985745 h 3662"/>
              <a:gd name="T32" fmla="*/ 1150435 w 4950"/>
              <a:gd name="T33" fmla="*/ 914789 h 3662"/>
              <a:gd name="T34" fmla="*/ 1706194 w 4950"/>
              <a:gd name="T35" fmla="*/ 590210 h 3662"/>
              <a:gd name="T36" fmla="*/ 1343205 w 4950"/>
              <a:gd name="T37" fmla="*/ 590210 h 3662"/>
              <a:gd name="T38" fmla="*/ 1337386 w 4950"/>
              <a:gd name="T39" fmla="*/ 639697 h 3662"/>
              <a:gd name="T40" fmla="*/ 1369029 w 4950"/>
              <a:gd name="T41" fmla="*/ 783793 h 3662"/>
              <a:gd name="T42" fmla="*/ 1376303 w 4950"/>
              <a:gd name="T43" fmla="*/ 799440 h 3662"/>
              <a:gd name="T44" fmla="*/ 1678552 w 4950"/>
              <a:gd name="T45" fmla="*/ 793982 h 3662"/>
              <a:gd name="T46" fmla="*/ 1688736 w 4950"/>
              <a:gd name="T47" fmla="*/ 657891 h 3662"/>
              <a:gd name="T48" fmla="*/ 1706558 w 4950"/>
              <a:gd name="T49" fmla="*/ 594577 h 3662"/>
              <a:gd name="T50" fmla="*/ 1215904 w 4950"/>
              <a:gd name="T51" fmla="*/ 467583 h 3662"/>
              <a:gd name="T52" fmla="*/ 627411 w 4950"/>
              <a:gd name="T53" fmla="*/ 270725 h 3662"/>
              <a:gd name="T54" fmla="*/ 693244 w 4950"/>
              <a:gd name="T55" fmla="*/ 640425 h 3662"/>
              <a:gd name="T56" fmla="*/ 804541 w 4950"/>
              <a:gd name="T57" fmla="*/ 842014 h 3662"/>
              <a:gd name="T58" fmla="*/ 934388 w 4950"/>
              <a:gd name="T59" fmla="*/ 851838 h 3662"/>
              <a:gd name="T60" fmla="*/ 1064235 w 4950"/>
              <a:gd name="T61" fmla="*/ 842014 h 3662"/>
              <a:gd name="T62" fmla="*/ 1179533 w 4950"/>
              <a:gd name="T63" fmla="*/ 647339 h 3662"/>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0" t="0" r="r" b="b"/>
            <a:pathLst>
              <a:path w="4950" h="3662">
                <a:moveTo>
                  <a:pt x="134" y="2392"/>
                </a:moveTo>
                <a:cubicBezTo>
                  <a:pt x="512" y="2392"/>
                  <a:pt x="512" y="2392"/>
                  <a:pt x="512" y="2392"/>
                </a:cubicBezTo>
                <a:cubicBezTo>
                  <a:pt x="677" y="2556"/>
                  <a:pt x="901" y="2556"/>
                  <a:pt x="1065" y="2392"/>
                </a:cubicBezTo>
                <a:cubicBezTo>
                  <a:pt x="1470" y="2392"/>
                  <a:pt x="1470" y="2392"/>
                  <a:pt x="1470" y="2392"/>
                </a:cubicBezTo>
                <a:cubicBezTo>
                  <a:pt x="1436" y="2126"/>
                  <a:pt x="1402" y="1861"/>
                  <a:pt x="1368" y="1595"/>
                </a:cubicBezTo>
                <a:cubicBezTo>
                  <a:pt x="1161" y="1029"/>
                  <a:pt x="375" y="1059"/>
                  <a:pt x="206" y="1613"/>
                </a:cubicBezTo>
                <a:cubicBezTo>
                  <a:pt x="134" y="2392"/>
                  <a:pt x="134" y="2392"/>
                  <a:pt x="134" y="2392"/>
                </a:cubicBezTo>
                <a:close/>
                <a:moveTo>
                  <a:pt x="3428" y="2652"/>
                </a:moveTo>
                <a:cubicBezTo>
                  <a:pt x="3827" y="2460"/>
                  <a:pt x="3827" y="2460"/>
                  <a:pt x="3827" y="2460"/>
                </a:cubicBezTo>
                <a:cubicBezTo>
                  <a:pt x="4067" y="2769"/>
                  <a:pt x="4067" y="2769"/>
                  <a:pt x="4067" y="2769"/>
                </a:cubicBezTo>
                <a:cubicBezTo>
                  <a:pt x="4312" y="2773"/>
                  <a:pt x="4312" y="2773"/>
                  <a:pt x="4312" y="2773"/>
                </a:cubicBezTo>
                <a:cubicBezTo>
                  <a:pt x="4541" y="2464"/>
                  <a:pt x="4541" y="2464"/>
                  <a:pt x="4541" y="2464"/>
                </a:cubicBezTo>
                <a:cubicBezTo>
                  <a:pt x="4950" y="2676"/>
                  <a:pt x="4950" y="2676"/>
                  <a:pt x="4950" y="2676"/>
                </a:cubicBezTo>
                <a:cubicBezTo>
                  <a:pt x="4950" y="3154"/>
                  <a:pt x="4950" y="3154"/>
                  <a:pt x="4950" y="3154"/>
                </a:cubicBezTo>
                <a:cubicBezTo>
                  <a:pt x="3843" y="3154"/>
                  <a:pt x="3843" y="3154"/>
                  <a:pt x="3843" y="3154"/>
                </a:cubicBezTo>
                <a:cubicBezTo>
                  <a:pt x="3843" y="3662"/>
                  <a:pt x="3843" y="3662"/>
                  <a:pt x="3843" y="3662"/>
                </a:cubicBezTo>
                <a:cubicBezTo>
                  <a:pt x="1228" y="3662"/>
                  <a:pt x="1228" y="3662"/>
                  <a:pt x="1228" y="3662"/>
                </a:cubicBezTo>
                <a:cubicBezTo>
                  <a:pt x="1228" y="3125"/>
                  <a:pt x="1228" y="3125"/>
                  <a:pt x="1228" y="3125"/>
                </a:cubicBezTo>
                <a:cubicBezTo>
                  <a:pt x="0" y="3125"/>
                  <a:pt x="0" y="3125"/>
                  <a:pt x="0" y="3125"/>
                </a:cubicBezTo>
                <a:cubicBezTo>
                  <a:pt x="2" y="2943"/>
                  <a:pt x="57" y="2776"/>
                  <a:pt x="175" y="2627"/>
                </a:cubicBezTo>
                <a:cubicBezTo>
                  <a:pt x="263" y="2627"/>
                  <a:pt x="350" y="2627"/>
                  <a:pt x="437" y="2627"/>
                </a:cubicBezTo>
                <a:cubicBezTo>
                  <a:pt x="677" y="2890"/>
                  <a:pt x="916" y="2884"/>
                  <a:pt x="1155" y="2627"/>
                </a:cubicBezTo>
                <a:cubicBezTo>
                  <a:pt x="1240" y="2627"/>
                  <a:pt x="1325" y="2627"/>
                  <a:pt x="1409" y="2627"/>
                </a:cubicBezTo>
                <a:cubicBezTo>
                  <a:pt x="1441" y="2663"/>
                  <a:pt x="1469" y="2701"/>
                  <a:pt x="1492" y="2740"/>
                </a:cubicBezTo>
                <a:cubicBezTo>
                  <a:pt x="1975" y="2508"/>
                  <a:pt x="1975" y="2508"/>
                  <a:pt x="1975" y="2508"/>
                </a:cubicBezTo>
                <a:cubicBezTo>
                  <a:pt x="2375" y="3022"/>
                  <a:pt x="2375" y="3022"/>
                  <a:pt x="2375" y="3022"/>
                </a:cubicBezTo>
                <a:cubicBezTo>
                  <a:pt x="2477" y="2709"/>
                  <a:pt x="2477" y="2709"/>
                  <a:pt x="2477" y="2709"/>
                </a:cubicBezTo>
                <a:cubicBezTo>
                  <a:pt x="2400" y="2613"/>
                  <a:pt x="2400" y="2613"/>
                  <a:pt x="2400" y="2613"/>
                </a:cubicBezTo>
                <a:cubicBezTo>
                  <a:pt x="2485" y="2502"/>
                  <a:pt x="2485" y="2502"/>
                  <a:pt x="2485" y="2502"/>
                </a:cubicBezTo>
                <a:cubicBezTo>
                  <a:pt x="2679" y="2502"/>
                  <a:pt x="2679" y="2502"/>
                  <a:pt x="2679" y="2502"/>
                </a:cubicBezTo>
                <a:cubicBezTo>
                  <a:pt x="2763" y="2613"/>
                  <a:pt x="2763" y="2613"/>
                  <a:pt x="2763" y="2613"/>
                </a:cubicBezTo>
                <a:cubicBezTo>
                  <a:pt x="2686" y="2709"/>
                  <a:pt x="2686" y="2709"/>
                  <a:pt x="2686" y="2709"/>
                </a:cubicBezTo>
                <a:cubicBezTo>
                  <a:pt x="2782" y="3000"/>
                  <a:pt x="2782" y="3000"/>
                  <a:pt x="2782" y="3000"/>
                </a:cubicBezTo>
                <a:cubicBezTo>
                  <a:pt x="3163" y="2514"/>
                  <a:pt x="3163" y="2514"/>
                  <a:pt x="3163" y="2514"/>
                </a:cubicBezTo>
                <a:cubicBezTo>
                  <a:pt x="3428" y="2652"/>
                  <a:pt x="3428" y="2652"/>
                  <a:pt x="3428" y="2652"/>
                </a:cubicBezTo>
                <a:close/>
                <a:moveTo>
                  <a:pt x="4691" y="1622"/>
                </a:moveTo>
                <a:cubicBezTo>
                  <a:pt x="4686" y="1278"/>
                  <a:pt x="4503" y="1107"/>
                  <a:pt x="4175" y="1103"/>
                </a:cubicBezTo>
                <a:cubicBezTo>
                  <a:pt x="3896" y="1099"/>
                  <a:pt x="3687" y="1274"/>
                  <a:pt x="3693" y="1622"/>
                </a:cubicBezTo>
                <a:cubicBezTo>
                  <a:pt x="3674" y="1622"/>
                  <a:pt x="3674" y="1622"/>
                  <a:pt x="3674" y="1622"/>
                </a:cubicBezTo>
                <a:cubicBezTo>
                  <a:pt x="3672" y="1669"/>
                  <a:pt x="3671" y="1736"/>
                  <a:pt x="3677" y="1758"/>
                </a:cubicBezTo>
                <a:cubicBezTo>
                  <a:pt x="3681" y="1773"/>
                  <a:pt x="3701" y="1792"/>
                  <a:pt x="3722" y="1808"/>
                </a:cubicBezTo>
                <a:cubicBezTo>
                  <a:pt x="3764" y="2154"/>
                  <a:pt x="3764" y="2154"/>
                  <a:pt x="3764" y="2154"/>
                </a:cubicBezTo>
                <a:cubicBezTo>
                  <a:pt x="3764" y="2180"/>
                  <a:pt x="3764" y="2180"/>
                  <a:pt x="3764" y="2180"/>
                </a:cubicBezTo>
                <a:cubicBezTo>
                  <a:pt x="3784" y="2197"/>
                  <a:pt x="3784" y="2197"/>
                  <a:pt x="3784" y="2197"/>
                </a:cubicBezTo>
                <a:cubicBezTo>
                  <a:pt x="4074" y="2430"/>
                  <a:pt x="4297" y="2414"/>
                  <a:pt x="4593" y="2198"/>
                </a:cubicBezTo>
                <a:cubicBezTo>
                  <a:pt x="4615" y="2182"/>
                  <a:pt x="4615" y="2182"/>
                  <a:pt x="4615" y="2182"/>
                </a:cubicBezTo>
                <a:cubicBezTo>
                  <a:pt x="4615" y="2154"/>
                  <a:pt x="4615" y="2154"/>
                  <a:pt x="4615" y="2154"/>
                </a:cubicBezTo>
                <a:cubicBezTo>
                  <a:pt x="4643" y="1808"/>
                  <a:pt x="4643" y="1808"/>
                  <a:pt x="4643" y="1808"/>
                </a:cubicBezTo>
                <a:cubicBezTo>
                  <a:pt x="4664" y="1792"/>
                  <a:pt x="4685" y="1773"/>
                  <a:pt x="4689" y="1758"/>
                </a:cubicBezTo>
                <a:cubicBezTo>
                  <a:pt x="4694" y="1738"/>
                  <a:pt x="4693" y="1680"/>
                  <a:pt x="4692" y="1634"/>
                </a:cubicBezTo>
                <a:cubicBezTo>
                  <a:pt x="4691" y="1622"/>
                  <a:pt x="4691" y="1622"/>
                  <a:pt x="4691" y="1622"/>
                </a:cubicBezTo>
                <a:close/>
                <a:moveTo>
                  <a:pt x="3343" y="1285"/>
                </a:moveTo>
                <a:cubicBezTo>
                  <a:pt x="3468" y="744"/>
                  <a:pt x="3468" y="744"/>
                  <a:pt x="3468" y="744"/>
                </a:cubicBezTo>
                <a:cubicBezTo>
                  <a:pt x="3122" y="701"/>
                  <a:pt x="2501" y="0"/>
                  <a:pt x="1725" y="744"/>
                </a:cubicBezTo>
                <a:cubicBezTo>
                  <a:pt x="1825" y="1266"/>
                  <a:pt x="1825" y="1266"/>
                  <a:pt x="1825" y="1266"/>
                </a:cubicBezTo>
                <a:cubicBezTo>
                  <a:pt x="1838" y="1443"/>
                  <a:pt x="1864" y="1609"/>
                  <a:pt x="1906" y="1760"/>
                </a:cubicBezTo>
                <a:cubicBezTo>
                  <a:pt x="1965" y="1970"/>
                  <a:pt x="2055" y="2150"/>
                  <a:pt x="2190" y="2291"/>
                </a:cubicBezTo>
                <a:cubicBezTo>
                  <a:pt x="2212" y="2314"/>
                  <a:pt x="2212" y="2314"/>
                  <a:pt x="2212" y="2314"/>
                </a:cubicBezTo>
                <a:cubicBezTo>
                  <a:pt x="2244" y="2318"/>
                  <a:pt x="2244" y="2318"/>
                  <a:pt x="2244" y="2318"/>
                </a:cubicBezTo>
                <a:cubicBezTo>
                  <a:pt x="2354" y="2334"/>
                  <a:pt x="2462" y="2341"/>
                  <a:pt x="2569" y="2341"/>
                </a:cubicBezTo>
                <a:cubicBezTo>
                  <a:pt x="2677" y="2341"/>
                  <a:pt x="2784" y="2334"/>
                  <a:pt x="2895" y="2318"/>
                </a:cubicBezTo>
                <a:cubicBezTo>
                  <a:pt x="2926" y="2314"/>
                  <a:pt x="2926" y="2314"/>
                  <a:pt x="2926" y="2314"/>
                </a:cubicBezTo>
                <a:cubicBezTo>
                  <a:pt x="2948" y="2291"/>
                  <a:pt x="2948" y="2291"/>
                  <a:pt x="2948" y="2291"/>
                </a:cubicBezTo>
                <a:cubicBezTo>
                  <a:pt x="3078" y="2155"/>
                  <a:pt x="3176" y="1981"/>
                  <a:pt x="3243" y="1779"/>
                </a:cubicBezTo>
                <a:cubicBezTo>
                  <a:pt x="3292" y="1629"/>
                  <a:pt x="3326" y="1462"/>
                  <a:pt x="3343" y="1285"/>
                </a:cubicBez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endParaRPr lang="zh-CN" altLang="en-US"/>
          </a:p>
        </p:txBody>
      </p:sp>
    </p:spTree>
  </p:cSld>
  <p:clrMapOvr>
    <a:masterClrMapping/>
  </p:clrMapOvr>
  <p:transition spd="slow"/>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21" name="Freeform 322"/>
          <p:cNvSpPr/>
          <p:nvPr/>
        </p:nvSpPr>
        <p:spPr bwMode="auto">
          <a:xfrm flipH="1">
            <a:off x="8843840" y="3162301"/>
            <a:ext cx="3100510" cy="3695700"/>
          </a:xfrm>
          <a:custGeom>
            <a:avLst/>
            <a:gdLst>
              <a:gd name="T0" fmla="*/ 419 w 473"/>
              <a:gd name="T1" fmla="*/ 209 h 564"/>
              <a:gd name="T2" fmla="*/ 1 w 473"/>
              <a:gd name="T3" fmla="*/ 209 h 564"/>
              <a:gd name="T4" fmla="*/ 95 w 473"/>
              <a:gd name="T5" fmla="*/ 411 h 564"/>
              <a:gd name="T6" fmla="*/ 143 w 473"/>
              <a:gd name="T7" fmla="*/ 564 h 564"/>
              <a:gd name="T8" fmla="*/ 117 w 473"/>
              <a:gd name="T9" fmla="*/ 341 h 564"/>
              <a:gd name="T10" fmla="*/ 55 w 473"/>
              <a:gd name="T11" fmla="*/ 257 h 564"/>
              <a:gd name="T12" fmla="*/ 71 w 473"/>
              <a:gd name="T13" fmla="*/ 234 h 564"/>
              <a:gd name="T14" fmla="*/ 28 w 473"/>
              <a:gd name="T15" fmla="*/ 210 h 564"/>
              <a:gd name="T16" fmla="*/ 60 w 473"/>
              <a:gd name="T17" fmla="*/ 156 h 564"/>
              <a:gd name="T18" fmla="*/ 83 w 473"/>
              <a:gd name="T19" fmla="*/ 149 h 564"/>
              <a:gd name="T20" fmla="*/ 66 w 473"/>
              <a:gd name="T21" fmla="*/ 109 h 564"/>
              <a:gd name="T22" fmla="*/ 115 w 473"/>
              <a:gd name="T23" fmla="*/ 83 h 564"/>
              <a:gd name="T24" fmla="*/ 145 w 473"/>
              <a:gd name="T25" fmla="*/ 94 h 564"/>
              <a:gd name="T26" fmla="*/ 142 w 473"/>
              <a:gd name="T27" fmla="*/ 50 h 564"/>
              <a:gd name="T28" fmla="*/ 202 w 473"/>
              <a:gd name="T29" fmla="*/ 55 h 564"/>
              <a:gd name="T30" fmla="*/ 221 w 473"/>
              <a:gd name="T31" fmla="*/ 78 h 564"/>
              <a:gd name="T32" fmla="*/ 244 w 473"/>
              <a:gd name="T33" fmla="*/ 38 h 564"/>
              <a:gd name="T34" fmla="*/ 290 w 473"/>
              <a:gd name="T35" fmla="*/ 80 h 564"/>
              <a:gd name="T36" fmla="*/ 296 w 473"/>
              <a:gd name="T37" fmla="*/ 103 h 564"/>
              <a:gd name="T38" fmla="*/ 319 w 473"/>
              <a:gd name="T39" fmla="*/ 76 h 564"/>
              <a:gd name="T40" fmla="*/ 356 w 473"/>
              <a:gd name="T41" fmla="*/ 169 h 564"/>
              <a:gd name="T42" fmla="*/ 281 w 473"/>
              <a:gd name="T43" fmla="*/ 195 h 564"/>
              <a:gd name="T44" fmla="*/ 260 w 473"/>
              <a:gd name="T45" fmla="*/ 147 h 564"/>
              <a:gd name="T46" fmla="*/ 239 w 473"/>
              <a:gd name="T47" fmla="*/ 177 h 564"/>
              <a:gd name="T48" fmla="*/ 203 w 473"/>
              <a:gd name="T49" fmla="*/ 194 h 564"/>
              <a:gd name="T50" fmla="*/ 170 w 473"/>
              <a:gd name="T51" fmla="*/ 169 h 564"/>
              <a:gd name="T52" fmla="*/ 172 w 473"/>
              <a:gd name="T53" fmla="*/ 198 h 564"/>
              <a:gd name="T54" fmla="*/ 181 w 473"/>
              <a:gd name="T55" fmla="*/ 241 h 564"/>
              <a:gd name="T56" fmla="*/ 140 w 473"/>
              <a:gd name="T57" fmla="*/ 259 h 564"/>
              <a:gd name="T58" fmla="*/ 163 w 473"/>
              <a:gd name="T59" fmla="*/ 278 h 564"/>
              <a:gd name="T60" fmla="*/ 178 w 473"/>
              <a:gd name="T61" fmla="*/ 564 h 564"/>
              <a:gd name="T62" fmla="*/ 315 w 473"/>
              <a:gd name="T63" fmla="*/ 479 h 564"/>
              <a:gd name="T64" fmla="*/ 390 w 473"/>
              <a:gd name="T65" fmla="*/ 460 h 564"/>
              <a:gd name="T66" fmla="*/ 420 w 473"/>
              <a:gd name="T67" fmla="*/ 354 h 564"/>
              <a:gd name="T68" fmla="*/ 450 w 473"/>
              <a:gd name="T69" fmla="*/ 344 h 56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473" h="564">
                <a:moveTo>
                  <a:pt x="467" y="319"/>
                </a:moveTo>
                <a:cubicBezTo>
                  <a:pt x="419" y="209"/>
                  <a:pt x="419" y="209"/>
                  <a:pt x="419" y="209"/>
                </a:cubicBezTo>
                <a:cubicBezTo>
                  <a:pt x="419" y="93"/>
                  <a:pt x="325" y="0"/>
                  <a:pt x="210" y="0"/>
                </a:cubicBezTo>
                <a:cubicBezTo>
                  <a:pt x="94" y="0"/>
                  <a:pt x="0" y="94"/>
                  <a:pt x="1" y="209"/>
                </a:cubicBezTo>
                <a:cubicBezTo>
                  <a:pt x="1" y="275"/>
                  <a:pt x="31" y="334"/>
                  <a:pt x="79" y="372"/>
                </a:cubicBezTo>
                <a:cubicBezTo>
                  <a:pt x="95" y="384"/>
                  <a:pt x="95" y="394"/>
                  <a:pt x="95" y="411"/>
                </a:cubicBezTo>
                <a:cubicBezTo>
                  <a:pt x="95" y="564"/>
                  <a:pt x="95" y="564"/>
                  <a:pt x="95" y="564"/>
                </a:cubicBezTo>
                <a:cubicBezTo>
                  <a:pt x="143" y="564"/>
                  <a:pt x="143" y="564"/>
                  <a:pt x="143" y="564"/>
                </a:cubicBezTo>
                <a:cubicBezTo>
                  <a:pt x="143" y="397"/>
                  <a:pt x="143" y="397"/>
                  <a:pt x="143" y="397"/>
                </a:cubicBezTo>
                <a:cubicBezTo>
                  <a:pt x="143" y="374"/>
                  <a:pt x="131" y="356"/>
                  <a:pt x="117" y="341"/>
                </a:cubicBezTo>
                <a:cubicBezTo>
                  <a:pt x="96" y="320"/>
                  <a:pt x="65" y="307"/>
                  <a:pt x="49" y="285"/>
                </a:cubicBezTo>
                <a:cubicBezTo>
                  <a:pt x="42" y="277"/>
                  <a:pt x="45" y="259"/>
                  <a:pt x="55" y="257"/>
                </a:cubicBezTo>
                <a:cubicBezTo>
                  <a:pt x="76" y="251"/>
                  <a:pt x="76" y="251"/>
                  <a:pt x="76" y="251"/>
                </a:cubicBezTo>
                <a:cubicBezTo>
                  <a:pt x="90" y="247"/>
                  <a:pt x="84" y="232"/>
                  <a:pt x="71" y="234"/>
                </a:cubicBezTo>
                <a:cubicBezTo>
                  <a:pt x="49" y="238"/>
                  <a:pt x="49" y="238"/>
                  <a:pt x="49" y="238"/>
                </a:cubicBezTo>
                <a:cubicBezTo>
                  <a:pt x="32" y="241"/>
                  <a:pt x="26" y="225"/>
                  <a:pt x="28" y="210"/>
                </a:cubicBezTo>
                <a:cubicBezTo>
                  <a:pt x="29" y="194"/>
                  <a:pt x="32" y="179"/>
                  <a:pt x="37" y="164"/>
                </a:cubicBezTo>
                <a:cubicBezTo>
                  <a:pt x="40" y="155"/>
                  <a:pt x="49" y="150"/>
                  <a:pt x="60" y="156"/>
                </a:cubicBezTo>
                <a:cubicBezTo>
                  <a:pt x="74" y="164"/>
                  <a:pt x="74" y="164"/>
                  <a:pt x="74" y="164"/>
                </a:cubicBezTo>
                <a:cubicBezTo>
                  <a:pt x="88" y="172"/>
                  <a:pt x="95" y="157"/>
                  <a:pt x="83" y="149"/>
                </a:cubicBezTo>
                <a:cubicBezTo>
                  <a:pt x="66" y="137"/>
                  <a:pt x="66" y="137"/>
                  <a:pt x="66" y="137"/>
                </a:cubicBezTo>
                <a:cubicBezTo>
                  <a:pt x="55" y="129"/>
                  <a:pt x="61" y="116"/>
                  <a:pt x="66" y="109"/>
                </a:cubicBezTo>
                <a:cubicBezTo>
                  <a:pt x="72" y="101"/>
                  <a:pt x="79" y="94"/>
                  <a:pt x="86" y="87"/>
                </a:cubicBezTo>
                <a:cubicBezTo>
                  <a:pt x="94" y="79"/>
                  <a:pt x="106" y="69"/>
                  <a:pt x="115" y="83"/>
                </a:cubicBezTo>
                <a:cubicBezTo>
                  <a:pt x="129" y="105"/>
                  <a:pt x="129" y="105"/>
                  <a:pt x="129" y="105"/>
                </a:cubicBezTo>
                <a:cubicBezTo>
                  <a:pt x="136" y="116"/>
                  <a:pt x="153" y="107"/>
                  <a:pt x="145" y="94"/>
                </a:cubicBezTo>
                <a:cubicBezTo>
                  <a:pt x="132" y="72"/>
                  <a:pt x="132" y="72"/>
                  <a:pt x="132" y="72"/>
                </a:cubicBezTo>
                <a:cubicBezTo>
                  <a:pt x="124" y="60"/>
                  <a:pt x="136" y="53"/>
                  <a:pt x="142" y="50"/>
                </a:cubicBezTo>
                <a:cubicBezTo>
                  <a:pt x="155" y="45"/>
                  <a:pt x="168" y="41"/>
                  <a:pt x="181" y="39"/>
                </a:cubicBezTo>
                <a:cubicBezTo>
                  <a:pt x="192" y="37"/>
                  <a:pt x="202" y="41"/>
                  <a:pt x="202" y="55"/>
                </a:cubicBezTo>
                <a:cubicBezTo>
                  <a:pt x="202" y="79"/>
                  <a:pt x="202" y="79"/>
                  <a:pt x="202" y="79"/>
                </a:cubicBezTo>
                <a:cubicBezTo>
                  <a:pt x="202" y="95"/>
                  <a:pt x="221" y="95"/>
                  <a:pt x="221" y="78"/>
                </a:cubicBezTo>
                <a:cubicBezTo>
                  <a:pt x="222" y="58"/>
                  <a:pt x="222" y="58"/>
                  <a:pt x="222" y="58"/>
                </a:cubicBezTo>
                <a:cubicBezTo>
                  <a:pt x="222" y="44"/>
                  <a:pt x="228" y="36"/>
                  <a:pt x="244" y="38"/>
                </a:cubicBezTo>
                <a:cubicBezTo>
                  <a:pt x="255" y="40"/>
                  <a:pt x="265" y="43"/>
                  <a:pt x="275" y="46"/>
                </a:cubicBezTo>
                <a:cubicBezTo>
                  <a:pt x="292" y="52"/>
                  <a:pt x="302" y="62"/>
                  <a:pt x="290" y="80"/>
                </a:cubicBezTo>
                <a:cubicBezTo>
                  <a:pt x="282" y="94"/>
                  <a:pt x="282" y="94"/>
                  <a:pt x="282" y="94"/>
                </a:cubicBezTo>
                <a:cubicBezTo>
                  <a:pt x="274" y="106"/>
                  <a:pt x="288" y="116"/>
                  <a:pt x="296" y="103"/>
                </a:cubicBezTo>
                <a:cubicBezTo>
                  <a:pt x="307" y="85"/>
                  <a:pt x="307" y="85"/>
                  <a:pt x="307" y="85"/>
                </a:cubicBezTo>
                <a:cubicBezTo>
                  <a:pt x="310" y="80"/>
                  <a:pt x="314" y="76"/>
                  <a:pt x="319" y="76"/>
                </a:cubicBezTo>
                <a:cubicBezTo>
                  <a:pt x="329" y="76"/>
                  <a:pt x="340" y="84"/>
                  <a:pt x="348" y="93"/>
                </a:cubicBezTo>
                <a:cubicBezTo>
                  <a:pt x="380" y="125"/>
                  <a:pt x="359" y="165"/>
                  <a:pt x="356" y="169"/>
                </a:cubicBezTo>
                <a:cubicBezTo>
                  <a:pt x="340" y="188"/>
                  <a:pt x="319" y="195"/>
                  <a:pt x="294" y="195"/>
                </a:cubicBezTo>
                <a:cubicBezTo>
                  <a:pt x="281" y="195"/>
                  <a:pt x="281" y="195"/>
                  <a:pt x="281" y="195"/>
                </a:cubicBezTo>
                <a:cubicBezTo>
                  <a:pt x="271" y="194"/>
                  <a:pt x="260" y="188"/>
                  <a:pt x="260" y="178"/>
                </a:cubicBezTo>
                <a:cubicBezTo>
                  <a:pt x="260" y="147"/>
                  <a:pt x="260" y="147"/>
                  <a:pt x="260" y="147"/>
                </a:cubicBezTo>
                <a:cubicBezTo>
                  <a:pt x="260" y="135"/>
                  <a:pt x="239" y="132"/>
                  <a:pt x="239" y="147"/>
                </a:cubicBezTo>
                <a:cubicBezTo>
                  <a:pt x="239" y="177"/>
                  <a:pt x="239" y="177"/>
                  <a:pt x="239" y="177"/>
                </a:cubicBezTo>
                <a:cubicBezTo>
                  <a:pt x="239" y="190"/>
                  <a:pt x="234" y="194"/>
                  <a:pt x="220" y="194"/>
                </a:cubicBezTo>
                <a:cubicBezTo>
                  <a:pt x="203" y="194"/>
                  <a:pt x="203" y="194"/>
                  <a:pt x="203" y="194"/>
                </a:cubicBezTo>
                <a:cubicBezTo>
                  <a:pt x="195" y="194"/>
                  <a:pt x="190" y="189"/>
                  <a:pt x="184" y="184"/>
                </a:cubicBezTo>
                <a:cubicBezTo>
                  <a:pt x="170" y="169"/>
                  <a:pt x="170" y="169"/>
                  <a:pt x="170" y="169"/>
                </a:cubicBezTo>
                <a:cubicBezTo>
                  <a:pt x="157" y="156"/>
                  <a:pt x="144" y="171"/>
                  <a:pt x="156" y="183"/>
                </a:cubicBezTo>
                <a:cubicBezTo>
                  <a:pt x="172" y="198"/>
                  <a:pt x="172" y="198"/>
                  <a:pt x="172" y="198"/>
                </a:cubicBezTo>
                <a:cubicBezTo>
                  <a:pt x="179" y="205"/>
                  <a:pt x="181" y="211"/>
                  <a:pt x="181" y="219"/>
                </a:cubicBezTo>
                <a:cubicBezTo>
                  <a:pt x="181" y="241"/>
                  <a:pt x="181" y="241"/>
                  <a:pt x="181" y="241"/>
                </a:cubicBezTo>
                <a:cubicBezTo>
                  <a:pt x="181" y="252"/>
                  <a:pt x="178" y="259"/>
                  <a:pt x="163" y="259"/>
                </a:cubicBezTo>
                <a:cubicBezTo>
                  <a:pt x="140" y="259"/>
                  <a:pt x="140" y="259"/>
                  <a:pt x="140" y="259"/>
                </a:cubicBezTo>
                <a:cubicBezTo>
                  <a:pt x="123" y="259"/>
                  <a:pt x="122" y="279"/>
                  <a:pt x="140" y="279"/>
                </a:cubicBezTo>
                <a:cubicBezTo>
                  <a:pt x="163" y="278"/>
                  <a:pt x="163" y="278"/>
                  <a:pt x="163" y="278"/>
                </a:cubicBezTo>
                <a:cubicBezTo>
                  <a:pt x="173" y="278"/>
                  <a:pt x="180" y="281"/>
                  <a:pt x="180" y="295"/>
                </a:cubicBezTo>
                <a:cubicBezTo>
                  <a:pt x="178" y="564"/>
                  <a:pt x="178" y="564"/>
                  <a:pt x="178" y="564"/>
                </a:cubicBezTo>
                <a:cubicBezTo>
                  <a:pt x="315" y="564"/>
                  <a:pt x="315" y="564"/>
                  <a:pt x="315" y="564"/>
                </a:cubicBezTo>
                <a:cubicBezTo>
                  <a:pt x="315" y="479"/>
                  <a:pt x="315" y="479"/>
                  <a:pt x="315" y="479"/>
                </a:cubicBezTo>
                <a:cubicBezTo>
                  <a:pt x="315" y="465"/>
                  <a:pt x="319" y="460"/>
                  <a:pt x="335" y="460"/>
                </a:cubicBezTo>
                <a:cubicBezTo>
                  <a:pt x="390" y="460"/>
                  <a:pt x="390" y="460"/>
                  <a:pt x="390" y="460"/>
                </a:cubicBezTo>
                <a:cubicBezTo>
                  <a:pt x="411" y="460"/>
                  <a:pt x="420" y="451"/>
                  <a:pt x="420" y="430"/>
                </a:cubicBezTo>
                <a:cubicBezTo>
                  <a:pt x="420" y="354"/>
                  <a:pt x="420" y="354"/>
                  <a:pt x="420" y="354"/>
                </a:cubicBezTo>
                <a:cubicBezTo>
                  <a:pt x="420" y="347"/>
                  <a:pt x="423" y="344"/>
                  <a:pt x="430" y="344"/>
                </a:cubicBezTo>
                <a:cubicBezTo>
                  <a:pt x="450" y="344"/>
                  <a:pt x="450" y="344"/>
                  <a:pt x="450" y="344"/>
                </a:cubicBezTo>
                <a:cubicBezTo>
                  <a:pt x="468" y="344"/>
                  <a:pt x="473" y="335"/>
                  <a:pt x="467" y="319"/>
                </a:cubicBezTo>
                <a:close/>
              </a:path>
            </a:pathLst>
          </a:cu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endParaRPr lang="en-AU" kern="0">
              <a:solidFill>
                <a:prstClr val="white"/>
              </a:solidFill>
            </a:endParaRPr>
          </a:p>
        </p:txBody>
      </p:sp>
      <p:sp>
        <p:nvSpPr>
          <p:cNvPr id="22" name="矩形 21"/>
          <p:cNvSpPr/>
          <p:nvPr/>
        </p:nvSpPr>
        <p:spPr>
          <a:xfrm>
            <a:off x="514351" y="3798276"/>
            <a:ext cx="8147956" cy="300257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5" name="MH_Other_3"/>
          <p:cNvSpPr/>
          <p:nvPr>
            <p:custDataLst>
              <p:tags r:id="rId1"/>
            </p:custDataLst>
          </p:nvPr>
        </p:nvSpPr>
        <p:spPr>
          <a:xfrm>
            <a:off x="2033544" y="274735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6" name="KSO_Shape"/>
          <p:cNvSpPr/>
          <p:nvPr/>
        </p:nvSpPr>
        <p:spPr bwMode="auto">
          <a:xfrm>
            <a:off x="2263972" y="3006648"/>
            <a:ext cx="591657" cy="677470"/>
          </a:xfrm>
          <a:custGeom>
            <a:avLst/>
            <a:gdLst>
              <a:gd name="T0" fmla="*/ 2809875 w 4627563"/>
              <a:gd name="T1" fmla="*/ 4811712 h 5299074"/>
              <a:gd name="T2" fmla="*/ 2745224 w 4627563"/>
              <a:gd name="T3" fmla="*/ 4870449 h 5299074"/>
              <a:gd name="T4" fmla="*/ 2693583 w 4627563"/>
              <a:gd name="T5" fmla="*/ 4799805 h 5299074"/>
              <a:gd name="T6" fmla="*/ 3054173 w 4627563"/>
              <a:gd name="T7" fmla="*/ 4245768 h 5299074"/>
              <a:gd name="T8" fmla="*/ 3143251 w 4627563"/>
              <a:gd name="T9" fmla="*/ 4339034 h 5299074"/>
              <a:gd name="T10" fmla="*/ 3063717 w 4627563"/>
              <a:gd name="T11" fmla="*/ 4441428 h 5299074"/>
              <a:gd name="T12" fmla="*/ 2956345 w 4627563"/>
              <a:gd name="T13" fmla="*/ 4391421 h 5299074"/>
              <a:gd name="T14" fmla="*/ 2973843 w 4627563"/>
              <a:gd name="T15" fmla="*/ 4273946 h 5299074"/>
              <a:gd name="T16" fmla="*/ 3313113 w 4627563"/>
              <a:gd name="T17" fmla="*/ 3781821 h 5299074"/>
              <a:gd name="T18" fmla="*/ 3390107 w 4627563"/>
              <a:gd name="T19" fmla="*/ 3842543 h 5299074"/>
              <a:gd name="T20" fmla="*/ 3397647 w 4627563"/>
              <a:gd name="T21" fmla="*/ 3943746 h 5299074"/>
              <a:gd name="T22" fmla="*/ 3329782 w 4627563"/>
              <a:gd name="T23" fmla="*/ 4014787 h 5299074"/>
              <a:gd name="T24" fmla="*/ 3228578 w 4627563"/>
              <a:gd name="T25" fmla="*/ 4012009 h 5299074"/>
              <a:gd name="T26" fmla="*/ 3164681 w 4627563"/>
              <a:gd name="T27" fmla="*/ 3937793 h 5299074"/>
              <a:gd name="T28" fmla="*/ 3176984 w 4627563"/>
              <a:gd name="T29" fmla="*/ 3837781 h 5299074"/>
              <a:gd name="T30" fmla="*/ 3257153 w 4627563"/>
              <a:gd name="T31" fmla="*/ 3780631 h 5299074"/>
              <a:gd name="T32" fmla="*/ 2749233 w 4627563"/>
              <a:gd name="T33" fmla="*/ 3662481 h 5299074"/>
              <a:gd name="T34" fmla="*/ 2837260 w 4627563"/>
              <a:gd name="T35" fmla="*/ 3818473 h 5299074"/>
              <a:gd name="T36" fmla="*/ 2780558 w 4627563"/>
              <a:gd name="T37" fmla="*/ 3991178 h 5299074"/>
              <a:gd name="T38" fmla="*/ 2616002 w 4627563"/>
              <a:gd name="T39" fmla="*/ 4064000 h 5299074"/>
              <a:gd name="T40" fmla="*/ 2451446 w 4627563"/>
              <a:gd name="T41" fmla="*/ 3991178 h 5299074"/>
              <a:gd name="T42" fmla="*/ 2395140 w 4627563"/>
              <a:gd name="T43" fmla="*/ 3818473 h 5299074"/>
              <a:gd name="T44" fmla="*/ 2483167 w 4627563"/>
              <a:gd name="T45" fmla="*/ 3662481 h 5299074"/>
              <a:gd name="T46" fmla="*/ 2204869 w 4627563"/>
              <a:gd name="T47" fmla="*/ 3415897 h 5299074"/>
              <a:gd name="T48" fmla="*/ 2282395 w 4627563"/>
              <a:gd name="T49" fmla="*/ 3464853 h 5299074"/>
              <a:gd name="T50" fmla="*/ 2298297 w 4627563"/>
              <a:gd name="T51" fmla="*/ 3556447 h 5299074"/>
              <a:gd name="T52" fmla="*/ 2241843 w 4627563"/>
              <a:gd name="T53" fmla="*/ 3627907 h 5299074"/>
              <a:gd name="T54" fmla="*/ 2148415 w 4627563"/>
              <a:gd name="T55" fmla="*/ 3634619 h 5299074"/>
              <a:gd name="T56" fmla="*/ 2082419 w 4627563"/>
              <a:gd name="T57" fmla="*/ 3572634 h 5299074"/>
              <a:gd name="T58" fmla="*/ 2084805 w 4627563"/>
              <a:gd name="T59" fmla="*/ 3479065 h 5299074"/>
              <a:gd name="T60" fmla="*/ 2153583 w 4627563"/>
              <a:gd name="T61" fmla="*/ 3419845 h 5299074"/>
              <a:gd name="T62" fmla="*/ 2956426 w 4627563"/>
              <a:gd name="T63" fmla="*/ 3238079 h 5299074"/>
              <a:gd name="T64" fmla="*/ 3038085 w 4627563"/>
              <a:gd name="T65" fmla="*/ 3342332 h 5299074"/>
              <a:gd name="T66" fmla="*/ 3015093 w 4627563"/>
              <a:gd name="T67" fmla="*/ 3476712 h 5299074"/>
              <a:gd name="T68" fmla="*/ 2902515 w 4627563"/>
              <a:gd name="T69" fmla="*/ 3548065 h 5299074"/>
              <a:gd name="T70" fmla="*/ 2771703 w 4627563"/>
              <a:gd name="T71" fmla="*/ 3511992 h 5299074"/>
              <a:gd name="T72" fmla="*/ 2711450 w 4627563"/>
              <a:gd name="T73" fmla="*/ 3392675 h 5299074"/>
              <a:gd name="T74" fmla="*/ 2760207 w 4627563"/>
              <a:gd name="T75" fmla="*/ 3266620 h 5299074"/>
              <a:gd name="T76" fmla="*/ 1341242 w 4627563"/>
              <a:gd name="T77" fmla="*/ 3000374 h 5299074"/>
              <a:gd name="T78" fmla="*/ 403620 w 4627563"/>
              <a:gd name="T79" fmla="*/ 4688870 h 5299074"/>
              <a:gd name="T80" fmla="*/ 498850 w 4627563"/>
              <a:gd name="T81" fmla="*/ 4903704 h 5299074"/>
              <a:gd name="T82" fmla="*/ 4005310 w 4627563"/>
              <a:gd name="T83" fmla="*/ 5016085 h 5299074"/>
              <a:gd name="T84" fmla="*/ 4184661 w 4627563"/>
              <a:gd name="T85" fmla="*/ 4815944 h 5299074"/>
              <a:gd name="T86" fmla="*/ 4235053 w 4627563"/>
              <a:gd name="T87" fmla="*/ 4552265 h 5299074"/>
              <a:gd name="T88" fmla="*/ 3271841 w 4627563"/>
              <a:gd name="T89" fmla="*/ 3015685 h 5299074"/>
              <a:gd name="T90" fmla="*/ 2892903 w 4627563"/>
              <a:gd name="T91" fmla="*/ 3076933 h 5299074"/>
              <a:gd name="T92" fmla="*/ 1694982 w 4627563"/>
              <a:gd name="T93" fmla="*/ 3074149 h 5299074"/>
              <a:gd name="T94" fmla="*/ 1349374 w 4627563"/>
              <a:gd name="T95" fmla="*/ 3013299 h 5299074"/>
              <a:gd name="T96" fmla="*/ 2995870 w 4627563"/>
              <a:gd name="T97" fmla="*/ 46427 h 5299074"/>
              <a:gd name="T98" fmla="*/ 3112958 w 4627563"/>
              <a:gd name="T99" fmla="*/ 207534 h 5299074"/>
              <a:gd name="T100" fmla="*/ 3105417 w 4627563"/>
              <a:gd name="T101" fmla="*/ 379356 h 5299074"/>
              <a:gd name="T102" fmla="*/ 4604543 w 4627563"/>
              <a:gd name="T103" fmla="*/ 4495920 h 5299074"/>
              <a:gd name="T104" fmla="*/ 4621213 w 4627563"/>
              <a:gd name="T105" fmla="*/ 4792341 h 5299074"/>
              <a:gd name="T106" fmla="*/ 4525161 w 4627563"/>
              <a:gd name="T107" fmla="*/ 5066144 h 5299074"/>
              <a:gd name="T108" fmla="*/ 4255659 w 4627563"/>
              <a:gd name="T109" fmla="*/ 5299074 h 5299074"/>
              <a:gd name="T110" fmla="*/ 113119 w 4627563"/>
              <a:gd name="T111" fmla="*/ 5082016 h 5299074"/>
              <a:gd name="T112" fmla="*/ 8335 w 4627563"/>
              <a:gd name="T113" fmla="*/ 4807817 h 5299074"/>
              <a:gd name="T114" fmla="*/ 20640 w 4627563"/>
              <a:gd name="T115" fmla="*/ 4504649 h 5299074"/>
              <a:gd name="T116" fmla="*/ 1525322 w 4627563"/>
              <a:gd name="T117" fmla="*/ 390466 h 5299074"/>
              <a:gd name="T118" fmla="*/ 1512224 w 4627563"/>
              <a:gd name="T119" fmla="*/ 217058 h 5299074"/>
              <a:gd name="T120" fmla="*/ 1623358 w 4627563"/>
              <a:gd name="T121" fmla="*/ 52776 h 52990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4627563" h="5299074">
                <a:moveTo>
                  <a:pt x="2751137" y="4752974"/>
                </a:moveTo>
                <a:lnTo>
                  <a:pt x="2757445" y="4753371"/>
                </a:lnTo>
                <a:lnTo>
                  <a:pt x="2762964" y="4754165"/>
                </a:lnTo>
                <a:lnTo>
                  <a:pt x="2768483" y="4755355"/>
                </a:lnTo>
                <a:lnTo>
                  <a:pt x="2774002" y="4757340"/>
                </a:lnTo>
                <a:lnTo>
                  <a:pt x="2779127" y="4760118"/>
                </a:lnTo>
                <a:lnTo>
                  <a:pt x="2783857" y="4762896"/>
                </a:lnTo>
                <a:lnTo>
                  <a:pt x="2788193" y="4766071"/>
                </a:lnTo>
                <a:lnTo>
                  <a:pt x="2792530" y="4770040"/>
                </a:lnTo>
                <a:lnTo>
                  <a:pt x="2796472" y="4774009"/>
                </a:lnTo>
                <a:lnTo>
                  <a:pt x="2800020" y="4778771"/>
                </a:lnTo>
                <a:lnTo>
                  <a:pt x="2802779" y="4783534"/>
                </a:lnTo>
                <a:lnTo>
                  <a:pt x="2805144" y="4788693"/>
                </a:lnTo>
                <a:lnTo>
                  <a:pt x="2807116" y="4793852"/>
                </a:lnTo>
                <a:lnTo>
                  <a:pt x="2808298" y="4799805"/>
                </a:lnTo>
                <a:lnTo>
                  <a:pt x="2809481" y="4805759"/>
                </a:lnTo>
                <a:lnTo>
                  <a:pt x="2809875" y="4811712"/>
                </a:lnTo>
                <a:lnTo>
                  <a:pt x="2809481" y="4817665"/>
                </a:lnTo>
                <a:lnTo>
                  <a:pt x="2808298" y="4823618"/>
                </a:lnTo>
                <a:lnTo>
                  <a:pt x="2807116" y="4829174"/>
                </a:lnTo>
                <a:lnTo>
                  <a:pt x="2805144" y="4834730"/>
                </a:lnTo>
                <a:lnTo>
                  <a:pt x="2802779" y="4839890"/>
                </a:lnTo>
                <a:lnTo>
                  <a:pt x="2800020" y="4844652"/>
                </a:lnTo>
                <a:lnTo>
                  <a:pt x="2796472" y="4849415"/>
                </a:lnTo>
                <a:lnTo>
                  <a:pt x="2792530" y="4853384"/>
                </a:lnTo>
                <a:lnTo>
                  <a:pt x="2788193" y="4857352"/>
                </a:lnTo>
                <a:lnTo>
                  <a:pt x="2783857" y="4860527"/>
                </a:lnTo>
                <a:lnTo>
                  <a:pt x="2779127" y="4863305"/>
                </a:lnTo>
                <a:lnTo>
                  <a:pt x="2774002" y="4866084"/>
                </a:lnTo>
                <a:lnTo>
                  <a:pt x="2768483" y="4868068"/>
                </a:lnTo>
                <a:lnTo>
                  <a:pt x="2762964" y="4869655"/>
                </a:lnTo>
                <a:lnTo>
                  <a:pt x="2757445" y="4870449"/>
                </a:lnTo>
                <a:lnTo>
                  <a:pt x="2751137" y="4870449"/>
                </a:lnTo>
                <a:lnTo>
                  <a:pt x="2745224" y="4870449"/>
                </a:lnTo>
                <a:lnTo>
                  <a:pt x="2739705" y="4869655"/>
                </a:lnTo>
                <a:lnTo>
                  <a:pt x="2733792" y="4868068"/>
                </a:lnTo>
                <a:lnTo>
                  <a:pt x="2728273" y="4866084"/>
                </a:lnTo>
                <a:lnTo>
                  <a:pt x="2723543" y="4863305"/>
                </a:lnTo>
                <a:lnTo>
                  <a:pt x="2718418" y="4860527"/>
                </a:lnTo>
                <a:lnTo>
                  <a:pt x="2714082" y="4857352"/>
                </a:lnTo>
                <a:lnTo>
                  <a:pt x="2709745" y="4853384"/>
                </a:lnTo>
                <a:lnTo>
                  <a:pt x="2706197" y="4849415"/>
                </a:lnTo>
                <a:lnTo>
                  <a:pt x="2702649" y="4844652"/>
                </a:lnTo>
                <a:lnTo>
                  <a:pt x="2699890" y="4839890"/>
                </a:lnTo>
                <a:lnTo>
                  <a:pt x="2697525" y="4834730"/>
                </a:lnTo>
                <a:lnTo>
                  <a:pt x="2695554" y="4829174"/>
                </a:lnTo>
                <a:lnTo>
                  <a:pt x="2693583" y="4823618"/>
                </a:lnTo>
                <a:lnTo>
                  <a:pt x="2692794" y="4817665"/>
                </a:lnTo>
                <a:lnTo>
                  <a:pt x="2692400" y="4811712"/>
                </a:lnTo>
                <a:lnTo>
                  <a:pt x="2692794" y="4805759"/>
                </a:lnTo>
                <a:lnTo>
                  <a:pt x="2693583" y="4799805"/>
                </a:lnTo>
                <a:lnTo>
                  <a:pt x="2695554" y="4793852"/>
                </a:lnTo>
                <a:lnTo>
                  <a:pt x="2697525" y="4788693"/>
                </a:lnTo>
                <a:lnTo>
                  <a:pt x="2699890" y="4783534"/>
                </a:lnTo>
                <a:lnTo>
                  <a:pt x="2702649" y="4778771"/>
                </a:lnTo>
                <a:lnTo>
                  <a:pt x="2706197" y="4774009"/>
                </a:lnTo>
                <a:lnTo>
                  <a:pt x="2709745" y="4770040"/>
                </a:lnTo>
                <a:lnTo>
                  <a:pt x="2714082" y="4766071"/>
                </a:lnTo>
                <a:lnTo>
                  <a:pt x="2718418" y="4762896"/>
                </a:lnTo>
                <a:lnTo>
                  <a:pt x="2723543" y="4760118"/>
                </a:lnTo>
                <a:lnTo>
                  <a:pt x="2728273" y="4757340"/>
                </a:lnTo>
                <a:lnTo>
                  <a:pt x="2733792" y="4755355"/>
                </a:lnTo>
                <a:lnTo>
                  <a:pt x="2739705" y="4754165"/>
                </a:lnTo>
                <a:lnTo>
                  <a:pt x="2745224" y="4753371"/>
                </a:lnTo>
                <a:lnTo>
                  <a:pt x="2751137" y="4752974"/>
                </a:lnTo>
                <a:close/>
                <a:moveTo>
                  <a:pt x="3043833" y="4244974"/>
                </a:moveTo>
                <a:lnTo>
                  <a:pt x="3049401" y="4245371"/>
                </a:lnTo>
                <a:lnTo>
                  <a:pt x="3054173" y="4245768"/>
                </a:lnTo>
                <a:lnTo>
                  <a:pt x="3059342" y="4246165"/>
                </a:lnTo>
                <a:lnTo>
                  <a:pt x="3063717" y="4246959"/>
                </a:lnTo>
                <a:lnTo>
                  <a:pt x="3073261" y="4249340"/>
                </a:lnTo>
                <a:lnTo>
                  <a:pt x="3082407" y="4252912"/>
                </a:lnTo>
                <a:lnTo>
                  <a:pt x="3091156" y="4256881"/>
                </a:lnTo>
                <a:lnTo>
                  <a:pt x="3099507" y="4262040"/>
                </a:lnTo>
                <a:lnTo>
                  <a:pt x="3107063" y="4267596"/>
                </a:lnTo>
                <a:lnTo>
                  <a:pt x="3114221" y="4273946"/>
                </a:lnTo>
                <a:lnTo>
                  <a:pt x="3120584" y="4281090"/>
                </a:lnTo>
                <a:lnTo>
                  <a:pt x="3126151" y="4289027"/>
                </a:lnTo>
                <a:lnTo>
                  <a:pt x="3131321" y="4296568"/>
                </a:lnTo>
                <a:lnTo>
                  <a:pt x="3135298" y="4305299"/>
                </a:lnTo>
                <a:lnTo>
                  <a:pt x="3138877" y="4314824"/>
                </a:lnTo>
                <a:lnTo>
                  <a:pt x="3141263" y="4324349"/>
                </a:lnTo>
                <a:lnTo>
                  <a:pt x="3142058" y="4329112"/>
                </a:lnTo>
                <a:lnTo>
                  <a:pt x="3142853" y="4334271"/>
                </a:lnTo>
                <a:lnTo>
                  <a:pt x="3143251" y="4339034"/>
                </a:lnTo>
                <a:lnTo>
                  <a:pt x="3143251" y="4344193"/>
                </a:lnTo>
                <a:lnTo>
                  <a:pt x="3143251" y="4348956"/>
                </a:lnTo>
                <a:lnTo>
                  <a:pt x="3142853" y="4354115"/>
                </a:lnTo>
                <a:lnTo>
                  <a:pt x="3142058" y="4359275"/>
                </a:lnTo>
                <a:lnTo>
                  <a:pt x="3141263" y="4364037"/>
                </a:lnTo>
                <a:lnTo>
                  <a:pt x="3138877" y="4373562"/>
                </a:lnTo>
                <a:lnTo>
                  <a:pt x="3135298" y="4382690"/>
                </a:lnTo>
                <a:lnTo>
                  <a:pt x="3131321" y="4391421"/>
                </a:lnTo>
                <a:lnTo>
                  <a:pt x="3126151" y="4399359"/>
                </a:lnTo>
                <a:lnTo>
                  <a:pt x="3120584" y="4407297"/>
                </a:lnTo>
                <a:lnTo>
                  <a:pt x="3114221" y="4414440"/>
                </a:lnTo>
                <a:lnTo>
                  <a:pt x="3107063" y="4420393"/>
                </a:lnTo>
                <a:lnTo>
                  <a:pt x="3099507" y="4426347"/>
                </a:lnTo>
                <a:lnTo>
                  <a:pt x="3091156" y="4431506"/>
                </a:lnTo>
                <a:lnTo>
                  <a:pt x="3082407" y="4435475"/>
                </a:lnTo>
                <a:lnTo>
                  <a:pt x="3073261" y="4438650"/>
                </a:lnTo>
                <a:lnTo>
                  <a:pt x="3063717" y="4441428"/>
                </a:lnTo>
                <a:lnTo>
                  <a:pt x="3059342" y="4442222"/>
                </a:lnTo>
                <a:lnTo>
                  <a:pt x="3054173" y="4442618"/>
                </a:lnTo>
                <a:lnTo>
                  <a:pt x="3049401" y="4443015"/>
                </a:lnTo>
                <a:lnTo>
                  <a:pt x="3043833" y="4443412"/>
                </a:lnTo>
                <a:lnTo>
                  <a:pt x="3038663" y="4443015"/>
                </a:lnTo>
                <a:lnTo>
                  <a:pt x="3033891" y="4442618"/>
                </a:lnTo>
                <a:lnTo>
                  <a:pt x="3028722" y="4442222"/>
                </a:lnTo>
                <a:lnTo>
                  <a:pt x="3023950" y="4441428"/>
                </a:lnTo>
                <a:lnTo>
                  <a:pt x="3014405" y="4438650"/>
                </a:lnTo>
                <a:lnTo>
                  <a:pt x="3005259" y="4435475"/>
                </a:lnTo>
                <a:lnTo>
                  <a:pt x="2996908" y="4431506"/>
                </a:lnTo>
                <a:lnTo>
                  <a:pt x="2988557" y="4426347"/>
                </a:lnTo>
                <a:lnTo>
                  <a:pt x="2981001" y="4420393"/>
                </a:lnTo>
                <a:lnTo>
                  <a:pt x="2973843" y="4414440"/>
                </a:lnTo>
                <a:lnTo>
                  <a:pt x="2967083" y="4407297"/>
                </a:lnTo>
                <a:lnTo>
                  <a:pt x="2961515" y="4399359"/>
                </a:lnTo>
                <a:lnTo>
                  <a:pt x="2956345" y="4391421"/>
                </a:lnTo>
                <a:lnTo>
                  <a:pt x="2952369" y="4382690"/>
                </a:lnTo>
                <a:lnTo>
                  <a:pt x="2948790" y="4373562"/>
                </a:lnTo>
                <a:lnTo>
                  <a:pt x="2946801" y="4364037"/>
                </a:lnTo>
                <a:lnTo>
                  <a:pt x="2945608" y="4359275"/>
                </a:lnTo>
                <a:lnTo>
                  <a:pt x="2945211" y="4354115"/>
                </a:lnTo>
                <a:lnTo>
                  <a:pt x="2944813" y="4348956"/>
                </a:lnTo>
                <a:lnTo>
                  <a:pt x="2944813" y="4344193"/>
                </a:lnTo>
                <a:lnTo>
                  <a:pt x="2944813" y="4339034"/>
                </a:lnTo>
                <a:lnTo>
                  <a:pt x="2945211" y="4334271"/>
                </a:lnTo>
                <a:lnTo>
                  <a:pt x="2945608" y="4329112"/>
                </a:lnTo>
                <a:lnTo>
                  <a:pt x="2946801" y="4324349"/>
                </a:lnTo>
                <a:lnTo>
                  <a:pt x="2948790" y="4314824"/>
                </a:lnTo>
                <a:lnTo>
                  <a:pt x="2952369" y="4305299"/>
                </a:lnTo>
                <a:lnTo>
                  <a:pt x="2956345" y="4296568"/>
                </a:lnTo>
                <a:lnTo>
                  <a:pt x="2961515" y="4289027"/>
                </a:lnTo>
                <a:lnTo>
                  <a:pt x="2967083" y="4281090"/>
                </a:lnTo>
                <a:lnTo>
                  <a:pt x="2973843" y="4273946"/>
                </a:lnTo>
                <a:lnTo>
                  <a:pt x="2981001" y="4267596"/>
                </a:lnTo>
                <a:lnTo>
                  <a:pt x="2988557" y="4262040"/>
                </a:lnTo>
                <a:lnTo>
                  <a:pt x="2996908" y="4256881"/>
                </a:lnTo>
                <a:lnTo>
                  <a:pt x="3005259" y="4252912"/>
                </a:lnTo>
                <a:lnTo>
                  <a:pt x="3014405" y="4249340"/>
                </a:lnTo>
                <a:lnTo>
                  <a:pt x="3023950" y="4246959"/>
                </a:lnTo>
                <a:lnTo>
                  <a:pt x="3028722" y="4246165"/>
                </a:lnTo>
                <a:lnTo>
                  <a:pt x="3033891" y="4245768"/>
                </a:lnTo>
                <a:lnTo>
                  <a:pt x="3038663" y="4245371"/>
                </a:lnTo>
                <a:lnTo>
                  <a:pt x="3043833" y="4244974"/>
                </a:lnTo>
                <a:close/>
                <a:moveTo>
                  <a:pt x="3275806" y="3778249"/>
                </a:moveTo>
                <a:lnTo>
                  <a:pt x="3282157" y="3778249"/>
                </a:lnTo>
                <a:lnTo>
                  <a:pt x="3288507" y="3778249"/>
                </a:lnTo>
                <a:lnTo>
                  <a:pt x="3294460" y="3779043"/>
                </a:lnTo>
                <a:lnTo>
                  <a:pt x="3300810" y="3779440"/>
                </a:lnTo>
                <a:lnTo>
                  <a:pt x="3306763" y="3780631"/>
                </a:lnTo>
                <a:lnTo>
                  <a:pt x="3313113" y="3781821"/>
                </a:lnTo>
                <a:lnTo>
                  <a:pt x="3318669" y="3783806"/>
                </a:lnTo>
                <a:lnTo>
                  <a:pt x="3324622" y="3785790"/>
                </a:lnTo>
                <a:lnTo>
                  <a:pt x="3329782" y="3787774"/>
                </a:lnTo>
                <a:lnTo>
                  <a:pt x="3335338" y="3790156"/>
                </a:lnTo>
                <a:lnTo>
                  <a:pt x="3340894" y="3793331"/>
                </a:lnTo>
                <a:lnTo>
                  <a:pt x="3345657" y="3796109"/>
                </a:lnTo>
                <a:lnTo>
                  <a:pt x="3350816" y="3799284"/>
                </a:lnTo>
                <a:lnTo>
                  <a:pt x="3355579" y="3802856"/>
                </a:lnTo>
                <a:lnTo>
                  <a:pt x="3360341" y="3806427"/>
                </a:lnTo>
                <a:lnTo>
                  <a:pt x="3364707" y="3810396"/>
                </a:lnTo>
                <a:lnTo>
                  <a:pt x="3369072" y="3814365"/>
                </a:lnTo>
                <a:lnTo>
                  <a:pt x="3373041" y="3818731"/>
                </a:lnTo>
                <a:lnTo>
                  <a:pt x="3377010" y="3823096"/>
                </a:lnTo>
                <a:lnTo>
                  <a:pt x="3380582" y="3827859"/>
                </a:lnTo>
                <a:lnTo>
                  <a:pt x="3384154" y="3832621"/>
                </a:lnTo>
                <a:lnTo>
                  <a:pt x="3387329" y="3837781"/>
                </a:lnTo>
                <a:lnTo>
                  <a:pt x="3390107" y="3842543"/>
                </a:lnTo>
                <a:lnTo>
                  <a:pt x="3393282" y="3848099"/>
                </a:lnTo>
                <a:lnTo>
                  <a:pt x="3395663" y="3853656"/>
                </a:lnTo>
                <a:lnTo>
                  <a:pt x="3397647" y="3858815"/>
                </a:lnTo>
                <a:lnTo>
                  <a:pt x="3399235" y="3864768"/>
                </a:lnTo>
                <a:lnTo>
                  <a:pt x="3401219" y="3870324"/>
                </a:lnTo>
                <a:lnTo>
                  <a:pt x="3402807" y="3876278"/>
                </a:lnTo>
                <a:lnTo>
                  <a:pt x="3403601" y="3882628"/>
                </a:lnTo>
                <a:lnTo>
                  <a:pt x="3404394" y="3888978"/>
                </a:lnTo>
                <a:lnTo>
                  <a:pt x="3404791" y="3894931"/>
                </a:lnTo>
                <a:lnTo>
                  <a:pt x="3405188" y="3901281"/>
                </a:lnTo>
                <a:lnTo>
                  <a:pt x="3404791" y="3907631"/>
                </a:lnTo>
                <a:lnTo>
                  <a:pt x="3404394" y="3913584"/>
                </a:lnTo>
                <a:lnTo>
                  <a:pt x="3403601" y="3919934"/>
                </a:lnTo>
                <a:lnTo>
                  <a:pt x="3402807" y="3926284"/>
                </a:lnTo>
                <a:lnTo>
                  <a:pt x="3401219" y="3931840"/>
                </a:lnTo>
                <a:lnTo>
                  <a:pt x="3399235" y="3937793"/>
                </a:lnTo>
                <a:lnTo>
                  <a:pt x="3397647" y="3943746"/>
                </a:lnTo>
                <a:lnTo>
                  <a:pt x="3395663" y="3948906"/>
                </a:lnTo>
                <a:lnTo>
                  <a:pt x="3393282" y="3954462"/>
                </a:lnTo>
                <a:lnTo>
                  <a:pt x="3390107" y="3960018"/>
                </a:lnTo>
                <a:lnTo>
                  <a:pt x="3387329" y="3964781"/>
                </a:lnTo>
                <a:lnTo>
                  <a:pt x="3384154" y="3969940"/>
                </a:lnTo>
                <a:lnTo>
                  <a:pt x="3380582" y="3974703"/>
                </a:lnTo>
                <a:lnTo>
                  <a:pt x="3377010" y="3979465"/>
                </a:lnTo>
                <a:lnTo>
                  <a:pt x="3373041" y="3983831"/>
                </a:lnTo>
                <a:lnTo>
                  <a:pt x="3369072" y="3988197"/>
                </a:lnTo>
                <a:lnTo>
                  <a:pt x="3364707" y="3992165"/>
                </a:lnTo>
                <a:lnTo>
                  <a:pt x="3360341" y="3996134"/>
                </a:lnTo>
                <a:lnTo>
                  <a:pt x="3355579" y="3999706"/>
                </a:lnTo>
                <a:lnTo>
                  <a:pt x="3350816" y="4002881"/>
                </a:lnTo>
                <a:lnTo>
                  <a:pt x="3345657" y="4006453"/>
                </a:lnTo>
                <a:lnTo>
                  <a:pt x="3340894" y="4009231"/>
                </a:lnTo>
                <a:lnTo>
                  <a:pt x="3335338" y="4012009"/>
                </a:lnTo>
                <a:lnTo>
                  <a:pt x="3329782" y="4014787"/>
                </a:lnTo>
                <a:lnTo>
                  <a:pt x="3324622" y="4016772"/>
                </a:lnTo>
                <a:lnTo>
                  <a:pt x="3318669" y="4018756"/>
                </a:lnTo>
                <a:lnTo>
                  <a:pt x="3313113" y="4020343"/>
                </a:lnTo>
                <a:lnTo>
                  <a:pt x="3306763" y="4021534"/>
                </a:lnTo>
                <a:lnTo>
                  <a:pt x="3300810" y="4023122"/>
                </a:lnTo>
                <a:lnTo>
                  <a:pt x="3294460" y="4023518"/>
                </a:lnTo>
                <a:lnTo>
                  <a:pt x="3288507" y="4024312"/>
                </a:lnTo>
                <a:lnTo>
                  <a:pt x="3282157" y="4024312"/>
                </a:lnTo>
                <a:lnTo>
                  <a:pt x="3275806" y="4024312"/>
                </a:lnTo>
                <a:lnTo>
                  <a:pt x="3269853" y="4023518"/>
                </a:lnTo>
                <a:lnTo>
                  <a:pt x="3263503" y="4023122"/>
                </a:lnTo>
                <a:lnTo>
                  <a:pt x="3257153" y="4021534"/>
                </a:lnTo>
                <a:lnTo>
                  <a:pt x="3251597" y="4020343"/>
                </a:lnTo>
                <a:lnTo>
                  <a:pt x="3245644" y="4018756"/>
                </a:lnTo>
                <a:lnTo>
                  <a:pt x="3239691" y="4016772"/>
                </a:lnTo>
                <a:lnTo>
                  <a:pt x="3234531" y="4014787"/>
                </a:lnTo>
                <a:lnTo>
                  <a:pt x="3228578" y="4012009"/>
                </a:lnTo>
                <a:lnTo>
                  <a:pt x="3223419" y="4009231"/>
                </a:lnTo>
                <a:lnTo>
                  <a:pt x="3218259" y="4006453"/>
                </a:lnTo>
                <a:lnTo>
                  <a:pt x="3213100" y="4002881"/>
                </a:lnTo>
                <a:lnTo>
                  <a:pt x="3208734" y="3999706"/>
                </a:lnTo>
                <a:lnTo>
                  <a:pt x="3203972" y="3996134"/>
                </a:lnTo>
                <a:lnTo>
                  <a:pt x="3199606" y="3992165"/>
                </a:lnTo>
                <a:lnTo>
                  <a:pt x="3195241" y="3988197"/>
                </a:lnTo>
                <a:lnTo>
                  <a:pt x="3191272" y="3983831"/>
                </a:lnTo>
                <a:lnTo>
                  <a:pt x="3186906" y="3979465"/>
                </a:lnTo>
                <a:lnTo>
                  <a:pt x="3183731" y="3974703"/>
                </a:lnTo>
                <a:lnTo>
                  <a:pt x="3180159" y="3969940"/>
                </a:lnTo>
                <a:lnTo>
                  <a:pt x="3176984" y="3964781"/>
                </a:lnTo>
                <a:lnTo>
                  <a:pt x="3174206" y="3960018"/>
                </a:lnTo>
                <a:lnTo>
                  <a:pt x="3171428" y="3954462"/>
                </a:lnTo>
                <a:lnTo>
                  <a:pt x="3168650" y="3948906"/>
                </a:lnTo>
                <a:lnTo>
                  <a:pt x="3166666" y="3943746"/>
                </a:lnTo>
                <a:lnTo>
                  <a:pt x="3164681" y="3937793"/>
                </a:lnTo>
                <a:lnTo>
                  <a:pt x="3163094" y="3931840"/>
                </a:lnTo>
                <a:lnTo>
                  <a:pt x="3161506" y="3926284"/>
                </a:lnTo>
                <a:lnTo>
                  <a:pt x="3160316" y="3919934"/>
                </a:lnTo>
                <a:lnTo>
                  <a:pt x="3159522" y="3913584"/>
                </a:lnTo>
                <a:lnTo>
                  <a:pt x="3159125" y="3907631"/>
                </a:lnTo>
                <a:lnTo>
                  <a:pt x="3159125" y="3901281"/>
                </a:lnTo>
                <a:lnTo>
                  <a:pt x="3159125" y="3894931"/>
                </a:lnTo>
                <a:lnTo>
                  <a:pt x="3159522" y="3888978"/>
                </a:lnTo>
                <a:lnTo>
                  <a:pt x="3160316" y="3882628"/>
                </a:lnTo>
                <a:lnTo>
                  <a:pt x="3161506" y="3876278"/>
                </a:lnTo>
                <a:lnTo>
                  <a:pt x="3163094" y="3870324"/>
                </a:lnTo>
                <a:lnTo>
                  <a:pt x="3164681" y="3864768"/>
                </a:lnTo>
                <a:lnTo>
                  <a:pt x="3166666" y="3858815"/>
                </a:lnTo>
                <a:lnTo>
                  <a:pt x="3168650" y="3853656"/>
                </a:lnTo>
                <a:lnTo>
                  <a:pt x="3171428" y="3848099"/>
                </a:lnTo>
                <a:lnTo>
                  <a:pt x="3174206" y="3842543"/>
                </a:lnTo>
                <a:lnTo>
                  <a:pt x="3176984" y="3837781"/>
                </a:lnTo>
                <a:lnTo>
                  <a:pt x="3180159" y="3832621"/>
                </a:lnTo>
                <a:lnTo>
                  <a:pt x="3183731" y="3827859"/>
                </a:lnTo>
                <a:lnTo>
                  <a:pt x="3186906" y="3823096"/>
                </a:lnTo>
                <a:lnTo>
                  <a:pt x="3191272" y="3818731"/>
                </a:lnTo>
                <a:lnTo>
                  <a:pt x="3195241" y="3814365"/>
                </a:lnTo>
                <a:lnTo>
                  <a:pt x="3199606" y="3810396"/>
                </a:lnTo>
                <a:lnTo>
                  <a:pt x="3203972" y="3806427"/>
                </a:lnTo>
                <a:lnTo>
                  <a:pt x="3208734" y="3802856"/>
                </a:lnTo>
                <a:lnTo>
                  <a:pt x="3213100" y="3799284"/>
                </a:lnTo>
                <a:lnTo>
                  <a:pt x="3218259" y="3796109"/>
                </a:lnTo>
                <a:lnTo>
                  <a:pt x="3223419" y="3793331"/>
                </a:lnTo>
                <a:lnTo>
                  <a:pt x="3228578" y="3790156"/>
                </a:lnTo>
                <a:lnTo>
                  <a:pt x="3234531" y="3787774"/>
                </a:lnTo>
                <a:lnTo>
                  <a:pt x="3239691" y="3785790"/>
                </a:lnTo>
                <a:lnTo>
                  <a:pt x="3245644" y="3783806"/>
                </a:lnTo>
                <a:lnTo>
                  <a:pt x="3251597" y="3781821"/>
                </a:lnTo>
                <a:lnTo>
                  <a:pt x="3257153" y="3780631"/>
                </a:lnTo>
                <a:lnTo>
                  <a:pt x="3263503" y="3779440"/>
                </a:lnTo>
                <a:lnTo>
                  <a:pt x="3269853" y="3779043"/>
                </a:lnTo>
                <a:lnTo>
                  <a:pt x="3275806" y="3778249"/>
                </a:lnTo>
                <a:close/>
                <a:moveTo>
                  <a:pt x="2616002" y="3617912"/>
                </a:moveTo>
                <a:lnTo>
                  <a:pt x="2627501" y="3618310"/>
                </a:lnTo>
                <a:lnTo>
                  <a:pt x="2638603" y="3619106"/>
                </a:lnTo>
                <a:lnTo>
                  <a:pt x="2650103" y="3620300"/>
                </a:lnTo>
                <a:lnTo>
                  <a:pt x="2660809" y="3622688"/>
                </a:lnTo>
                <a:lnTo>
                  <a:pt x="2671515" y="3625075"/>
                </a:lnTo>
                <a:lnTo>
                  <a:pt x="2682221" y="3627861"/>
                </a:lnTo>
                <a:lnTo>
                  <a:pt x="2692134" y="3631840"/>
                </a:lnTo>
                <a:lnTo>
                  <a:pt x="2702840" y="3635422"/>
                </a:lnTo>
                <a:lnTo>
                  <a:pt x="2712356" y="3640197"/>
                </a:lnTo>
                <a:lnTo>
                  <a:pt x="2722269" y="3644972"/>
                </a:lnTo>
                <a:lnTo>
                  <a:pt x="2731389" y="3650543"/>
                </a:lnTo>
                <a:lnTo>
                  <a:pt x="2740509" y="3656114"/>
                </a:lnTo>
                <a:lnTo>
                  <a:pt x="2749233" y="3662481"/>
                </a:lnTo>
                <a:lnTo>
                  <a:pt x="2757560" y="3669246"/>
                </a:lnTo>
                <a:lnTo>
                  <a:pt x="2765490" y="3676011"/>
                </a:lnTo>
                <a:lnTo>
                  <a:pt x="2773421" y="3683174"/>
                </a:lnTo>
                <a:lnTo>
                  <a:pt x="2780558" y="3691133"/>
                </a:lnTo>
                <a:lnTo>
                  <a:pt x="2787299" y="3699092"/>
                </a:lnTo>
                <a:lnTo>
                  <a:pt x="2794040" y="3707448"/>
                </a:lnTo>
                <a:lnTo>
                  <a:pt x="2800384" y="3716203"/>
                </a:lnTo>
                <a:lnTo>
                  <a:pt x="2805935" y="3725355"/>
                </a:lnTo>
                <a:lnTo>
                  <a:pt x="2811487" y="3734906"/>
                </a:lnTo>
                <a:lnTo>
                  <a:pt x="2816245" y="3744456"/>
                </a:lnTo>
                <a:lnTo>
                  <a:pt x="2821003" y="3754007"/>
                </a:lnTo>
                <a:lnTo>
                  <a:pt x="2824572" y="3764751"/>
                </a:lnTo>
                <a:lnTo>
                  <a:pt x="2828537" y="3775098"/>
                </a:lnTo>
                <a:lnTo>
                  <a:pt x="2831313" y="3785444"/>
                </a:lnTo>
                <a:lnTo>
                  <a:pt x="2833692" y="3796188"/>
                </a:lnTo>
                <a:lnTo>
                  <a:pt x="2835674" y="3806933"/>
                </a:lnTo>
                <a:lnTo>
                  <a:pt x="2837260" y="3818473"/>
                </a:lnTo>
                <a:lnTo>
                  <a:pt x="2838053" y="3829615"/>
                </a:lnTo>
                <a:lnTo>
                  <a:pt x="2838450" y="3841155"/>
                </a:lnTo>
                <a:lnTo>
                  <a:pt x="2838053" y="3852297"/>
                </a:lnTo>
                <a:lnTo>
                  <a:pt x="2837260" y="3864236"/>
                </a:lnTo>
                <a:lnTo>
                  <a:pt x="2835674" y="3874980"/>
                </a:lnTo>
                <a:lnTo>
                  <a:pt x="2833692" y="3886122"/>
                </a:lnTo>
                <a:lnTo>
                  <a:pt x="2831313" y="3896866"/>
                </a:lnTo>
                <a:lnTo>
                  <a:pt x="2828537" y="3907611"/>
                </a:lnTo>
                <a:lnTo>
                  <a:pt x="2824572" y="3917957"/>
                </a:lnTo>
                <a:lnTo>
                  <a:pt x="2821003" y="3927906"/>
                </a:lnTo>
                <a:lnTo>
                  <a:pt x="2816245" y="3937854"/>
                </a:lnTo>
                <a:lnTo>
                  <a:pt x="2811487" y="3947405"/>
                </a:lnTo>
                <a:lnTo>
                  <a:pt x="2805935" y="3956557"/>
                </a:lnTo>
                <a:lnTo>
                  <a:pt x="2800384" y="3965710"/>
                </a:lnTo>
                <a:lnTo>
                  <a:pt x="2794040" y="3974464"/>
                </a:lnTo>
                <a:lnTo>
                  <a:pt x="2787299" y="3982821"/>
                </a:lnTo>
                <a:lnTo>
                  <a:pt x="2780558" y="3991178"/>
                </a:lnTo>
                <a:lnTo>
                  <a:pt x="2773421" y="3998738"/>
                </a:lnTo>
                <a:lnTo>
                  <a:pt x="2765490" y="4006299"/>
                </a:lnTo>
                <a:lnTo>
                  <a:pt x="2757560" y="4013064"/>
                </a:lnTo>
                <a:lnTo>
                  <a:pt x="2749233" y="4019829"/>
                </a:lnTo>
                <a:lnTo>
                  <a:pt x="2740509" y="4026196"/>
                </a:lnTo>
                <a:lnTo>
                  <a:pt x="2731389" y="4032165"/>
                </a:lnTo>
                <a:lnTo>
                  <a:pt x="2722269" y="4037338"/>
                </a:lnTo>
                <a:lnTo>
                  <a:pt x="2712356" y="4042114"/>
                </a:lnTo>
                <a:lnTo>
                  <a:pt x="2702840" y="4046491"/>
                </a:lnTo>
                <a:lnTo>
                  <a:pt x="2692134" y="4050868"/>
                </a:lnTo>
                <a:lnTo>
                  <a:pt x="2682221" y="4054052"/>
                </a:lnTo>
                <a:lnTo>
                  <a:pt x="2671515" y="4056837"/>
                </a:lnTo>
                <a:lnTo>
                  <a:pt x="2660809" y="4059623"/>
                </a:lnTo>
                <a:lnTo>
                  <a:pt x="2650103" y="4061613"/>
                </a:lnTo>
                <a:lnTo>
                  <a:pt x="2638603" y="4062806"/>
                </a:lnTo>
                <a:lnTo>
                  <a:pt x="2627501" y="4063602"/>
                </a:lnTo>
                <a:lnTo>
                  <a:pt x="2616002" y="4064000"/>
                </a:lnTo>
                <a:lnTo>
                  <a:pt x="2604503" y="4063602"/>
                </a:lnTo>
                <a:lnTo>
                  <a:pt x="2593400" y="4062806"/>
                </a:lnTo>
                <a:lnTo>
                  <a:pt x="2582297" y="4061613"/>
                </a:lnTo>
                <a:lnTo>
                  <a:pt x="2571195" y="4059623"/>
                </a:lnTo>
                <a:lnTo>
                  <a:pt x="2560489" y="4056837"/>
                </a:lnTo>
                <a:lnTo>
                  <a:pt x="2549783" y="4054052"/>
                </a:lnTo>
                <a:lnTo>
                  <a:pt x="2539473" y="4050868"/>
                </a:lnTo>
                <a:lnTo>
                  <a:pt x="2529560" y="4046491"/>
                </a:lnTo>
                <a:lnTo>
                  <a:pt x="2519647" y="4042114"/>
                </a:lnTo>
                <a:lnTo>
                  <a:pt x="2510131" y="4037338"/>
                </a:lnTo>
                <a:lnTo>
                  <a:pt x="2501011" y="4032165"/>
                </a:lnTo>
                <a:lnTo>
                  <a:pt x="2491891" y="4026196"/>
                </a:lnTo>
                <a:lnTo>
                  <a:pt x="2483167" y="4019829"/>
                </a:lnTo>
                <a:lnTo>
                  <a:pt x="2474841" y="4013064"/>
                </a:lnTo>
                <a:lnTo>
                  <a:pt x="2466514" y="4006299"/>
                </a:lnTo>
                <a:lnTo>
                  <a:pt x="2458980" y="3998738"/>
                </a:lnTo>
                <a:lnTo>
                  <a:pt x="2451446" y="3991178"/>
                </a:lnTo>
                <a:lnTo>
                  <a:pt x="2444308" y="3982821"/>
                </a:lnTo>
                <a:lnTo>
                  <a:pt x="2437964" y="3974464"/>
                </a:lnTo>
                <a:lnTo>
                  <a:pt x="2431620" y="3965710"/>
                </a:lnTo>
                <a:lnTo>
                  <a:pt x="2425672" y="3956557"/>
                </a:lnTo>
                <a:lnTo>
                  <a:pt x="2420914" y="3947405"/>
                </a:lnTo>
                <a:lnTo>
                  <a:pt x="2415759" y="3937854"/>
                </a:lnTo>
                <a:lnTo>
                  <a:pt x="2411397" y="3927906"/>
                </a:lnTo>
                <a:lnTo>
                  <a:pt x="2407035" y="3917957"/>
                </a:lnTo>
                <a:lnTo>
                  <a:pt x="2403863" y="3907611"/>
                </a:lnTo>
                <a:lnTo>
                  <a:pt x="2400691" y="3896866"/>
                </a:lnTo>
                <a:lnTo>
                  <a:pt x="2398312" y="3886122"/>
                </a:lnTo>
                <a:lnTo>
                  <a:pt x="2396329" y="3874980"/>
                </a:lnTo>
                <a:lnTo>
                  <a:pt x="2395140" y="3864236"/>
                </a:lnTo>
                <a:lnTo>
                  <a:pt x="2394347" y="3852297"/>
                </a:lnTo>
                <a:lnTo>
                  <a:pt x="2393950" y="3841155"/>
                </a:lnTo>
                <a:lnTo>
                  <a:pt x="2394347" y="3829615"/>
                </a:lnTo>
                <a:lnTo>
                  <a:pt x="2395140" y="3818473"/>
                </a:lnTo>
                <a:lnTo>
                  <a:pt x="2396329" y="3806933"/>
                </a:lnTo>
                <a:lnTo>
                  <a:pt x="2398312" y="3796188"/>
                </a:lnTo>
                <a:lnTo>
                  <a:pt x="2400691" y="3785444"/>
                </a:lnTo>
                <a:lnTo>
                  <a:pt x="2403863" y="3775098"/>
                </a:lnTo>
                <a:lnTo>
                  <a:pt x="2407035" y="3764751"/>
                </a:lnTo>
                <a:lnTo>
                  <a:pt x="2411397" y="3754007"/>
                </a:lnTo>
                <a:lnTo>
                  <a:pt x="2415759" y="3744456"/>
                </a:lnTo>
                <a:lnTo>
                  <a:pt x="2420914" y="3734906"/>
                </a:lnTo>
                <a:lnTo>
                  <a:pt x="2425672" y="3725355"/>
                </a:lnTo>
                <a:lnTo>
                  <a:pt x="2431620" y="3716203"/>
                </a:lnTo>
                <a:lnTo>
                  <a:pt x="2437964" y="3707448"/>
                </a:lnTo>
                <a:lnTo>
                  <a:pt x="2444308" y="3699092"/>
                </a:lnTo>
                <a:lnTo>
                  <a:pt x="2451446" y="3691133"/>
                </a:lnTo>
                <a:lnTo>
                  <a:pt x="2458980" y="3683174"/>
                </a:lnTo>
                <a:lnTo>
                  <a:pt x="2466514" y="3676011"/>
                </a:lnTo>
                <a:lnTo>
                  <a:pt x="2474841" y="3669246"/>
                </a:lnTo>
                <a:lnTo>
                  <a:pt x="2483167" y="3662481"/>
                </a:lnTo>
                <a:lnTo>
                  <a:pt x="2491891" y="3656114"/>
                </a:lnTo>
                <a:lnTo>
                  <a:pt x="2501011" y="3650543"/>
                </a:lnTo>
                <a:lnTo>
                  <a:pt x="2510131" y="3644972"/>
                </a:lnTo>
                <a:lnTo>
                  <a:pt x="2519647" y="3640197"/>
                </a:lnTo>
                <a:lnTo>
                  <a:pt x="2529560" y="3635422"/>
                </a:lnTo>
                <a:lnTo>
                  <a:pt x="2539473" y="3631840"/>
                </a:lnTo>
                <a:lnTo>
                  <a:pt x="2549783" y="3627861"/>
                </a:lnTo>
                <a:lnTo>
                  <a:pt x="2560489" y="3625075"/>
                </a:lnTo>
                <a:lnTo>
                  <a:pt x="2571195" y="3622688"/>
                </a:lnTo>
                <a:lnTo>
                  <a:pt x="2582297" y="3620300"/>
                </a:lnTo>
                <a:lnTo>
                  <a:pt x="2593400" y="3619106"/>
                </a:lnTo>
                <a:lnTo>
                  <a:pt x="2604503" y="3618310"/>
                </a:lnTo>
                <a:lnTo>
                  <a:pt x="2616002" y="3617912"/>
                </a:lnTo>
                <a:close/>
                <a:moveTo>
                  <a:pt x="2187774" y="3414712"/>
                </a:moveTo>
                <a:lnTo>
                  <a:pt x="2193738" y="3415107"/>
                </a:lnTo>
                <a:lnTo>
                  <a:pt x="2199303" y="3415502"/>
                </a:lnTo>
                <a:lnTo>
                  <a:pt x="2204869" y="3415897"/>
                </a:lnTo>
                <a:lnTo>
                  <a:pt x="2210833" y="3417081"/>
                </a:lnTo>
                <a:lnTo>
                  <a:pt x="2216001" y="3418265"/>
                </a:lnTo>
                <a:lnTo>
                  <a:pt x="2221567" y="3419845"/>
                </a:lnTo>
                <a:lnTo>
                  <a:pt x="2227133" y="3421819"/>
                </a:lnTo>
                <a:lnTo>
                  <a:pt x="2231904" y="3423793"/>
                </a:lnTo>
                <a:lnTo>
                  <a:pt x="2237470" y="3425767"/>
                </a:lnTo>
                <a:lnTo>
                  <a:pt x="2241843" y="3428530"/>
                </a:lnTo>
                <a:lnTo>
                  <a:pt x="2247011" y="3431294"/>
                </a:lnTo>
                <a:lnTo>
                  <a:pt x="2251384" y="3434058"/>
                </a:lnTo>
                <a:lnTo>
                  <a:pt x="2256155" y="3437611"/>
                </a:lnTo>
                <a:lnTo>
                  <a:pt x="2260131" y="3440769"/>
                </a:lnTo>
                <a:lnTo>
                  <a:pt x="2264504" y="3443928"/>
                </a:lnTo>
                <a:lnTo>
                  <a:pt x="2268480" y="3448271"/>
                </a:lnTo>
                <a:lnTo>
                  <a:pt x="2272455" y="3451824"/>
                </a:lnTo>
                <a:lnTo>
                  <a:pt x="2275636" y="3456167"/>
                </a:lnTo>
                <a:lnTo>
                  <a:pt x="2278816" y="3460115"/>
                </a:lnTo>
                <a:lnTo>
                  <a:pt x="2282395" y="3464853"/>
                </a:lnTo>
                <a:lnTo>
                  <a:pt x="2285178" y="3469195"/>
                </a:lnTo>
                <a:lnTo>
                  <a:pt x="2288358" y="3474328"/>
                </a:lnTo>
                <a:lnTo>
                  <a:pt x="2290743" y="3479065"/>
                </a:lnTo>
                <a:lnTo>
                  <a:pt x="2292731" y="3484198"/>
                </a:lnTo>
                <a:lnTo>
                  <a:pt x="2294719" y="3488936"/>
                </a:lnTo>
                <a:lnTo>
                  <a:pt x="2296707" y="3494463"/>
                </a:lnTo>
                <a:lnTo>
                  <a:pt x="2298297" y="3499990"/>
                </a:lnTo>
                <a:lnTo>
                  <a:pt x="2299490" y="3505123"/>
                </a:lnTo>
                <a:lnTo>
                  <a:pt x="2300683" y="3511045"/>
                </a:lnTo>
                <a:lnTo>
                  <a:pt x="2301478" y="3516967"/>
                </a:lnTo>
                <a:lnTo>
                  <a:pt x="2301875" y="3522494"/>
                </a:lnTo>
                <a:lnTo>
                  <a:pt x="2301875" y="3528416"/>
                </a:lnTo>
                <a:lnTo>
                  <a:pt x="2301875" y="3534338"/>
                </a:lnTo>
                <a:lnTo>
                  <a:pt x="2301478" y="3539866"/>
                </a:lnTo>
                <a:lnTo>
                  <a:pt x="2300683" y="3545393"/>
                </a:lnTo>
                <a:lnTo>
                  <a:pt x="2299490" y="3550920"/>
                </a:lnTo>
                <a:lnTo>
                  <a:pt x="2298297" y="3556447"/>
                </a:lnTo>
                <a:lnTo>
                  <a:pt x="2296707" y="3561975"/>
                </a:lnTo>
                <a:lnTo>
                  <a:pt x="2294719" y="3567107"/>
                </a:lnTo>
                <a:lnTo>
                  <a:pt x="2292731" y="3572634"/>
                </a:lnTo>
                <a:lnTo>
                  <a:pt x="2290743" y="3577372"/>
                </a:lnTo>
                <a:lnTo>
                  <a:pt x="2288358" y="3582504"/>
                </a:lnTo>
                <a:lnTo>
                  <a:pt x="2285178" y="3587242"/>
                </a:lnTo>
                <a:lnTo>
                  <a:pt x="2282395" y="3591585"/>
                </a:lnTo>
                <a:lnTo>
                  <a:pt x="2278816" y="3596323"/>
                </a:lnTo>
                <a:lnTo>
                  <a:pt x="2275636" y="3600271"/>
                </a:lnTo>
                <a:lnTo>
                  <a:pt x="2272455" y="3604614"/>
                </a:lnTo>
                <a:lnTo>
                  <a:pt x="2268480" y="3608562"/>
                </a:lnTo>
                <a:lnTo>
                  <a:pt x="2264504" y="3612115"/>
                </a:lnTo>
                <a:lnTo>
                  <a:pt x="2260131" y="3615668"/>
                </a:lnTo>
                <a:lnTo>
                  <a:pt x="2256155" y="3619221"/>
                </a:lnTo>
                <a:lnTo>
                  <a:pt x="2251384" y="3622380"/>
                </a:lnTo>
                <a:lnTo>
                  <a:pt x="2247011" y="3625143"/>
                </a:lnTo>
                <a:lnTo>
                  <a:pt x="2241843" y="3627907"/>
                </a:lnTo>
                <a:lnTo>
                  <a:pt x="2237470" y="3630276"/>
                </a:lnTo>
                <a:lnTo>
                  <a:pt x="2231904" y="3633040"/>
                </a:lnTo>
                <a:lnTo>
                  <a:pt x="2227133" y="3634619"/>
                </a:lnTo>
                <a:lnTo>
                  <a:pt x="2221567" y="3636593"/>
                </a:lnTo>
                <a:lnTo>
                  <a:pt x="2216001" y="3637777"/>
                </a:lnTo>
                <a:lnTo>
                  <a:pt x="2210833" y="3639751"/>
                </a:lnTo>
                <a:lnTo>
                  <a:pt x="2204869" y="3640541"/>
                </a:lnTo>
                <a:lnTo>
                  <a:pt x="2199303" y="3641330"/>
                </a:lnTo>
                <a:lnTo>
                  <a:pt x="2193738" y="3641725"/>
                </a:lnTo>
                <a:lnTo>
                  <a:pt x="2187774" y="3641725"/>
                </a:lnTo>
                <a:lnTo>
                  <a:pt x="2181413" y="3641725"/>
                </a:lnTo>
                <a:lnTo>
                  <a:pt x="2175847" y="3641330"/>
                </a:lnTo>
                <a:lnTo>
                  <a:pt x="2170281" y="3640541"/>
                </a:lnTo>
                <a:lnTo>
                  <a:pt x="2164715" y="3639751"/>
                </a:lnTo>
                <a:lnTo>
                  <a:pt x="2159149" y="3637777"/>
                </a:lnTo>
                <a:lnTo>
                  <a:pt x="2153583" y="3636593"/>
                </a:lnTo>
                <a:lnTo>
                  <a:pt x="2148415" y="3634619"/>
                </a:lnTo>
                <a:lnTo>
                  <a:pt x="2143247" y="3633040"/>
                </a:lnTo>
                <a:lnTo>
                  <a:pt x="2138476" y="3630276"/>
                </a:lnTo>
                <a:lnTo>
                  <a:pt x="2133308" y="3627907"/>
                </a:lnTo>
                <a:lnTo>
                  <a:pt x="2128139" y="3625143"/>
                </a:lnTo>
                <a:lnTo>
                  <a:pt x="2123766" y="3622380"/>
                </a:lnTo>
                <a:lnTo>
                  <a:pt x="2118995" y="3619221"/>
                </a:lnTo>
                <a:lnTo>
                  <a:pt x="2115020" y="3615668"/>
                </a:lnTo>
                <a:lnTo>
                  <a:pt x="2110646" y="3612115"/>
                </a:lnTo>
                <a:lnTo>
                  <a:pt x="2106671" y="3608562"/>
                </a:lnTo>
                <a:lnTo>
                  <a:pt x="2103093" y="3604614"/>
                </a:lnTo>
                <a:lnTo>
                  <a:pt x="2099515" y="3600271"/>
                </a:lnTo>
                <a:lnTo>
                  <a:pt x="2096334" y="3596323"/>
                </a:lnTo>
                <a:lnTo>
                  <a:pt x="2092756" y="3591585"/>
                </a:lnTo>
                <a:lnTo>
                  <a:pt x="2089973" y="3587242"/>
                </a:lnTo>
                <a:lnTo>
                  <a:pt x="2087190" y="3582504"/>
                </a:lnTo>
                <a:lnTo>
                  <a:pt x="2084805" y="3577372"/>
                </a:lnTo>
                <a:lnTo>
                  <a:pt x="2082419" y="3572634"/>
                </a:lnTo>
                <a:lnTo>
                  <a:pt x="2080431" y="3567107"/>
                </a:lnTo>
                <a:lnTo>
                  <a:pt x="2078444" y="3561975"/>
                </a:lnTo>
                <a:lnTo>
                  <a:pt x="2077251" y="3556447"/>
                </a:lnTo>
                <a:lnTo>
                  <a:pt x="2076058" y="3550920"/>
                </a:lnTo>
                <a:lnTo>
                  <a:pt x="2074468" y="3545393"/>
                </a:lnTo>
                <a:lnTo>
                  <a:pt x="2073673" y="3539866"/>
                </a:lnTo>
                <a:lnTo>
                  <a:pt x="2073275" y="3534338"/>
                </a:lnTo>
                <a:lnTo>
                  <a:pt x="2073275" y="3528416"/>
                </a:lnTo>
                <a:lnTo>
                  <a:pt x="2073275" y="3522494"/>
                </a:lnTo>
                <a:lnTo>
                  <a:pt x="2073673" y="3516967"/>
                </a:lnTo>
                <a:lnTo>
                  <a:pt x="2074468" y="3511045"/>
                </a:lnTo>
                <a:lnTo>
                  <a:pt x="2076058" y="3505123"/>
                </a:lnTo>
                <a:lnTo>
                  <a:pt x="2077251" y="3499990"/>
                </a:lnTo>
                <a:lnTo>
                  <a:pt x="2078444" y="3494463"/>
                </a:lnTo>
                <a:lnTo>
                  <a:pt x="2080431" y="3488936"/>
                </a:lnTo>
                <a:lnTo>
                  <a:pt x="2082419" y="3484198"/>
                </a:lnTo>
                <a:lnTo>
                  <a:pt x="2084805" y="3479065"/>
                </a:lnTo>
                <a:lnTo>
                  <a:pt x="2087190" y="3474328"/>
                </a:lnTo>
                <a:lnTo>
                  <a:pt x="2089973" y="3469195"/>
                </a:lnTo>
                <a:lnTo>
                  <a:pt x="2092756" y="3464853"/>
                </a:lnTo>
                <a:lnTo>
                  <a:pt x="2096334" y="3460115"/>
                </a:lnTo>
                <a:lnTo>
                  <a:pt x="2099515" y="3456167"/>
                </a:lnTo>
                <a:lnTo>
                  <a:pt x="2103093" y="3451824"/>
                </a:lnTo>
                <a:lnTo>
                  <a:pt x="2106671" y="3448271"/>
                </a:lnTo>
                <a:lnTo>
                  <a:pt x="2110646" y="3443928"/>
                </a:lnTo>
                <a:lnTo>
                  <a:pt x="2115020" y="3440769"/>
                </a:lnTo>
                <a:lnTo>
                  <a:pt x="2118995" y="3437611"/>
                </a:lnTo>
                <a:lnTo>
                  <a:pt x="2123766" y="3434058"/>
                </a:lnTo>
                <a:lnTo>
                  <a:pt x="2128139" y="3431294"/>
                </a:lnTo>
                <a:lnTo>
                  <a:pt x="2133308" y="3428530"/>
                </a:lnTo>
                <a:lnTo>
                  <a:pt x="2138476" y="3425767"/>
                </a:lnTo>
                <a:lnTo>
                  <a:pt x="2143247" y="3423793"/>
                </a:lnTo>
                <a:lnTo>
                  <a:pt x="2148415" y="3421819"/>
                </a:lnTo>
                <a:lnTo>
                  <a:pt x="2153583" y="3419845"/>
                </a:lnTo>
                <a:lnTo>
                  <a:pt x="2159149" y="3418265"/>
                </a:lnTo>
                <a:lnTo>
                  <a:pt x="2164715" y="3417081"/>
                </a:lnTo>
                <a:lnTo>
                  <a:pt x="2170281" y="3415897"/>
                </a:lnTo>
                <a:lnTo>
                  <a:pt x="2175847" y="3415502"/>
                </a:lnTo>
                <a:lnTo>
                  <a:pt x="2181413" y="3415107"/>
                </a:lnTo>
                <a:lnTo>
                  <a:pt x="2187774" y="3414712"/>
                </a:lnTo>
                <a:close/>
                <a:moveTo>
                  <a:pt x="2877146" y="3217862"/>
                </a:moveTo>
                <a:lnTo>
                  <a:pt x="2885867" y="3218259"/>
                </a:lnTo>
                <a:lnTo>
                  <a:pt x="2894191" y="3219051"/>
                </a:lnTo>
                <a:lnTo>
                  <a:pt x="2902515" y="3219844"/>
                </a:lnTo>
                <a:lnTo>
                  <a:pt x="2910840" y="3221430"/>
                </a:lnTo>
                <a:lnTo>
                  <a:pt x="2918768" y="3223412"/>
                </a:lnTo>
                <a:lnTo>
                  <a:pt x="2926696" y="3225394"/>
                </a:lnTo>
                <a:lnTo>
                  <a:pt x="2934624" y="3228169"/>
                </a:lnTo>
                <a:lnTo>
                  <a:pt x="2942156" y="3230943"/>
                </a:lnTo>
                <a:lnTo>
                  <a:pt x="2949291" y="3234511"/>
                </a:lnTo>
                <a:lnTo>
                  <a:pt x="2956426" y="3238079"/>
                </a:lnTo>
                <a:lnTo>
                  <a:pt x="2963561" y="3242043"/>
                </a:lnTo>
                <a:lnTo>
                  <a:pt x="2970300" y="3246403"/>
                </a:lnTo>
                <a:lnTo>
                  <a:pt x="2976643" y="3251160"/>
                </a:lnTo>
                <a:lnTo>
                  <a:pt x="2982985" y="3255917"/>
                </a:lnTo>
                <a:lnTo>
                  <a:pt x="2988931" y="3261070"/>
                </a:lnTo>
                <a:lnTo>
                  <a:pt x="2994481" y="3266620"/>
                </a:lnTo>
                <a:lnTo>
                  <a:pt x="3000030" y="3272169"/>
                </a:lnTo>
                <a:lnTo>
                  <a:pt x="3005580" y="3278512"/>
                </a:lnTo>
                <a:lnTo>
                  <a:pt x="3010337" y="3284458"/>
                </a:lnTo>
                <a:lnTo>
                  <a:pt x="3015093" y="3291196"/>
                </a:lnTo>
                <a:lnTo>
                  <a:pt x="3019057" y="3297935"/>
                </a:lnTo>
                <a:lnTo>
                  <a:pt x="3023418" y="3305070"/>
                </a:lnTo>
                <a:lnTo>
                  <a:pt x="3026986" y="3312206"/>
                </a:lnTo>
                <a:lnTo>
                  <a:pt x="3030553" y="3319341"/>
                </a:lnTo>
                <a:lnTo>
                  <a:pt x="3033328" y="3326873"/>
                </a:lnTo>
                <a:lnTo>
                  <a:pt x="3035706" y="3334404"/>
                </a:lnTo>
                <a:lnTo>
                  <a:pt x="3038085" y="3342332"/>
                </a:lnTo>
                <a:lnTo>
                  <a:pt x="3040067" y="3350657"/>
                </a:lnTo>
                <a:lnTo>
                  <a:pt x="3041652" y="3358585"/>
                </a:lnTo>
                <a:lnTo>
                  <a:pt x="3042445" y="3366909"/>
                </a:lnTo>
                <a:lnTo>
                  <a:pt x="3043238" y="3375630"/>
                </a:lnTo>
                <a:lnTo>
                  <a:pt x="3043238" y="3383954"/>
                </a:lnTo>
                <a:lnTo>
                  <a:pt x="3043238" y="3392675"/>
                </a:lnTo>
                <a:lnTo>
                  <a:pt x="3042445" y="3401000"/>
                </a:lnTo>
                <a:lnTo>
                  <a:pt x="3041652" y="3408928"/>
                </a:lnTo>
                <a:lnTo>
                  <a:pt x="3040067" y="3417252"/>
                </a:lnTo>
                <a:lnTo>
                  <a:pt x="3038085" y="3425180"/>
                </a:lnTo>
                <a:lnTo>
                  <a:pt x="3035706" y="3433108"/>
                </a:lnTo>
                <a:lnTo>
                  <a:pt x="3033328" y="3441036"/>
                </a:lnTo>
                <a:lnTo>
                  <a:pt x="3030553" y="3448568"/>
                </a:lnTo>
                <a:lnTo>
                  <a:pt x="3026986" y="3456100"/>
                </a:lnTo>
                <a:lnTo>
                  <a:pt x="3023418" y="3463235"/>
                </a:lnTo>
                <a:lnTo>
                  <a:pt x="3019057" y="3469974"/>
                </a:lnTo>
                <a:lnTo>
                  <a:pt x="3015093" y="3476712"/>
                </a:lnTo>
                <a:lnTo>
                  <a:pt x="3010337" y="3483451"/>
                </a:lnTo>
                <a:lnTo>
                  <a:pt x="3005580" y="3489794"/>
                </a:lnTo>
                <a:lnTo>
                  <a:pt x="3000030" y="3495343"/>
                </a:lnTo>
                <a:lnTo>
                  <a:pt x="2994481" y="3501289"/>
                </a:lnTo>
                <a:lnTo>
                  <a:pt x="2988931" y="3506442"/>
                </a:lnTo>
                <a:lnTo>
                  <a:pt x="2982985" y="3511992"/>
                </a:lnTo>
                <a:lnTo>
                  <a:pt x="2976643" y="3517145"/>
                </a:lnTo>
                <a:lnTo>
                  <a:pt x="2970300" y="3521506"/>
                </a:lnTo>
                <a:lnTo>
                  <a:pt x="2963561" y="3525866"/>
                </a:lnTo>
                <a:lnTo>
                  <a:pt x="2956426" y="3529830"/>
                </a:lnTo>
                <a:lnTo>
                  <a:pt x="2949291" y="3533794"/>
                </a:lnTo>
                <a:lnTo>
                  <a:pt x="2942156" y="3536965"/>
                </a:lnTo>
                <a:lnTo>
                  <a:pt x="2934624" y="3539740"/>
                </a:lnTo>
                <a:lnTo>
                  <a:pt x="2926696" y="3542515"/>
                </a:lnTo>
                <a:lnTo>
                  <a:pt x="2918768" y="3544893"/>
                </a:lnTo>
                <a:lnTo>
                  <a:pt x="2910840" y="3546479"/>
                </a:lnTo>
                <a:lnTo>
                  <a:pt x="2902515" y="3548065"/>
                </a:lnTo>
                <a:lnTo>
                  <a:pt x="2894191" y="3548857"/>
                </a:lnTo>
                <a:lnTo>
                  <a:pt x="2885867" y="3549650"/>
                </a:lnTo>
                <a:lnTo>
                  <a:pt x="2877146" y="3549650"/>
                </a:lnTo>
                <a:lnTo>
                  <a:pt x="2868821" y="3549650"/>
                </a:lnTo>
                <a:lnTo>
                  <a:pt x="2860101" y="3548857"/>
                </a:lnTo>
                <a:lnTo>
                  <a:pt x="2851776" y="3548065"/>
                </a:lnTo>
                <a:lnTo>
                  <a:pt x="2843848" y="3546479"/>
                </a:lnTo>
                <a:lnTo>
                  <a:pt x="2835524" y="3544893"/>
                </a:lnTo>
                <a:lnTo>
                  <a:pt x="2827992" y="3542515"/>
                </a:lnTo>
                <a:lnTo>
                  <a:pt x="2820460" y="3539740"/>
                </a:lnTo>
                <a:lnTo>
                  <a:pt x="2812929" y="3536965"/>
                </a:lnTo>
                <a:lnTo>
                  <a:pt x="2805397" y="3533794"/>
                </a:lnTo>
                <a:lnTo>
                  <a:pt x="2798262" y="3529830"/>
                </a:lnTo>
                <a:lnTo>
                  <a:pt x="2791127" y="3525866"/>
                </a:lnTo>
                <a:lnTo>
                  <a:pt x="2784784" y="3521506"/>
                </a:lnTo>
                <a:lnTo>
                  <a:pt x="2778045" y="3517145"/>
                </a:lnTo>
                <a:lnTo>
                  <a:pt x="2771703" y="3511992"/>
                </a:lnTo>
                <a:lnTo>
                  <a:pt x="2766153" y="3506442"/>
                </a:lnTo>
                <a:lnTo>
                  <a:pt x="2760207" y="3501289"/>
                </a:lnTo>
                <a:lnTo>
                  <a:pt x="2754261" y="3495343"/>
                </a:lnTo>
                <a:lnTo>
                  <a:pt x="2749505" y="3489794"/>
                </a:lnTo>
                <a:lnTo>
                  <a:pt x="2744351" y="3483451"/>
                </a:lnTo>
                <a:lnTo>
                  <a:pt x="2739991" y="3476712"/>
                </a:lnTo>
                <a:lnTo>
                  <a:pt x="2735234" y="3469974"/>
                </a:lnTo>
                <a:lnTo>
                  <a:pt x="2731666" y="3463235"/>
                </a:lnTo>
                <a:lnTo>
                  <a:pt x="2727702" y="3456100"/>
                </a:lnTo>
                <a:lnTo>
                  <a:pt x="2724531" y="3448568"/>
                </a:lnTo>
                <a:lnTo>
                  <a:pt x="2721756" y="3441036"/>
                </a:lnTo>
                <a:lnTo>
                  <a:pt x="2718982" y="3433108"/>
                </a:lnTo>
                <a:lnTo>
                  <a:pt x="2716603" y="3425180"/>
                </a:lnTo>
                <a:lnTo>
                  <a:pt x="2715018" y="3417252"/>
                </a:lnTo>
                <a:lnTo>
                  <a:pt x="2713432" y="3408928"/>
                </a:lnTo>
                <a:lnTo>
                  <a:pt x="2712639" y="3401000"/>
                </a:lnTo>
                <a:lnTo>
                  <a:pt x="2711450" y="3392675"/>
                </a:lnTo>
                <a:lnTo>
                  <a:pt x="2711450" y="3383954"/>
                </a:lnTo>
                <a:lnTo>
                  <a:pt x="2711450" y="3375630"/>
                </a:lnTo>
                <a:lnTo>
                  <a:pt x="2712639" y="3366909"/>
                </a:lnTo>
                <a:lnTo>
                  <a:pt x="2713432" y="3358585"/>
                </a:lnTo>
                <a:lnTo>
                  <a:pt x="2715018" y="3350657"/>
                </a:lnTo>
                <a:lnTo>
                  <a:pt x="2716603" y="3342332"/>
                </a:lnTo>
                <a:lnTo>
                  <a:pt x="2718982" y="3334404"/>
                </a:lnTo>
                <a:lnTo>
                  <a:pt x="2721756" y="3326873"/>
                </a:lnTo>
                <a:lnTo>
                  <a:pt x="2724531" y="3319341"/>
                </a:lnTo>
                <a:lnTo>
                  <a:pt x="2727702" y="3312206"/>
                </a:lnTo>
                <a:lnTo>
                  <a:pt x="2731666" y="3305070"/>
                </a:lnTo>
                <a:lnTo>
                  <a:pt x="2735234" y="3297935"/>
                </a:lnTo>
                <a:lnTo>
                  <a:pt x="2739991" y="3291196"/>
                </a:lnTo>
                <a:lnTo>
                  <a:pt x="2744351" y="3284458"/>
                </a:lnTo>
                <a:lnTo>
                  <a:pt x="2749505" y="3278512"/>
                </a:lnTo>
                <a:lnTo>
                  <a:pt x="2754261" y="3272169"/>
                </a:lnTo>
                <a:lnTo>
                  <a:pt x="2760207" y="3266620"/>
                </a:lnTo>
                <a:lnTo>
                  <a:pt x="2766153" y="3261070"/>
                </a:lnTo>
                <a:lnTo>
                  <a:pt x="2771703" y="3255917"/>
                </a:lnTo>
                <a:lnTo>
                  <a:pt x="2778045" y="3251160"/>
                </a:lnTo>
                <a:lnTo>
                  <a:pt x="2784784" y="3246403"/>
                </a:lnTo>
                <a:lnTo>
                  <a:pt x="2791127" y="3242043"/>
                </a:lnTo>
                <a:lnTo>
                  <a:pt x="2798262" y="3238079"/>
                </a:lnTo>
                <a:lnTo>
                  <a:pt x="2805397" y="3234511"/>
                </a:lnTo>
                <a:lnTo>
                  <a:pt x="2812929" y="3230943"/>
                </a:lnTo>
                <a:lnTo>
                  <a:pt x="2820460" y="3228169"/>
                </a:lnTo>
                <a:lnTo>
                  <a:pt x="2827992" y="3225394"/>
                </a:lnTo>
                <a:lnTo>
                  <a:pt x="2835524" y="3223412"/>
                </a:lnTo>
                <a:lnTo>
                  <a:pt x="2843848" y="3221430"/>
                </a:lnTo>
                <a:lnTo>
                  <a:pt x="2851776" y="3219844"/>
                </a:lnTo>
                <a:lnTo>
                  <a:pt x="2860101" y="3219051"/>
                </a:lnTo>
                <a:lnTo>
                  <a:pt x="2868821" y="3218259"/>
                </a:lnTo>
                <a:lnTo>
                  <a:pt x="2877146" y="3217862"/>
                </a:lnTo>
                <a:close/>
                <a:moveTo>
                  <a:pt x="1341242" y="3000374"/>
                </a:moveTo>
                <a:lnTo>
                  <a:pt x="410762" y="4429560"/>
                </a:lnTo>
                <a:lnTo>
                  <a:pt x="409572" y="4434325"/>
                </a:lnTo>
                <a:lnTo>
                  <a:pt x="406794" y="4447826"/>
                </a:lnTo>
                <a:lnTo>
                  <a:pt x="404414" y="4458151"/>
                </a:lnTo>
                <a:lnTo>
                  <a:pt x="402430" y="4469667"/>
                </a:lnTo>
                <a:lnTo>
                  <a:pt x="400446" y="4483169"/>
                </a:lnTo>
                <a:lnTo>
                  <a:pt x="398859" y="4498259"/>
                </a:lnTo>
                <a:lnTo>
                  <a:pt x="396875" y="4514937"/>
                </a:lnTo>
                <a:lnTo>
                  <a:pt x="395287" y="4533204"/>
                </a:lnTo>
                <a:lnTo>
                  <a:pt x="394097" y="4552265"/>
                </a:lnTo>
                <a:lnTo>
                  <a:pt x="393700" y="4572915"/>
                </a:lnTo>
                <a:lnTo>
                  <a:pt x="394097" y="4594359"/>
                </a:lnTo>
                <a:lnTo>
                  <a:pt x="394891" y="4616597"/>
                </a:lnTo>
                <a:lnTo>
                  <a:pt x="397271" y="4640026"/>
                </a:lnTo>
                <a:lnTo>
                  <a:pt x="400049" y="4664249"/>
                </a:lnTo>
                <a:lnTo>
                  <a:pt x="401636" y="4676162"/>
                </a:lnTo>
                <a:lnTo>
                  <a:pt x="403620" y="4688870"/>
                </a:lnTo>
                <a:lnTo>
                  <a:pt x="406398" y="4701180"/>
                </a:lnTo>
                <a:lnTo>
                  <a:pt x="409175" y="4713490"/>
                </a:lnTo>
                <a:lnTo>
                  <a:pt x="412350" y="4726198"/>
                </a:lnTo>
                <a:lnTo>
                  <a:pt x="415921" y="4738905"/>
                </a:lnTo>
                <a:lnTo>
                  <a:pt x="419492" y="4752010"/>
                </a:lnTo>
                <a:lnTo>
                  <a:pt x="423857" y="4764320"/>
                </a:lnTo>
                <a:lnTo>
                  <a:pt x="428221" y="4777425"/>
                </a:lnTo>
                <a:lnTo>
                  <a:pt x="433380" y="4790132"/>
                </a:lnTo>
                <a:lnTo>
                  <a:pt x="438538" y="4802839"/>
                </a:lnTo>
                <a:lnTo>
                  <a:pt x="444887" y="4815944"/>
                </a:lnTo>
                <a:lnTo>
                  <a:pt x="451235" y="4828254"/>
                </a:lnTo>
                <a:lnTo>
                  <a:pt x="457584" y="4841359"/>
                </a:lnTo>
                <a:lnTo>
                  <a:pt x="464726" y="4853669"/>
                </a:lnTo>
                <a:lnTo>
                  <a:pt x="472662" y="4866773"/>
                </a:lnTo>
                <a:lnTo>
                  <a:pt x="480995" y="4879084"/>
                </a:lnTo>
                <a:lnTo>
                  <a:pt x="489724" y="4891394"/>
                </a:lnTo>
                <a:lnTo>
                  <a:pt x="498850" y="4903704"/>
                </a:lnTo>
                <a:lnTo>
                  <a:pt x="508770" y="4915618"/>
                </a:lnTo>
                <a:lnTo>
                  <a:pt x="519087" y="4927531"/>
                </a:lnTo>
                <a:lnTo>
                  <a:pt x="530197" y="4939444"/>
                </a:lnTo>
                <a:lnTo>
                  <a:pt x="541704" y="4950960"/>
                </a:lnTo>
                <a:lnTo>
                  <a:pt x="553608" y="4962476"/>
                </a:lnTo>
                <a:lnTo>
                  <a:pt x="566702" y="4973992"/>
                </a:lnTo>
                <a:lnTo>
                  <a:pt x="579796" y="4984714"/>
                </a:lnTo>
                <a:lnTo>
                  <a:pt x="594081" y="4995436"/>
                </a:lnTo>
                <a:lnTo>
                  <a:pt x="609159" y="5005761"/>
                </a:lnTo>
                <a:lnTo>
                  <a:pt x="624237" y="5016085"/>
                </a:lnTo>
                <a:lnTo>
                  <a:pt x="640109" y="5026410"/>
                </a:lnTo>
                <a:lnTo>
                  <a:pt x="657171" y="5035941"/>
                </a:lnTo>
                <a:lnTo>
                  <a:pt x="674630" y="5045074"/>
                </a:lnTo>
                <a:lnTo>
                  <a:pt x="3954917" y="5045074"/>
                </a:lnTo>
                <a:lnTo>
                  <a:pt x="3972376" y="5035941"/>
                </a:lnTo>
                <a:lnTo>
                  <a:pt x="3989041" y="5026410"/>
                </a:lnTo>
                <a:lnTo>
                  <a:pt x="4005310" y="5016085"/>
                </a:lnTo>
                <a:lnTo>
                  <a:pt x="4020785" y="5005761"/>
                </a:lnTo>
                <a:lnTo>
                  <a:pt x="4035069" y="4995436"/>
                </a:lnTo>
                <a:lnTo>
                  <a:pt x="4049354" y="4984714"/>
                </a:lnTo>
                <a:lnTo>
                  <a:pt x="4062448" y="4973992"/>
                </a:lnTo>
                <a:lnTo>
                  <a:pt x="4075543" y="4962476"/>
                </a:lnTo>
                <a:lnTo>
                  <a:pt x="4087446" y="4950960"/>
                </a:lnTo>
                <a:lnTo>
                  <a:pt x="4098953" y="4939444"/>
                </a:lnTo>
                <a:lnTo>
                  <a:pt x="4110063" y="4927531"/>
                </a:lnTo>
                <a:lnTo>
                  <a:pt x="4120777" y="4915618"/>
                </a:lnTo>
                <a:lnTo>
                  <a:pt x="4130300" y="4903704"/>
                </a:lnTo>
                <a:lnTo>
                  <a:pt x="4139823" y="4891394"/>
                </a:lnTo>
                <a:lnTo>
                  <a:pt x="4148552" y="4879084"/>
                </a:lnTo>
                <a:lnTo>
                  <a:pt x="4156488" y="4866773"/>
                </a:lnTo>
                <a:lnTo>
                  <a:pt x="4164424" y="4853669"/>
                </a:lnTo>
                <a:lnTo>
                  <a:pt x="4171566" y="4841359"/>
                </a:lnTo>
                <a:lnTo>
                  <a:pt x="4178312" y="4828254"/>
                </a:lnTo>
                <a:lnTo>
                  <a:pt x="4184661" y="4815944"/>
                </a:lnTo>
                <a:lnTo>
                  <a:pt x="4190613" y="4802839"/>
                </a:lnTo>
                <a:lnTo>
                  <a:pt x="4195771" y="4790132"/>
                </a:lnTo>
                <a:lnTo>
                  <a:pt x="4200929" y="4777425"/>
                </a:lnTo>
                <a:lnTo>
                  <a:pt x="4205294" y="4764320"/>
                </a:lnTo>
                <a:lnTo>
                  <a:pt x="4209659" y="4752010"/>
                </a:lnTo>
                <a:lnTo>
                  <a:pt x="4213627" y="4738905"/>
                </a:lnTo>
                <a:lnTo>
                  <a:pt x="4217197" y="4726198"/>
                </a:lnTo>
                <a:lnTo>
                  <a:pt x="4219975" y="4713490"/>
                </a:lnTo>
                <a:lnTo>
                  <a:pt x="4222753" y="4701180"/>
                </a:lnTo>
                <a:lnTo>
                  <a:pt x="4225530" y="4688870"/>
                </a:lnTo>
                <a:lnTo>
                  <a:pt x="4227514" y="4676162"/>
                </a:lnTo>
                <a:lnTo>
                  <a:pt x="4229498" y="4664249"/>
                </a:lnTo>
                <a:lnTo>
                  <a:pt x="4232673" y="4640026"/>
                </a:lnTo>
                <a:lnTo>
                  <a:pt x="4234259" y="4616597"/>
                </a:lnTo>
                <a:lnTo>
                  <a:pt x="4235450" y="4594359"/>
                </a:lnTo>
                <a:lnTo>
                  <a:pt x="4235450" y="4572915"/>
                </a:lnTo>
                <a:lnTo>
                  <a:pt x="4235053" y="4552265"/>
                </a:lnTo>
                <a:lnTo>
                  <a:pt x="4234259" y="4533204"/>
                </a:lnTo>
                <a:lnTo>
                  <a:pt x="4232673" y="4514937"/>
                </a:lnTo>
                <a:lnTo>
                  <a:pt x="4230689" y="4498259"/>
                </a:lnTo>
                <a:lnTo>
                  <a:pt x="4228705" y="4483169"/>
                </a:lnTo>
                <a:lnTo>
                  <a:pt x="4226721" y="4469667"/>
                </a:lnTo>
                <a:lnTo>
                  <a:pt x="4224737" y="4458151"/>
                </a:lnTo>
                <a:lnTo>
                  <a:pt x="4222356" y="4447826"/>
                </a:lnTo>
                <a:lnTo>
                  <a:pt x="4219578" y="4434325"/>
                </a:lnTo>
                <a:lnTo>
                  <a:pt x="4218388" y="4429560"/>
                </a:lnTo>
                <a:lnTo>
                  <a:pt x="3282826" y="3000490"/>
                </a:lnTo>
                <a:lnTo>
                  <a:pt x="3282951" y="3001367"/>
                </a:lnTo>
                <a:lnTo>
                  <a:pt x="3282554" y="3003754"/>
                </a:lnTo>
                <a:lnTo>
                  <a:pt x="3281761" y="3006140"/>
                </a:lnTo>
                <a:lnTo>
                  <a:pt x="3280173" y="3008526"/>
                </a:lnTo>
                <a:lnTo>
                  <a:pt x="3278189" y="3010913"/>
                </a:lnTo>
                <a:lnTo>
                  <a:pt x="3275015" y="3013299"/>
                </a:lnTo>
                <a:lnTo>
                  <a:pt x="3271841" y="3015685"/>
                </a:lnTo>
                <a:lnTo>
                  <a:pt x="3267476" y="3017674"/>
                </a:lnTo>
                <a:lnTo>
                  <a:pt x="3263111" y="3020458"/>
                </a:lnTo>
                <a:lnTo>
                  <a:pt x="3252398" y="3024832"/>
                </a:lnTo>
                <a:lnTo>
                  <a:pt x="3239304" y="3029605"/>
                </a:lnTo>
                <a:lnTo>
                  <a:pt x="3223829" y="3033582"/>
                </a:lnTo>
                <a:lnTo>
                  <a:pt x="3206370" y="3037957"/>
                </a:lnTo>
                <a:lnTo>
                  <a:pt x="3186927" y="3041934"/>
                </a:lnTo>
                <a:lnTo>
                  <a:pt x="3165897" y="3046309"/>
                </a:lnTo>
                <a:lnTo>
                  <a:pt x="3142486" y="3050286"/>
                </a:lnTo>
                <a:lnTo>
                  <a:pt x="3117091" y="3054263"/>
                </a:lnTo>
                <a:lnTo>
                  <a:pt x="3090109" y="3057843"/>
                </a:lnTo>
                <a:lnTo>
                  <a:pt x="3061143" y="3061024"/>
                </a:lnTo>
                <a:lnTo>
                  <a:pt x="3030987" y="3065001"/>
                </a:lnTo>
                <a:lnTo>
                  <a:pt x="2998847" y="3068183"/>
                </a:lnTo>
                <a:lnTo>
                  <a:pt x="2964722" y="3070967"/>
                </a:lnTo>
                <a:lnTo>
                  <a:pt x="2929804" y="3074149"/>
                </a:lnTo>
                <a:lnTo>
                  <a:pt x="2892903" y="3076933"/>
                </a:lnTo>
                <a:lnTo>
                  <a:pt x="2855207" y="3079319"/>
                </a:lnTo>
                <a:lnTo>
                  <a:pt x="2815528" y="3082103"/>
                </a:lnTo>
                <a:lnTo>
                  <a:pt x="2775055" y="3084489"/>
                </a:lnTo>
                <a:lnTo>
                  <a:pt x="2690141" y="3088069"/>
                </a:lnTo>
                <a:lnTo>
                  <a:pt x="2600862" y="3091648"/>
                </a:lnTo>
                <a:lnTo>
                  <a:pt x="2507615" y="3093637"/>
                </a:lnTo>
                <a:lnTo>
                  <a:pt x="2411195" y="3095227"/>
                </a:lnTo>
                <a:lnTo>
                  <a:pt x="2312393" y="3095625"/>
                </a:lnTo>
                <a:lnTo>
                  <a:pt x="2213195" y="3095227"/>
                </a:lnTo>
                <a:lnTo>
                  <a:pt x="2116774" y="3093637"/>
                </a:lnTo>
                <a:lnTo>
                  <a:pt x="2023924" y="3091648"/>
                </a:lnTo>
                <a:lnTo>
                  <a:pt x="1934645" y="3088069"/>
                </a:lnTo>
                <a:lnTo>
                  <a:pt x="1849731" y="3084489"/>
                </a:lnTo>
                <a:lnTo>
                  <a:pt x="1808862" y="3082103"/>
                </a:lnTo>
                <a:lnTo>
                  <a:pt x="1769579" y="3079319"/>
                </a:lnTo>
                <a:lnTo>
                  <a:pt x="1731884" y="3076933"/>
                </a:lnTo>
                <a:lnTo>
                  <a:pt x="1694982" y="3074149"/>
                </a:lnTo>
                <a:lnTo>
                  <a:pt x="1659667" y="3070967"/>
                </a:lnTo>
                <a:lnTo>
                  <a:pt x="1626336" y="3068183"/>
                </a:lnTo>
                <a:lnTo>
                  <a:pt x="1593799" y="3065001"/>
                </a:lnTo>
                <a:lnTo>
                  <a:pt x="1563643" y="3061024"/>
                </a:lnTo>
                <a:lnTo>
                  <a:pt x="1534677" y="3057843"/>
                </a:lnTo>
                <a:lnTo>
                  <a:pt x="1507298" y="3054263"/>
                </a:lnTo>
                <a:lnTo>
                  <a:pt x="1482300" y="3050286"/>
                </a:lnTo>
                <a:lnTo>
                  <a:pt x="1458889" y="3046309"/>
                </a:lnTo>
                <a:lnTo>
                  <a:pt x="1437462" y="3041934"/>
                </a:lnTo>
                <a:lnTo>
                  <a:pt x="1418019" y="3037957"/>
                </a:lnTo>
                <a:lnTo>
                  <a:pt x="1400561" y="3033582"/>
                </a:lnTo>
                <a:lnTo>
                  <a:pt x="1385086" y="3029605"/>
                </a:lnTo>
                <a:lnTo>
                  <a:pt x="1372388" y="3024832"/>
                </a:lnTo>
                <a:lnTo>
                  <a:pt x="1361675" y="3020458"/>
                </a:lnTo>
                <a:lnTo>
                  <a:pt x="1356913" y="3017674"/>
                </a:lnTo>
                <a:lnTo>
                  <a:pt x="1352945" y="3015685"/>
                </a:lnTo>
                <a:lnTo>
                  <a:pt x="1349374" y="3013299"/>
                </a:lnTo>
                <a:lnTo>
                  <a:pt x="1346597" y="3010913"/>
                </a:lnTo>
                <a:lnTo>
                  <a:pt x="1344613" y="3008526"/>
                </a:lnTo>
                <a:lnTo>
                  <a:pt x="1343025" y="3006140"/>
                </a:lnTo>
                <a:lnTo>
                  <a:pt x="1341835" y="3003754"/>
                </a:lnTo>
                <a:lnTo>
                  <a:pt x="1341438" y="3001367"/>
                </a:lnTo>
                <a:lnTo>
                  <a:pt x="1341580" y="3000374"/>
                </a:lnTo>
                <a:lnTo>
                  <a:pt x="1341242" y="3000374"/>
                </a:lnTo>
                <a:close/>
                <a:moveTo>
                  <a:pt x="1717823" y="0"/>
                </a:moveTo>
                <a:lnTo>
                  <a:pt x="2909343" y="0"/>
                </a:lnTo>
                <a:lnTo>
                  <a:pt x="2919266" y="3571"/>
                </a:lnTo>
                <a:lnTo>
                  <a:pt x="2927601" y="6745"/>
                </a:lnTo>
                <a:lnTo>
                  <a:pt x="2935937" y="11110"/>
                </a:lnTo>
                <a:lnTo>
                  <a:pt x="2946653" y="15872"/>
                </a:lnTo>
                <a:lnTo>
                  <a:pt x="2959354" y="22618"/>
                </a:lnTo>
                <a:lnTo>
                  <a:pt x="2972849" y="30951"/>
                </a:lnTo>
                <a:lnTo>
                  <a:pt x="2987931" y="40871"/>
                </a:lnTo>
                <a:lnTo>
                  <a:pt x="2995870" y="46427"/>
                </a:lnTo>
                <a:lnTo>
                  <a:pt x="3003808" y="52776"/>
                </a:lnTo>
                <a:lnTo>
                  <a:pt x="3011349" y="58728"/>
                </a:lnTo>
                <a:lnTo>
                  <a:pt x="3019684" y="65474"/>
                </a:lnTo>
                <a:lnTo>
                  <a:pt x="3027623" y="72616"/>
                </a:lnTo>
                <a:lnTo>
                  <a:pt x="3035957" y="80553"/>
                </a:lnTo>
                <a:lnTo>
                  <a:pt x="3043896" y="88489"/>
                </a:lnTo>
                <a:lnTo>
                  <a:pt x="3051834" y="97219"/>
                </a:lnTo>
                <a:lnTo>
                  <a:pt x="3059375" y="105949"/>
                </a:lnTo>
                <a:lnTo>
                  <a:pt x="3066917" y="115472"/>
                </a:lnTo>
                <a:lnTo>
                  <a:pt x="3074458" y="125393"/>
                </a:lnTo>
                <a:lnTo>
                  <a:pt x="3080808" y="135313"/>
                </a:lnTo>
                <a:lnTo>
                  <a:pt x="3087556" y="146027"/>
                </a:lnTo>
                <a:lnTo>
                  <a:pt x="3093509" y="157536"/>
                </a:lnTo>
                <a:lnTo>
                  <a:pt x="3099066" y="169439"/>
                </a:lnTo>
                <a:lnTo>
                  <a:pt x="3104226" y="181344"/>
                </a:lnTo>
                <a:lnTo>
                  <a:pt x="3108592" y="194439"/>
                </a:lnTo>
                <a:lnTo>
                  <a:pt x="3112958" y="207534"/>
                </a:lnTo>
                <a:lnTo>
                  <a:pt x="3115339" y="217058"/>
                </a:lnTo>
                <a:lnTo>
                  <a:pt x="3117324" y="226581"/>
                </a:lnTo>
                <a:lnTo>
                  <a:pt x="3119309" y="236502"/>
                </a:lnTo>
                <a:lnTo>
                  <a:pt x="3120499" y="246025"/>
                </a:lnTo>
                <a:lnTo>
                  <a:pt x="3121690" y="256342"/>
                </a:lnTo>
                <a:lnTo>
                  <a:pt x="3122087" y="266263"/>
                </a:lnTo>
                <a:lnTo>
                  <a:pt x="3122484" y="276184"/>
                </a:lnTo>
                <a:lnTo>
                  <a:pt x="3122484" y="286103"/>
                </a:lnTo>
                <a:lnTo>
                  <a:pt x="3121690" y="296024"/>
                </a:lnTo>
                <a:lnTo>
                  <a:pt x="3121293" y="306341"/>
                </a:lnTo>
                <a:lnTo>
                  <a:pt x="3120102" y="316659"/>
                </a:lnTo>
                <a:lnTo>
                  <a:pt x="3118515" y="326976"/>
                </a:lnTo>
                <a:lnTo>
                  <a:pt x="3116530" y="337690"/>
                </a:lnTo>
                <a:lnTo>
                  <a:pt x="3114149" y="348007"/>
                </a:lnTo>
                <a:lnTo>
                  <a:pt x="3111767" y="358325"/>
                </a:lnTo>
                <a:lnTo>
                  <a:pt x="3108592" y="369039"/>
                </a:lnTo>
                <a:lnTo>
                  <a:pt x="3105417" y="379356"/>
                </a:lnTo>
                <a:lnTo>
                  <a:pt x="3101845" y="390466"/>
                </a:lnTo>
                <a:lnTo>
                  <a:pt x="3097479" y="401180"/>
                </a:lnTo>
                <a:lnTo>
                  <a:pt x="3093509" y="411894"/>
                </a:lnTo>
                <a:lnTo>
                  <a:pt x="3088747" y="422609"/>
                </a:lnTo>
                <a:lnTo>
                  <a:pt x="3083587" y="434116"/>
                </a:lnTo>
                <a:lnTo>
                  <a:pt x="3078030" y="444830"/>
                </a:lnTo>
                <a:lnTo>
                  <a:pt x="3072076" y="455940"/>
                </a:lnTo>
                <a:lnTo>
                  <a:pt x="3066123" y="466655"/>
                </a:lnTo>
                <a:lnTo>
                  <a:pt x="3059772" y="477766"/>
                </a:lnTo>
                <a:lnTo>
                  <a:pt x="3052628" y="489274"/>
                </a:lnTo>
                <a:lnTo>
                  <a:pt x="3045483" y="500781"/>
                </a:lnTo>
                <a:lnTo>
                  <a:pt x="3037942" y="511891"/>
                </a:lnTo>
                <a:lnTo>
                  <a:pt x="3030401" y="523400"/>
                </a:lnTo>
                <a:lnTo>
                  <a:pt x="3022066" y="534908"/>
                </a:lnTo>
                <a:lnTo>
                  <a:pt x="3013334" y="546415"/>
                </a:lnTo>
                <a:lnTo>
                  <a:pt x="3013334" y="2104709"/>
                </a:lnTo>
                <a:lnTo>
                  <a:pt x="4604543" y="4495920"/>
                </a:lnTo>
                <a:lnTo>
                  <a:pt x="4606527" y="4504649"/>
                </a:lnTo>
                <a:lnTo>
                  <a:pt x="4608511" y="4511792"/>
                </a:lnTo>
                <a:lnTo>
                  <a:pt x="4612481" y="4530046"/>
                </a:lnTo>
                <a:lnTo>
                  <a:pt x="4614862" y="4542744"/>
                </a:lnTo>
                <a:lnTo>
                  <a:pt x="4617243" y="4558220"/>
                </a:lnTo>
                <a:lnTo>
                  <a:pt x="4619625" y="4575679"/>
                </a:lnTo>
                <a:lnTo>
                  <a:pt x="4622403" y="4595123"/>
                </a:lnTo>
                <a:lnTo>
                  <a:pt x="4624387" y="4616948"/>
                </a:lnTo>
                <a:lnTo>
                  <a:pt x="4625975" y="4639964"/>
                </a:lnTo>
                <a:lnTo>
                  <a:pt x="4627166" y="4664963"/>
                </a:lnTo>
                <a:lnTo>
                  <a:pt x="4627563" y="4691153"/>
                </a:lnTo>
                <a:lnTo>
                  <a:pt x="4627166" y="4718533"/>
                </a:lnTo>
                <a:lnTo>
                  <a:pt x="4626373" y="4733215"/>
                </a:lnTo>
                <a:lnTo>
                  <a:pt x="4625579" y="4747501"/>
                </a:lnTo>
                <a:lnTo>
                  <a:pt x="4624387" y="4762183"/>
                </a:lnTo>
                <a:lnTo>
                  <a:pt x="4623197" y="4777262"/>
                </a:lnTo>
                <a:lnTo>
                  <a:pt x="4621213" y="4792341"/>
                </a:lnTo>
                <a:lnTo>
                  <a:pt x="4618831" y="4807817"/>
                </a:lnTo>
                <a:lnTo>
                  <a:pt x="4616449" y="4823689"/>
                </a:lnTo>
                <a:lnTo>
                  <a:pt x="4614068" y="4839562"/>
                </a:lnTo>
                <a:lnTo>
                  <a:pt x="4610496" y="4855038"/>
                </a:lnTo>
                <a:lnTo>
                  <a:pt x="4606923" y="4870910"/>
                </a:lnTo>
                <a:lnTo>
                  <a:pt x="4602557" y="4887180"/>
                </a:lnTo>
                <a:lnTo>
                  <a:pt x="4598191" y="4903449"/>
                </a:lnTo>
                <a:lnTo>
                  <a:pt x="4593032" y="4919719"/>
                </a:lnTo>
                <a:lnTo>
                  <a:pt x="4587872" y="4935988"/>
                </a:lnTo>
                <a:lnTo>
                  <a:pt x="4581919" y="4952257"/>
                </a:lnTo>
                <a:lnTo>
                  <a:pt x="4575171" y="4968527"/>
                </a:lnTo>
                <a:lnTo>
                  <a:pt x="4568821" y="4985193"/>
                </a:lnTo>
                <a:lnTo>
                  <a:pt x="4560883" y="5001463"/>
                </a:lnTo>
                <a:lnTo>
                  <a:pt x="4552944" y="5017732"/>
                </a:lnTo>
                <a:lnTo>
                  <a:pt x="4544212" y="5033605"/>
                </a:lnTo>
                <a:lnTo>
                  <a:pt x="4535083" y="5049874"/>
                </a:lnTo>
                <a:lnTo>
                  <a:pt x="4525161" y="5066144"/>
                </a:lnTo>
                <a:lnTo>
                  <a:pt x="4514047" y="5082016"/>
                </a:lnTo>
                <a:lnTo>
                  <a:pt x="4503331" y="5097889"/>
                </a:lnTo>
                <a:lnTo>
                  <a:pt x="4491423" y="5112968"/>
                </a:lnTo>
                <a:lnTo>
                  <a:pt x="4478722" y="5128444"/>
                </a:lnTo>
                <a:lnTo>
                  <a:pt x="4465624" y="5143919"/>
                </a:lnTo>
                <a:lnTo>
                  <a:pt x="4451335" y="5158998"/>
                </a:lnTo>
                <a:lnTo>
                  <a:pt x="4437047" y="5173681"/>
                </a:lnTo>
                <a:lnTo>
                  <a:pt x="4421171" y="5188363"/>
                </a:lnTo>
                <a:lnTo>
                  <a:pt x="4404897" y="5202251"/>
                </a:lnTo>
                <a:lnTo>
                  <a:pt x="4387830" y="5216537"/>
                </a:lnTo>
                <a:lnTo>
                  <a:pt x="4369969" y="5230028"/>
                </a:lnTo>
                <a:lnTo>
                  <a:pt x="4351315" y="5243520"/>
                </a:lnTo>
                <a:lnTo>
                  <a:pt x="4331865" y="5256615"/>
                </a:lnTo>
                <a:lnTo>
                  <a:pt x="4311227" y="5268916"/>
                </a:lnTo>
                <a:lnTo>
                  <a:pt x="4290191" y="5281218"/>
                </a:lnTo>
                <a:lnTo>
                  <a:pt x="4267963" y="5293122"/>
                </a:lnTo>
                <a:lnTo>
                  <a:pt x="4255659" y="5299074"/>
                </a:lnTo>
                <a:lnTo>
                  <a:pt x="371507" y="5299074"/>
                </a:lnTo>
                <a:lnTo>
                  <a:pt x="359600" y="5293122"/>
                </a:lnTo>
                <a:lnTo>
                  <a:pt x="337373" y="5281218"/>
                </a:lnTo>
                <a:lnTo>
                  <a:pt x="315940" y="5268916"/>
                </a:lnTo>
                <a:lnTo>
                  <a:pt x="295301" y="5256615"/>
                </a:lnTo>
                <a:lnTo>
                  <a:pt x="275852" y="5243520"/>
                </a:lnTo>
                <a:lnTo>
                  <a:pt x="257197" y="5230028"/>
                </a:lnTo>
                <a:lnTo>
                  <a:pt x="239336" y="5216537"/>
                </a:lnTo>
                <a:lnTo>
                  <a:pt x="222269" y="5202251"/>
                </a:lnTo>
                <a:lnTo>
                  <a:pt x="205996" y="5188363"/>
                </a:lnTo>
                <a:lnTo>
                  <a:pt x="190517" y="5173681"/>
                </a:lnTo>
                <a:lnTo>
                  <a:pt x="175831" y="5158998"/>
                </a:lnTo>
                <a:lnTo>
                  <a:pt x="161939" y="5143919"/>
                </a:lnTo>
                <a:lnTo>
                  <a:pt x="148841" y="5128444"/>
                </a:lnTo>
                <a:lnTo>
                  <a:pt x="135743" y="5112968"/>
                </a:lnTo>
                <a:lnTo>
                  <a:pt x="124233" y="5097889"/>
                </a:lnTo>
                <a:lnTo>
                  <a:pt x="113119" y="5082016"/>
                </a:lnTo>
                <a:lnTo>
                  <a:pt x="102403" y="5066144"/>
                </a:lnTo>
                <a:lnTo>
                  <a:pt x="92480" y="5049874"/>
                </a:lnTo>
                <a:lnTo>
                  <a:pt x="82954" y="5033605"/>
                </a:lnTo>
                <a:lnTo>
                  <a:pt x="74222" y="5017732"/>
                </a:lnTo>
                <a:lnTo>
                  <a:pt x="66284" y="5001463"/>
                </a:lnTo>
                <a:lnTo>
                  <a:pt x="59140" y="4985193"/>
                </a:lnTo>
                <a:lnTo>
                  <a:pt x="51995" y="4968527"/>
                </a:lnTo>
                <a:lnTo>
                  <a:pt x="45248" y="4952257"/>
                </a:lnTo>
                <a:lnTo>
                  <a:pt x="39294" y="4935988"/>
                </a:lnTo>
                <a:lnTo>
                  <a:pt x="34134" y="4919719"/>
                </a:lnTo>
                <a:lnTo>
                  <a:pt x="28975" y="4903449"/>
                </a:lnTo>
                <a:lnTo>
                  <a:pt x="24609" y="4887180"/>
                </a:lnTo>
                <a:lnTo>
                  <a:pt x="20243" y="4870910"/>
                </a:lnTo>
                <a:lnTo>
                  <a:pt x="17067" y="4855038"/>
                </a:lnTo>
                <a:lnTo>
                  <a:pt x="13495" y="4839562"/>
                </a:lnTo>
                <a:lnTo>
                  <a:pt x="10717" y="4823689"/>
                </a:lnTo>
                <a:lnTo>
                  <a:pt x="8335" y="4807817"/>
                </a:lnTo>
                <a:lnTo>
                  <a:pt x="6351" y="4792341"/>
                </a:lnTo>
                <a:lnTo>
                  <a:pt x="4366" y="4777262"/>
                </a:lnTo>
                <a:lnTo>
                  <a:pt x="2779" y="4762183"/>
                </a:lnTo>
                <a:lnTo>
                  <a:pt x="1588" y="4747501"/>
                </a:lnTo>
                <a:lnTo>
                  <a:pt x="794" y="4733215"/>
                </a:lnTo>
                <a:lnTo>
                  <a:pt x="397" y="4718533"/>
                </a:lnTo>
                <a:lnTo>
                  <a:pt x="0" y="4691153"/>
                </a:lnTo>
                <a:lnTo>
                  <a:pt x="397" y="4664963"/>
                </a:lnTo>
                <a:lnTo>
                  <a:pt x="1191" y="4639964"/>
                </a:lnTo>
                <a:lnTo>
                  <a:pt x="2779" y="4616948"/>
                </a:lnTo>
                <a:lnTo>
                  <a:pt x="4763" y="4595123"/>
                </a:lnTo>
                <a:lnTo>
                  <a:pt x="7542" y="4575679"/>
                </a:lnTo>
                <a:lnTo>
                  <a:pt x="9923" y="4558220"/>
                </a:lnTo>
                <a:lnTo>
                  <a:pt x="12304" y="4542744"/>
                </a:lnTo>
                <a:lnTo>
                  <a:pt x="15083" y="4530046"/>
                </a:lnTo>
                <a:lnTo>
                  <a:pt x="19052" y="4511792"/>
                </a:lnTo>
                <a:lnTo>
                  <a:pt x="20640" y="4504649"/>
                </a:lnTo>
                <a:lnTo>
                  <a:pt x="23418" y="4495920"/>
                </a:lnTo>
                <a:lnTo>
                  <a:pt x="1614229" y="2104709"/>
                </a:lnTo>
                <a:lnTo>
                  <a:pt x="1614229" y="546415"/>
                </a:lnTo>
                <a:lnTo>
                  <a:pt x="1605497" y="534908"/>
                </a:lnTo>
                <a:lnTo>
                  <a:pt x="1597559" y="523400"/>
                </a:lnTo>
                <a:lnTo>
                  <a:pt x="1589621" y="511891"/>
                </a:lnTo>
                <a:lnTo>
                  <a:pt x="1582080" y="500781"/>
                </a:lnTo>
                <a:lnTo>
                  <a:pt x="1574539" y="489274"/>
                </a:lnTo>
                <a:lnTo>
                  <a:pt x="1567791" y="477766"/>
                </a:lnTo>
                <a:lnTo>
                  <a:pt x="1561044" y="466655"/>
                </a:lnTo>
                <a:lnTo>
                  <a:pt x="1555090" y="455940"/>
                </a:lnTo>
                <a:lnTo>
                  <a:pt x="1549136" y="444830"/>
                </a:lnTo>
                <a:lnTo>
                  <a:pt x="1543580" y="434116"/>
                </a:lnTo>
                <a:lnTo>
                  <a:pt x="1538817" y="422609"/>
                </a:lnTo>
                <a:lnTo>
                  <a:pt x="1534054" y="411894"/>
                </a:lnTo>
                <a:lnTo>
                  <a:pt x="1529688" y="401180"/>
                </a:lnTo>
                <a:lnTo>
                  <a:pt x="1525322" y="390466"/>
                </a:lnTo>
                <a:lnTo>
                  <a:pt x="1522147" y="379356"/>
                </a:lnTo>
                <a:lnTo>
                  <a:pt x="1518971" y="369039"/>
                </a:lnTo>
                <a:lnTo>
                  <a:pt x="1515796" y="358325"/>
                </a:lnTo>
                <a:lnTo>
                  <a:pt x="1513018" y="348007"/>
                </a:lnTo>
                <a:lnTo>
                  <a:pt x="1511033" y="337690"/>
                </a:lnTo>
                <a:lnTo>
                  <a:pt x="1509049" y="326976"/>
                </a:lnTo>
                <a:lnTo>
                  <a:pt x="1507461" y="316659"/>
                </a:lnTo>
                <a:lnTo>
                  <a:pt x="1506270" y="306341"/>
                </a:lnTo>
                <a:lnTo>
                  <a:pt x="1505476" y="296024"/>
                </a:lnTo>
                <a:lnTo>
                  <a:pt x="1505079" y="286103"/>
                </a:lnTo>
                <a:lnTo>
                  <a:pt x="1505079" y="276184"/>
                </a:lnTo>
                <a:lnTo>
                  <a:pt x="1505079" y="266263"/>
                </a:lnTo>
                <a:lnTo>
                  <a:pt x="1505873" y="256342"/>
                </a:lnTo>
                <a:lnTo>
                  <a:pt x="1506667" y="246025"/>
                </a:lnTo>
                <a:lnTo>
                  <a:pt x="1508255" y="236502"/>
                </a:lnTo>
                <a:lnTo>
                  <a:pt x="1510239" y="226581"/>
                </a:lnTo>
                <a:lnTo>
                  <a:pt x="1512224" y="217058"/>
                </a:lnTo>
                <a:lnTo>
                  <a:pt x="1514208" y="207534"/>
                </a:lnTo>
                <a:lnTo>
                  <a:pt x="1518574" y="194439"/>
                </a:lnTo>
                <a:lnTo>
                  <a:pt x="1522940" y="181344"/>
                </a:lnTo>
                <a:lnTo>
                  <a:pt x="1528497" y="169439"/>
                </a:lnTo>
                <a:lnTo>
                  <a:pt x="1533657" y="157536"/>
                </a:lnTo>
                <a:lnTo>
                  <a:pt x="1540007" y="146027"/>
                </a:lnTo>
                <a:lnTo>
                  <a:pt x="1546358" y="135313"/>
                </a:lnTo>
                <a:lnTo>
                  <a:pt x="1553502" y="125393"/>
                </a:lnTo>
                <a:lnTo>
                  <a:pt x="1560250" y="115472"/>
                </a:lnTo>
                <a:lnTo>
                  <a:pt x="1567791" y="105949"/>
                </a:lnTo>
                <a:lnTo>
                  <a:pt x="1575729" y="97219"/>
                </a:lnTo>
                <a:lnTo>
                  <a:pt x="1583271" y="88489"/>
                </a:lnTo>
                <a:lnTo>
                  <a:pt x="1591606" y="80553"/>
                </a:lnTo>
                <a:lnTo>
                  <a:pt x="1599544" y="72616"/>
                </a:lnTo>
                <a:lnTo>
                  <a:pt x="1607879" y="65474"/>
                </a:lnTo>
                <a:lnTo>
                  <a:pt x="1615817" y="58728"/>
                </a:lnTo>
                <a:lnTo>
                  <a:pt x="1623358" y="52776"/>
                </a:lnTo>
                <a:lnTo>
                  <a:pt x="1631693" y="46427"/>
                </a:lnTo>
                <a:lnTo>
                  <a:pt x="1639235" y="40871"/>
                </a:lnTo>
                <a:lnTo>
                  <a:pt x="1654317" y="30951"/>
                </a:lnTo>
                <a:lnTo>
                  <a:pt x="1668606" y="22618"/>
                </a:lnTo>
                <a:lnTo>
                  <a:pt x="1680910" y="15872"/>
                </a:lnTo>
                <a:lnTo>
                  <a:pt x="1691230" y="11110"/>
                </a:lnTo>
                <a:lnTo>
                  <a:pt x="1699565" y="6745"/>
                </a:lnTo>
                <a:lnTo>
                  <a:pt x="1708297" y="3571"/>
                </a:lnTo>
                <a:lnTo>
                  <a:pt x="1717823" y="0"/>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7" name="MH_Other_3"/>
          <p:cNvSpPr/>
          <p:nvPr>
            <p:custDataLst>
              <p:tags r:id="rId2"/>
            </p:custDataLst>
          </p:nvPr>
        </p:nvSpPr>
        <p:spPr>
          <a:xfrm>
            <a:off x="6090603" y="2747351"/>
            <a:ext cx="1052512" cy="1050925"/>
          </a:xfrm>
          <a:prstGeom prst="ellipse">
            <a:avLst/>
          </a:prstGeom>
          <a:solidFill>
            <a:schemeClr val="accent1"/>
          </a:solidFill>
          <a:ln w="25400" cap="flat" cmpd="sng" algn="ctr">
            <a:noFill/>
            <a:prstDash val="solid"/>
          </a:ln>
          <a:effectLst>
            <a:outerShdw blurRad="317500" dist="165100" dir="2700000" algn="tl" rotWithShape="0">
              <a:prstClr val="black">
                <a:alpha val="40000"/>
              </a:prstClr>
            </a:outerShdw>
          </a:effectLst>
        </p:spPr>
        <p:txBody>
          <a:bodyPr anchor="ctr"/>
          <a:lstStyle/>
          <a:p>
            <a:pPr algn="ctr">
              <a:defRPr/>
            </a:pPr>
            <a:endParaRPr lang="zh-CN" altLang="en-US" kern="0">
              <a:solidFill>
                <a:prstClr val="white"/>
              </a:solidFill>
            </a:endParaRPr>
          </a:p>
        </p:txBody>
      </p:sp>
      <p:sp>
        <p:nvSpPr>
          <p:cNvPr id="8" name="KSO_Shape"/>
          <p:cNvSpPr/>
          <p:nvPr/>
        </p:nvSpPr>
        <p:spPr bwMode="auto">
          <a:xfrm>
            <a:off x="6321031" y="3066772"/>
            <a:ext cx="591657" cy="557222"/>
          </a:xfrm>
          <a:custGeom>
            <a:avLst/>
            <a:gdLst>
              <a:gd name="T0" fmla="*/ 901314 w 3228"/>
              <a:gd name="T1" fmla="*/ 1694421 h 3037"/>
              <a:gd name="T2" fmla="*/ 0 w 3228"/>
              <a:gd name="T3" fmla="*/ 587496 h 3037"/>
              <a:gd name="T4" fmla="*/ 0 w 3228"/>
              <a:gd name="T5" fmla="*/ 486511 h 3037"/>
              <a:gd name="T6" fmla="*/ 406037 w 3228"/>
              <a:gd name="T7" fmla="*/ 4463 h 3037"/>
              <a:gd name="T8" fmla="*/ 486353 w 3228"/>
              <a:gd name="T9" fmla="*/ 0 h 3037"/>
              <a:gd name="T10" fmla="*/ 901314 w 3228"/>
              <a:gd name="T11" fmla="*/ 218707 h 3037"/>
              <a:gd name="T12" fmla="*/ 1314044 w 3228"/>
              <a:gd name="T13" fmla="*/ 0 h 3037"/>
              <a:gd name="T14" fmla="*/ 1394360 w 3228"/>
              <a:gd name="T15" fmla="*/ 4463 h 3037"/>
              <a:gd name="T16" fmla="*/ 1800397 w 3228"/>
              <a:gd name="T17" fmla="*/ 486511 h 3037"/>
              <a:gd name="T18" fmla="*/ 1800397 w 3228"/>
              <a:gd name="T19" fmla="*/ 587496 h 3037"/>
              <a:gd name="T20" fmla="*/ 901314 w 3228"/>
              <a:gd name="T21" fmla="*/ 1694421 h 3037"/>
              <a:gd name="T22" fmla="*/ 1242653 w 3228"/>
              <a:gd name="T23" fmla="*/ 1124779 h 3037"/>
              <a:gd name="T24" fmla="*/ 1079792 w 3228"/>
              <a:gd name="T25" fmla="*/ 649984 h 3037"/>
              <a:gd name="T26" fmla="*/ 992784 w 3228"/>
              <a:gd name="T27" fmla="*/ 1020446 h 3037"/>
              <a:gd name="T28" fmla="*/ 827692 w 3228"/>
              <a:gd name="T29" fmla="*/ 285100 h 3037"/>
              <a:gd name="T30" fmla="*/ 612960 w 3228"/>
              <a:gd name="T31" fmla="*/ 1047227 h 3037"/>
              <a:gd name="T32" fmla="*/ 334089 w 3228"/>
              <a:gd name="T33" fmla="*/ 1158812 h 3037"/>
              <a:gd name="T34" fmla="*/ 710008 w 3228"/>
              <a:gd name="T35" fmla="*/ 1158812 h 3037"/>
              <a:gd name="T36" fmla="*/ 822672 w 3228"/>
              <a:gd name="T37" fmla="*/ 696292 h 3037"/>
              <a:gd name="T38" fmla="*/ 974378 w 3228"/>
              <a:gd name="T39" fmla="*/ 1401510 h 3037"/>
              <a:gd name="T40" fmla="*/ 1101544 w 3228"/>
              <a:gd name="T41" fmla="*/ 961306 h 3037"/>
              <a:gd name="T42" fmla="*/ 1198591 w 3228"/>
              <a:gd name="T43" fmla="*/ 1229111 h 3037"/>
              <a:gd name="T44" fmla="*/ 1444556 w 3228"/>
              <a:gd name="T45" fmla="*/ 1229111 h 3037"/>
              <a:gd name="T46" fmla="*/ 1242653 w 3228"/>
              <a:gd name="T47" fmla="*/ 1124779 h 3037"/>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3228" h="3037">
                <a:moveTo>
                  <a:pt x="1616" y="3037"/>
                </a:moveTo>
                <a:cubicBezTo>
                  <a:pt x="443" y="2227"/>
                  <a:pt x="0" y="1578"/>
                  <a:pt x="0" y="1053"/>
                </a:cubicBezTo>
                <a:cubicBezTo>
                  <a:pt x="0" y="872"/>
                  <a:pt x="0" y="872"/>
                  <a:pt x="0" y="872"/>
                </a:cubicBezTo>
                <a:cubicBezTo>
                  <a:pt x="0" y="322"/>
                  <a:pt x="409" y="37"/>
                  <a:pt x="728" y="8"/>
                </a:cubicBezTo>
                <a:cubicBezTo>
                  <a:pt x="777" y="0"/>
                  <a:pt x="827" y="0"/>
                  <a:pt x="872" y="0"/>
                </a:cubicBezTo>
                <a:cubicBezTo>
                  <a:pt x="1240" y="0"/>
                  <a:pt x="1414" y="153"/>
                  <a:pt x="1616" y="392"/>
                </a:cubicBezTo>
                <a:cubicBezTo>
                  <a:pt x="1814" y="153"/>
                  <a:pt x="1992" y="0"/>
                  <a:pt x="2356" y="0"/>
                </a:cubicBezTo>
                <a:cubicBezTo>
                  <a:pt x="2401" y="0"/>
                  <a:pt x="2451" y="0"/>
                  <a:pt x="2500" y="8"/>
                </a:cubicBezTo>
                <a:cubicBezTo>
                  <a:pt x="2818" y="37"/>
                  <a:pt x="3228" y="322"/>
                  <a:pt x="3228" y="872"/>
                </a:cubicBezTo>
                <a:cubicBezTo>
                  <a:pt x="3228" y="1053"/>
                  <a:pt x="3228" y="1053"/>
                  <a:pt x="3228" y="1053"/>
                </a:cubicBezTo>
                <a:cubicBezTo>
                  <a:pt x="3228" y="1578"/>
                  <a:pt x="2786" y="2227"/>
                  <a:pt x="1616" y="3037"/>
                </a:cubicBezTo>
                <a:close/>
                <a:moveTo>
                  <a:pt x="2228" y="2016"/>
                </a:moveTo>
                <a:cubicBezTo>
                  <a:pt x="1936" y="1165"/>
                  <a:pt x="1936" y="1165"/>
                  <a:pt x="1936" y="1165"/>
                </a:cubicBezTo>
                <a:cubicBezTo>
                  <a:pt x="1780" y="1829"/>
                  <a:pt x="1780" y="1829"/>
                  <a:pt x="1780" y="1829"/>
                </a:cubicBezTo>
                <a:cubicBezTo>
                  <a:pt x="1484" y="511"/>
                  <a:pt x="1484" y="511"/>
                  <a:pt x="1484" y="511"/>
                </a:cubicBezTo>
                <a:cubicBezTo>
                  <a:pt x="1099" y="1877"/>
                  <a:pt x="1099" y="1877"/>
                  <a:pt x="1099" y="1877"/>
                </a:cubicBezTo>
                <a:cubicBezTo>
                  <a:pt x="599" y="2077"/>
                  <a:pt x="599" y="2077"/>
                  <a:pt x="599" y="2077"/>
                </a:cubicBezTo>
                <a:cubicBezTo>
                  <a:pt x="1273" y="2077"/>
                  <a:pt x="1273" y="2077"/>
                  <a:pt x="1273" y="2077"/>
                </a:cubicBezTo>
                <a:cubicBezTo>
                  <a:pt x="1475" y="1248"/>
                  <a:pt x="1475" y="1248"/>
                  <a:pt x="1475" y="1248"/>
                </a:cubicBezTo>
                <a:cubicBezTo>
                  <a:pt x="1747" y="2512"/>
                  <a:pt x="1747" y="2512"/>
                  <a:pt x="1747" y="2512"/>
                </a:cubicBezTo>
                <a:cubicBezTo>
                  <a:pt x="1975" y="1723"/>
                  <a:pt x="1975" y="1723"/>
                  <a:pt x="1975" y="1723"/>
                </a:cubicBezTo>
                <a:cubicBezTo>
                  <a:pt x="2149" y="2203"/>
                  <a:pt x="2149" y="2203"/>
                  <a:pt x="2149" y="2203"/>
                </a:cubicBezTo>
                <a:cubicBezTo>
                  <a:pt x="2590" y="2203"/>
                  <a:pt x="2590" y="2203"/>
                  <a:pt x="2590" y="2203"/>
                </a:cubicBezTo>
                <a:lnTo>
                  <a:pt x="2228" y="2016"/>
                </a:lnTo>
                <a:close/>
              </a:path>
            </a:pathLst>
          </a:custGeom>
          <a:solidFill>
            <a:srgbClr val="FFFFFF"/>
          </a:solidFill>
          <a:ln>
            <a:noFill/>
          </a:ln>
        </p:spPr>
        <p:txBody>
          <a:bodyPr anchor="ctr" anchorCtr="1"/>
          <a:lstStyle/>
          <a:p>
            <a:endParaRPr lang="zh-CN" altLang="en-US">
              <a:ea typeface="宋体" panose="02010600030101010101" pitchFamily="2" charset="-122"/>
            </a:endParaRPr>
          </a:p>
        </p:txBody>
      </p:sp>
      <p:sp>
        <p:nvSpPr>
          <p:cNvPr id="9" name="矩形 8"/>
          <p:cNvSpPr/>
          <p:nvPr/>
        </p:nvSpPr>
        <p:spPr>
          <a:xfrm>
            <a:off x="842547" y="1533410"/>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
        <p:nvSpPr>
          <p:cNvPr id="10" name="矩形 9"/>
          <p:cNvSpPr/>
          <p:nvPr/>
        </p:nvSpPr>
        <p:spPr>
          <a:xfrm>
            <a:off x="4899606" y="1533410"/>
            <a:ext cx="3434506" cy="1063257"/>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lnSpc>
                <a:spcPct val="150000"/>
              </a:lnSpc>
            </a:pPr>
            <a:r>
              <a:rPr lang="zh-CN" altLang="en-US" sz="1800" dirty="0">
                <a:solidFill>
                  <a:schemeClr val="tx1"/>
                </a:solidFill>
                <a:latin typeface="+mj-ea"/>
                <a:ea typeface="+mj-ea"/>
              </a:rPr>
              <a:t>请输入文本请输入文本请输入文本请输入文本请输入文本</a:t>
            </a:r>
            <a:endParaRPr lang="zh-CN" altLang="zh-CN" sz="1800" dirty="0">
              <a:solidFill>
                <a:schemeClr val="tx1"/>
              </a:solidFill>
              <a:latin typeface="+mj-ea"/>
              <a:ea typeface="+mj-ea"/>
            </a:endParaRPr>
          </a:p>
        </p:txBody>
      </p:sp>
    </p:spTree>
  </p:cSld>
  <p:clrMapOvr>
    <a:masterClrMapping/>
  </p:clrMapOvr>
  <p:transition spd="slow"/>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标题 3"/>
          <p:cNvSpPr>
            <a:spLocks noGrp="1"/>
          </p:cNvSpPr>
          <p:nvPr>
            <p:ph type="title"/>
          </p:nvPr>
        </p:nvSpPr>
        <p:spPr/>
        <p:txBody>
          <a:bodyPr/>
          <a:lstStyle/>
          <a:p>
            <a:pPr eaLnBrk="1" hangingPunct="1"/>
            <a:r>
              <a:rPr lang="zh-CN" altLang="en-US" dirty="0"/>
              <a:t>请在此输入您的大标题</a:t>
            </a:r>
            <a:endParaRPr lang="en-US" altLang="zh-CN" dirty="0"/>
          </a:p>
        </p:txBody>
      </p:sp>
      <p:sp>
        <p:nvSpPr>
          <p:cNvPr id="15" name="任意多边形: 形状 14"/>
          <p:cNvSpPr/>
          <p:nvPr/>
        </p:nvSpPr>
        <p:spPr>
          <a:xfrm rot="13811095">
            <a:off x="734069" y="1908643"/>
            <a:ext cx="1337292" cy="1212304"/>
          </a:xfrm>
          <a:custGeom>
            <a:avLst/>
            <a:gdLst>
              <a:gd name="connsiteX0" fmla="*/ 1175299 w 1337292"/>
              <a:gd name="connsiteY0" fmla="*/ 1107775 h 1212304"/>
              <a:gd name="connsiteX1" fmla="*/ 1061663 w 1337292"/>
              <a:gd name="connsiteY1" fmla="*/ 1212304 h 1212304"/>
              <a:gd name="connsiteX2" fmla="*/ 935604 w 1337292"/>
              <a:gd name="connsiteY2" fmla="*/ 994992 h 1212304"/>
              <a:gd name="connsiteX3" fmla="*/ 1089496 w 1337292"/>
              <a:gd name="connsiteY3" fmla="*/ 671029 h 1212304"/>
              <a:gd name="connsiteX4" fmla="*/ 666164 w 1337292"/>
              <a:gd name="connsiteY4" fmla="*/ 247759 h 1212304"/>
              <a:gd name="connsiteX5" fmla="*/ 242831 w 1337292"/>
              <a:gd name="connsiteY5" fmla="*/ 671028 h 1212304"/>
              <a:gd name="connsiteX6" fmla="*/ 284333 w 1337292"/>
              <a:gd name="connsiteY6" fmla="*/ 853518 h 1212304"/>
              <a:gd name="connsiteX7" fmla="*/ 296784 w 1337292"/>
              <a:gd name="connsiteY7" fmla="*/ 869192 h 1212304"/>
              <a:gd name="connsiteX8" fmla="*/ 0 w 1337292"/>
              <a:gd name="connsiteY8" fmla="*/ 621788 h 1212304"/>
              <a:gd name="connsiteX9" fmla="*/ 8670 w 1337292"/>
              <a:gd name="connsiteY9" fmla="*/ 535793 h 1212304"/>
              <a:gd name="connsiteX10" fmla="*/ 666164 w 1337292"/>
              <a:gd name="connsiteY10" fmla="*/ 0 h 1212304"/>
              <a:gd name="connsiteX11" fmla="*/ 1337292 w 1337292"/>
              <a:gd name="connsiteY11" fmla="*/ 671028 h 1212304"/>
              <a:gd name="connsiteX12" fmla="*/ 1175299 w 1337292"/>
              <a:gd name="connsiteY12" fmla="*/ 1107775 h 121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7292" h="1212304">
                <a:moveTo>
                  <a:pt x="1175299" y="1107775"/>
                </a:moveTo>
                <a:cubicBezTo>
                  <a:pt x="1141618" y="1146828"/>
                  <a:pt x="1103482" y="1181933"/>
                  <a:pt x="1061663" y="1212304"/>
                </a:cubicBezTo>
                <a:lnTo>
                  <a:pt x="935604" y="994992"/>
                </a:lnTo>
                <a:cubicBezTo>
                  <a:pt x="1030122" y="918840"/>
                  <a:pt x="1089496" y="801867"/>
                  <a:pt x="1089496" y="671029"/>
                </a:cubicBezTo>
                <a:cubicBezTo>
                  <a:pt x="1089496" y="437263"/>
                  <a:pt x="899963" y="247759"/>
                  <a:pt x="666164" y="247759"/>
                </a:cubicBezTo>
                <a:cubicBezTo>
                  <a:pt x="432363" y="247759"/>
                  <a:pt x="242831" y="437263"/>
                  <a:pt x="242831" y="671028"/>
                </a:cubicBezTo>
                <a:cubicBezTo>
                  <a:pt x="242831" y="736448"/>
                  <a:pt x="257675" y="798401"/>
                  <a:pt x="284333" y="853518"/>
                </a:cubicBezTo>
                <a:lnTo>
                  <a:pt x="296784" y="869192"/>
                </a:lnTo>
                <a:lnTo>
                  <a:pt x="0" y="621788"/>
                </a:lnTo>
                <a:lnTo>
                  <a:pt x="8670" y="535793"/>
                </a:lnTo>
                <a:cubicBezTo>
                  <a:pt x="71250" y="230016"/>
                  <a:pt x="341841" y="0"/>
                  <a:pt x="666164" y="0"/>
                </a:cubicBezTo>
                <a:cubicBezTo>
                  <a:pt x="1036818" y="0"/>
                  <a:pt x="1337292" y="300430"/>
                  <a:pt x="1337292" y="671028"/>
                </a:cubicBezTo>
                <a:cubicBezTo>
                  <a:pt x="1337292" y="837940"/>
                  <a:pt x="1276343" y="990618"/>
                  <a:pt x="1175299" y="1107775"/>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eaLnBrk="1" fontAlgn="auto" hangingPunct="1">
              <a:spcBef>
                <a:spcPts val="0"/>
              </a:spcBef>
              <a:spcAft>
                <a:spcPts val="0"/>
              </a:spcAft>
              <a:defRPr/>
            </a:pPr>
            <a:endParaRPr lang="zh-CN" altLang="en-US" sz="2400">
              <a:solidFill>
                <a:schemeClr val="tx1"/>
              </a:solidFill>
            </a:endParaRPr>
          </a:p>
        </p:txBody>
      </p:sp>
      <p:sp>
        <p:nvSpPr>
          <p:cNvPr id="16" name="矩形 15"/>
          <p:cNvSpPr/>
          <p:nvPr/>
        </p:nvSpPr>
        <p:spPr>
          <a:xfrm>
            <a:off x="1885069" y="2231308"/>
            <a:ext cx="5190979" cy="7958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rgbClr val="FEFFFF"/>
                </a:solidFill>
                <a:latin typeface="幼圆" panose="02010509060101010101" pitchFamily="49" charset="-122"/>
                <a:ea typeface="幼圆" panose="02010509060101010101" pitchFamily="49" charset="-122"/>
              </a:rPr>
              <a:t>请输入文本请输入文本请输入文本</a:t>
            </a:r>
            <a:endParaRPr lang="zh-CN" altLang="en-US">
              <a:solidFill>
                <a:srgbClr val="FEFFFF"/>
              </a:solidFill>
            </a:endParaRPr>
          </a:p>
        </p:txBody>
      </p:sp>
      <p:sp>
        <p:nvSpPr>
          <p:cNvPr id="22" name="Rectangle 41"/>
          <p:cNvSpPr>
            <a:spLocks noChangeArrowheads="1"/>
          </p:cNvSpPr>
          <p:nvPr/>
        </p:nvSpPr>
        <p:spPr bwMode="auto">
          <a:xfrm>
            <a:off x="1013282" y="2268573"/>
            <a:ext cx="7788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latin typeface="+mn-lt"/>
              </a:rPr>
              <a:t>01</a:t>
            </a:r>
            <a:endParaRPr lang="zh-CN" altLang="en-US" dirty="0">
              <a:latin typeface="+mn-lt"/>
            </a:endParaRPr>
          </a:p>
        </p:txBody>
      </p:sp>
      <p:sp>
        <p:nvSpPr>
          <p:cNvPr id="23" name="任意多边形: 形状 22"/>
          <p:cNvSpPr/>
          <p:nvPr/>
        </p:nvSpPr>
        <p:spPr>
          <a:xfrm rot="13811095">
            <a:off x="734069" y="3490171"/>
            <a:ext cx="1337292" cy="1212304"/>
          </a:xfrm>
          <a:custGeom>
            <a:avLst/>
            <a:gdLst>
              <a:gd name="connsiteX0" fmla="*/ 1175299 w 1337292"/>
              <a:gd name="connsiteY0" fmla="*/ 1107775 h 1212304"/>
              <a:gd name="connsiteX1" fmla="*/ 1061663 w 1337292"/>
              <a:gd name="connsiteY1" fmla="*/ 1212304 h 1212304"/>
              <a:gd name="connsiteX2" fmla="*/ 935604 w 1337292"/>
              <a:gd name="connsiteY2" fmla="*/ 994992 h 1212304"/>
              <a:gd name="connsiteX3" fmla="*/ 1089496 w 1337292"/>
              <a:gd name="connsiteY3" fmla="*/ 671029 h 1212304"/>
              <a:gd name="connsiteX4" fmla="*/ 666164 w 1337292"/>
              <a:gd name="connsiteY4" fmla="*/ 247759 h 1212304"/>
              <a:gd name="connsiteX5" fmla="*/ 242831 w 1337292"/>
              <a:gd name="connsiteY5" fmla="*/ 671028 h 1212304"/>
              <a:gd name="connsiteX6" fmla="*/ 284333 w 1337292"/>
              <a:gd name="connsiteY6" fmla="*/ 853518 h 1212304"/>
              <a:gd name="connsiteX7" fmla="*/ 296784 w 1337292"/>
              <a:gd name="connsiteY7" fmla="*/ 869192 h 1212304"/>
              <a:gd name="connsiteX8" fmla="*/ 0 w 1337292"/>
              <a:gd name="connsiteY8" fmla="*/ 621788 h 1212304"/>
              <a:gd name="connsiteX9" fmla="*/ 8670 w 1337292"/>
              <a:gd name="connsiteY9" fmla="*/ 535793 h 1212304"/>
              <a:gd name="connsiteX10" fmla="*/ 666164 w 1337292"/>
              <a:gd name="connsiteY10" fmla="*/ 0 h 1212304"/>
              <a:gd name="connsiteX11" fmla="*/ 1337292 w 1337292"/>
              <a:gd name="connsiteY11" fmla="*/ 671028 h 1212304"/>
              <a:gd name="connsiteX12" fmla="*/ 1175299 w 1337292"/>
              <a:gd name="connsiteY12" fmla="*/ 1107775 h 121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7292" h="1212304">
                <a:moveTo>
                  <a:pt x="1175299" y="1107775"/>
                </a:moveTo>
                <a:cubicBezTo>
                  <a:pt x="1141618" y="1146828"/>
                  <a:pt x="1103482" y="1181933"/>
                  <a:pt x="1061663" y="1212304"/>
                </a:cubicBezTo>
                <a:lnTo>
                  <a:pt x="935604" y="994992"/>
                </a:lnTo>
                <a:cubicBezTo>
                  <a:pt x="1030122" y="918840"/>
                  <a:pt x="1089496" y="801867"/>
                  <a:pt x="1089496" y="671029"/>
                </a:cubicBezTo>
                <a:cubicBezTo>
                  <a:pt x="1089496" y="437263"/>
                  <a:pt x="899963" y="247759"/>
                  <a:pt x="666164" y="247759"/>
                </a:cubicBezTo>
                <a:cubicBezTo>
                  <a:pt x="432363" y="247759"/>
                  <a:pt x="242831" y="437263"/>
                  <a:pt x="242831" y="671028"/>
                </a:cubicBezTo>
                <a:cubicBezTo>
                  <a:pt x="242831" y="736448"/>
                  <a:pt x="257675" y="798401"/>
                  <a:pt x="284333" y="853518"/>
                </a:cubicBezTo>
                <a:lnTo>
                  <a:pt x="296784" y="869192"/>
                </a:lnTo>
                <a:lnTo>
                  <a:pt x="0" y="621788"/>
                </a:lnTo>
                <a:lnTo>
                  <a:pt x="8670" y="535793"/>
                </a:lnTo>
                <a:cubicBezTo>
                  <a:pt x="71250" y="230016"/>
                  <a:pt x="341841" y="0"/>
                  <a:pt x="666164" y="0"/>
                </a:cubicBezTo>
                <a:cubicBezTo>
                  <a:pt x="1036818" y="0"/>
                  <a:pt x="1337292" y="300430"/>
                  <a:pt x="1337292" y="671028"/>
                </a:cubicBezTo>
                <a:cubicBezTo>
                  <a:pt x="1337292" y="837940"/>
                  <a:pt x="1276343" y="990618"/>
                  <a:pt x="1175299" y="1107775"/>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eaLnBrk="1" fontAlgn="auto" hangingPunct="1">
              <a:spcBef>
                <a:spcPts val="0"/>
              </a:spcBef>
              <a:spcAft>
                <a:spcPts val="0"/>
              </a:spcAft>
              <a:defRPr/>
            </a:pPr>
            <a:endParaRPr lang="zh-CN" altLang="en-US" sz="2400">
              <a:solidFill>
                <a:schemeClr val="tx1"/>
              </a:solidFill>
            </a:endParaRPr>
          </a:p>
        </p:txBody>
      </p:sp>
      <p:sp>
        <p:nvSpPr>
          <p:cNvPr id="24" name="矩形 23"/>
          <p:cNvSpPr/>
          <p:nvPr/>
        </p:nvSpPr>
        <p:spPr>
          <a:xfrm>
            <a:off x="1885069" y="3812836"/>
            <a:ext cx="5190979" cy="7958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rgbClr val="FEFFFF"/>
                </a:solidFill>
                <a:latin typeface="幼圆" panose="02010509060101010101" pitchFamily="49" charset="-122"/>
                <a:ea typeface="幼圆" panose="02010509060101010101" pitchFamily="49" charset="-122"/>
              </a:rPr>
              <a:t>请输入文本请输入文本请输入文本</a:t>
            </a:r>
            <a:endParaRPr lang="zh-CN" altLang="en-US">
              <a:solidFill>
                <a:srgbClr val="FEFFFF"/>
              </a:solidFill>
            </a:endParaRPr>
          </a:p>
        </p:txBody>
      </p:sp>
      <p:sp>
        <p:nvSpPr>
          <p:cNvPr id="25" name="Rectangle 41"/>
          <p:cNvSpPr>
            <a:spLocks noChangeArrowheads="1"/>
          </p:cNvSpPr>
          <p:nvPr/>
        </p:nvSpPr>
        <p:spPr bwMode="auto">
          <a:xfrm>
            <a:off x="1013282" y="3850101"/>
            <a:ext cx="7788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latin typeface="+mn-lt"/>
              </a:rPr>
              <a:t>02</a:t>
            </a:r>
            <a:endParaRPr lang="zh-CN" altLang="en-US" dirty="0">
              <a:latin typeface="+mn-lt"/>
            </a:endParaRPr>
          </a:p>
        </p:txBody>
      </p:sp>
      <p:sp>
        <p:nvSpPr>
          <p:cNvPr id="26" name="任意多边形: 形状 25"/>
          <p:cNvSpPr/>
          <p:nvPr/>
        </p:nvSpPr>
        <p:spPr>
          <a:xfrm rot="13811095">
            <a:off x="734069" y="5071699"/>
            <a:ext cx="1337292" cy="1212304"/>
          </a:xfrm>
          <a:custGeom>
            <a:avLst/>
            <a:gdLst>
              <a:gd name="connsiteX0" fmla="*/ 1175299 w 1337292"/>
              <a:gd name="connsiteY0" fmla="*/ 1107775 h 1212304"/>
              <a:gd name="connsiteX1" fmla="*/ 1061663 w 1337292"/>
              <a:gd name="connsiteY1" fmla="*/ 1212304 h 1212304"/>
              <a:gd name="connsiteX2" fmla="*/ 935604 w 1337292"/>
              <a:gd name="connsiteY2" fmla="*/ 994992 h 1212304"/>
              <a:gd name="connsiteX3" fmla="*/ 1089496 w 1337292"/>
              <a:gd name="connsiteY3" fmla="*/ 671029 h 1212304"/>
              <a:gd name="connsiteX4" fmla="*/ 666164 w 1337292"/>
              <a:gd name="connsiteY4" fmla="*/ 247759 h 1212304"/>
              <a:gd name="connsiteX5" fmla="*/ 242831 w 1337292"/>
              <a:gd name="connsiteY5" fmla="*/ 671028 h 1212304"/>
              <a:gd name="connsiteX6" fmla="*/ 284333 w 1337292"/>
              <a:gd name="connsiteY6" fmla="*/ 853518 h 1212304"/>
              <a:gd name="connsiteX7" fmla="*/ 296784 w 1337292"/>
              <a:gd name="connsiteY7" fmla="*/ 869192 h 1212304"/>
              <a:gd name="connsiteX8" fmla="*/ 0 w 1337292"/>
              <a:gd name="connsiteY8" fmla="*/ 621788 h 1212304"/>
              <a:gd name="connsiteX9" fmla="*/ 8670 w 1337292"/>
              <a:gd name="connsiteY9" fmla="*/ 535793 h 1212304"/>
              <a:gd name="connsiteX10" fmla="*/ 666164 w 1337292"/>
              <a:gd name="connsiteY10" fmla="*/ 0 h 1212304"/>
              <a:gd name="connsiteX11" fmla="*/ 1337292 w 1337292"/>
              <a:gd name="connsiteY11" fmla="*/ 671028 h 1212304"/>
              <a:gd name="connsiteX12" fmla="*/ 1175299 w 1337292"/>
              <a:gd name="connsiteY12" fmla="*/ 1107775 h 12123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337292" h="1212304">
                <a:moveTo>
                  <a:pt x="1175299" y="1107775"/>
                </a:moveTo>
                <a:cubicBezTo>
                  <a:pt x="1141618" y="1146828"/>
                  <a:pt x="1103482" y="1181933"/>
                  <a:pt x="1061663" y="1212304"/>
                </a:cubicBezTo>
                <a:lnTo>
                  <a:pt x="935604" y="994992"/>
                </a:lnTo>
                <a:cubicBezTo>
                  <a:pt x="1030122" y="918840"/>
                  <a:pt x="1089496" y="801867"/>
                  <a:pt x="1089496" y="671029"/>
                </a:cubicBezTo>
                <a:cubicBezTo>
                  <a:pt x="1089496" y="437263"/>
                  <a:pt x="899963" y="247759"/>
                  <a:pt x="666164" y="247759"/>
                </a:cubicBezTo>
                <a:cubicBezTo>
                  <a:pt x="432363" y="247759"/>
                  <a:pt x="242831" y="437263"/>
                  <a:pt x="242831" y="671028"/>
                </a:cubicBezTo>
                <a:cubicBezTo>
                  <a:pt x="242831" y="736448"/>
                  <a:pt x="257675" y="798401"/>
                  <a:pt x="284333" y="853518"/>
                </a:cubicBezTo>
                <a:lnTo>
                  <a:pt x="296784" y="869192"/>
                </a:lnTo>
                <a:lnTo>
                  <a:pt x="0" y="621788"/>
                </a:lnTo>
                <a:lnTo>
                  <a:pt x="8670" y="535793"/>
                </a:lnTo>
                <a:cubicBezTo>
                  <a:pt x="71250" y="230016"/>
                  <a:pt x="341841" y="0"/>
                  <a:pt x="666164" y="0"/>
                </a:cubicBezTo>
                <a:cubicBezTo>
                  <a:pt x="1036818" y="0"/>
                  <a:pt x="1337292" y="300430"/>
                  <a:pt x="1337292" y="671028"/>
                </a:cubicBezTo>
                <a:cubicBezTo>
                  <a:pt x="1337292" y="837940"/>
                  <a:pt x="1276343" y="990618"/>
                  <a:pt x="1175299" y="1107775"/>
                </a:cubicBezTo>
                <a:close/>
              </a:path>
            </a:pathLst>
          </a:custGeom>
          <a:solidFill>
            <a:schemeClr val="accent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anchor="ctr">
            <a:noAutofit/>
          </a:bodyPr>
          <a:lstStyle/>
          <a:p>
            <a:pPr algn="ctr" eaLnBrk="1" fontAlgn="auto" hangingPunct="1">
              <a:spcBef>
                <a:spcPts val="0"/>
              </a:spcBef>
              <a:spcAft>
                <a:spcPts val="0"/>
              </a:spcAft>
              <a:defRPr/>
            </a:pPr>
            <a:endParaRPr lang="zh-CN" altLang="en-US" sz="2400">
              <a:solidFill>
                <a:schemeClr val="tx1"/>
              </a:solidFill>
            </a:endParaRPr>
          </a:p>
        </p:txBody>
      </p:sp>
      <p:sp>
        <p:nvSpPr>
          <p:cNvPr id="34" name="矩形 33"/>
          <p:cNvSpPr/>
          <p:nvPr/>
        </p:nvSpPr>
        <p:spPr>
          <a:xfrm>
            <a:off x="1885069" y="5394364"/>
            <a:ext cx="5190979" cy="79587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a:solidFill>
                  <a:srgbClr val="FEFFFF"/>
                </a:solidFill>
                <a:latin typeface="幼圆" panose="02010509060101010101" pitchFamily="49" charset="-122"/>
                <a:ea typeface="幼圆" panose="02010509060101010101" pitchFamily="49" charset="-122"/>
              </a:rPr>
              <a:t>请输入文本请输入文本请输入文本</a:t>
            </a:r>
            <a:endParaRPr lang="zh-CN" altLang="en-US">
              <a:solidFill>
                <a:srgbClr val="FEFFFF"/>
              </a:solidFill>
            </a:endParaRPr>
          </a:p>
        </p:txBody>
      </p:sp>
      <p:sp>
        <p:nvSpPr>
          <p:cNvPr id="35" name="Rectangle 41"/>
          <p:cNvSpPr>
            <a:spLocks noChangeArrowheads="1"/>
          </p:cNvSpPr>
          <p:nvPr/>
        </p:nvSpPr>
        <p:spPr bwMode="auto">
          <a:xfrm>
            <a:off x="1013282" y="5431629"/>
            <a:ext cx="778865"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en-US" altLang="zh-CN" sz="3200" dirty="0">
                <a:latin typeface="+mn-lt"/>
              </a:rPr>
              <a:t>03</a:t>
            </a:r>
            <a:endParaRPr lang="zh-CN" altLang="en-US" dirty="0">
              <a:latin typeface="+mn-lt"/>
            </a:endParaRPr>
          </a:p>
        </p:txBody>
      </p:sp>
      <p:sp>
        <p:nvSpPr>
          <p:cNvPr id="36" name="KSO_Shape"/>
          <p:cNvSpPr/>
          <p:nvPr/>
        </p:nvSpPr>
        <p:spPr bwMode="auto">
          <a:xfrm>
            <a:off x="8556284" y="3239994"/>
            <a:ext cx="2356540" cy="1758053"/>
          </a:xfrm>
          <a:custGeom>
            <a:avLst/>
            <a:gdLst>
              <a:gd name="T0" fmla="*/ 487283 w 4164"/>
              <a:gd name="T1" fmla="*/ 421815 h 3104"/>
              <a:gd name="T2" fmla="*/ 528791 w 4164"/>
              <a:gd name="T3" fmla="*/ 35476 h 3104"/>
              <a:gd name="T4" fmla="*/ 429345 w 4164"/>
              <a:gd name="T5" fmla="*/ 411865 h 3104"/>
              <a:gd name="T6" fmla="*/ 1688413 w 4164"/>
              <a:gd name="T7" fmla="*/ 208528 h 3104"/>
              <a:gd name="T8" fmla="*/ 1680630 w 4164"/>
              <a:gd name="T9" fmla="*/ 1071194 h 3104"/>
              <a:gd name="T10" fmla="*/ 641208 w 4164"/>
              <a:gd name="T11" fmla="*/ 1191033 h 3104"/>
              <a:gd name="T12" fmla="*/ 648558 w 4164"/>
              <a:gd name="T13" fmla="*/ 328367 h 3104"/>
              <a:gd name="T14" fmla="*/ 1593291 w 4164"/>
              <a:gd name="T15" fmla="*/ 1026200 h 3104"/>
              <a:gd name="T16" fmla="*/ 1624422 w 4164"/>
              <a:gd name="T17" fmla="*/ 763161 h 3104"/>
              <a:gd name="T18" fmla="*/ 1549621 w 4164"/>
              <a:gd name="T19" fmla="*/ 763161 h 3104"/>
              <a:gd name="T20" fmla="*/ 1495142 w 4164"/>
              <a:gd name="T21" fmla="*/ 691344 h 3104"/>
              <a:gd name="T22" fmla="*/ 1503790 w 4164"/>
              <a:gd name="T23" fmla="*/ 1026200 h 3104"/>
              <a:gd name="T24" fmla="*/ 1555674 w 4164"/>
              <a:gd name="T25" fmla="*/ 795175 h 3104"/>
              <a:gd name="T26" fmla="*/ 1527138 w 4164"/>
              <a:gd name="T27" fmla="*/ 1026200 h 3104"/>
              <a:gd name="T28" fmla="*/ 983646 w 4164"/>
              <a:gd name="T29" fmla="*/ 1011058 h 3104"/>
              <a:gd name="T30" fmla="*/ 822372 w 4164"/>
              <a:gd name="T31" fmla="*/ 926263 h 3104"/>
              <a:gd name="T32" fmla="*/ 1067526 w 4164"/>
              <a:gd name="T33" fmla="*/ 547278 h 3104"/>
              <a:gd name="T34" fmla="*/ 937382 w 4164"/>
              <a:gd name="T35" fmla="*/ 347835 h 3104"/>
              <a:gd name="T36" fmla="*/ 730276 w 4164"/>
              <a:gd name="T37" fmla="*/ 589243 h 3104"/>
              <a:gd name="T38" fmla="*/ 880742 w 4164"/>
              <a:gd name="T39" fmla="*/ 476759 h 3104"/>
              <a:gd name="T40" fmla="*/ 936518 w 4164"/>
              <a:gd name="T41" fmla="*/ 493199 h 3104"/>
              <a:gd name="T42" fmla="*/ 669744 w 4164"/>
              <a:gd name="T43" fmla="*/ 923667 h 3104"/>
              <a:gd name="T44" fmla="*/ 983646 w 4164"/>
              <a:gd name="T45" fmla="*/ 1011058 h 3104"/>
              <a:gd name="T46" fmla="*/ 1439366 w 4164"/>
              <a:gd name="T47" fmla="*/ 827623 h 3104"/>
              <a:gd name="T48" fmla="*/ 1454067 w 4164"/>
              <a:gd name="T49" fmla="*/ 353459 h 3104"/>
              <a:gd name="T50" fmla="*/ 1030775 w 4164"/>
              <a:gd name="T51" fmla="*/ 833247 h 3104"/>
              <a:gd name="T52" fmla="*/ 1209344 w 4164"/>
              <a:gd name="T53" fmla="*/ 926263 h 3104"/>
              <a:gd name="T54" fmla="*/ 1334732 w 4164"/>
              <a:gd name="T55" fmla="*/ 1011058 h 3104"/>
              <a:gd name="T56" fmla="*/ 1421207 w 4164"/>
              <a:gd name="T57" fmla="*/ 926263 h 3104"/>
              <a:gd name="T58" fmla="*/ 1274200 w 4164"/>
              <a:gd name="T59" fmla="*/ 568910 h 3104"/>
              <a:gd name="T60" fmla="*/ 1227072 w 4164"/>
              <a:gd name="T61" fmla="*/ 827623 h 3104"/>
              <a:gd name="T62" fmla="*/ 366651 w 4164"/>
              <a:gd name="T63" fmla="*/ 1342886 h 3104"/>
              <a:gd name="T64" fmla="*/ 336385 w 4164"/>
              <a:gd name="T65" fmla="*/ 944000 h 3104"/>
              <a:gd name="T66" fmla="*/ 302660 w 4164"/>
              <a:gd name="T67" fmla="*/ 1331638 h 3104"/>
              <a:gd name="T68" fmla="*/ 21186 w 4164"/>
              <a:gd name="T69" fmla="*/ 1168103 h 3104"/>
              <a:gd name="T70" fmla="*/ 16863 w 4164"/>
              <a:gd name="T71" fmla="*/ 1101045 h 3104"/>
              <a:gd name="T72" fmla="*/ 182893 w 4164"/>
              <a:gd name="T73" fmla="*/ 150556 h 3104"/>
              <a:gd name="T74" fmla="*/ 207539 w 4164"/>
              <a:gd name="T75" fmla="*/ 97775 h 3104"/>
              <a:gd name="T76" fmla="*/ 209268 w 4164"/>
              <a:gd name="T77" fmla="*/ 94746 h 3104"/>
              <a:gd name="T78" fmla="*/ 478203 w 4164"/>
              <a:gd name="T79" fmla="*/ 26823 h 3104"/>
              <a:gd name="T80" fmla="*/ 379190 w 4164"/>
              <a:gd name="T81" fmla="*/ 403212 h 3104"/>
              <a:gd name="T82" fmla="*/ 198459 w 4164"/>
              <a:gd name="T83" fmla="*/ 919773 h 3104"/>
              <a:gd name="T84" fmla="*/ 260288 w 4164"/>
              <a:gd name="T85" fmla="*/ 1126138 h 3104"/>
              <a:gd name="T86" fmla="*/ 191973 w 4164"/>
              <a:gd name="T87" fmla="*/ 1312602 h 310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0" t="0" r="r" b="b"/>
            <a:pathLst>
              <a:path w="4164" h="3104">
                <a:moveTo>
                  <a:pt x="993" y="952"/>
                </a:moveTo>
                <a:cubicBezTo>
                  <a:pt x="1127" y="975"/>
                  <a:pt x="1127" y="975"/>
                  <a:pt x="1127" y="975"/>
                </a:cubicBezTo>
                <a:cubicBezTo>
                  <a:pt x="1224" y="893"/>
                  <a:pt x="1402" y="308"/>
                  <a:pt x="1356" y="105"/>
                </a:cubicBezTo>
                <a:cubicBezTo>
                  <a:pt x="1223" y="82"/>
                  <a:pt x="1223" y="82"/>
                  <a:pt x="1223" y="82"/>
                </a:cubicBezTo>
                <a:cubicBezTo>
                  <a:pt x="1167" y="232"/>
                  <a:pt x="1120" y="382"/>
                  <a:pt x="1081" y="532"/>
                </a:cubicBezTo>
                <a:cubicBezTo>
                  <a:pt x="1045" y="672"/>
                  <a:pt x="1017" y="812"/>
                  <a:pt x="993" y="952"/>
                </a:cubicBezTo>
                <a:close/>
                <a:moveTo>
                  <a:pt x="1818" y="482"/>
                </a:moveTo>
                <a:cubicBezTo>
                  <a:pt x="3905" y="482"/>
                  <a:pt x="3905" y="482"/>
                  <a:pt x="3905" y="482"/>
                </a:cubicBezTo>
                <a:cubicBezTo>
                  <a:pt x="4057" y="482"/>
                  <a:pt x="4164" y="606"/>
                  <a:pt x="4141" y="759"/>
                </a:cubicBezTo>
                <a:cubicBezTo>
                  <a:pt x="3887" y="2476"/>
                  <a:pt x="3887" y="2476"/>
                  <a:pt x="3887" y="2476"/>
                </a:cubicBezTo>
                <a:cubicBezTo>
                  <a:pt x="3865" y="2628"/>
                  <a:pt x="3721" y="2753"/>
                  <a:pt x="3569" y="2753"/>
                </a:cubicBezTo>
                <a:cubicBezTo>
                  <a:pt x="1483" y="2753"/>
                  <a:pt x="1483" y="2753"/>
                  <a:pt x="1483" y="2753"/>
                </a:cubicBezTo>
                <a:cubicBezTo>
                  <a:pt x="1330" y="2753"/>
                  <a:pt x="1224" y="2628"/>
                  <a:pt x="1247" y="2476"/>
                </a:cubicBezTo>
                <a:cubicBezTo>
                  <a:pt x="1500" y="759"/>
                  <a:pt x="1500" y="759"/>
                  <a:pt x="1500" y="759"/>
                </a:cubicBezTo>
                <a:cubicBezTo>
                  <a:pt x="1523" y="606"/>
                  <a:pt x="1666" y="482"/>
                  <a:pt x="1818" y="482"/>
                </a:cubicBezTo>
                <a:close/>
                <a:moveTo>
                  <a:pt x="3685" y="2372"/>
                </a:moveTo>
                <a:cubicBezTo>
                  <a:pt x="3780" y="1827"/>
                  <a:pt x="3780" y="1827"/>
                  <a:pt x="3780" y="1827"/>
                </a:cubicBezTo>
                <a:cubicBezTo>
                  <a:pt x="3784" y="1801"/>
                  <a:pt x="3777" y="1780"/>
                  <a:pt x="3757" y="1764"/>
                </a:cubicBezTo>
                <a:cubicBezTo>
                  <a:pt x="3738" y="1748"/>
                  <a:pt x="3713" y="1740"/>
                  <a:pt x="3683" y="1740"/>
                </a:cubicBezTo>
                <a:cubicBezTo>
                  <a:pt x="3638" y="1740"/>
                  <a:pt x="3605" y="1748"/>
                  <a:pt x="3584" y="1764"/>
                </a:cubicBezTo>
                <a:cubicBezTo>
                  <a:pt x="3612" y="1598"/>
                  <a:pt x="3612" y="1598"/>
                  <a:pt x="3612" y="1598"/>
                </a:cubicBezTo>
                <a:cubicBezTo>
                  <a:pt x="3458" y="1598"/>
                  <a:pt x="3458" y="1598"/>
                  <a:pt x="3458" y="1598"/>
                </a:cubicBezTo>
                <a:cubicBezTo>
                  <a:pt x="3324" y="2372"/>
                  <a:pt x="3324" y="2372"/>
                  <a:pt x="3324" y="2372"/>
                </a:cubicBezTo>
                <a:cubicBezTo>
                  <a:pt x="3478" y="2372"/>
                  <a:pt x="3478" y="2372"/>
                  <a:pt x="3478" y="2372"/>
                </a:cubicBezTo>
                <a:cubicBezTo>
                  <a:pt x="3566" y="1865"/>
                  <a:pt x="3566" y="1865"/>
                  <a:pt x="3566" y="1865"/>
                </a:cubicBezTo>
                <a:cubicBezTo>
                  <a:pt x="3569" y="1847"/>
                  <a:pt x="3580" y="1838"/>
                  <a:pt x="3598" y="1838"/>
                </a:cubicBezTo>
                <a:cubicBezTo>
                  <a:pt x="3615" y="1838"/>
                  <a:pt x="3622" y="1847"/>
                  <a:pt x="3619" y="1866"/>
                </a:cubicBezTo>
                <a:cubicBezTo>
                  <a:pt x="3532" y="2372"/>
                  <a:pt x="3532" y="2372"/>
                  <a:pt x="3532" y="2372"/>
                </a:cubicBezTo>
                <a:cubicBezTo>
                  <a:pt x="3685" y="2372"/>
                  <a:pt x="3685" y="2372"/>
                  <a:pt x="3685" y="2372"/>
                </a:cubicBezTo>
                <a:close/>
                <a:moveTo>
                  <a:pt x="2275" y="2337"/>
                </a:moveTo>
                <a:cubicBezTo>
                  <a:pt x="2310" y="2141"/>
                  <a:pt x="2310" y="2141"/>
                  <a:pt x="2310" y="2141"/>
                </a:cubicBezTo>
                <a:cubicBezTo>
                  <a:pt x="1902" y="2141"/>
                  <a:pt x="1902" y="2141"/>
                  <a:pt x="1902" y="2141"/>
                </a:cubicBezTo>
                <a:cubicBezTo>
                  <a:pt x="2407" y="1423"/>
                  <a:pt x="2407" y="1423"/>
                  <a:pt x="2407" y="1423"/>
                </a:cubicBezTo>
                <a:cubicBezTo>
                  <a:pt x="2437" y="1382"/>
                  <a:pt x="2458" y="1329"/>
                  <a:pt x="2469" y="1265"/>
                </a:cubicBezTo>
                <a:cubicBezTo>
                  <a:pt x="2499" y="1101"/>
                  <a:pt x="2495" y="983"/>
                  <a:pt x="2458" y="911"/>
                </a:cubicBezTo>
                <a:cubicBezTo>
                  <a:pt x="2420" y="840"/>
                  <a:pt x="2324" y="804"/>
                  <a:pt x="2168" y="804"/>
                </a:cubicBezTo>
                <a:cubicBezTo>
                  <a:pt x="1917" y="804"/>
                  <a:pt x="1773" y="901"/>
                  <a:pt x="1737" y="1097"/>
                </a:cubicBezTo>
                <a:cubicBezTo>
                  <a:pt x="1689" y="1362"/>
                  <a:pt x="1689" y="1362"/>
                  <a:pt x="1689" y="1362"/>
                </a:cubicBezTo>
                <a:cubicBezTo>
                  <a:pt x="1989" y="1362"/>
                  <a:pt x="1989" y="1362"/>
                  <a:pt x="1989" y="1362"/>
                </a:cubicBezTo>
                <a:cubicBezTo>
                  <a:pt x="2037" y="1102"/>
                  <a:pt x="2037" y="1102"/>
                  <a:pt x="2037" y="1102"/>
                </a:cubicBezTo>
                <a:cubicBezTo>
                  <a:pt x="2044" y="1059"/>
                  <a:pt x="2071" y="1038"/>
                  <a:pt x="2117" y="1038"/>
                </a:cubicBezTo>
                <a:cubicBezTo>
                  <a:pt x="2162" y="1038"/>
                  <a:pt x="2178" y="1072"/>
                  <a:pt x="2166" y="1140"/>
                </a:cubicBezTo>
                <a:cubicBezTo>
                  <a:pt x="2143" y="1270"/>
                  <a:pt x="2104" y="1372"/>
                  <a:pt x="2049" y="1447"/>
                </a:cubicBezTo>
                <a:cubicBezTo>
                  <a:pt x="1549" y="2135"/>
                  <a:pt x="1549" y="2135"/>
                  <a:pt x="1549" y="2135"/>
                </a:cubicBezTo>
                <a:cubicBezTo>
                  <a:pt x="1513" y="2337"/>
                  <a:pt x="1513" y="2337"/>
                  <a:pt x="1513" y="2337"/>
                </a:cubicBezTo>
                <a:cubicBezTo>
                  <a:pt x="2275" y="2337"/>
                  <a:pt x="2275" y="2337"/>
                  <a:pt x="2275" y="2337"/>
                </a:cubicBezTo>
                <a:close/>
                <a:moveTo>
                  <a:pt x="3287" y="2141"/>
                </a:moveTo>
                <a:cubicBezTo>
                  <a:pt x="3329" y="1913"/>
                  <a:pt x="3329" y="1913"/>
                  <a:pt x="3329" y="1913"/>
                </a:cubicBezTo>
                <a:cubicBezTo>
                  <a:pt x="3164" y="1913"/>
                  <a:pt x="3164" y="1913"/>
                  <a:pt x="3164" y="1913"/>
                </a:cubicBezTo>
                <a:cubicBezTo>
                  <a:pt x="3363" y="817"/>
                  <a:pt x="3363" y="817"/>
                  <a:pt x="3363" y="817"/>
                </a:cubicBezTo>
                <a:cubicBezTo>
                  <a:pt x="2913" y="817"/>
                  <a:pt x="2913" y="817"/>
                  <a:pt x="2913" y="817"/>
                </a:cubicBezTo>
                <a:cubicBezTo>
                  <a:pt x="2384" y="1926"/>
                  <a:pt x="2384" y="1926"/>
                  <a:pt x="2384" y="1926"/>
                </a:cubicBezTo>
                <a:cubicBezTo>
                  <a:pt x="2345" y="2141"/>
                  <a:pt x="2345" y="2141"/>
                  <a:pt x="2345" y="2141"/>
                </a:cubicBezTo>
                <a:cubicBezTo>
                  <a:pt x="2797" y="2141"/>
                  <a:pt x="2797" y="2141"/>
                  <a:pt x="2797" y="2141"/>
                </a:cubicBezTo>
                <a:cubicBezTo>
                  <a:pt x="2761" y="2337"/>
                  <a:pt x="2761" y="2337"/>
                  <a:pt x="2761" y="2337"/>
                </a:cubicBezTo>
                <a:cubicBezTo>
                  <a:pt x="3087" y="2337"/>
                  <a:pt x="3087" y="2337"/>
                  <a:pt x="3087" y="2337"/>
                </a:cubicBezTo>
                <a:cubicBezTo>
                  <a:pt x="3122" y="2141"/>
                  <a:pt x="3122" y="2141"/>
                  <a:pt x="3122" y="2141"/>
                </a:cubicBezTo>
                <a:cubicBezTo>
                  <a:pt x="3287" y="2141"/>
                  <a:pt x="3287" y="2141"/>
                  <a:pt x="3287" y="2141"/>
                </a:cubicBezTo>
                <a:close/>
                <a:moveTo>
                  <a:pt x="2838" y="1913"/>
                </a:moveTo>
                <a:cubicBezTo>
                  <a:pt x="2947" y="1315"/>
                  <a:pt x="2947" y="1315"/>
                  <a:pt x="2947" y="1315"/>
                </a:cubicBezTo>
                <a:cubicBezTo>
                  <a:pt x="2687" y="1913"/>
                  <a:pt x="2687" y="1913"/>
                  <a:pt x="2687" y="1913"/>
                </a:cubicBezTo>
                <a:cubicBezTo>
                  <a:pt x="2838" y="1913"/>
                  <a:pt x="2838" y="1913"/>
                  <a:pt x="2838" y="1913"/>
                </a:cubicBezTo>
                <a:close/>
                <a:moveTo>
                  <a:pt x="700" y="3078"/>
                </a:moveTo>
                <a:cubicBezTo>
                  <a:pt x="848" y="3104"/>
                  <a:pt x="848" y="3104"/>
                  <a:pt x="848" y="3104"/>
                </a:cubicBezTo>
                <a:cubicBezTo>
                  <a:pt x="996" y="2781"/>
                  <a:pt x="979" y="2267"/>
                  <a:pt x="935" y="2209"/>
                </a:cubicBezTo>
                <a:cubicBezTo>
                  <a:pt x="778" y="2182"/>
                  <a:pt x="778" y="2182"/>
                  <a:pt x="778" y="2182"/>
                </a:cubicBezTo>
                <a:cubicBezTo>
                  <a:pt x="753" y="2324"/>
                  <a:pt x="733" y="2467"/>
                  <a:pt x="719" y="2614"/>
                </a:cubicBezTo>
                <a:cubicBezTo>
                  <a:pt x="705" y="2766"/>
                  <a:pt x="698" y="2921"/>
                  <a:pt x="700" y="3078"/>
                </a:cubicBezTo>
                <a:close/>
                <a:moveTo>
                  <a:pt x="444" y="3034"/>
                </a:moveTo>
                <a:cubicBezTo>
                  <a:pt x="210" y="2989"/>
                  <a:pt x="78" y="2878"/>
                  <a:pt x="49" y="2700"/>
                </a:cubicBezTo>
                <a:cubicBezTo>
                  <a:pt x="44" y="2652"/>
                  <a:pt x="39" y="2605"/>
                  <a:pt x="35" y="2558"/>
                </a:cubicBezTo>
                <a:cubicBezTo>
                  <a:pt x="36" y="2554"/>
                  <a:pt x="38" y="2549"/>
                  <a:pt x="39" y="2545"/>
                </a:cubicBezTo>
                <a:cubicBezTo>
                  <a:pt x="0" y="1783"/>
                  <a:pt x="108" y="1047"/>
                  <a:pt x="423" y="348"/>
                </a:cubicBezTo>
                <a:cubicBezTo>
                  <a:pt x="423" y="348"/>
                  <a:pt x="423" y="348"/>
                  <a:pt x="423" y="348"/>
                </a:cubicBezTo>
                <a:cubicBezTo>
                  <a:pt x="424" y="346"/>
                  <a:pt x="424" y="346"/>
                  <a:pt x="424" y="346"/>
                </a:cubicBezTo>
                <a:cubicBezTo>
                  <a:pt x="442" y="306"/>
                  <a:pt x="460" y="266"/>
                  <a:pt x="480" y="226"/>
                </a:cubicBezTo>
                <a:cubicBezTo>
                  <a:pt x="481" y="226"/>
                  <a:pt x="481" y="226"/>
                  <a:pt x="481" y="226"/>
                </a:cubicBezTo>
                <a:cubicBezTo>
                  <a:pt x="484" y="219"/>
                  <a:pt x="484" y="219"/>
                  <a:pt x="484" y="219"/>
                </a:cubicBezTo>
                <a:cubicBezTo>
                  <a:pt x="572" y="61"/>
                  <a:pt x="733" y="0"/>
                  <a:pt x="969" y="38"/>
                </a:cubicBezTo>
                <a:cubicBezTo>
                  <a:pt x="1106" y="62"/>
                  <a:pt x="1106" y="62"/>
                  <a:pt x="1106" y="62"/>
                </a:cubicBezTo>
                <a:cubicBezTo>
                  <a:pt x="1051" y="208"/>
                  <a:pt x="1006" y="355"/>
                  <a:pt x="968" y="503"/>
                </a:cubicBezTo>
                <a:cubicBezTo>
                  <a:pt x="931" y="645"/>
                  <a:pt x="902" y="788"/>
                  <a:pt x="877" y="932"/>
                </a:cubicBezTo>
                <a:cubicBezTo>
                  <a:pt x="671" y="896"/>
                  <a:pt x="671" y="896"/>
                  <a:pt x="671" y="896"/>
                </a:cubicBezTo>
                <a:cubicBezTo>
                  <a:pt x="551" y="1304"/>
                  <a:pt x="484" y="1714"/>
                  <a:pt x="459" y="2126"/>
                </a:cubicBezTo>
                <a:cubicBezTo>
                  <a:pt x="663" y="2162"/>
                  <a:pt x="663" y="2162"/>
                  <a:pt x="663" y="2162"/>
                </a:cubicBezTo>
                <a:cubicBezTo>
                  <a:pt x="637" y="2308"/>
                  <a:pt x="616" y="2455"/>
                  <a:pt x="602" y="2603"/>
                </a:cubicBezTo>
                <a:cubicBezTo>
                  <a:pt x="588" y="2752"/>
                  <a:pt x="581" y="2904"/>
                  <a:pt x="582" y="3058"/>
                </a:cubicBezTo>
                <a:lnTo>
                  <a:pt x="444" y="3034"/>
                </a:lnTo>
                <a:close/>
              </a:path>
            </a:pathLst>
          </a:custGeom>
          <a:solidFill>
            <a:schemeClr val="accent1"/>
          </a:solidFill>
          <a:ln>
            <a:noFill/>
          </a:ln>
          <a:extLst>
            <a:ext uri="{91240B29-F687-4F45-9708-019B960494DF}">
              <a14:hiddenLine xmlns:a14="http://schemas.microsoft.com/office/drawing/2010/main" w="9525">
                <a:solidFill>
                  <a:srgbClr val="000000"/>
                </a:solidFill>
                <a:round/>
              </a14:hiddenLine>
            </a:ext>
          </a:extLst>
        </p:spPr>
        <p:txBody>
          <a:bodyPr anchor="ctr">
            <a:scene3d>
              <a:camera prst="orthographicFront"/>
              <a:lightRig rig="threePt" dir="t"/>
            </a:scene3d>
            <a:sp3d>
              <a:contourClr>
                <a:srgbClr val="FFFFFF"/>
              </a:contourClr>
            </a:sp3d>
          </a:bodyPr>
          <a:lstStyle>
            <a:defPPr>
              <a:defRPr lang="zh-CN"/>
            </a:defPPr>
            <a:lvl1pPr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宋体" panose="02010600030101010101" pitchFamily="2" charset="-122"/>
                <a:cs typeface="+mn-cs"/>
              </a:defRPr>
            </a:lvl5pPr>
            <a:lvl6pPr marL="22860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6pPr>
            <a:lvl7pPr marL="27432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7pPr>
            <a:lvl8pPr marL="32004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8pPr>
            <a:lvl9pPr marL="3657600" algn="l" defTabSz="914400" rtl="0" eaLnBrk="1" latinLnBrk="0" hangingPunct="1">
              <a:defRPr kern="1200">
                <a:solidFill>
                  <a:schemeClr val="tx1"/>
                </a:solidFill>
                <a:latin typeface="Calibri" panose="020F0502020204030204" pitchFamily="34" charset="0"/>
                <a:ea typeface="宋体" panose="02010600030101010101" pitchFamily="2" charset="-122"/>
                <a:cs typeface="+mn-cs"/>
              </a:defRPr>
            </a:lvl9pPr>
          </a:lstStyle>
          <a:p>
            <a:pPr algn="ctr"/>
            <a:endParaRPr lang="zh-CN" altLang="en-US">
              <a:solidFill>
                <a:srgbClr val="FFFFFF"/>
              </a:solidFill>
            </a:endParaRPr>
          </a:p>
        </p:txBody>
      </p:sp>
      <p:sp>
        <p:nvSpPr>
          <p:cNvPr id="37" name="Rectangle 41"/>
          <p:cNvSpPr>
            <a:spLocks noChangeArrowheads="1"/>
          </p:cNvSpPr>
          <p:nvPr/>
        </p:nvSpPr>
        <p:spPr bwMode="auto">
          <a:xfrm>
            <a:off x="8354053" y="5431629"/>
            <a:ext cx="2761002"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algn="ctr">
              <a:buFont typeface="Arial" panose="020B0604020202020204" pitchFamily="34" charset="0"/>
              <a:buNone/>
              <a:defRPr/>
            </a:pPr>
            <a:r>
              <a:rPr lang="zh-CN" altLang="en-US" sz="3200" dirty="0">
                <a:latin typeface="+mn-lt"/>
              </a:rPr>
              <a:t>请输入文本</a:t>
            </a:r>
            <a:endParaRPr lang="zh-CN" altLang="en-US" dirty="0">
              <a:latin typeface="+mn-lt"/>
            </a:endParaRPr>
          </a:p>
        </p:txBody>
      </p:sp>
    </p:spTree>
  </p:cSld>
  <p:clrMapOvr>
    <a:masterClrMapping/>
  </p:clrMapOvr>
  <p:transition spd="slow"/>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标题 3"/>
          <p:cNvSpPr>
            <a:spLocks noGrp="1"/>
          </p:cNvSpPr>
          <p:nvPr>
            <p:ph type="title"/>
          </p:nvPr>
        </p:nvSpPr>
        <p:spPr/>
        <p:txBody>
          <a:bodyPr/>
          <a:lstStyle/>
          <a:p>
            <a:pPr eaLnBrk="1" hangingPunct="1"/>
            <a:r>
              <a:rPr lang="zh-CN" altLang="en-US" dirty="0"/>
              <a:t>请在此输入您的大标题</a:t>
            </a:r>
            <a:endParaRPr lang="en-US" altLang="zh-CN" dirty="0"/>
          </a:p>
        </p:txBody>
      </p:sp>
      <p:grpSp>
        <p:nvGrpSpPr>
          <p:cNvPr id="3" name="组合 2"/>
          <p:cNvGrpSpPr/>
          <p:nvPr/>
        </p:nvGrpSpPr>
        <p:grpSpPr>
          <a:xfrm>
            <a:off x="7985278" y="3596812"/>
            <a:ext cx="1875983" cy="1867900"/>
            <a:chOff x="4801482" y="2718023"/>
            <a:chExt cx="2589036" cy="2577880"/>
          </a:xfrm>
        </p:grpSpPr>
        <p:sp>
          <p:nvSpPr>
            <p:cNvPr id="19" name="任意多边形 16"/>
            <p:cNvSpPr/>
            <p:nvPr/>
          </p:nvSpPr>
          <p:spPr>
            <a:xfrm rot="5400000">
              <a:off x="4807060" y="2712445"/>
              <a:ext cx="2577880" cy="2589036"/>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17" name="KSO_Shape"/>
            <p:cNvSpPr/>
            <p:nvPr/>
          </p:nvSpPr>
          <p:spPr bwMode="auto">
            <a:xfrm>
              <a:off x="4978374" y="4419600"/>
              <a:ext cx="431053" cy="450105"/>
            </a:xfrm>
            <a:custGeom>
              <a:avLst/>
              <a:gdLst>
                <a:gd name="T0" fmla="*/ 1162982 w 3584"/>
                <a:gd name="T1" fmla="*/ 601256 h 3740"/>
                <a:gd name="T2" fmla="*/ 1162982 w 3584"/>
                <a:gd name="T3" fmla="*/ 187261 h 3740"/>
                <a:gd name="T4" fmla="*/ 1181274 w 3584"/>
                <a:gd name="T5" fmla="*/ 187261 h 3740"/>
                <a:gd name="T6" fmla="*/ 1275140 w 3584"/>
                <a:gd name="T7" fmla="*/ 93871 h 3740"/>
                <a:gd name="T8" fmla="*/ 1181274 w 3584"/>
                <a:gd name="T9" fmla="*/ 0 h 3740"/>
                <a:gd name="T10" fmla="*/ 706165 w 3584"/>
                <a:gd name="T11" fmla="*/ 0 h 3740"/>
                <a:gd name="T12" fmla="*/ 612780 w 3584"/>
                <a:gd name="T13" fmla="*/ 93871 h 3740"/>
                <a:gd name="T14" fmla="*/ 706165 w 3584"/>
                <a:gd name="T15" fmla="*/ 187261 h 3740"/>
                <a:gd name="T16" fmla="*/ 750451 w 3584"/>
                <a:gd name="T17" fmla="*/ 187261 h 3740"/>
                <a:gd name="T18" fmla="*/ 750451 w 3584"/>
                <a:gd name="T19" fmla="*/ 601256 h 3740"/>
                <a:gd name="T20" fmla="*/ 600264 w 3584"/>
                <a:gd name="T21" fmla="*/ 829916 h 3740"/>
                <a:gd name="T22" fmla="*/ 600264 w 3584"/>
                <a:gd name="T23" fmla="*/ 1575588 h 3740"/>
                <a:gd name="T24" fmla="*/ 513618 w 3584"/>
                <a:gd name="T25" fmla="*/ 1800397 h 3740"/>
                <a:gd name="T26" fmla="*/ 1537966 w 3584"/>
                <a:gd name="T27" fmla="*/ 1800397 h 3740"/>
                <a:gd name="T28" fmla="*/ 1725218 w 3584"/>
                <a:gd name="T29" fmla="*/ 1612655 h 3740"/>
                <a:gd name="T30" fmla="*/ 1162982 w 3584"/>
                <a:gd name="T31" fmla="*/ 601256 h 3740"/>
                <a:gd name="T32" fmla="*/ 1535560 w 3584"/>
                <a:gd name="T33" fmla="*/ 1599176 h 3740"/>
                <a:gd name="T34" fmla="*/ 1459504 w 3584"/>
                <a:gd name="T35" fmla="*/ 1576069 h 3740"/>
                <a:gd name="T36" fmla="*/ 1136507 w 3584"/>
                <a:gd name="T37" fmla="*/ 975295 h 3740"/>
                <a:gd name="T38" fmla="*/ 642624 w 3584"/>
                <a:gd name="T39" fmla="*/ 975295 h 3740"/>
                <a:gd name="T40" fmla="*/ 825062 w 3584"/>
                <a:gd name="T41" fmla="*/ 637841 h 3740"/>
                <a:gd name="T42" fmla="*/ 825062 w 3584"/>
                <a:gd name="T43" fmla="*/ 187261 h 3740"/>
                <a:gd name="T44" fmla="*/ 1087889 w 3584"/>
                <a:gd name="T45" fmla="*/ 187261 h 3740"/>
                <a:gd name="T46" fmla="*/ 1087889 w 3584"/>
                <a:gd name="T47" fmla="*/ 637841 h 3740"/>
                <a:gd name="T48" fmla="*/ 1270808 w 3584"/>
                <a:gd name="T49" fmla="*/ 975295 h 3740"/>
                <a:gd name="T50" fmla="*/ 1264550 w 3584"/>
                <a:gd name="T51" fmla="*/ 975295 h 3740"/>
                <a:gd name="T52" fmla="*/ 1558665 w 3584"/>
                <a:gd name="T53" fmla="*/ 1522635 h 3740"/>
                <a:gd name="T54" fmla="*/ 1535560 w 3584"/>
                <a:gd name="T55" fmla="*/ 1599176 h 3740"/>
                <a:gd name="T56" fmla="*/ 525171 w 3584"/>
                <a:gd name="T57" fmla="*/ 487648 h 3740"/>
                <a:gd name="T58" fmla="*/ 506398 w 3584"/>
                <a:gd name="T59" fmla="*/ 487648 h 3740"/>
                <a:gd name="T60" fmla="*/ 600264 w 3584"/>
                <a:gd name="T61" fmla="*/ 393777 h 3740"/>
                <a:gd name="T62" fmla="*/ 506398 w 3584"/>
                <a:gd name="T63" fmla="*/ 299906 h 3740"/>
                <a:gd name="T64" fmla="*/ 93866 w 3584"/>
                <a:gd name="T65" fmla="*/ 299906 h 3740"/>
                <a:gd name="T66" fmla="*/ 0 w 3584"/>
                <a:gd name="T67" fmla="*/ 393777 h 3740"/>
                <a:gd name="T68" fmla="*/ 93866 w 3584"/>
                <a:gd name="T69" fmla="*/ 487648 h 3740"/>
                <a:gd name="T70" fmla="*/ 75093 w 3584"/>
                <a:gd name="T71" fmla="*/ 487648 h 3740"/>
                <a:gd name="T72" fmla="*/ 75093 w 3584"/>
                <a:gd name="T73" fmla="*/ 1575588 h 3740"/>
                <a:gd name="T74" fmla="*/ 300373 w 3584"/>
                <a:gd name="T75" fmla="*/ 1800397 h 3740"/>
                <a:gd name="T76" fmla="*/ 525171 w 3584"/>
                <a:gd name="T77" fmla="*/ 1575588 h 3740"/>
                <a:gd name="T78" fmla="*/ 525171 w 3584"/>
                <a:gd name="T79" fmla="*/ 487648 h 3740"/>
                <a:gd name="T80" fmla="*/ 449596 w 3584"/>
                <a:gd name="T81" fmla="*/ 899236 h 3740"/>
                <a:gd name="T82" fmla="*/ 300373 w 3584"/>
                <a:gd name="T83" fmla="*/ 899236 h 3740"/>
                <a:gd name="T84" fmla="*/ 300373 w 3584"/>
                <a:gd name="T85" fmla="*/ 1481717 h 3740"/>
                <a:gd name="T86" fmla="*/ 244053 w 3584"/>
                <a:gd name="T87" fmla="*/ 1538040 h 3740"/>
                <a:gd name="T88" fmla="*/ 187733 w 3584"/>
                <a:gd name="T89" fmla="*/ 1481717 h 3740"/>
                <a:gd name="T90" fmla="*/ 187733 w 3584"/>
                <a:gd name="T91" fmla="*/ 899236 h 3740"/>
                <a:gd name="T92" fmla="*/ 148261 w 3584"/>
                <a:gd name="T93" fmla="*/ 899236 h 3740"/>
                <a:gd name="T94" fmla="*/ 148261 w 3584"/>
                <a:gd name="T95" fmla="*/ 487648 h 3740"/>
                <a:gd name="T96" fmla="*/ 449596 w 3584"/>
                <a:gd name="T97" fmla="*/ 487648 h 3740"/>
                <a:gd name="T98" fmla="*/ 449596 w 3584"/>
                <a:gd name="T99" fmla="*/ 899236 h 374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584" h="3740">
                  <a:moveTo>
                    <a:pt x="2416" y="1249"/>
                  </a:moveTo>
                  <a:cubicBezTo>
                    <a:pt x="2416" y="389"/>
                    <a:pt x="2416" y="389"/>
                    <a:pt x="2416" y="389"/>
                  </a:cubicBezTo>
                  <a:cubicBezTo>
                    <a:pt x="2454" y="389"/>
                    <a:pt x="2454" y="389"/>
                    <a:pt x="2454" y="389"/>
                  </a:cubicBezTo>
                  <a:cubicBezTo>
                    <a:pt x="2562" y="389"/>
                    <a:pt x="2649" y="302"/>
                    <a:pt x="2649" y="195"/>
                  </a:cubicBezTo>
                  <a:cubicBezTo>
                    <a:pt x="2649" y="87"/>
                    <a:pt x="2562" y="0"/>
                    <a:pt x="2454" y="0"/>
                  </a:cubicBezTo>
                  <a:cubicBezTo>
                    <a:pt x="1467" y="0"/>
                    <a:pt x="1467" y="0"/>
                    <a:pt x="1467" y="0"/>
                  </a:cubicBezTo>
                  <a:cubicBezTo>
                    <a:pt x="1360" y="0"/>
                    <a:pt x="1273" y="87"/>
                    <a:pt x="1273" y="195"/>
                  </a:cubicBezTo>
                  <a:cubicBezTo>
                    <a:pt x="1273" y="302"/>
                    <a:pt x="1360" y="389"/>
                    <a:pt x="1467" y="389"/>
                  </a:cubicBezTo>
                  <a:cubicBezTo>
                    <a:pt x="1559" y="389"/>
                    <a:pt x="1559" y="389"/>
                    <a:pt x="1559" y="389"/>
                  </a:cubicBezTo>
                  <a:cubicBezTo>
                    <a:pt x="1559" y="1249"/>
                    <a:pt x="1559" y="1249"/>
                    <a:pt x="1559" y="1249"/>
                  </a:cubicBezTo>
                  <a:cubicBezTo>
                    <a:pt x="1446" y="1412"/>
                    <a:pt x="1343" y="1571"/>
                    <a:pt x="1247" y="1724"/>
                  </a:cubicBezTo>
                  <a:cubicBezTo>
                    <a:pt x="1247" y="3273"/>
                    <a:pt x="1247" y="3273"/>
                    <a:pt x="1247" y="3273"/>
                  </a:cubicBezTo>
                  <a:cubicBezTo>
                    <a:pt x="1247" y="3453"/>
                    <a:pt x="1179" y="3616"/>
                    <a:pt x="1067" y="3740"/>
                  </a:cubicBezTo>
                  <a:cubicBezTo>
                    <a:pt x="3195" y="3740"/>
                    <a:pt x="3195" y="3740"/>
                    <a:pt x="3195" y="3740"/>
                  </a:cubicBezTo>
                  <a:cubicBezTo>
                    <a:pt x="3410" y="3740"/>
                    <a:pt x="3584" y="3566"/>
                    <a:pt x="3584" y="3350"/>
                  </a:cubicBezTo>
                  <a:cubicBezTo>
                    <a:pt x="3584" y="3350"/>
                    <a:pt x="3200" y="2384"/>
                    <a:pt x="2416" y="1249"/>
                  </a:cubicBezTo>
                  <a:close/>
                  <a:moveTo>
                    <a:pt x="3190" y="3322"/>
                  </a:moveTo>
                  <a:cubicBezTo>
                    <a:pt x="3133" y="3353"/>
                    <a:pt x="3063" y="3331"/>
                    <a:pt x="3032" y="3274"/>
                  </a:cubicBezTo>
                  <a:cubicBezTo>
                    <a:pt x="2361" y="2026"/>
                    <a:pt x="2361" y="2026"/>
                    <a:pt x="2361" y="2026"/>
                  </a:cubicBezTo>
                  <a:cubicBezTo>
                    <a:pt x="1335" y="2026"/>
                    <a:pt x="1335" y="2026"/>
                    <a:pt x="1335" y="2026"/>
                  </a:cubicBezTo>
                  <a:cubicBezTo>
                    <a:pt x="1714" y="1325"/>
                    <a:pt x="1714" y="1325"/>
                    <a:pt x="1714" y="1325"/>
                  </a:cubicBezTo>
                  <a:cubicBezTo>
                    <a:pt x="1714" y="389"/>
                    <a:pt x="1714" y="389"/>
                    <a:pt x="1714" y="389"/>
                  </a:cubicBezTo>
                  <a:cubicBezTo>
                    <a:pt x="2260" y="389"/>
                    <a:pt x="2260" y="389"/>
                    <a:pt x="2260" y="389"/>
                  </a:cubicBezTo>
                  <a:cubicBezTo>
                    <a:pt x="2260" y="1325"/>
                    <a:pt x="2260" y="1325"/>
                    <a:pt x="2260" y="1325"/>
                  </a:cubicBezTo>
                  <a:cubicBezTo>
                    <a:pt x="2640" y="2026"/>
                    <a:pt x="2640" y="2026"/>
                    <a:pt x="2640" y="2026"/>
                  </a:cubicBezTo>
                  <a:cubicBezTo>
                    <a:pt x="2627" y="2026"/>
                    <a:pt x="2627" y="2026"/>
                    <a:pt x="2627" y="2026"/>
                  </a:cubicBezTo>
                  <a:cubicBezTo>
                    <a:pt x="3238" y="3163"/>
                    <a:pt x="3238" y="3163"/>
                    <a:pt x="3238" y="3163"/>
                  </a:cubicBezTo>
                  <a:cubicBezTo>
                    <a:pt x="3269" y="3220"/>
                    <a:pt x="3247" y="3291"/>
                    <a:pt x="3190" y="3322"/>
                  </a:cubicBezTo>
                  <a:close/>
                  <a:moveTo>
                    <a:pt x="1091" y="1013"/>
                  </a:moveTo>
                  <a:cubicBezTo>
                    <a:pt x="1052" y="1013"/>
                    <a:pt x="1052" y="1013"/>
                    <a:pt x="1052" y="1013"/>
                  </a:cubicBezTo>
                  <a:cubicBezTo>
                    <a:pt x="1160" y="1013"/>
                    <a:pt x="1247" y="925"/>
                    <a:pt x="1247" y="818"/>
                  </a:cubicBezTo>
                  <a:cubicBezTo>
                    <a:pt x="1247" y="710"/>
                    <a:pt x="1160" y="623"/>
                    <a:pt x="1052" y="623"/>
                  </a:cubicBezTo>
                  <a:cubicBezTo>
                    <a:pt x="195" y="623"/>
                    <a:pt x="195" y="623"/>
                    <a:pt x="195" y="623"/>
                  </a:cubicBezTo>
                  <a:cubicBezTo>
                    <a:pt x="87" y="623"/>
                    <a:pt x="0" y="710"/>
                    <a:pt x="0" y="818"/>
                  </a:cubicBezTo>
                  <a:cubicBezTo>
                    <a:pt x="0" y="925"/>
                    <a:pt x="87" y="1013"/>
                    <a:pt x="195" y="1013"/>
                  </a:cubicBezTo>
                  <a:cubicBezTo>
                    <a:pt x="156" y="1013"/>
                    <a:pt x="156" y="1013"/>
                    <a:pt x="156" y="1013"/>
                  </a:cubicBezTo>
                  <a:cubicBezTo>
                    <a:pt x="156" y="3273"/>
                    <a:pt x="156" y="3273"/>
                    <a:pt x="156" y="3273"/>
                  </a:cubicBezTo>
                  <a:cubicBezTo>
                    <a:pt x="156" y="3531"/>
                    <a:pt x="365" y="3740"/>
                    <a:pt x="624" y="3740"/>
                  </a:cubicBezTo>
                  <a:cubicBezTo>
                    <a:pt x="882" y="3740"/>
                    <a:pt x="1091" y="3531"/>
                    <a:pt x="1091" y="3273"/>
                  </a:cubicBezTo>
                  <a:lnTo>
                    <a:pt x="1091" y="1013"/>
                  </a:lnTo>
                  <a:close/>
                  <a:moveTo>
                    <a:pt x="934" y="1868"/>
                  </a:moveTo>
                  <a:cubicBezTo>
                    <a:pt x="624" y="1868"/>
                    <a:pt x="624" y="1868"/>
                    <a:pt x="624" y="1868"/>
                  </a:cubicBezTo>
                  <a:cubicBezTo>
                    <a:pt x="624" y="3078"/>
                    <a:pt x="624" y="3078"/>
                    <a:pt x="624" y="3078"/>
                  </a:cubicBezTo>
                  <a:cubicBezTo>
                    <a:pt x="624" y="3142"/>
                    <a:pt x="571" y="3195"/>
                    <a:pt x="507" y="3195"/>
                  </a:cubicBezTo>
                  <a:cubicBezTo>
                    <a:pt x="442" y="3195"/>
                    <a:pt x="390" y="3142"/>
                    <a:pt x="390" y="3078"/>
                  </a:cubicBezTo>
                  <a:cubicBezTo>
                    <a:pt x="390" y="1868"/>
                    <a:pt x="390" y="1868"/>
                    <a:pt x="390" y="1868"/>
                  </a:cubicBezTo>
                  <a:cubicBezTo>
                    <a:pt x="308" y="1868"/>
                    <a:pt x="308" y="1868"/>
                    <a:pt x="308" y="1868"/>
                  </a:cubicBezTo>
                  <a:cubicBezTo>
                    <a:pt x="308" y="1013"/>
                    <a:pt x="308" y="1013"/>
                    <a:pt x="308" y="1013"/>
                  </a:cubicBezTo>
                  <a:cubicBezTo>
                    <a:pt x="934" y="1013"/>
                    <a:pt x="934" y="1013"/>
                    <a:pt x="934" y="1013"/>
                  </a:cubicBezTo>
                  <a:lnTo>
                    <a:pt x="934" y="1868"/>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8" name="KSO_Shape"/>
            <p:cNvSpPr/>
            <p:nvPr/>
          </p:nvSpPr>
          <p:spPr bwMode="auto">
            <a:xfrm>
              <a:off x="5948473" y="4673543"/>
              <a:ext cx="387392" cy="450105"/>
            </a:xfrm>
            <a:custGeom>
              <a:avLst/>
              <a:gdLst>
                <a:gd name="T0" fmla="*/ 361529 w 2823"/>
                <a:gd name="T1" fmla="*/ 288173 h 3280"/>
                <a:gd name="T2" fmla="*/ 649545 w 2823"/>
                <a:gd name="T3" fmla="*/ 288173 h 3280"/>
                <a:gd name="T4" fmla="*/ 793278 w 2823"/>
                <a:gd name="T5" fmla="*/ 144361 h 3280"/>
                <a:gd name="T6" fmla="*/ 649545 w 2823"/>
                <a:gd name="T7" fmla="*/ 0 h 3280"/>
                <a:gd name="T8" fmla="*/ 361529 w 2823"/>
                <a:gd name="T9" fmla="*/ 0 h 3280"/>
                <a:gd name="T10" fmla="*/ 217246 w 2823"/>
                <a:gd name="T11" fmla="*/ 144361 h 3280"/>
                <a:gd name="T12" fmla="*/ 361529 w 2823"/>
                <a:gd name="T13" fmla="*/ 288173 h 3280"/>
                <a:gd name="T14" fmla="*/ 541470 w 2823"/>
                <a:gd name="T15" fmla="*/ 863971 h 3280"/>
                <a:gd name="T16" fmla="*/ 469603 w 2823"/>
                <a:gd name="T17" fmla="*/ 863971 h 3280"/>
                <a:gd name="T18" fmla="*/ 469603 w 2823"/>
                <a:gd name="T19" fmla="*/ 1008332 h 3280"/>
                <a:gd name="T20" fmla="*/ 323126 w 2823"/>
                <a:gd name="T21" fmla="*/ 1008332 h 3280"/>
                <a:gd name="T22" fmla="*/ 323126 w 2823"/>
                <a:gd name="T23" fmla="*/ 1080238 h 3280"/>
                <a:gd name="T24" fmla="*/ 469603 w 2823"/>
                <a:gd name="T25" fmla="*/ 1080238 h 3280"/>
                <a:gd name="T26" fmla="*/ 469603 w 2823"/>
                <a:gd name="T27" fmla="*/ 1224050 h 3280"/>
                <a:gd name="T28" fmla="*/ 541470 w 2823"/>
                <a:gd name="T29" fmla="*/ 1224050 h 3280"/>
                <a:gd name="T30" fmla="*/ 541470 w 2823"/>
                <a:gd name="T31" fmla="*/ 1080238 h 3280"/>
                <a:gd name="T32" fmla="*/ 685204 w 2823"/>
                <a:gd name="T33" fmla="*/ 1080238 h 3280"/>
                <a:gd name="T34" fmla="*/ 685204 w 2823"/>
                <a:gd name="T35" fmla="*/ 1008332 h 3280"/>
                <a:gd name="T36" fmla="*/ 541470 w 2823"/>
                <a:gd name="T37" fmla="*/ 1008332 h 3280"/>
                <a:gd name="T38" fmla="*/ 541470 w 2823"/>
                <a:gd name="T39" fmla="*/ 863971 h 3280"/>
                <a:gd name="T40" fmla="*/ 762557 w 2823"/>
                <a:gd name="T41" fmla="*/ 356237 h 3280"/>
                <a:gd name="T42" fmla="*/ 236996 w 2823"/>
                <a:gd name="T43" fmla="*/ 356237 h 3280"/>
                <a:gd name="T44" fmla="*/ 0 w 2823"/>
                <a:gd name="T45" fmla="*/ 1486425 h 3280"/>
                <a:gd name="T46" fmla="*/ 1646 w 2823"/>
                <a:gd name="T47" fmla="*/ 1486425 h 3280"/>
                <a:gd name="T48" fmla="*/ 1646 w 2823"/>
                <a:gd name="T49" fmla="*/ 1620357 h 3280"/>
                <a:gd name="T50" fmla="*/ 181587 w 2823"/>
                <a:gd name="T51" fmla="*/ 1800397 h 3280"/>
                <a:gd name="T52" fmla="*/ 829486 w 2823"/>
                <a:gd name="T53" fmla="*/ 1800397 h 3280"/>
                <a:gd name="T54" fmla="*/ 1008879 w 2823"/>
                <a:gd name="T55" fmla="*/ 1620357 h 3280"/>
                <a:gd name="T56" fmla="*/ 1008879 w 2823"/>
                <a:gd name="T57" fmla="*/ 1440318 h 3280"/>
                <a:gd name="T58" fmla="*/ 1003393 w 2823"/>
                <a:gd name="T59" fmla="*/ 1396405 h 3280"/>
                <a:gd name="T60" fmla="*/ 762557 w 2823"/>
                <a:gd name="T61" fmla="*/ 356237 h 3280"/>
                <a:gd name="T62" fmla="*/ 498679 w 2823"/>
                <a:gd name="T63" fmla="*/ 1327793 h 3280"/>
                <a:gd name="T64" fmla="*/ 208469 w 2823"/>
                <a:gd name="T65" fmla="*/ 1037424 h 3280"/>
                <a:gd name="T66" fmla="*/ 498679 w 2823"/>
                <a:gd name="T67" fmla="*/ 747604 h 3280"/>
                <a:gd name="T68" fmla="*/ 788889 w 2823"/>
                <a:gd name="T69" fmla="*/ 1037424 h 3280"/>
                <a:gd name="T70" fmla="*/ 498679 w 2823"/>
                <a:gd name="T71" fmla="*/ 1327793 h 3280"/>
                <a:gd name="T72" fmla="*/ 1298541 w 2823"/>
                <a:gd name="T73" fmla="*/ 206936 h 3280"/>
                <a:gd name="T74" fmla="*/ 1039052 w 2823"/>
                <a:gd name="T75" fmla="*/ 634530 h 3280"/>
                <a:gd name="T76" fmla="*/ 1190466 w 2823"/>
                <a:gd name="T77" fmla="*/ 1008332 h 3280"/>
                <a:gd name="T78" fmla="*/ 1187723 w 2823"/>
                <a:gd name="T79" fmla="*/ 1575347 h 3280"/>
                <a:gd name="T80" fmla="*/ 1290860 w 2823"/>
                <a:gd name="T81" fmla="*/ 1672503 h 3280"/>
                <a:gd name="T82" fmla="*/ 1404969 w 2823"/>
                <a:gd name="T83" fmla="*/ 1575347 h 3280"/>
                <a:gd name="T84" fmla="*/ 1404969 w 2823"/>
                <a:gd name="T85" fmla="*/ 1002294 h 3280"/>
                <a:gd name="T86" fmla="*/ 1548703 w 2823"/>
                <a:gd name="T87" fmla="*/ 634530 h 3280"/>
                <a:gd name="T88" fmla="*/ 1298541 w 2823"/>
                <a:gd name="T89" fmla="*/ 206936 h 328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2823" h="3280">
                  <a:moveTo>
                    <a:pt x="659" y="525"/>
                  </a:moveTo>
                  <a:cubicBezTo>
                    <a:pt x="1184" y="525"/>
                    <a:pt x="1184" y="525"/>
                    <a:pt x="1184" y="525"/>
                  </a:cubicBezTo>
                  <a:cubicBezTo>
                    <a:pt x="1329" y="525"/>
                    <a:pt x="1446" y="408"/>
                    <a:pt x="1446" y="263"/>
                  </a:cubicBezTo>
                  <a:cubicBezTo>
                    <a:pt x="1446" y="118"/>
                    <a:pt x="1329" y="0"/>
                    <a:pt x="1184" y="0"/>
                  </a:cubicBezTo>
                  <a:cubicBezTo>
                    <a:pt x="659" y="0"/>
                    <a:pt x="659" y="0"/>
                    <a:pt x="659" y="0"/>
                  </a:cubicBezTo>
                  <a:cubicBezTo>
                    <a:pt x="514" y="0"/>
                    <a:pt x="396" y="118"/>
                    <a:pt x="396" y="263"/>
                  </a:cubicBezTo>
                  <a:cubicBezTo>
                    <a:pt x="396" y="408"/>
                    <a:pt x="514" y="525"/>
                    <a:pt x="659" y="525"/>
                  </a:cubicBezTo>
                  <a:close/>
                  <a:moveTo>
                    <a:pt x="987" y="1574"/>
                  </a:moveTo>
                  <a:cubicBezTo>
                    <a:pt x="856" y="1574"/>
                    <a:pt x="856" y="1574"/>
                    <a:pt x="856" y="1574"/>
                  </a:cubicBezTo>
                  <a:cubicBezTo>
                    <a:pt x="856" y="1837"/>
                    <a:pt x="856" y="1837"/>
                    <a:pt x="856" y="1837"/>
                  </a:cubicBezTo>
                  <a:cubicBezTo>
                    <a:pt x="589" y="1837"/>
                    <a:pt x="589" y="1837"/>
                    <a:pt x="589" y="1837"/>
                  </a:cubicBezTo>
                  <a:cubicBezTo>
                    <a:pt x="589" y="1968"/>
                    <a:pt x="589" y="1968"/>
                    <a:pt x="589" y="1968"/>
                  </a:cubicBezTo>
                  <a:cubicBezTo>
                    <a:pt x="856" y="1968"/>
                    <a:pt x="856" y="1968"/>
                    <a:pt x="856" y="1968"/>
                  </a:cubicBezTo>
                  <a:cubicBezTo>
                    <a:pt x="856" y="2230"/>
                    <a:pt x="856" y="2230"/>
                    <a:pt x="856" y="2230"/>
                  </a:cubicBezTo>
                  <a:cubicBezTo>
                    <a:pt x="987" y="2230"/>
                    <a:pt x="987" y="2230"/>
                    <a:pt x="987" y="2230"/>
                  </a:cubicBezTo>
                  <a:cubicBezTo>
                    <a:pt x="987" y="1968"/>
                    <a:pt x="987" y="1968"/>
                    <a:pt x="987" y="1968"/>
                  </a:cubicBezTo>
                  <a:cubicBezTo>
                    <a:pt x="1249" y="1968"/>
                    <a:pt x="1249" y="1968"/>
                    <a:pt x="1249" y="1968"/>
                  </a:cubicBezTo>
                  <a:cubicBezTo>
                    <a:pt x="1249" y="1837"/>
                    <a:pt x="1249" y="1837"/>
                    <a:pt x="1249" y="1837"/>
                  </a:cubicBezTo>
                  <a:cubicBezTo>
                    <a:pt x="987" y="1837"/>
                    <a:pt x="987" y="1837"/>
                    <a:pt x="987" y="1837"/>
                  </a:cubicBezTo>
                  <a:lnTo>
                    <a:pt x="987" y="1574"/>
                  </a:lnTo>
                  <a:close/>
                  <a:moveTo>
                    <a:pt x="1390" y="649"/>
                  </a:moveTo>
                  <a:cubicBezTo>
                    <a:pt x="432" y="649"/>
                    <a:pt x="432" y="649"/>
                    <a:pt x="432" y="649"/>
                  </a:cubicBezTo>
                  <a:cubicBezTo>
                    <a:pt x="432" y="649"/>
                    <a:pt x="0" y="1036"/>
                    <a:pt x="0" y="2708"/>
                  </a:cubicBezTo>
                  <a:cubicBezTo>
                    <a:pt x="3" y="2708"/>
                    <a:pt x="3" y="2708"/>
                    <a:pt x="3" y="2708"/>
                  </a:cubicBezTo>
                  <a:cubicBezTo>
                    <a:pt x="3" y="2952"/>
                    <a:pt x="3" y="2952"/>
                    <a:pt x="3" y="2952"/>
                  </a:cubicBezTo>
                  <a:cubicBezTo>
                    <a:pt x="3" y="3133"/>
                    <a:pt x="150" y="3280"/>
                    <a:pt x="331" y="3280"/>
                  </a:cubicBezTo>
                  <a:cubicBezTo>
                    <a:pt x="1512" y="3280"/>
                    <a:pt x="1512" y="3280"/>
                    <a:pt x="1512" y="3280"/>
                  </a:cubicBezTo>
                  <a:cubicBezTo>
                    <a:pt x="1693" y="3280"/>
                    <a:pt x="1839" y="3133"/>
                    <a:pt x="1839" y="2952"/>
                  </a:cubicBezTo>
                  <a:cubicBezTo>
                    <a:pt x="1839" y="2624"/>
                    <a:pt x="1839" y="2624"/>
                    <a:pt x="1839" y="2624"/>
                  </a:cubicBezTo>
                  <a:cubicBezTo>
                    <a:pt x="1839" y="2596"/>
                    <a:pt x="1835" y="2570"/>
                    <a:pt x="1829" y="2544"/>
                  </a:cubicBezTo>
                  <a:cubicBezTo>
                    <a:pt x="1801" y="1010"/>
                    <a:pt x="1390" y="649"/>
                    <a:pt x="1390" y="649"/>
                  </a:cubicBezTo>
                  <a:close/>
                  <a:moveTo>
                    <a:pt x="909" y="2419"/>
                  </a:moveTo>
                  <a:cubicBezTo>
                    <a:pt x="617" y="2419"/>
                    <a:pt x="380" y="2182"/>
                    <a:pt x="380" y="1890"/>
                  </a:cubicBezTo>
                  <a:cubicBezTo>
                    <a:pt x="380" y="1598"/>
                    <a:pt x="617" y="1362"/>
                    <a:pt x="909" y="1362"/>
                  </a:cubicBezTo>
                  <a:cubicBezTo>
                    <a:pt x="1201" y="1362"/>
                    <a:pt x="1438" y="1598"/>
                    <a:pt x="1438" y="1890"/>
                  </a:cubicBezTo>
                  <a:cubicBezTo>
                    <a:pt x="1438" y="2182"/>
                    <a:pt x="1201" y="2419"/>
                    <a:pt x="909" y="2419"/>
                  </a:cubicBezTo>
                  <a:close/>
                  <a:moveTo>
                    <a:pt x="2367" y="377"/>
                  </a:moveTo>
                  <a:cubicBezTo>
                    <a:pt x="2118" y="377"/>
                    <a:pt x="1894" y="737"/>
                    <a:pt x="1894" y="1156"/>
                  </a:cubicBezTo>
                  <a:cubicBezTo>
                    <a:pt x="1894" y="1457"/>
                    <a:pt x="2020" y="1714"/>
                    <a:pt x="2170" y="1837"/>
                  </a:cubicBezTo>
                  <a:cubicBezTo>
                    <a:pt x="2165" y="2870"/>
                    <a:pt x="2165" y="2870"/>
                    <a:pt x="2165" y="2870"/>
                  </a:cubicBezTo>
                  <a:cubicBezTo>
                    <a:pt x="2165" y="2967"/>
                    <a:pt x="2255" y="3047"/>
                    <a:pt x="2353" y="3047"/>
                  </a:cubicBezTo>
                  <a:cubicBezTo>
                    <a:pt x="2450" y="3047"/>
                    <a:pt x="2561" y="2967"/>
                    <a:pt x="2561" y="2870"/>
                  </a:cubicBezTo>
                  <a:cubicBezTo>
                    <a:pt x="2561" y="1826"/>
                    <a:pt x="2561" y="1826"/>
                    <a:pt x="2561" y="1826"/>
                  </a:cubicBezTo>
                  <a:cubicBezTo>
                    <a:pt x="2694" y="1693"/>
                    <a:pt x="2823" y="1436"/>
                    <a:pt x="2823" y="1156"/>
                  </a:cubicBezTo>
                  <a:cubicBezTo>
                    <a:pt x="2823" y="737"/>
                    <a:pt x="2616" y="377"/>
                    <a:pt x="2367" y="377"/>
                  </a:cubicBez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29" name="KSO_Shape"/>
            <p:cNvSpPr/>
            <p:nvPr/>
          </p:nvSpPr>
          <p:spPr bwMode="auto">
            <a:xfrm>
              <a:off x="6771398" y="4419600"/>
              <a:ext cx="441373" cy="450105"/>
            </a:xfrm>
            <a:custGeom>
              <a:avLst/>
              <a:gdLst>
                <a:gd name="T0" fmla="*/ 863600 w 3175"/>
                <a:gd name="T1" fmla="*/ 866837 h 3238"/>
                <a:gd name="T2" fmla="*/ 899190 w 3175"/>
                <a:gd name="T3" fmla="*/ 804563 h 3238"/>
                <a:gd name="T4" fmla="*/ 630044 w 3175"/>
                <a:gd name="T5" fmla="*/ 648877 h 3238"/>
                <a:gd name="T6" fmla="*/ 593899 w 3175"/>
                <a:gd name="T7" fmla="*/ 711151 h 3238"/>
                <a:gd name="T8" fmla="*/ 481570 w 3175"/>
                <a:gd name="T9" fmla="*/ 646097 h 3238"/>
                <a:gd name="T10" fmla="*/ 412059 w 3175"/>
                <a:gd name="T11" fmla="*/ 892414 h 3238"/>
                <a:gd name="T12" fmla="*/ 886400 w 3175"/>
                <a:gd name="T13" fmla="*/ 1366700 h 3238"/>
                <a:gd name="T14" fmla="*/ 1262869 w 3175"/>
                <a:gd name="T15" fmla="*/ 1180433 h 3238"/>
                <a:gd name="T16" fmla="*/ 1145535 w 3175"/>
                <a:gd name="T17" fmla="*/ 1180433 h 3238"/>
                <a:gd name="T18" fmla="*/ 963139 w 3175"/>
                <a:gd name="T19" fmla="*/ 998058 h 3238"/>
                <a:gd name="T20" fmla="*/ 1765570 w 3175"/>
                <a:gd name="T21" fmla="*/ 998058 h 3238"/>
                <a:gd name="T22" fmla="*/ 1583174 w 3175"/>
                <a:gd name="T23" fmla="*/ 1180433 h 3238"/>
                <a:gd name="T24" fmla="*/ 1463060 w 3175"/>
                <a:gd name="T25" fmla="*/ 1180433 h 3238"/>
                <a:gd name="T26" fmla="*/ 1035986 w 3175"/>
                <a:gd name="T27" fmla="*/ 1520162 h 3238"/>
                <a:gd name="T28" fmla="*/ 1035986 w 3175"/>
                <a:gd name="T29" fmla="*/ 1654719 h 3238"/>
                <a:gd name="T30" fmla="*/ 1175008 w 3175"/>
                <a:gd name="T31" fmla="*/ 1654719 h 3238"/>
                <a:gd name="T32" fmla="*/ 1255084 w 3175"/>
                <a:gd name="T33" fmla="*/ 1800397 h 3238"/>
                <a:gd name="T34" fmla="*/ 522164 w 3175"/>
                <a:gd name="T35" fmla="*/ 1800397 h 3238"/>
                <a:gd name="T36" fmla="*/ 598348 w 3175"/>
                <a:gd name="T37" fmla="*/ 1654719 h 3238"/>
                <a:gd name="T38" fmla="*/ 744042 w 3175"/>
                <a:gd name="T39" fmla="*/ 1654719 h 3238"/>
                <a:gd name="T40" fmla="*/ 744042 w 3175"/>
                <a:gd name="T41" fmla="*/ 1521830 h 3238"/>
                <a:gd name="T42" fmla="*/ 240785 w 3175"/>
                <a:gd name="T43" fmla="*/ 892414 h 3238"/>
                <a:gd name="T44" fmla="*/ 333095 w 3175"/>
                <a:gd name="T45" fmla="*/ 560469 h 3238"/>
                <a:gd name="T46" fmla="*/ 288052 w 3175"/>
                <a:gd name="T47" fmla="*/ 534336 h 3238"/>
                <a:gd name="T48" fmla="*/ 323641 w 3175"/>
                <a:gd name="T49" fmla="*/ 472062 h 3238"/>
                <a:gd name="T50" fmla="*/ 197966 w 3175"/>
                <a:gd name="T51" fmla="*/ 399779 h 3238"/>
                <a:gd name="T52" fmla="*/ 197966 w 3175"/>
                <a:gd name="T53" fmla="*/ 400335 h 3238"/>
                <a:gd name="T54" fmla="*/ 0 w 3175"/>
                <a:gd name="T55" fmla="*/ 368086 h 3238"/>
                <a:gd name="T56" fmla="*/ 212981 w 3175"/>
                <a:gd name="T57" fmla="*/ 0 h 3238"/>
                <a:gd name="T58" fmla="*/ 341992 w 3175"/>
                <a:gd name="T59" fmla="*/ 150126 h 3238"/>
                <a:gd name="T60" fmla="*/ 340324 w 3175"/>
                <a:gd name="T61" fmla="*/ 153462 h 3238"/>
                <a:gd name="T62" fmla="*/ 465999 w 3175"/>
                <a:gd name="T63" fmla="*/ 225745 h 3238"/>
                <a:gd name="T64" fmla="*/ 500477 w 3175"/>
                <a:gd name="T65" fmla="*/ 166250 h 3238"/>
                <a:gd name="T66" fmla="*/ 806323 w 3175"/>
                <a:gd name="T67" fmla="*/ 343065 h 3238"/>
                <a:gd name="T68" fmla="*/ 772402 w 3175"/>
                <a:gd name="T69" fmla="*/ 402559 h 3238"/>
                <a:gd name="T70" fmla="*/ 1041547 w 3175"/>
                <a:gd name="T71" fmla="*/ 558245 h 3238"/>
                <a:gd name="T72" fmla="*/ 1076025 w 3175"/>
                <a:gd name="T73" fmla="*/ 498751 h 3238"/>
                <a:gd name="T74" fmla="*/ 1238401 w 3175"/>
                <a:gd name="T75" fmla="*/ 592163 h 3238"/>
                <a:gd name="T76" fmla="*/ 1025421 w 3175"/>
                <a:gd name="T77" fmla="*/ 960249 h 3238"/>
                <a:gd name="T78" fmla="*/ 863600 w 3175"/>
                <a:gd name="T79" fmla="*/ 866837 h 3238"/>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0" t="0" r="r" b="b"/>
              <a:pathLst>
                <a:path w="3175" h="3238">
                  <a:moveTo>
                    <a:pt x="1553" y="1559"/>
                  </a:moveTo>
                  <a:cubicBezTo>
                    <a:pt x="1617" y="1447"/>
                    <a:pt x="1617" y="1447"/>
                    <a:pt x="1617" y="1447"/>
                  </a:cubicBezTo>
                  <a:cubicBezTo>
                    <a:pt x="1133" y="1167"/>
                    <a:pt x="1133" y="1167"/>
                    <a:pt x="1133" y="1167"/>
                  </a:cubicBezTo>
                  <a:cubicBezTo>
                    <a:pt x="1068" y="1279"/>
                    <a:pt x="1068" y="1279"/>
                    <a:pt x="1068" y="1279"/>
                  </a:cubicBezTo>
                  <a:cubicBezTo>
                    <a:pt x="866" y="1162"/>
                    <a:pt x="866" y="1162"/>
                    <a:pt x="866" y="1162"/>
                  </a:cubicBezTo>
                  <a:cubicBezTo>
                    <a:pt x="787" y="1291"/>
                    <a:pt x="741" y="1443"/>
                    <a:pt x="741" y="1605"/>
                  </a:cubicBezTo>
                  <a:cubicBezTo>
                    <a:pt x="741" y="2076"/>
                    <a:pt x="1123" y="2458"/>
                    <a:pt x="1594" y="2458"/>
                  </a:cubicBezTo>
                  <a:cubicBezTo>
                    <a:pt x="1870" y="2458"/>
                    <a:pt x="2115" y="2326"/>
                    <a:pt x="2271" y="2123"/>
                  </a:cubicBezTo>
                  <a:cubicBezTo>
                    <a:pt x="2060" y="2123"/>
                    <a:pt x="2060" y="2123"/>
                    <a:pt x="2060" y="2123"/>
                  </a:cubicBezTo>
                  <a:cubicBezTo>
                    <a:pt x="1879" y="2123"/>
                    <a:pt x="1732" y="1976"/>
                    <a:pt x="1732" y="1795"/>
                  </a:cubicBezTo>
                  <a:cubicBezTo>
                    <a:pt x="2332" y="1795"/>
                    <a:pt x="2650" y="1795"/>
                    <a:pt x="3175" y="1795"/>
                  </a:cubicBezTo>
                  <a:cubicBezTo>
                    <a:pt x="3175" y="1976"/>
                    <a:pt x="3028" y="2123"/>
                    <a:pt x="2847" y="2123"/>
                  </a:cubicBezTo>
                  <a:cubicBezTo>
                    <a:pt x="2631" y="2123"/>
                    <a:pt x="2631" y="2123"/>
                    <a:pt x="2631" y="2123"/>
                  </a:cubicBezTo>
                  <a:cubicBezTo>
                    <a:pt x="2480" y="2426"/>
                    <a:pt x="2200" y="2654"/>
                    <a:pt x="1863" y="2734"/>
                  </a:cubicBezTo>
                  <a:cubicBezTo>
                    <a:pt x="1863" y="2976"/>
                    <a:pt x="1863" y="2976"/>
                    <a:pt x="1863" y="2976"/>
                  </a:cubicBezTo>
                  <a:cubicBezTo>
                    <a:pt x="1863" y="2976"/>
                    <a:pt x="1988" y="2976"/>
                    <a:pt x="2113" y="2976"/>
                  </a:cubicBezTo>
                  <a:cubicBezTo>
                    <a:pt x="2239" y="2976"/>
                    <a:pt x="2257" y="3238"/>
                    <a:pt x="2257" y="3238"/>
                  </a:cubicBezTo>
                  <a:cubicBezTo>
                    <a:pt x="939" y="3238"/>
                    <a:pt x="939" y="3238"/>
                    <a:pt x="939" y="3238"/>
                  </a:cubicBezTo>
                  <a:cubicBezTo>
                    <a:pt x="939" y="3238"/>
                    <a:pt x="918" y="2976"/>
                    <a:pt x="1076" y="2976"/>
                  </a:cubicBezTo>
                  <a:cubicBezTo>
                    <a:pt x="1235" y="2976"/>
                    <a:pt x="1338" y="2976"/>
                    <a:pt x="1338" y="2976"/>
                  </a:cubicBezTo>
                  <a:cubicBezTo>
                    <a:pt x="1338" y="2737"/>
                    <a:pt x="1338" y="2737"/>
                    <a:pt x="1338" y="2737"/>
                  </a:cubicBezTo>
                  <a:cubicBezTo>
                    <a:pt x="821" y="2620"/>
                    <a:pt x="433" y="2158"/>
                    <a:pt x="433" y="1605"/>
                  </a:cubicBezTo>
                  <a:cubicBezTo>
                    <a:pt x="433" y="1386"/>
                    <a:pt x="494" y="1183"/>
                    <a:pt x="599" y="1008"/>
                  </a:cubicBezTo>
                  <a:cubicBezTo>
                    <a:pt x="518" y="961"/>
                    <a:pt x="518" y="961"/>
                    <a:pt x="518" y="961"/>
                  </a:cubicBezTo>
                  <a:cubicBezTo>
                    <a:pt x="582" y="849"/>
                    <a:pt x="582" y="849"/>
                    <a:pt x="582" y="849"/>
                  </a:cubicBezTo>
                  <a:cubicBezTo>
                    <a:pt x="356" y="719"/>
                    <a:pt x="356" y="719"/>
                    <a:pt x="356" y="719"/>
                  </a:cubicBezTo>
                  <a:cubicBezTo>
                    <a:pt x="356" y="720"/>
                    <a:pt x="356" y="720"/>
                    <a:pt x="356" y="720"/>
                  </a:cubicBezTo>
                  <a:cubicBezTo>
                    <a:pt x="0" y="662"/>
                    <a:pt x="0" y="662"/>
                    <a:pt x="0" y="662"/>
                  </a:cubicBezTo>
                  <a:cubicBezTo>
                    <a:pt x="383" y="0"/>
                    <a:pt x="383" y="0"/>
                    <a:pt x="383" y="0"/>
                  </a:cubicBezTo>
                  <a:cubicBezTo>
                    <a:pt x="615" y="270"/>
                    <a:pt x="615" y="270"/>
                    <a:pt x="615" y="270"/>
                  </a:cubicBezTo>
                  <a:cubicBezTo>
                    <a:pt x="612" y="276"/>
                    <a:pt x="612" y="276"/>
                    <a:pt x="612" y="276"/>
                  </a:cubicBezTo>
                  <a:cubicBezTo>
                    <a:pt x="838" y="406"/>
                    <a:pt x="838" y="406"/>
                    <a:pt x="838" y="406"/>
                  </a:cubicBezTo>
                  <a:cubicBezTo>
                    <a:pt x="900" y="299"/>
                    <a:pt x="900" y="299"/>
                    <a:pt x="900" y="299"/>
                  </a:cubicBezTo>
                  <a:cubicBezTo>
                    <a:pt x="1450" y="617"/>
                    <a:pt x="1450" y="617"/>
                    <a:pt x="1450" y="617"/>
                  </a:cubicBezTo>
                  <a:cubicBezTo>
                    <a:pt x="1389" y="724"/>
                    <a:pt x="1389" y="724"/>
                    <a:pt x="1389" y="724"/>
                  </a:cubicBezTo>
                  <a:cubicBezTo>
                    <a:pt x="1873" y="1004"/>
                    <a:pt x="1873" y="1004"/>
                    <a:pt x="1873" y="1004"/>
                  </a:cubicBezTo>
                  <a:cubicBezTo>
                    <a:pt x="1935" y="897"/>
                    <a:pt x="1935" y="897"/>
                    <a:pt x="1935" y="897"/>
                  </a:cubicBezTo>
                  <a:cubicBezTo>
                    <a:pt x="2227" y="1065"/>
                    <a:pt x="2227" y="1065"/>
                    <a:pt x="2227" y="1065"/>
                  </a:cubicBezTo>
                  <a:cubicBezTo>
                    <a:pt x="1844" y="1727"/>
                    <a:pt x="1844" y="1727"/>
                    <a:pt x="1844" y="1727"/>
                  </a:cubicBezTo>
                  <a:lnTo>
                    <a:pt x="1553" y="1559"/>
                  </a:lnTo>
                  <a:close/>
                </a:path>
              </a:pathLst>
            </a:custGeom>
            <a:solidFill>
              <a:schemeClr val="bg1"/>
            </a:solidFill>
            <a:ln>
              <a:noFill/>
            </a:ln>
          </p:spPr>
          <p:txBody>
            <a:bodyPr vert="horz" wrap="square" lIns="91440" tIns="45720" rIns="91440" bIns="45720" numCol="1" anchor="t" anchorCtr="0" compatLnSpc="1"/>
            <a:lstStyle/>
            <a:p>
              <a:endParaRPr lang="zh-CN" altLang="en-US"/>
            </a:p>
          </p:txBody>
        </p:sp>
      </p:grpSp>
      <p:sp>
        <p:nvSpPr>
          <p:cNvPr id="20" name="任意多边形 16"/>
          <p:cNvSpPr/>
          <p:nvPr/>
        </p:nvSpPr>
        <p:spPr>
          <a:xfrm rot="16200000" flipV="1">
            <a:off x="7989320" y="2601125"/>
            <a:ext cx="1867900" cy="1875983"/>
          </a:xfrm>
          <a:custGeom>
            <a:avLst/>
            <a:gdLst>
              <a:gd name="connsiteX0" fmla="*/ 3089036 w 4134954"/>
              <a:gd name="connsiteY0" fmla="*/ 19 h 4152849"/>
              <a:gd name="connsiteX1" fmla="*/ 3615265 w 4134954"/>
              <a:gd name="connsiteY1" fmla="*/ 318497 h 4152849"/>
              <a:gd name="connsiteX2" fmla="*/ 3367532 w 4134954"/>
              <a:gd name="connsiteY2" fmla="*/ 1131705 h 4152849"/>
              <a:gd name="connsiteX3" fmla="*/ 2936624 w 4134954"/>
              <a:gd name="connsiteY3" fmla="*/ 1183097 h 4152849"/>
              <a:gd name="connsiteX4" fmla="*/ 2121962 w 4134954"/>
              <a:gd name="connsiteY4" fmla="*/ 1375343 h 4152849"/>
              <a:gd name="connsiteX5" fmla="*/ 1711534 w 4134954"/>
              <a:gd name="connsiteY5" fmla="*/ 1673204 h 4152849"/>
              <a:gd name="connsiteX6" fmla="*/ 1673139 w 4134954"/>
              <a:gd name="connsiteY6" fmla="*/ 1714588 h 4152849"/>
              <a:gd name="connsiteX7" fmla="*/ 1723384 w 4134954"/>
              <a:gd name="connsiteY7" fmla="*/ 1734930 h 4152849"/>
              <a:gd name="connsiteX8" fmla="*/ 2269957 w 4134954"/>
              <a:gd name="connsiteY8" fmla="*/ 1825448 h 4152849"/>
              <a:gd name="connsiteX9" fmla="*/ 3086034 w 4134954"/>
              <a:gd name="connsiteY9" fmla="*/ 1618355 h 4152849"/>
              <a:gd name="connsiteX10" fmla="*/ 3203403 w 4134954"/>
              <a:gd name="connsiteY10" fmla="*/ 1516313 h 4152849"/>
              <a:gd name="connsiteX11" fmla="*/ 3207674 w 4134954"/>
              <a:gd name="connsiteY11" fmla="*/ 1511619 h 4152849"/>
              <a:gd name="connsiteX12" fmla="*/ 3211231 w 4134954"/>
              <a:gd name="connsiteY12" fmla="*/ 1511660 h 4152849"/>
              <a:gd name="connsiteX13" fmla="*/ 3540812 w 4134954"/>
              <a:gd name="connsiteY13" fmla="*/ 1417449 h 4152849"/>
              <a:gd name="connsiteX14" fmla="*/ 4134913 w 4134954"/>
              <a:gd name="connsiteY14" fmla="*/ 2025498 h 4152849"/>
              <a:gd name="connsiteX15" fmla="*/ 3526862 w 4134954"/>
              <a:gd name="connsiteY15" fmla="*/ 2619598 h 4152849"/>
              <a:gd name="connsiteX16" fmla="*/ 3124277 w 4134954"/>
              <a:gd name="connsiteY16" fmla="*/ 2457589 h 4152849"/>
              <a:gd name="connsiteX17" fmla="*/ 2317463 w 4134954"/>
              <a:gd name="connsiteY17" fmla="*/ 2234686 h 4152849"/>
              <a:gd name="connsiteX18" fmla="*/ 1707569 w 4134954"/>
              <a:gd name="connsiteY18" fmla="*/ 2334249 h 4152849"/>
              <a:gd name="connsiteX19" fmla="*/ 1682125 w 4134954"/>
              <a:gd name="connsiteY19" fmla="*/ 2345343 h 4152849"/>
              <a:gd name="connsiteX20" fmla="*/ 1710521 w 4134954"/>
              <a:gd name="connsiteY20" fmla="*/ 2382713 h 4152849"/>
              <a:gd name="connsiteX21" fmla="*/ 2134084 w 4134954"/>
              <a:gd name="connsiteY21" fmla="*/ 2739826 h 4152849"/>
              <a:gd name="connsiteX22" fmla="*/ 2941390 w 4134954"/>
              <a:gd name="connsiteY22" fmla="*/ 2978840 h 4152849"/>
              <a:gd name="connsiteX23" fmla="*/ 3094422 w 4134954"/>
              <a:gd name="connsiteY23" fmla="*/ 2951105 h 4152849"/>
              <a:gd name="connsiteX24" fmla="*/ 3100492 w 4134954"/>
              <a:gd name="connsiteY24" fmla="*/ 2949252 h 4152849"/>
              <a:gd name="connsiteX25" fmla="*/ 3103528 w 4134954"/>
              <a:gd name="connsiteY25" fmla="*/ 2951105 h 4152849"/>
              <a:gd name="connsiteX26" fmla="*/ 3434970 w 4134954"/>
              <a:gd name="connsiteY26" fmla="*/ 3038544 h 4152849"/>
              <a:gd name="connsiteX27" fmla="*/ 3634923 w 4134954"/>
              <a:gd name="connsiteY27" fmla="*/ 3864800 h 4152849"/>
              <a:gd name="connsiteX28" fmla="*/ 2808666 w 4134954"/>
              <a:gd name="connsiteY28" fmla="*/ 4064751 h 4152849"/>
              <a:gd name="connsiteX29" fmla="*/ 2545403 w 4134954"/>
              <a:gd name="connsiteY29" fmla="*/ 3719766 h 4152849"/>
              <a:gd name="connsiteX30" fmla="*/ 1965793 w 4134954"/>
              <a:gd name="connsiteY30" fmla="*/ 3115873 h 4152849"/>
              <a:gd name="connsiteX31" fmla="*/ 1187140 w 4134954"/>
              <a:gd name="connsiteY31" fmla="*/ 2874272 h 4152849"/>
              <a:gd name="connsiteX32" fmla="*/ 1102375 w 4134954"/>
              <a:gd name="connsiteY32" fmla="*/ 2882353 h 4152849"/>
              <a:gd name="connsiteX33" fmla="*/ 1096470 w 4134954"/>
              <a:gd name="connsiteY33" fmla="*/ 2886778 h 4152849"/>
              <a:gd name="connsiteX34" fmla="*/ 994951 w 4134954"/>
              <a:gd name="connsiteY34" fmla="*/ 2942378 h 4152849"/>
              <a:gd name="connsiteX35" fmla="*/ 977538 w 4134954"/>
              <a:gd name="connsiteY35" fmla="*/ 2952616 h 4152849"/>
              <a:gd name="connsiteX36" fmla="*/ 46328 w 4134954"/>
              <a:gd name="connsiteY36" fmla="*/ 2911558 h 4152849"/>
              <a:gd name="connsiteX37" fmla="*/ 1 w 4134954"/>
              <a:gd name="connsiteY37" fmla="*/ 2878176 h 4152849"/>
              <a:gd name="connsiteX38" fmla="*/ 0 w 4134954"/>
              <a:gd name="connsiteY38" fmla="*/ 1926001 h 4152849"/>
              <a:gd name="connsiteX39" fmla="*/ 1 w 4134954"/>
              <a:gd name="connsiteY39" fmla="*/ 1926000 h 4152849"/>
              <a:gd name="connsiteX40" fmla="*/ 1 w 4134954"/>
              <a:gd name="connsiteY40" fmla="*/ 1257695 h 4152849"/>
              <a:gd name="connsiteX41" fmla="*/ 61658 w 4134954"/>
              <a:gd name="connsiteY41" fmla="*/ 1219491 h 4152849"/>
              <a:gd name="connsiteX42" fmla="*/ 503519 w 4134954"/>
              <a:gd name="connsiteY42" fmla="*/ 1105956 h 4152849"/>
              <a:gd name="connsiteX43" fmla="*/ 569031 w 4134954"/>
              <a:gd name="connsiteY43" fmla="*/ 1109032 h 4152849"/>
              <a:gd name="connsiteX44" fmla="*/ 585555 w 4134954"/>
              <a:gd name="connsiteY44" fmla="*/ 1107907 h 4152849"/>
              <a:gd name="connsiteX45" fmla="*/ 1027609 w 4134954"/>
              <a:gd name="connsiteY45" fmla="*/ 1220683 h 4152849"/>
              <a:gd name="connsiteX46" fmla="*/ 1039650 w 4134954"/>
              <a:gd name="connsiteY46" fmla="*/ 1228036 h 4152849"/>
              <a:gd name="connsiteX47" fmla="*/ 1128582 w 4134954"/>
              <a:gd name="connsiteY47" fmla="*/ 1237940 h 4152849"/>
              <a:gd name="connsiteX48" fmla="*/ 1883635 w 4134954"/>
              <a:gd name="connsiteY48" fmla="*/ 1039286 h 4152849"/>
              <a:gd name="connsiteX49" fmla="*/ 2499782 w 4134954"/>
              <a:gd name="connsiteY49" fmla="*/ 465499 h 4152849"/>
              <a:gd name="connsiteX50" fmla="*/ 2553672 w 4134954"/>
              <a:gd name="connsiteY50" fmla="*/ 319609 h 4152849"/>
              <a:gd name="connsiteX51" fmla="*/ 2555163 w 4134954"/>
              <a:gd name="connsiteY51" fmla="*/ 313440 h 4152849"/>
              <a:gd name="connsiteX52" fmla="*/ 2558302 w 4134954"/>
              <a:gd name="connsiteY52" fmla="*/ 311766 h 4152849"/>
              <a:gd name="connsiteX53" fmla="*/ 2802058 w 4134954"/>
              <a:gd name="connsiteY53" fmla="*/ 70763 h 4152849"/>
              <a:gd name="connsiteX54" fmla="*/ 3089036 w 4134954"/>
              <a:gd name="connsiteY54" fmla="*/ 19 h 41528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4134954" h="4152849">
                <a:moveTo>
                  <a:pt x="3089036" y="19"/>
                </a:moveTo>
                <a:cubicBezTo>
                  <a:pt x="3302275" y="1712"/>
                  <a:pt x="3507912" y="117078"/>
                  <a:pt x="3615265" y="318497"/>
                </a:cubicBezTo>
                <a:cubicBezTo>
                  <a:pt x="3771417" y="611467"/>
                  <a:pt x="3660503" y="975553"/>
                  <a:pt x="3367532" y="1131705"/>
                </a:cubicBezTo>
                <a:cubicBezTo>
                  <a:pt x="3229889" y="1205067"/>
                  <a:pt x="3076552" y="1219481"/>
                  <a:pt x="2936624" y="1183097"/>
                </a:cubicBezTo>
                <a:cubicBezTo>
                  <a:pt x="2713131" y="1154646"/>
                  <a:pt x="2414345" y="1219506"/>
                  <a:pt x="2121962" y="1375343"/>
                </a:cubicBezTo>
                <a:cubicBezTo>
                  <a:pt x="1960645" y="1461323"/>
                  <a:pt x="1821233" y="1564362"/>
                  <a:pt x="1711534" y="1673204"/>
                </a:cubicBezTo>
                <a:lnTo>
                  <a:pt x="1673139" y="1714588"/>
                </a:lnTo>
                <a:lnTo>
                  <a:pt x="1723384" y="1734930"/>
                </a:lnTo>
                <a:cubicBezTo>
                  <a:pt x="1880619" y="1790042"/>
                  <a:pt x="2068224" y="1823107"/>
                  <a:pt x="2269957" y="1825448"/>
                </a:cubicBezTo>
                <a:cubicBezTo>
                  <a:pt x="2603814" y="1829322"/>
                  <a:pt x="2900939" y="1748173"/>
                  <a:pt x="3086034" y="1618355"/>
                </a:cubicBezTo>
                <a:cubicBezTo>
                  <a:pt x="3120263" y="1579223"/>
                  <a:pt x="3159863" y="1545006"/>
                  <a:pt x="3203403" y="1516313"/>
                </a:cubicBezTo>
                <a:lnTo>
                  <a:pt x="3207674" y="1511619"/>
                </a:lnTo>
                <a:lnTo>
                  <a:pt x="3211231" y="1511660"/>
                </a:lnTo>
                <a:cubicBezTo>
                  <a:pt x="3306202" y="1450657"/>
                  <a:pt x="3419519" y="1416041"/>
                  <a:pt x="3540812" y="1417449"/>
                </a:cubicBezTo>
                <a:cubicBezTo>
                  <a:pt x="3872776" y="1421301"/>
                  <a:pt x="4138765" y="1693533"/>
                  <a:pt x="4134913" y="2025498"/>
                </a:cubicBezTo>
                <a:cubicBezTo>
                  <a:pt x="4131061" y="2357462"/>
                  <a:pt x="3858827" y="2623450"/>
                  <a:pt x="3526862" y="2619598"/>
                </a:cubicBezTo>
                <a:cubicBezTo>
                  <a:pt x="3370902" y="2617788"/>
                  <a:pt x="3229503" y="2556741"/>
                  <a:pt x="3124277" y="2457589"/>
                </a:cubicBezTo>
                <a:cubicBezTo>
                  <a:pt x="2941955" y="2325237"/>
                  <a:pt x="2648762" y="2238531"/>
                  <a:pt x="2317463" y="2234686"/>
                </a:cubicBezTo>
                <a:cubicBezTo>
                  <a:pt x="2088980" y="2232035"/>
                  <a:pt x="1877701" y="2269206"/>
                  <a:pt x="1707569" y="2334249"/>
                </a:cubicBezTo>
                <a:lnTo>
                  <a:pt x="1682125" y="2345343"/>
                </a:lnTo>
                <a:lnTo>
                  <a:pt x="1710521" y="2382713"/>
                </a:lnTo>
                <a:cubicBezTo>
                  <a:pt x="1817513" y="2510436"/>
                  <a:pt x="1961876" y="2634726"/>
                  <a:pt x="2134084" y="2739826"/>
                </a:cubicBezTo>
                <a:cubicBezTo>
                  <a:pt x="2419079" y="2913761"/>
                  <a:pt x="2715948" y="2995842"/>
                  <a:pt x="2941390" y="2978840"/>
                </a:cubicBezTo>
                <a:cubicBezTo>
                  <a:pt x="2990809" y="2962696"/>
                  <a:pt x="3042333" y="2953519"/>
                  <a:pt x="3094422" y="2951105"/>
                </a:cubicBezTo>
                <a:lnTo>
                  <a:pt x="3100492" y="2949252"/>
                </a:lnTo>
                <a:lnTo>
                  <a:pt x="3103528" y="2951105"/>
                </a:lnTo>
                <a:cubicBezTo>
                  <a:pt x="3216336" y="2947200"/>
                  <a:pt x="3331429" y="2975352"/>
                  <a:pt x="3434970" y="3038544"/>
                </a:cubicBezTo>
                <a:cubicBezTo>
                  <a:pt x="3718349" y="3211493"/>
                  <a:pt x="3807872" y="3581420"/>
                  <a:pt x="3634923" y="3864800"/>
                </a:cubicBezTo>
                <a:cubicBezTo>
                  <a:pt x="3461973" y="4148179"/>
                  <a:pt x="3092046" y="4237700"/>
                  <a:pt x="2808666" y="4064751"/>
                </a:cubicBezTo>
                <a:cubicBezTo>
                  <a:pt x="2675531" y="3983497"/>
                  <a:pt x="2585185" y="3858766"/>
                  <a:pt x="2545403" y="3719766"/>
                </a:cubicBezTo>
                <a:cubicBezTo>
                  <a:pt x="2456318" y="3512832"/>
                  <a:pt x="2248604" y="3288475"/>
                  <a:pt x="1965793" y="3115873"/>
                </a:cubicBezTo>
                <a:cubicBezTo>
                  <a:pt x="1692733" y="2949223"/>
                  <a:pt x="1408771" y="2866892"/>
                  <a:pt x="1187140" y="2874272"/>
                </a:cubicBezTo>
                <a:lnTo>
                  <a:pt x="1102375" y="2882353"/>
                </a:lnTo>
                <a:lnTo>
                  <a:pt x="1096470" y="2886778"/>
                </a:lnTo>
                <a:lnTo>
                  <a:pt x="994951" y="2942378"/>
                </a:lnTo>
                <a:lnTo>
                  <a:pt x="977538" y="2952616"/>
                </a:lnTo>
                <a:cubicBezTo>
                  <a:pt x="690820" y="3094618"/>
                  <a:pt x="339714" y="3090613"/>
                  <a:pt x="46328" y="2911558"/>
                </a:cubicBezTo>
                <a:lnTo>
                  <a:pt x="1" y="2878176"/>
                </a:lnTo>
                <a:lnTo>
                  <a:pt x="0" y="1926001"/>
                </a:lnTo>
                <a:lnTo>
                  <a:pt x="1" y="1926000"/>
                </a:lnTo>
                <a:lnTo>
                  <a:pt x="1" y="1257695"/>
                </a:lnTo>
                <a:cubicBezTo>
                  <a:pt x="19193" y="1243150"/>
                  <a:pt x="40119" y="1230971"/>
                  <a:pt x="61658" y="1219491"/>
                </a:cubicBezTo>
                <a:cubicBezTo>
                  <a:pt x="202725" y="1144303"/>
                  <a:pt x="354052" y="1107642"/>
                  <a:pt x="503519" y="1105956"/>
                </a:cubicBezTo>
                <a:lnTo>
                  <a:pt x="569031" y="1109032"/>
                </a:lnTo>
                <a:lnTo>
                  <a:pt x="585555" y="1107907"/>
                </a:lnTo>
                <a:cubicBezTo>
                  <a:pt x="745397" y="1109762"/>
                  <a:pt x="895722" y="1150334"/>
                  <a:pt x="1027609" y="1220683"/>
                </a:cubicBezTo>
                <a:lnTo>
                  <a:pt x="1039650" y="1228036"/>
                </a:lnTo>
                <a:lnTo>
                  <a:pt x="1128582" y="1237940"/>
                </a:lnTo>
                <a:cubicBezTo>
                  <a:pt x="1344181" y="1248064"/>
                  <a:pt x="1616580" y="1181625"/>
                  <a:pt x="1883635" y="1039286"/>
                </a:cubicBezTo>
                <a:cubicBezTo>
                  <a:pt x="2178277" y="882244"/>
                  <a:pt x="2399846" y="668293"/>
                  <a:pt x="2499782" y="465499"/>
                </a:cubicBezTo>
                <a:cubicBezTo>
                  <a:pt x="2510996" y="414732"/>
                  <a:pt x="2529280" y="365696"/>
                  <a:pt x="2553672" y="319609"/>
                </a:cubicBezTo>
                <a:lnTo>
                  <a:pt x="2555163" y="313440"/>
                </a:lnTo>
                <a:lnTo>
                  <a:pt x="2558302" y="311766"/>
                </a:lnTo>
                <a:cubicBezTo>
                  <a:pt x="2612273" y="212630"/>
                  <a:pt x="2695012" y="127817"/>
                  <a:pt x="2802058" y="70763"/>
                </a:cubicBezTo>
                <a:cubicBezTo>
                  <a:pt x="2893611" y="21965"/>
                  <a:pt x="2992110" y="-751"/>
                  <a:pt x="3089036" y="19"/>
                </a:cubicBezTo>
                <a:close/>
              </a:path>
            </a:pathLst>
          </a:custGeom>
          <a:solidFill>
            <a:schemeClr val="accent1"/>
          </a:solidFill>
          <a:ln w="25400" cap="flat" cmpd="sng" algn="ctr">
            <a:noFill/>
            <a:prstDash val="solid"/>
          </a:ln>
          <a:effectLst/>
        </p:spPr>
        <p:txBody>
          <a:bodyPr wrap="square" rtlCol="0" anchor="ctr">
            <a:noAutofit/>
          </a:bodyPr>
          <a:lstStyle/>
          <a:p>
            <a:pPr algn="ctr"/>
            <a:endParaRPr lang="zh-CN" altLang="en-US" kern="0">
              <a:solidFill>
                <a:sysClr val="window" lastClr="FFFFFF"/>
              </a:solidFill>
              <a:latin typeface="Calibri" panose="020F0502020204030204"/>
              <a:ea typeface="宋体" panose="02010600030101010101" pitchFamily="2" charset="-122"/>
            </a:endParaRPr>
          </a:p>
        </p:txBody>
      </p:sp>
      <p:sp>
        <p:nvSpPr>
          <p:cNvPr id="24" name="文本框 23"/>
          <p:cNvSpPr txBox="1"/>
          <p:nvPr/>
        </p:nvSpPr>
        <p:spPr>
          <a:xfrm>
            <a:off x="6269893" y="2112723"/>
            <a:ext cx="1546572" cy="984885"/>
          </a:xfrm>
          <a:prstGeom prst="rect">
            <a:avLst/>
          </a:prstGeom>
          <a:noFill/>
        </p:spPr>
        <p:txBody>
          <a:bodyPr wrap="square" rtlCol="0">
            <a:spAutoFit/>
          </a:bodyPr>
          <a:lstStyle/>
          <a:p>
            <a:pPr algn="ctr"/>
            <a:r>
              <a:rPr lang="en-US" altLang="zh-CN" sz="4000" dirty="0">
                <a:latin typeface="+mj-ea"/>
                <a:ea typeface="+mj-ea"/>
              </a:rPr>
              <a:t>82</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5" name="文本框 24"/>
          <p:cNvSpPr txBox="1"/>
          <p:nvPr/>
        </p:nvSpPr>
        <p:spPr>
          <a:xfrm>
            <a:off x="10012381" y="2112723"/>
            <a:ext cx="1546572" cy="984885"/>
          </a:xfrm>
          <a:prstGeom prst="rect">
            <a:avLst/>
          </a:prstGeom>
          <a:noFill/>
        </p:spPr>
        <p:txBody>
          <a:bodyPr wrap="square" rtlCol="0">
            <a:spAutoFit/>
          </a:bodyPr>
          <a:lstStyle/>
          <a:p>
            <a:pPr algn="ctr"/>
            <a:r>
              <a:rPr lang="en-US" altLang="zh-CN" sz="4000" dirty="0">
                <a:latin typeface="+mj-ea"/>
                <a:ea typeface="+mj-ea"/>
              </a:rPr>
              <a:t>53</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26" name="文本框 25"/>
          <p:cNvSpPr txBox="1"/>
          <p:nvPr/>
        </p:nvSpPr>
        <p:spPr>
          <a:xfrm>
            <a:off x="8149983" y="1502335"/>
            <a:ext cx="1546572" cy="984885"/>
          </a:xfrm>
          <a:prstGeom prst="rect">
            <a:avLst/>
          </a:prstGeom>
          <a:noFill/>
        </p:spPr>
        <p:txBody>
          <a:bodyPr wrap="square" rtlCol="0">
            <a:spAutoFit/>
          </a:bodyPr>
          <a:lstStyle/>
          <a:p>
            <a:pPr algn="ctr"/>
            <a:r>
              <a:rPr lang="en-US" altLang="zh-CN" sz="4000" dirty="0">
                <a:latin typeface="+mj-ea"/>
                <a:ea typeface="+mj-ea"/>
              </a:rPr>
              <a:t>48</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1" name="文本框 30"/>
          <p:cNvSpPr txBox="1"/>
          <p:nvPr/>
        </p:nvSpPr>
        <p:spPr>
          <a:xfrm>
            <a:off x="8149983" y="5631899"/>
            <a:ext cx="1546572" cy="984885"/>
          </a:xfrm>
          <a:prstGeom prst="rect">
            <a:avLst/>
          </a:prstGeom>
          <a:noFill/>
        </p:spPr>
        <p:txBody>
          <a:bodyPr wrap="square" rtlCol="0">
            <a:spAutoFit/>
          </a:bodyPr>
          <a:lstStyle/>
          <a:p>
            <a:pPr algn="ctr"/>
            <a:r>
              <a:rPr lang="en-US" altLang="zh-CN" sz="4000" dirty="0">
                <a:latin typeface="+mj-ea"/>
                <a:ea typeface="+mj-ea"/>
              </a:rPr>
              <a:t>25</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2" name="文本框 31"/>
          <p:cNvSpPr txBox="1"/>
          <p:nvPr/>
        </p:nvSpPr>
        <p:spPr>
          <a:xfrm>
            <a:off x="6269893" y="4289443"/>
            <a:ext cx="1546572" cy="984885"/>
          </a:xfrm>
          <a:prstGeom prst="rect">
            <a:avLst/>
          </a:prstGeom>
          <a:noFill/>
        </p:spPr>
        <p:txBody>
          <a:bodyPr wrap="square" rtlCol="0">
            <a:spAutoFit/>
          </a:bodyPr>
          <a:lstStyle/>
          <a:p>
            <a:pPr algn="ctr"/>
            <a:r>
              <a:rPr lang="en-US" altLang="zh-CN" sz="4000" dirty="0">
                <a:latin typeface="+mj-ea"/>
                <a:ea typeface="+mj-ea"/>
              </a:rPr>
              <a:t>17</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3" name="文本框 32"/>
          <p:cNvSpPr txBox="1"/>
          <p:nvPr/>
        </p:nvSpPr>
        <p:spPr>
          <a:xfrm>
            <a:off x="10012381" y="4289443"/>
            <a:ext cx="1546572" cy="984885"/>
          </a:xfrm>
          <a:prstGeom prst="rect">
            <a:avLst/>
          </a:prstGeom>
          <a:noFill/>
        </p:spPr>
        <p:txBody>
          <a:bodyPr wrap="square" rtlCol="0">
            <a:spAutoFit/>
          </a:bodyPr>
          <a:lstStyle/>
          <a:p>
            <a:pPr algn="ctr"/>
            <a:r>
              <a:rPr lang="en-US" altLang="zh-CN" sz="4000" dirty="0">
                <a:latin typeface="+mj-ea"/>
                <a:ea typeface="+mj-ea"/>
              </a:rPr>
              <a:t>96</a:t>
            </a:r>
            <a:r>
              <a:rPr lang="en-US" altLang="zh-CN" sz="1800" dirty="0">
                <a:latin typeface="+mj-ea"/>
                <a:ea typeface="+mj-ea"/>
              </a:rPr>
              <a:t>%</a:t>
            </a:r>
            <a:endParaRPr lang="en-US" altLang="zh-CN" sz="1800" dirty="0">
              <a:latin typeface="+mj-ea"/>
              <a:ea typeface="+mj-ea"/>
            </a:endParaRPr>
          </a:p>
          <a:p>
            <a:pPr algn="ctr"/>
            <a:r>
              <a:rPr lang="zh-CN" altLang="en-US" sz="1800" dirty="0">
                <a:latin typeface="+mj-ea"/>
                <a:ea typeface="+mj-ea"/>
              </a:rPr>
              <a:t>请输入文本</a:t>
            </a:r>
            <a:endParaRPr lang="zh-CN" altLang="en-US" sz="4000" dirty="0">
              <a:latin typeface="+mj-ea"/>
              <a:ea typeface="+mj-ea"/>
            </a:endParaRPr>
          </a:p>
        </p:txBody>
      </p:sp>
      <p:sp>
        <p:nvSpPr>
          <p:cNvPr id="34" name="矩形 33"/>
          <p:cNvSpPr/>
          <p:nvPr/>
        </p:nvSpPr>
        <p:spPr>
          <a:xfrm>
            <a:off x="331471" y="1403860"/>
            <a:ext cx="5364957" cy="544007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oAutofit/>
          </a:bodyPr>
          <a:lstStyle/>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r>
              <a:rPr lang="zh-CN" altLang="en-US" sz="1800" dirty="0">
                <a:solidFill>
                  <a:schemeClr val="tx1"/>
                </a:solidFill>
                <a:latin typeface="幼圆" panose="02010509060101010101" pitchFamily="49" charset="-122"/>
                <a:ea typeface="幼圆" panose="02010509060101010101" pitchFamily="49" charset="-122"/>
              </a:rPr>
              <a:t>请输入文本请输入文本请输入文本请输入文本请输入文本请输入文本请输入文本请输入文本</a:t>
            </a:r>
            <a:endParaRPr lang="en-US" altLang="zh-CN" sz="1800" dirty="0">
              <a:solidFill>
                <a:schemeClr val="tx1"/>
              </a:solidFill>
              <a:latin typeface="幼圆" panose="02010509060101010101" pitchFamily="49" charset="-122"/>
              <a:ea typeface="幼圆" panose="02010509060101010101" pitchFamily="49" charset="-122"/>
            </a:endParaRPr>
          </a:p>
          <a:p>
            <a:pPr marL="342900" indent="-342900">
              <a:lnSpc>
                <a:spcPct val="150000"/>
              </a:lnSpc>
              <a:buFont typeface="+mj-lt"/>
              <a:buAutoNum type="alphaUcPeriod"/>
            </a:pPr>
            <a:endParaRPr lang="en-US" altLang="zh-CN" sz="1800" dirty="0">
              <a:solidFill>
                <a:schemeClr val="tx1"/>
              </a:solidFill>
              <a:latin typeface="幼圆" panose="02010509060101010101" pitchFamily="49" charset="-122"/>
              <a:ea typeface="幼圆" panose="02010509060101010101" pitchFamily="49" charset="-122"/>
            </a:endParaRPr>
          </a:p>
        </p:txBody>
      </p:sp>
      <p:sp>
        <p:nvSpPr>
          <p:cNvPr id="35" name="KSO_Shape"/>
          <p:cNvSpPr/>
          <p:nvPr/>
        </p:nvSpPr>
        <p:spPr bwMode="auto">
          <a:xfrm>
            <a:off x="8113452" y="2946915"/>
            <a:ext cx="312336" cy="260280"/>
          </a:xfrm>
          <a:custGeom>
            <a:avLst/>
            <a:gdLst>
              <a:gd name="T0" fmla="*/ 1507495 w 4409"/>
              <a:gd name="T1" fmla="*/ 451166 h 3674"/>
              <a:gd name="T2" fmla="*/ 1499286 w 4409"/>
              <a:gd name="T3" fmla="*/ 391586 h 3674"/>
              <a:gd name="T4" fmla="*/ 1483299 w 4409"/>
              <a:gd name="T5" fmla="*/ 334596 h 3674"/>
              <a:gd name="T6" fmla="*/ 1459103 w 4409"/>
              <a:gd name="T7" fmla="*/ 280198 h 3674"/>
              <a:gd name="T8" fmla="*/ 1427562 w 4409"/>
              <a:gd name="T9" fmla="*/ 229253 h 3674"/>
              <a:gd name="T10" fmla="*/ 1389540 w 4409"/>
              <a:gd name="T11" fmla="*/ 182193 h 3674"/>
              <a:gd name="T12" fmla="*/ 1345036 w 4409"/>
              <a:gd name="T13" fmla="*/ 139451 h 3674"/>
              <a:gd name="T14" fmla="*/ 1295780 w 4409"/>
              <a:gd name="T15" fmla="*/ 101458 h 3674"/>
              <a:gd name="T16" fmla="*/ 1240475 w 4409"/>
              <a:gd name="T17" fmla="*/ 69078 h 3674"/>
              <a:gd name="T18" fmla="*/ 1181281 w 4409"/>
              <a:gd name="T19" fmla="*/ 41879 h 3674"/>
              <a:gd name="T20" fmla="*/ 1117767 w 4409"/>
              <a:gd name="T21" fmla="*/ 21155 h 3674"/>
              <a:gd name="T22" fmla="*/ 1050796 w 4409"/>
              <a:gd name="T23" fmla="*/ 7340 h 3674"/>
              <a:gd name="T24" fmla="*/ 980801 w 4409"/>
              <a:gd name="T25" fmla="*/ 432 h 3674"/>
              <a:gd name="T26" fmla="*/ 924199 w 4409"/>
              <a:gd name="T27" fmla="*/ 432 h 3674"/>
              <a:gd name="T28" fmla="*/ 854204 w 4409"/>
              <a:gd name="T29" fmla="*/ 7340 h 3674"/>
              <a:gd name="T30" fmla="*/ 787665 w 4409"/>
              <a:gd name="T31" fmla="*/ 21155 h 3674"/>
              <a:gd name="T32" fmla="*/ 724151 w 4409"/>
              <a:gd name="T33" fmla="*/ 41879 h 3674"/>
              <a:gd name="T34" fmla="*/ 664957 w 4409"/>
              <a:gd name="T35" fmla="*/ 69078 h 3674"/>
              <a:gd name="T36" fmla="*/ 609652 w 4409"/>
              <a:gd name="T37" fmla="*/ 101458 h 3674"/>
              <a:gd name="T38" fmla="*/ 559964 w 4409"/>
              <a:gd name="T39" fmla="*/ 139451 h 3674"/>
              <a:gd name="T40" fmla="*/ 515460 w 4409"/>
              <a:gd name="T41" fmla="*/ 182193 h 3674"/>
              <a:gd name="T42" fmla="*/ 477870 w 4409"/>
              <a:gd name="T43" fmla="*/ 229253 h 3674"/>
              <a:gd name="T44" fmla="*/ 446329 w 4409"/>
              <a:gd name="T45" fmla="*/ 280198 h 3674"/>
              <a:gd name="T46" fmla="*/ 422133 w 4409"/>
              <a:gd name="T47" fmla="*/ 334596 h 3674"/>
              <a:gd name="T48" fmla="*/ 406147 w 4409"/>
              <a:gd name="T49" fmla="*/ 391586 h 3674"/>
              <a:gd name="T50" fmla="*/ 397505 w 4409"/>
              <a:gd name="T51" fmla="*/ 451166 h 3674"/>
              <a:gd name="T52" fmla="*/ 150793 w 4409"/>
              <a:gd name="T53" fmla="*/ 475775 h 3674"/>
              <a:gd name="T54" fmla="*/ 111906 w 4409"/>
              <a:gd name="T55" fmla="*/ 482682 h 3674"/>
              <a:gd name="T56" fmla="*/ 76909 w 4409"/>
              <a:gd name="T57" fmla="*/ 498657 h 3674"/>
              <a:gd name="T58" fmla="*/ 46664 w 4409"/>
              <a:gd name="T59" fmla="*/ 522402 h 3674"/>
              <a:gd name="T60" fmla="*/ 23332 w 4409"/>
              <a:gd name="T61" fmla="*/ 552192 h 3674"/>
              <a:gd name="T62" fmla="*/ 7777 w 4409"/>
              <a:gd name="T63" fmla="*/ 587163 h 3674"/>
              <a:gd name="T64" fmla="*/ 864 w 4409"/>
              <a:gd name="T65" fmla="*/ 626019 h 3674"/>
              <a:gd name="T66" fmla="*/ 1905000 w 4409"/>
              <a:gd name="T67" fmla="*/ 634222 h 3674"/>
              <a:gd name="T68" fmla="*/ 1899815 w 4409"/>
              <a:gd name="T69" fmla="*/ 594502 h 3674"/>
              <a:gd name="T70" fmla="*/ 1885989 w 4409"/>
              <a:gd name="T71" fmla="*/ 558668 h 3674"/>
              <a:gd name="T72" fmla="*/ 1863521 w 4409"/>
              <a:gd name="T73" fmla="*/ 527583 h 3674"/>
              <a:gd name="T74" fmla="*/ 1835005 w 4409"/>
              <a:gd name="T75" fmla="*/ 502542 h 3674"/>
              <a:gd name="T76" fmla="*/ 1800871 w 4409"/>
              <a:gd name="T77" fmla="*/ 485705 h 3674"/>
              <a:gd name="T78" fmla="*/ 1762417 w 4409"/>
              <a:gd name="T79" fmla="*/ 476206 h 3674"/>
              <a:gd name="T80" fmla="*/ 1111718 w 4409"/>
              <a:gd name="T81" fmla="*/ 1427324 h 3674"/>
              <a:gd name="T82" fmla="*/ 793714 w 4409"/>
              <a:gd name="T83" fmla="*/ 872109 h 3674"/>
              <a:gd name="T84" fmla="*/ 1349789 w 4409"/>
              <a:gd name="T85" fmla="*/ 1189436 h 3674"/>
              <a:gd name="T86" fmla="*/ 560396 w 4409"/>
              <a:gd name="T87" fmla="*/ 427420 h 3674"/>
              <a:gd name="T88" fmla="*/ 587184 w 4409"/>
              <a:gd name="T89" fmla="*/ 352298 h 3674"/>
              <a:gd name="T90" fmla="*/ 634712 w 4409"/>
              <a:gd name="T91" fmla="*/ 285810 h 3674"/>
              <a:gd name="T92" fmla="*/ 700387 w 4409"/>
              <a:gd name="T93" fmla="*/ 230979 h 3674"/>
              <a:gd name="T94" fmla="*/ 780752 w 4409"/>
              <a:gd name="T95" fmla="*/ 189964 h 3674"/>
              <a:gd name="T96" fmla="*/ 872783 w 4409"/>
              <a:gd name="T97" fmla="*/ 164924 h 3674"/>
              <a:gd name="T98" fmla="*/ 952716 w 4409"/>
              <a:gd name="T99" fmla="*/ 158448 h 3674"/>
              <a:gd name="T100" fmla="*/ 1051660 w 4409"/>
              <a:gd name="T101" fmla="*/ 168378 h 3674"/>
              <a:gd name="T102" fmla="*/ 1141963 w 4409"/>
              <a:gd name="T103" fmla="*/ 196872 h 3674"/>
              <a:gd name="T104" fmla="*/ 1219304 w 4409"/>
              <a:gd name="T105" fmla="*/ 241341 h 3674"/>
              <a:gd name="T106" fmla="*/ 1281522 w 4409"/>
              <a:gd name="T107" fmla="*/ 298331 h 3674"/>
              <a:gd name="T108" fmla="*/ 1325593 w 4409"/>
              <a:gd name="T109" fmla="*/ 366977 h 3674"/>
              <a:gd name="T110" fmla="*/ 1347197 w 4409"/>
              <a:gd name="T111" fmla="*/ 443394 h 367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4409" h="3674">
                <a:moveTo>
                  <a:pt x="4041" y="1102"/>
                </a:moveTo>
                <a:lnTo>
                  <a:pt x="3491" y="1102"/>
                </a:lnTo>
                <a:lnTo>
                  <a:pt x="3491" y="1074"/>
                </a:lnTo>
                <a:lnTo>
                  <a:pt x="3489" y="1045"/>
                </a:lnTo>
                <a:lnTo>
                  <a:pt x="3487" y="1017"/>
                </a:lnTo>
                <a:lnTo>
                  <a:pt x="3484" y="990"/>
                </a:lnTo>
                <a:lnTo>
                  <a:pt x="3481" y="961"/>
                </a:lnTo>
                <a:lnTo>
                  <a:pt x="3475" y="934"/>
                </a:lnTo>
                <a:lnTo>
                  <a:pt x="3470" y="907"/>
                </a:lnTo>
                <a:lnTo>
                  <a:pt x="3464" y="880"/>
                </a:lnTo>
                <a:lnTo>
                  <a:pt x="3457" y="854"/>
                </a:lnTo>
                <a:lnTo>
                  <a:pt x="3450" y="826"/>
                </a:lnTo>
                <a:lnTo>
                  <a:pt x="3442" y="800"/>
                </a:lnTo>
                <a:lnTo>
                  <a:pt x="3433" y="775"/>
                </a:lnTo>
                <a:lnTo>
                  <a:pt x="3423" y="748"/>
                </a:lnTo>
                <a:lnTo>
                  <a:pt x="3413" y="723"/>
                </a:lnTo>
                <a:lnTo>
                  <a:pt x="3401" y="698"/>
                </a:lnTo>
                <a:lnTo>
                  <a:pt x="3389" y="673"/>
                </a:lnTo>
                <a:lnTo>
                  <a:pt x="3377" y="649"/>
                </a:lnTo>
                <a:lnTo>
                  <a:pt x="3364" y="624"/>
                </a:lnTo>
                <a:lnTo>
                  <a:pt x="3350" y="600"/>
                </a:lnTo>
                <a:lnTo>
                  <a:pt x="3336" y="577"/>
                </a:lnTo>
                <a:lnTo>
                  <a:pt x="3320" y="553"/>
                </a:lnTo>
                <a:lnTo>
                  <a:pt x="3304" y="531"/>
                </a:lnTo>
                <a:lnTo>
                  <a:pt x="3288" y="508"/>
                </a:lnTo>
                <a:lnTo>
                  <a:pt x="3271" y="485"/>
                </a:lnTo>
                <a:lnTo>
                  <a:pt x="3253" y="464"/>
                </a:lnTo>
                <a:lnTo>
                  <a:pt x="3235" y="443"/>
                </a:lnTo>
                <a:lnTo>
                  <a:pt x="3216" y="422"/>
                </a:lnTo>
                <a:lnTo>
                  <a:pt x="3197" y="401"/>
                </a:lnTo>
                <a:lnTo>
                  <a:pt x="3177" y="381"/>
                </a:lnTo>
                <a:lnTo>
                  <a:pt x="3156" y="361"/>
                </a:lnTo>
                <a:lnTo>
                  <a:pt x="3136" y="341"/>
                </a:lnTo>
                <a:lnTo>
                  <a:pt x="3113" y="323"/>
                </a:lnTo>
                <a:lnTo>
                  <a:pt x="3092" y="304"/>
                </a:lnTo>
                <a:lnTo>
                  <a:pt x="3069" y="287"/>
                </a:lnTo>
                <a:lnTo>
                  <a:pt x="3045" y="268"/>
                </a:lnTo>
                <a:lnTo>
                  <a:pt x="3022" y="251"/>
                </a:lnTo>
                <a:lnTo>
                  <a:pt x="2999" y="235"/>
                </a:lnTo>
                <a:lnTo>
                  <a:pt x="2973" y="219"/>
                </a:lnTo>
                <a:lnTo>
                  <a:pt x="2949" y="203"/>
                </a:lnTo>
                <a:lnTo>
                  <a:pt x="2924" y="188"/>
                </a:lnTo>
                <a:lnTo>
                  <a:pt x="2897" y="173"/>
                </a:lnTo>
                <a:lnTo>
                  <a:pt x="2871" y="160"/>
                </a:lnTo>
                <a:lnTo>
                  <a:pt x="2845" y="146"/>
                </a:lnTo>
                <a:lnTo>
                  <a:pt x="2817" y="132"/>
                </a:lnTo>
                <a:lnTo>
                  <a:pt x="2790" y="120"/>
                </a:lnTo>
                <a:lnTo>
                  <a:pt x="2761" y="108"/>
                </a:lnTo>
                <a:lnTo>
                  <a:pt x="2734" y="97"/>
                </a:lnTo>
                <a:lnTo>
                  <a:pt x="2705" y="87"/>
                </a:lnTo>
                <a:lnTo>
                  <a:pt x="2676" y="77"/>
                </a:lnTo>
                <a:lnTo>
                  <a:pt x="2647" y="67"/>
                </a:lnTo>
                <a:lnTo>
                  <a:pt x="2617" y="57"/>
                </a:lnTo>
                <a:lnTo>
                  <a:pt x="2587" y="49"/>
                </a:lnTo>
                <a:lnTo>
                  <a:pt x="2557" y="41"/>
                </a:lnTo>
                <a:lnTo>
                  <a:pt x="2526" y="34"/>
                </a:lnTo>
                <a:lnTo>
                  <a:pt x="2495" y="28"/>
                </a:lnTo>
                <a:lnTo>
                  <a:pt x="2464" y="22"/>
                </a:lnTo>
                <a:lnTo>
                  <a:pt x="2432" y="17"/>
                </a:lnTo>
                <a:lnTo>
                  <a:pt x="2400" y="13"/>
                </a:lnTo>
                <a:lnTo>
                  <a:pt x="2369" y="9"/>
                </a:lnTo>
                <a:lnTo>
                  <a:pt x="2336" y="6"/>
                </a:lnTo>
                <a:lnTo>
                  <a:pt x="2304" y="3"/>
                </a:lnTo>
                <a:lnTo>
                  <a:pt x="2270" y="1"/>
                </a:lnTo>
                <a:lnTo>
                  <a:pt x="2238" y="0"/>
                </a:lnTo>
                <a:lnTo>
                  <a:pt x="2205" y="0"/>
                </a:lnTo>
                <a:lnTo>
                  <a:pt x="2172" y="0"/>
                </a:lnTo>
                <a:lnTo>
                  <a:pt x="2139" y="1"/>
                </a:lnTo>
                <a:lnTo>
                  <a:pt x="2106" y="3"/>
                </a:lnTo>
                <a:lnTo>
                  <a:pt x="2074" y="6"/>
                </a:lnTo>
                <a:lnTo>
                  <a:pt x="2041" y="9"/>
                </a:lnTo>
                <a:lnTo>
                  <a:pt x="2010" y="13"/>
                </a:lnTo>
                <a:lnTo>
                  <a:pt x="1977" y="17"/>
                </a:lnTo>
                <a:lnTo>
                  <a:pt x="1946" y="22"/>
                </a:lnTo>
                <a:lnTo>
                  <a:pt x="1914" y="28"/>
                </a:lnTo>
                <a:lnTo>
                  <a:pt x="1884" y="34"/>
                </a:lnTo>
                <a:lnTo>
                  <a:pt x="1854" y="41"/>
                </a:lnTo>
                <a:lnTo>
                  <a:pt x="1823" y="49"/>
                </a:lnTo>
                <a:lnTo>
                  <a:pt x="1793" y="57"/>
                </a:lnTo>
                <a:lnTo>
                  <a:pt x="1763" y="67"/>
                </a:lnTo>
                <a:lnTo>
                  <a:pt x="1734" y="77"/>
                </a:lnTo>
                <a:lnTo>
                  <a:pt x="1705" y="87"/>
                </a:lnTo>
                <a:lnTo>
                  <a:pt x="1676" y="97"/>
                </a:lnTo>
                <a:lnTo>
                  <a:pt x="1648" y="108"/>
                </a:lnTo>
                <a:lnTo>
                  <a:pt x="1620" y="120"/>
                </a:lnTo>
                <a:lnTo>
                  <a:pt x="1593" y="132"/>
                </a:lnTo>
                <a:lnTo>
                  <a:pt x="1566" y="146"/>
                </a:lnTo>
                <a:lnTo>
                  <a:pt x="1539" y="160"/>
                </a:lnTo>
                <a:lnTo>
                  <a:pt x="1513" y="173"/>
                </a:lnTo>
                <a:lnTo>
                  <a:pt x="1486" y="188"/>
                </a:lnTo>
                <a:lnTo>
                  <a:pt x="1461" y="203"/>
                </a:lnTo>
                <a:lnTo>
                  <a:pt x="1436" y="219"/>
                </a:lnTo>
                <a:lnTo>
                  <a:pt x="1411" y="235"/>
                </a:lnTo>
                <a:lnTo>
                  <a:pt x="1388" y="251"/>
                </a:lnTo>
                <a:lnTo>
                  <a:pt x="1364" y="268"/>
                </a:lnTo>
                <a:lnTo>
                  <a:pt x="1341" y="287"/>
                </a:lnTo>
                <a:lnTo>
                  <a:pt x="1318" y="304"/>
                </a:lnTo>
                <a:lnTo>
                  <a:pt x="1296" y="323"/>
                </a:lnTo>
                <a:lnTo>
                  <a:pt x="1274" y="341"/>
                </a:lnTo>
                <a:lnTo>
                  <a:pt x="1253" y="361"/>
                </a:lnTo>
                <a:lnTo>
                  <a:pt x="1233" y="381"/>
                </a:lnTo>
                <a:lnTo>
                  <a:pt x="1214" y="401"/>
                </a:lnTo>
                <a:lnTo>
                  <a:pt x="1193" y="422"/>
                </a:lnTo>
                <a:lnTo>
                  <a:pt x="1175" y="443"/>
                </a:lnTo>
                <a:lnTo>
                  <a:pt x="1157" y="464"/>
                </a:lnTo>
                <a:lnTo>
                  <a:pt x="1140" y="485"/>
                </a:lnTo>
                <a:lnTo>
                  <a:pt x="1122" y="508"/>
                </a:lnTo>
                <a:lnTo>
                  <a:pt x="1106" y="531"/>
                </a:lnTo>
                <a:lnTo>
                  <a:pt x="1090" y="553"/>
                </a:lnTo>
                <a:lnTo>
                  <a:pt x="1075" y="577"/>
                </a:lnTo>
                <a:lnTo>
                  <a:pt x="1060" y="600"/>
                </a:lnTo>
                <a:lnTo>
                  <a:pt x="1046" y="624"/>
                </a:lnTo>
                <a:lnTo>
                  <a:pt x="1033" y="649"/>
                </a:lnTo>
                <a:lnTo>
                  <a:pt x="1020" y="673"/>
                </a:lnTo>
                <a:lnTo>
                  <a:pt x="1009" y="698"/>
                </a:lnTo>
                <a:lnTo>
                  <a:pt x="998" y="723"/>
                </a:lnTo>
                <a:lnTo>
                  <a:pt x="986" y="748"/>
                </a:lnTo>
                <a:lnTo>
                  <a:pt x="977" y="775"/>
                </a:lnTo>
                <a:lnTo>
                  <a:pt x="968" y="800"/>
                </a:lnTo>
                <a:lnTo>
                  <a:pt x="960" y="826"/>
                </a:lnTo>
                <a:lnTo>
                  <a:pt x="952" y="854"/>
                </a:lnTo>
                <a:lnTo>
                  <a:pt x="946" y="880"/>
                </a:lnTo>
                <a:lnTo>
                  <a:pt x="940" y="907"/>
                </a:lnTo>
                <a:lnTo>
                  <a:pt x="934" y="934"/>
                </a:lnTo>
                <a:lnTo>
                  <a:pt x="930" y="961"/>
                </a:lnTo>
                <a:lnTo>
                  <a:pt x="926" y="990"/>
                </a:lnTo>
                <a:lnTo>
                  <a:pt x="922" y="1017"/>
                </a:lnTo>
                <a:lnTo>
                  <a:pt x="920" y="1045"/>
                </a:lnTo>
                <a:lnTo>
                  <a:pt x="919" y="1074"/>
                </a:lnTo>
                <a:lnTo>
                  <a:pt x="919" y="1102"/>
                </a:lnTo>
                <a:lnTo>
                  <a:pt x="368" y="1102"/>
                </a:lnTo>
                <a:lnTo>
                  <a:pt x="349" y="1102"/>
                </a:lnTo>
                <a:lnTo>
                  <a:pt x="330" y="1103"/>
                </a:lnTo>
                <a:lnTo>
                  <a:pt x="312" y="1106"/>
                </a:lnTo>
                <a:lnTo>
                  <a:pt x="294" y="1109"/>
                </a:lnTo>
                <a:lnTo>
                  <a:pt x="276" y="1113"/>
                </a:lnTo>
                <a:lnTo>
                  <a:pt x="259" y="1118"/>
                </a:lnTo>
                <a:lnTo>
                  <a:pt x="242" y="1125"/>
                </a:lnTo>
                <a:lnTo>
                  <a:pt x="225" y="1131"/>
                </a:lnTo>
                <a:lnTo>
                  <a:pt x="208" y="1138"/>
                </a:lnTo>
                <a:lnTo>
                  <a:pt x="193" y="1146"/>
                </a:lnTo>
                <a:lnTo>
                  <a:pt x="178" y="1155"/>
                </a:lnTo>
                <a:lnTo>
                  <a:pt x="163" y="1164"/>
                </a:lnTo>
                <a:lnTo>
                  <a:pt x="149" y="1174"/>
                </a:lnTo>
                <a:lnTo>
                  <a:pt x="134" y="1185"/>
                </a:lnTo>
                <a:lnTo>
                  <a:pt x="121" y="1198"/>
                </a:lnTo>
                <a:lnTo>
                  <a:pt x="108" y="1210"/>
                </a:lnTo>
                <a:lnTo>
                  <a:pt x="96" y="1222"/>
                </a:lnTo>
                <a:lnTo>
                  <a:pt x="85" y="1235"/>
                </a:lnTo>
                <a:lnTo>
                  <a:pt x="74" y="1249"/>
                </a:lnTo>
                <a:lnTo>
                  <a:pt x="63" y="1263"/>
                </a:lnTo>
                <a:lnTo>
                  <a:pt x="54" y="1279"/>
                </a:lnTo>
                <a:lnTo>
                  <a:pt x="45" y="1294"/>
                </a:lnTo>
                <a:lnTo>
                  <a:pt x="37" y="1310"/>
                </a:lnTo>
                <a:lnTo>
                  <a:pt x="30" y="1326"/>
                </a:lnTo>
                <a:lnTo>
                  <a:pt x="23" y="1343"/>
                </a:lnTo>
                <a:lnTo>
                  <a:pt x="18" y="1360"/>
                </a:lnTo>
                <a:lnTo>
                  <a:pt x="13" y="1377"/>
                </a:lnTo>
                <a:lnTo>
                  <a:pt x="9" y="1395"/>
                </a:lnTo>
                <a:lnTo>
                  <a:pt x="5" y="1414"/>
                </a:lnTo>
                <a:lnTo>
                  <a:pt x="3" y="1432"/>
                </a:lnTo>
                <a:lnTo>
                  <a:pt x="2" y="1450"/>
                </a:lnTo>
                <a:lnTo>
                  <a:pt x="0" y="1469"/>
                </a:lnTo>
                <a:lnTo>
                  <a:pt x="0" y="3674"/>
                </a:lnTo>
                <a:lnTo>
                  <a:pt x="4409" y="3674"/>
                </a:lnTo>
                <a:lnTo>
                  <a:pt x="4409" y="1469"/>
                </a:lnTo>
                <a:lnTo>
                  <a:pt x="4409" y="1450"/>
                </a:lnTo>
                <a:lnTo>
                  <a:pt x="4408" y="1432"/>
                </a:lnTo>
                <a:lnTo>
                  <a:pt x="4405" y="1414"/>
                </a:lnTo>
                <a:lnTo>
                  <a:pt x="4402" y="1395"/>
                </a:lnTo>
                <a:lnTo>
                  <a:pt x="4397" y="1377"/>
                </a:lnTo>
                <a:lnTo>
                  <a:pt x="4392" y="1360"/>
                </a:lnTo>
                <a:lnTo>
                  <a:pt x="4386" y="1343"/>
                </a:lnTo>
                <a:lnTo>
                  <a:pt x="4380" y="1326"/>
                </a:lnTo>
                <a:lnTo>
                  <a:pt x="4373" y="1310"/>
                </a:lnTo>
                <a:lnTo>
                  <a:pt x="4365" y="1294"/>
                </a:lnTo>
                <a:lnTo>
                  <a:pt x="4356" y="1279"/>
                </a:lnTo>
                <a:lnTo>
                  <a:pt x="4347" y="1263"/>
                </a:lnTo>
                <a:lnTo>
                  <a:pt x="4336" y="1249"/>
                </a:lnTo>
                <a:lnTo>
                  <a:pt x="4325" y="1235"/>
                </a:lnTo>
                <a:lnTo>
                  <a:pt x="4313" y="1222"/>
                </a:lnTo>
                <a:lnTo>
                  <a:pt x="4301" y="1210"/>
                </a:lnTo>
                <a:lnTo>
                  <a:pt x="4289" y="1198"/>
                </a:lnTo>
                <a:lnTo>
                  <a:pt x="4276" y="1185"/>
                </a:lnTo>
                <a:lnTo>
                  <a:pt x="4262" y="1174"/>
                </a:lnTo>
                <a:lnTo>
                  <a:pt x="4247" y="1164"/>
                </a:lnTo>
                <a:lnTo>
                  <a:pt x="4232" y="1155"/>
                </a:lnTo>
                <a:lnTo>
                  <a:pt x="4217" y="1146"/>
                </a:lnTo>
                <a:lnTo>
                  <a:pt x="4201" y="1138"/>
                </a:lnTo>
                <a:lnTo>
                  <a:pt x="4184" y="1131"/>
                </a:lnTo>
                <a:lnTo>
                  <a:pt x="4168" y="1125"/>
                </a:lnTo>
                <a:lnTo>
                  <a:pt x="4151" y="1118"/>
                </a:lnTo>
                <a:lnTo>
                  <a:pt x="4134" y="1113"/>
                </a:lnTo>
                <a:lnTo>
                  <a:pt x="4115" y="1109"/>
                </a:lnTo>
                <a:lnTo>
                  <a:pt x="4097" y="1106"/>
                </a:lnTo>
                <a:lnTo>
                  <a:pt x="4079" y="1103"/>
                </a:lnTo>
                <a:lnTo>
                  <a:pt x="4061" y="1102"/>
                </a:lnTo>
                <a:lnTo>
                  <a:pt x="4041" y="1102"/>
                </a:lnTo>
                <a:close/>
                <a:moveTo>
                  <a:pt x="3124" y="2755"/>
                </a:moveTo>
                <a:lnTo>
                  <a:pt x="2573" y="2755"/>
                </a:lnTo>
                <a:lnTo>
                  <a:pt x="2573" y="3306"/>
                </a:lnTo>
                <a:lnTo>
                  <a:pt x="1837" y="3306"/>
                </a:lnTo>
                <a:lnTo>
                  <a:pt x="1837" y="2755"/>
                </a:lnTo>
                <a:lnTo>
                  <a:pt x="1287" y="2755"/>
                </a:lnTo>
                <a:lnTo>
                  <a:pt x="1287" y="2020"/>
                </a:lnTo>
                <a:lnTo>
                  <a:pt x="1837" y="2020"/>
                </a:lnTo>
                <a:lnTo>
                  <a:pt x="1837" y="1469"/>
                </a:lnTo>
                <a:lnTo>
                  <a:pt x="2573" y="1469"/>
                </a:lnTo>
                <a:lnTo>
                  <a:pt x="2573" y="2020"/>
                </a:lnTo>
                <a:lnTo>
                  <a:pt x="3124" y="2020"/>
                </a:lnTo>
                <a:lnTo>
                  <a:pt x="3124" y="2755"/>
                </a:lnTo>
                <a:close/>
                <a:moveTo>
                  <a:pt x="1287" y="1102"/>
                </a:moveTo>
                <a:lnTo>
                  <a:pt x="1287" y="1102"/>
                </a:lnTo>
                <a:lnTo>
                  <a:pt x="1288" y="1064"/>
                </a:lnTo>
                <a:lnTo>
                  <a:pt x="1292" y="1027"/>
                </a:lnTo>
                <a:lnTo>
                  <a:pt x="1297" y="990"/>
                </a:lnTo>
                <a:lnTo>
                  <a:pt x="1305" y="954"/>
                </a:lnTo>
                <a:lnTo>
                  <a:pt x="1315" y="919"/>
                </a:lnTo>
                <a:lnTo>
                  <a:pt x="1328" y="883"/>
                </a:lnTo>
                <a:lnTo>
                  <a:pt x="1342" y="850"/>
                </a:lnTo>
                <a:lnTo>
                  <a:pt x="1359" y="816"/>
                </a:lnTo>
                <a:lnTo>
                  <a:pt x="1377" y="784"/>
                </a:lnTo>
                <a:lnTo>
                  <a:pt x="1397" y="752"/>
                </a:lnTo>
                <a:lnTo>
                  <a:pt x="1419" y="721"/>
                </a:lnTo>
                <a:lnTo>
                  <a:pt x="1444" y="691"/>
                </a:lnTo>
                <a:lnTo>
                  <a:pt x="1469" y="662"/>
                </a:lnTo>
                <a:lnTo>
                  <a:pt x="1497" y="635"/>
                </a:lnTo>
                <a:lnTo>
                  <a:pt x="1525" y="608"/>
                </a:lnTo>
                <a:lnTo>
                  <a:pt x="1555" y="583"/>
                </a:lnTo>
                <a:lnTo>
                  <a:pt x="1588" y="559"/>
                </a:lnTo>
                <a:lnTo>
                  <a:pt x="1621" y="535"/>
                </a:lnTo>
                <a:lnTo>
                  <a:pt x="1656" y="513"/>
                </a:lnTo>
                <a:lnTo>
                  <a:pt x="1691" y="493"/>
                </a:lnTo>
                <a:lnTo>
                  <a:pt x="1729" y="473"/>
                </a:lnTo>
                <a:lnTo>
                  <a:pt x="1767" y="456"/>
                </a:lnTo>
                <a:lnTo>
                  <a:pt x="1807" y="440"/>
                </a:lnTo>
                <a:lnTo>
                  <a:pt x="1848" y="425"/>
                </a:lnTo>
                <a:lnTo>
                  <a:pt x="1889" y="411"/>
                </a:lnTo>
                <a:lnTo>
                  <a:pt x="1932" y="400"/>
                </a:lnTo>
                <a:lnTo>
                  <a:pt x="1975" y="390"/>
                </a:lnTo>
                <a:lnTo>
                  <a:pt x="2020" y="382"/>
                </a:lnTo>
                <a:lnTo>
                  <a:pt x="2066" y="376"/>
                </a:lnTo>
                <a:lnTo>
                  <a:pt x="2111" y="371"/>
                </a:lnTo>
                <a:lnTo>
                  <a:pt x="2158" y="368"/>
                </a:lnTo>
                <a:lnTo>
                  <a:pt x="2205" y="367"/>
                </a:lnTo>
                <a:lnTo>
                  <a:pt x="2252" y="368"/>
                </a:lnTo>
                <a:lnTo>
                  <a:pt x="2299" y="371"/>
                </a:lnTo>
                <a:lnTo>
                  <a:pt x="2345" y="376"/>
                </a:lnTo>
                <a:lnTo>
                  <a:pt x="2390" y="382"/>
                </a:lnTo>
                <a:lnTo>
                  <a:pt x="2434" y="390"/>
                </a:lnTo>
                <a:lnTo>
                  <a:pt x="2477" y="400"/>
                </a:lnTo>
                <a:lnTo>
                  <a:pt x="2520" y="411"/>
                </a:lnTo>
                <a:lnTo>
                  <a:pt x="2562" y="425"/>
                </a:lnTo>
                <a:lnTo>
                  <a:pt x="2603" y="440"/>
                </a:lnTo>
                <a:lnTo>
                  <a:pt x="2643" y="456"/>
                </a:lnTo>
                <a:lnTo>
                  <a:pt x="2680" y="473"/>
                </a:lnTo>
                <a:lnTo>
                  <a:pt x="2718" y="493"/>
                </a:lnTo>
                <a:lnTo>
                  <a:pt x="2754" y="513"/>
                </a:lnTo>
                <a:lnTo>
                  <a:pt x="2789" y="535"/>
                </a:lnTo>
                <a:lnTo>
                  <a:pt x="2822" y="559"/>
                </a:lnTo>
                <a:lnTo>
                  <a:pt x="2854" y="583"/>
                </a:lnTo>
                <a:lnTo>
                  <a:pt x="2884" y="608"/>
                </a:lnTo>
                <a:lnTo>
                  <a:pt x="2914" y="635"/>
                </a:lnTo>
                <a:lnTo>
                  <a:pt x="2941" y="662"/>
                </a:lnTo>
                <a:lnTo>
                  <a:pt x="2966" y="691"/>
                </a:lnTo>
                <a:lnTo>
                  <a:pt x="2991" y="721"/>
                </a:lnTo>
                <a:lnTo>
                  <a:pt x="3012" y="752"/>
                </a:lnTo>
                <a:lnTo>
                  <a:pt x="3032" y="784"/>
                </a:lnTo>
                <a:lnTo>
                  <a:pt x="3051" y="816"/>
                </a:lnTo>
                <a:lnTo>
                  <a:pt x="3068" y="850"/>
                </a:lnTo>
                <a:lnTo>
                  <a:pt x="3082" y="883"/>
                </a:lnTo>
                <a:lnTo>
                  <a:pt x="3094" y="919"/>
                </a:lnTo>
                <a:lnTo>
                  <a:pt x="3104" y="954"/>
                </a:lnTo>
                <a:lnTo>
                  <a:pt x="3112" y="990"/>
                </a:lnTo>
                <a:lnTo>
                  <a:pt x="3118" y="1027"/>
                </a:lnTo>
                <a:lnTo>
                  <a:pt x="3122" y="1064"/>
                </a:lnTo>
                <a:lnTo>
                  <a:pt x="3124" y="1102"/>
                </a:lnTo>
                <a:lnTo>
                  <a:pt x="1287" y="1102"/>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6" name="KSO_Shape"/>
          <p:cNvSpPr/>
          <p:nvPr/>
        </p:nvSpPr>
        <p:spPr bwMode="auto">
          <a:xfrm>
            <a:off x="8825723" y="2729981"/>
            <a:ext cx="261999" cy="326140"/>
          </a:xfrm>
          <a:custGeom>
            <a:avLst/>
            <a:gdLst>
              <a:gd name="T0" fmla="*/ 1652585 w 5505447"/>
              <a:gd name="T1" fmla="*/ 4997450 h 6858000"/>
              <a:gd name="T2" fmla="*/ 1652586 w 5505447"/>
              <a:gd name="T3" fmla="*/ 4335463 h 6858000"/>
              <a:gd name="T4" fmla="*/ 4694235 w 5505447"/>
              <a:gd name="T5" fmla="*/ 4089400 h 6858000"/>
              <a:gd name="T6" fmla="*/ 3722685 w 5505447"/>
              <a:gd name="T7" fmla="*/ 3795713 h 6858000"/>
              <a:gd name="T8" fmla="*/ 2624135 w 5505447"/>
              <a:gd name="T9" fmla="*/ 3611563 h 6858000"/>
              <a:gd name="T10" fmla="*/ 2881310 w 5505447"/>
              <a:gd name="T11" fmla="*/ 4089401 h 6858000"/>
              <a:gd name="T12" fmla="*/ 3722685 w 5505447"/>
              <a:gd name="T13" fmla="*/ 3071816 h 6858000"/>
              <a:gd name="T14" fmla="*/ 2624135 w 5505447"/>
              <a:gd name="T15" fmla="*/ 2995616 h 6858000"/>
              <a:gd name="T16" fmla="*/ 3722685 w 5505447"/>
              <a:gd name="T17" fmla="*/ 2703514 h 6858000"/>
              <a:gd name="T18" fmla="*/ 3544885 w 5505447"/>
              <a:gd name="T19" fmla="*/ 2517776 h 6858000"/>
              <a:gd name="T20" fmla="*/ 811212 w 5505447"/>
              <a:gd name="T21" fmla="*/ 3181354 h 6858000"/>
              <a:gd name="T22" fmla="*/ 1652588 w 5505447"/>
              <a:gd name="T23" fmla="*/ 1979617 h 6858000"/>
              <a:gd name="T24" fmla="*/ 2624135 w 5505447"/>
              <a:gd name="T25" fmla="*/ 1903417 h 6858000"/>
              <a:gd name="T26" fmla="*/ 1652588 w 5505447"/>
              <a:gd name="T27" fmla="*/ 1609729 h 6858000"/>
              <a:gd name="T28" fmla="*/ 3544885 w 5505447"/>
              <a:gd name="T29" fmla="*/ 1609728 h 6858000"/>
              <a:gd name="T30" fmla="*/ 4728059 w 5505447"/>
              <a:gd name="T31" fmla="*/ 5365062 h 6858000"/>
              <a:gd name="T32" fmla="*/ 550863 w 5505447"/>
              <a:gd name="T33" fmla="*/ 830266 h 6858000"/>
              <a:gd name="T34" fmla="*/ 3519813 w 5505447"/>
              <a:gd name="T35" fmla="*/ 482329 h 6858000"/>
              <a:gd name="T36" fmla="*/ 3474335 w 5505447"/>
              <a:gd name="T37" fmla="*/ 533264 h 6858000"/>
              <a:gd name="T38" fmla="*/ 3463913 w 5505447"/>
              <a:gd name="T39" fmla="*/ 603618 h 6858000"/>
              <a:gd name="T40" fmla="*/ 3493284 w 5505447"/>
              <a:gd name="T41" fmla="*/ 665695 h 6858000"/>
              <a:gd name="T42" fmla="*/ 3551394 w 5505447"/>
              <a:gd name="T43" fmla="*/ 701349 h 6858000"/>
              <a:gd name="T44" fmla="*/ 3622453 w 5505447"/>
              <a:gd name="T45" fmla="*/ 697848 h 6858000"/>
              <a:gd name="T46" fmla="*/ 3676773 w 5505447"/>
              <a:gd name="T47" fmla="*/ 656781 h 6858000"/>
              <a:gd name="T48" fmla="*/ 3700143 w 5505447"/>
              <a:gd name="T49" fmla="*/ 591521 h 6858000"/>
              <a:gd name="T50" fmla="*/ 3683405 w 5505447"/>
              <a:gd name="T51" fmla="*/ 523077 h 6858000"/>
              <a:gd name="T52" fmla="*/ 3632875 w 5505447"/>
              <a:gd name="T53" fmla="*/ 477235 h 6858000"/>
              <a:gd name="T54" fmla="*/ 1963242 w 5505447"/>
              <a:gd name="T55" fmla="*/ 465775 h 6858000"/>
              <a:gd name="T56" fmla="*/ 1899340 w 5505447"/>
              <a:gd name="T57" fmla="*/ 492516 h 6858000"/>
              <a:gd name="T58" fmla="*/ 1861189 w 5505447"/>
              <a:gd name="T59" fmla="*/ 549499 h 6858000"/>
              <a:gd name="T60" fmla="*/ 1861189 w 5505447"/>
              <a:gd name="T61" fmla="*/ 620808 h 6858000"/>
              <a:gd name="T62" fmla="*/ 1899340 w 5505447"/>
              <a:gd name="T63" fmla="*/ 677792 h 6858000"/>
              <a:gd name="T64" fmla="*/ 1963242 w 5505447"/>
              <a:gd name="T65" fmla="*/ 704533 h 6858000"/>
              <a:gd name="T66" fmla="*/ 2032549 w 5505447"/>
              <a:gd name="T67" fmla="*/ 690526 h 6858000"/>
              <a:gd name="T68" fmla="*/ 2080873 w 5505447"/>
              <a:gd name="T69" fmla="*/ 642456 h 6858000"/>
              <a:gd name="T70" fmla="*/ 2094861 w 5505447"/>
              <a:gd name="T71" fmla="*/ 572739 h 6858000"/>
              <a:gd name="T72" fmla="*/ 2067838 w 5505447"/>
              <a:gd name="T73" fmla="*/ 509070 h 6858000"/>
              <a:gd name="T74" fmla="*/ 2010930 w 5505447"/>
              <a:gd name="T75" fmla="*/ 470550 h 6858000"/>
              <a:gd name="T76" fmla="*/ 4885370 w 5505447"/>
              <a:gd name="T77" fmla="*/ 295278 h 6858000"/>
              <a:gd name="T78" fmla="*/ 5069837 w 5505447"/>
              <a:gd name="T79" fmla="*/ 323534 h 6858000"/>
              <a:gd name="T80" fmla="*/ 5232080 w 5505447"/>
              <a:gd name="T81" fmla="*/ 401318 h 6858000"/>
              <a:gd name="T82" fmla="*/ 5363842 w 5505447"/>
              <a:gd name="T83" fmla="*/ 521327 h 6858000"/>
              <a:gd name="T84" fmla="*/ 5456552 w 5505447"/>
              <a:gd name="T85" fmla="*/ 674037 h 6858000"/>
              <a:gd name="T86" fmla="*/ 5502272 w 5505447"/>
              <a:gd name="T87" fmla="*/ 852146 h 6858000"/>
              <a:gd name="T88" fmla="*/ 5495605 w 5505447"/>
              <a:gd name="T89" fmla="*/ 6347485 h 6858000"/>
              <a:gd name="T90" fmla="*/ 5437502 w 5505447"/>
              <a:gd name="T91" fmla="*/ 6520197 h 6858000"/>
              <a:gd name="T92" fmla="*/ 5333997 w 5505447"/>
              <a:gd name="T93" fmla="*/ 6665922 h 6858000"/>
              <a:gd name="T94" fmla="*/ 5193980 w 5505447"/>
              <a:gd name="T95" fmla="*/ 6775772 h 6858000"/>
              <a:gd name="T96" fmla="*/ 5025387 w 5505447"/>
              <a:gd name="T97" fmla="*/ 6842126 h 6858000"/>
              <a:gd name="T98" fmla="*/ 588010 w 5505447"/>
              <a:gd name="T99" fmla="*/ 6857048 h 6858000"/>
              <a:gd name="T100" fmla="*/ 406718 w 5505447"/>
              <a:gd name="T101" fmla="*/ 6820220 h 6858000"/>
              <a:gd name="T102" fmla="*/ 248920 w 5505447"/>
              <a:gd name="T103" fmla="*/ 6734499 h 6858000"/>
              <a:gd name="T104" fmla="*/ 123190 w 5505447"/>
              <a:gd name="T105" fmla="*/ 6609092 h 6858000"/>
              <a:gd name="T106" fmla="*/ 37465 w 5505447"/>
              <a:gd name="T107" fmla="*/ 6450985 h 6858000"/>
              <a:gd name="T108" fmla="*/ 953 w 5505447"/>
              <a:gd name="T109" fmla="*/ 6270019 h 6858000"/>
              <a:gd name="T110" fmla="*/ 15875 w 5505447"/>
              <a:gd name="T111" fmla="*/ 775315 h 6858000"/>
              <a:gd name="T112" fmla="*/ 82233 w 5505447"/>
              <a:gd name="T113" fmla="*/ 606731 h 6858000"/>
              <a:gd name="T114" fmla="*/ 192088 w 5505447"/>
              <a:gd name="T115" fmla="*/ 466720 h 6858000"/>
              <a:gd name="T116" fmla="*/ 337820 w 5505447"/>
              <a:gd name="T117" fmla="*/ 363220 h 6858000"/>
              <a:gd name="T118" fmla="*/ 510223 w 5505447"/>
              <a:gd name="T119" fmla="*/ 305120 h 68580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5505447" h="6858000">
                <a:moveTo>
                  <a:pt x="4951951" y="5119688"/>
                </a:moveTo>
                <a:lnTo>
                  <a:pt x="4954585" y="5119688"/>
                </a:lnTo>
                <a:lnTo>
                  <a:pt x="4953367" y="5121008"/>
                </a:lnTo>
                <a:lnTo>
                  <a:pt x="4951951" y="5119688"/>
                </a:lnTo>
                <a:close/>
                <a:moveTo>
                  <a:pt x="3981447" y="5119688"/>
                </a:moveTo>
                <a:lnTo>
                  <a:pt x="4951950" y="5119688"/>
                </a:lnTo>
                <a:lnTo>
                  <a:pt x="3981447" y="6160425"/>
                </a:lnTo>
                <a:lnTo>
                  <a:pt x="3981447" y="5119688"/>
                </a:lnTo>
                <a:close/>
                <a:moveTo>
                  <a:pt x="1652585" y="4889500"/>
                </a:moveTo>
                <a:lnTo>
                  <a:pt x="2624135" y="4889500"/>
                </a:lnTo>
                <a:lnTo>
                  <a:pt x="2624135" y="4997450"/>
                </a:lnTo>
                <a:lnTo>
                  <a:pt x="1652585" y="4997450"/>
                </a:lnTo>
                <a:lnTo>
                  <a:pt x="1652585" y="4889500"/>
                </a:lnTo>
                <a:close/>
                <a:moveTo>
                  <a:pt x="1652585" y="4705350"/>
                </a:moveTo>
                <a:lnTo>
                  <a:pt x="2624135" y="4705350"/>
                </a:lnTo>
                <a:lnTo>
                  <a:pt x="2624135" y="4813300"/>
                </a:lnTo>
                <a:lnTo>
                  <a:pt x="1652585" y="4813300"/>
                </a:lnTo>
                <a:lnTo>
                  <a:pt x="1652585" y="4705350"/>
                </a:lnTo>
                <a:close/>
                <a:moveTo>
                  <a:pt x="1652585" y="4519613"/>
                </a:moveTo>
                <a:lnTo>
                  <a:pt x="2624135" y="4519613"/>
                </a:lnTo>
                <a:lnTo>
                  <a:pt x="2624135" y="4629151"/>
                </a:lnTo>
                <a:lnTo>
                  <a:pt x="1652585" y="4629151"/>
                </a:lnTo>
                <a:lnTo>
                  <a:pt x="1652585" y="4519613"/>
                </a:lnTo>
                <a:close/>
                <a:moveTo>
                  <a:pt x="1652586" y="4335463"/>
                </a:moveTo>
                <a:lnTo>
                  <a:pt x="2624135" y="4335463"/>
                </a:lnTo>
                <a:lnTo>
                  <a:pt x="2624135" y="4443413"/>
                </a:lnTo>
                <a:lnTo>
                  <a:pt x="1652586" y="4443413"/>
                </a:lnTo>
                <a:lnTo>
                  <a:pt x="1652586" y="4335463"/>
                </a:lnTo>
                <a:close/>
                <a:moveTo>
                  <a:pt x="811210" y="4335463"/>
                </a:moveTo>
                <a:lnTo>
                  <a:pt x="1474786" y="4335463"/>
                </a:lnTo>
                <a:lnTo>
                  <a:pt x="1474786" y="4997451"/>
                </a:lnTo>
                <a:lnTo>
                  <a:pt x="811210" y="4997451"/>
                </a:lnTo>
                <a:lnTo>
                  <a:pt x="811210" y="4335463"/>
                </a:lnTo>
                <a:close/>
                <a:moveTo>
                  <a:pt x="3722685" y="3981450"/>
                </a:moveTo>
                <a:lnTo>
                  <a:pt x="4694235" y="3981450"/>
                </a:lnTo>
                <a:lnTo>
                  <a:pt x="4694235" y="4089400"/>
                </a:lnTo>
                <a:lnTo>
                  <a:pt x="3722685" y="4089400"/>
                </a:lnTo>
                <a:lnTo>
                  <a:pt x="3722685" y="3981450"/>
                </a:lnTo>
                <a:close/>
                <a:moveTo>
                  <a:pt x="1652586" y="3981450"/>
                </a:moveTo>
                <a:lnTo>
                  <a:pt x="2624135" y="3981450"/>
                </a:lnTo>
                <a:lnTo>
                  <a:pt x="2624135" y="4089400"/>
                </a:lnTo>
                <a:lnTo>
                  <a:pt x="1652586" y="4089400"/>
                </a:lnTo>
                <a:lnTo>
                  <a:pt x="1652586" y="3981450"/>
                </a:lnTo>
                <a:close/>
                <a:moveTo>
                  <a:pt x="3722685" y="3795713"/>
                </a:moveTo>
                <a:lnTo>
                  <a:pt x="4694235" y="3795713"/>
                </a:lnTo>
                <a:lnTo>
                  <a:pt x="4694235" y="3905251"/>
                </a:lnTo>
                <a:lnTo>
                  <a:pt x="3722685" y="3905251"/>
                </a:lnTo>
                <a:lnTo>
                  <a:pt x="3722685" y="3795713"/>
                </a:lnTo>
                <a:close/>
                <a:moveTo>
                  <a:pt x="1652586" y="3795713"/>
                </a:moveTo>
                <a:lnTo>
                  <a:pt x="2624135" y="3795713"/>
                </a:lnTo>
                <a:lnTo>
                  <a:pt x="2624135" y="3905251"/>
                </a:lnTo>
                <a:lnTo>
                  <a:pt x="1652586" y="3905251"/>
                </a:lnTo>
                <a:lnTo>
                  <a:pt x="1652586" y="3795713"/>
                </a:lnTo>
                <a:close/>
                <a:moveTo>
                  <a:pt x="3722685" y="3611563"/>
                </a:moveTo>
                <a:lnTo>
                  <a:pt x="4694235" y="3611563"/>
                </a:lnTo>
                <a:lnTo>
                  <a:pt x="4694235" y="3719513"/>
                </a:lnTo>
                <a:lnTo>
                  <a:pt x="3722685" y="3719513"/>
                </a:lnTo>
                <a:lnTo>
                  <a:pt x="3722685" y="3611563"/>
                </a:lnTo>
                <a:close/>
                <a:moveTo>
                  <a:pt x="1652586" y="3611563"/>
                </a:moveTo>
                <a:lnTo>
                  <a:pt x="2624135" y="3611563"/>
                </a:lnTo>
                <a:lnTo>
                  <a:pt x="2624135" y="3719513"/>
                </a:lnTo>
                <a:lnTo>
                  <a:pt x="1652586" y="3719513"/>
                </a:lnTo>
                <a:lnTo>
                  <a:pt x="1652586" y="3611563"/>
                </a:lnTo>
                <a:close/>
                <a:moveTo>
                  <a:pt x="3722685" y="3427415"/>
                </a:moveTo>
                <a:lnTo>
                  <a:pt x="4694235" y="3427415"/>
                </a:lnTo>
                <a:lnTo>
                  <a:pt x="4694235" y="3535363"/>
                </a:lnTo>
                <a:lnTo>
                  <a:pt x="3722685" y="3535363"/>
                </a:lnTo>
                <a:lnTo>
                  <a:pt x="3722685" y="3427415"/>
                </a:lnTo>
                <a:close/>
                <a:moveTo>
                  <a:pt x="2881310" y="3427415"/>
                </a:moveTo>
                <a:lnTo>
                  <a:pt x="3544885" y="3427415"/>
                </a:lnTo>
                <a:lnTo>
                  <a:pt x="3544885" y="4089401"/>
                </a:lnTo>
                <a:lnTo>
                  <a:pt x="2881310" y="4089401"/>
                </a:lnTo>
                <a:lnTo>
                  <a:pt x="2881310" y="3427415"/>
                </a:lnTo>
                <a:close/>
                <a:moveTo>
                  <a:pt x="1652586" y="3427415"/>
                </a:moveTo>
                <a:lnTo>
                  <a:pt x="2624135" y="3427415"/>
                </a:lnTo>
                <a:lnTo>
                  <a:pt x="2624135" y="3535365"/>
                </a:lnTo>
                <a:lnTo>
                  <a:pt x="1652586" y="3535365"/>
                </a:lnTo>
                <a:lnTo>
                  <a:pt x="1652586" y="3427415"/>
                </a:lnTo>
                <a:close/>
                <a:moveTo>
                  <a:pt x="811211" y="3427415"/>
                </a:moveTo>
                <a:lnTo>
                  <a:pt x="1474786" y="3427415"/>
                </a:lnTo>
                <a:lnTo>
                  <a:pt x="1474786" y="4089401"/>
                </a:lnTo>
                <a:lnTo>
                  <a:pt x="811211" y="4089401"/>
                </a:lnTo>
                <a:lnTo>
                  <a:pt x="811211" y="3427415"/>
                </a:lnTo>
                <a:close/>
                <a:moveTo>
                  <a:pt x="3722685" y="3071816"/>
                </a:moveTo>
                <a:lnTo>
                  <a:pt x="4694235" y="3071816"/>
                </a:lnTo>
                <a:lnTo>
                  <a:pt x="4694235" y="3181354"/>
                </a:lnTo>
                <a:lnTo>
                  <a:pt x="3722685" y="3181354"/>
                </a:lnTo>
                <a:lnTo>
                  <a:pt x="3722685" y="3071816"/>
                </a:lnTo>
                <a:close/>
                <a:moveTo>
                  <a:pt x="1652587" y="3071816"/>
                </a:moveTo>
                <a:lnTo>
                  <a:pt x="2624135" y="3071816"/>
                </a:lnTo>
                <a:lnTo>
                  <a:pt x="2624135" y="3181354"/>
                </a:lnTo>
                <a:lnTo>
                  <a:pt x="1652587" y="3181354"/>
                </a:lnTo>
                <a:lnTo>
                  <a:pt x="1652587" y="3071816"/>
                </a:lnTo>
                <a:close/>
                <a:moveTo>
                  <a:pt x="1652587" y="2887666"/>
                </a:moveTo>
                <a:lnTo>
                  <a:pt x="2624135" y="2887666"/>
                </a:lnTo>
                <a:lnTo>
                  <a:pt x="2624135" y="2995616"/>
                </a:lnTo>
                <a:lnTo>
                  <a:pt x="1652587" y="2995616"/>
                </a:lnTo>
                <a:lnTo>
                  <a:pt x="1652587" y="2887666"/>
                </a:lnTo>
                <a:close/>
                <a:moveTo>
                  <a:pt x="3722685" y="2887665"/>
                </a:moveTo>
                <a:lnTo>
                  <a:pt x="4694235" y="2887665"/>
                </a:lnTo>
                <a:lnTo>
                  <a:pt x="4694235" y="2995615"/>
                </a:lnTo>
                <a:lnTo>
                  <a:pt x="3722685" y="2995615"/>
                </a:lnTo>
                <a:lnTo>
                  <a:pt x="3722685" y="2887665"/>
                </a:lnTo>
                <a:close/>
                <a:moveTo>
                  <a:pt x="3722685" y="2703514"/>
                </a:moveTo>
                <a:lnTo>
                  <a:pt x="4694235" y="2703514"/>
                </a:lnTo>
                <a:lnTo>
                  <a:pt x="4694235" y="2811465"/>
                </a:lnTo>
                <a:lnTo>
                  <a:pt x="3722685" y="2811465"/>
                </a:lnTo>
                <a:lnTo>
                  <a:pt x="3722685" y="2703514"/>
                </a:lnTo>
                <a:close/>
                <a:moveTo>
                  <a:pt x="1652587" y="2703514"/>
                </a:moveTo>
                <a:lnTo>
                  <a:pt x="2624135" y="2703514"/>
                </a:lnTo>
                <a:lnTo>
                  <a:pt x="2624135" y="2811465"/>
                </a:lnTo>
                <a:lnTo>
                  <a:pt x="1652587" y="2811465"/>
                </a:lnTo>
                <a:lnTo>
                  <a:pt x="1652587" y="2703514"/>
                </a:lnTo>
                <a:close/>
                <a:moveTo>
                  <a:pt x="3722685" y="2517776"/>
                </a:moveTo>
                <a:lnTo>
                  <a:pt x="4694235" y="2517776"/>
                </a:lnTo>
                <a:lnTo>
                  <a:pt x="4694235" y="2627315"/>
                </a:lnTo>
                <a:lnTo>
                  <a:pt x="3722685" y="2627315"/>
                </a:lnTo>
                <a:lnTo>
                  <a:pt x="3722685" y="2517776"/>
                </a:lnTo>
                <a:close/>
                <a:moveTo>
                  <a:pt x="2881310" y="2517776"/>
                </a:moveTo>
                <a:lnTo>
                  <a:pt x="3544885" y="2517776"/>
                </a:lnTo>
                <a:lnTo>
                  <a:pt x="3544885" y="3181354"/>
                </a:lnTo>
                <a:lnTo>
                  <a:pt x="2881310" y="3181354"/>
                </a:lnTo>
                <a:lnTo>
                  <a:pt x="2881310" y="2517776"/>
                </a:lnTo>
                <a:close/>
                <a:moveTo>
                  <a:pt x="1652587" y="2517776"/>
                </a:moveTo>
                <a:lnTo>
                  <a:pt x="2624135" y="2517776"/>
                </a:lnTo>
                <a:lnTo>
                  <a:pt x="2624135" y="2627315"/>
                </a:lnTo>
                <a:lnTo>
                  <a:pt x="1652587" y="2627315"/>
                </a:lnTo>
                <a:lnTo>
                  <a:pt x="1652587" y="2517776"/>
                </a:lnTo>
                <a:close/>
                <a:moveTo>
                  <a:pt x="811212" y="2517776"/>
                </a:moveTo>
                <a:lnTo>
                  <a:pt x="1474787" y="2517776"/>
                </a:lnTo>
                <a:lnTo>
                  <a:pt x="1474787" y="3181354"/>
                </a:lnTo>
                <a:lnTo>
                  <a:pt x="811212" y="3181354"/>
                </a:lnTo>
                <a:lnTo>
                  <a:pt x="811212" y="2517776"/>
                </a:lnTo>
                <a:close/>
                <a:moveTo>
                  <a:pt x="3722685" y="2163766"/>
                </a:moveTo>
                <a:lnTo>
                  <a:pt x="4694235" y="2163766"/>
                </a:lnTo>
                <a:lnTo>
                  <a:pt x="4694235" y="2273303"/>
                </a:lnTo>
                <a:lnTo>
                  <a:pt x="3722685" y="2273303"/>
                </a:lnTo>
                <a:lnTo>
                  <a:pt x="3722685" y="2163766"/>
                </a:lnTo>
                <a:close/>
                <a:moveTo>
                  <a:pt x="1652588" y="2163766"/>
                </a:moveTo>
                <a:lnTo>
                  <a:pt x="2624135" y="2163766"/>
                </a:lnTo>
                <a:lnTo>
                  <a:pt x="2624135" y="2273304"/>
                </a:lnTo>
                <a:lnTo>
                  <a:pt x="1652588" y="2273304"/>
                </a:lnTo>
                <a:lnTo>
                  <a:pt x="1652588" y="2163766"/>
                </a:lnTo>
                <a:close/>
                <a:moveTo>
                  <a:pt x="1652588" y="1979617"/>
                </a:moveTo>
                <a:lnTo>
                  <a:pt x="2624135" y="1979617"/>
                </a:lnTo>
                <a:lnTo>
                  <a:pt x="2624135" y="2087566"/>
                </a:lnTo>
                <a:lnTo>
                  <a:pt x="1652588" y="2087566"/>
                </a:lnTo>
                <a:lnTo>
                  <a:pt x="1652588" y="1979617"/>
                </a:lnTo>
                <a:close/>
                <a:moveTo>
                  <a:pt x="3722685" y="1979616"/>
                </a:moveTo>
                <a:lnTo>
                  <a:pt x="4694235" y="1979616"/>
                </a:lnTo>
                <a:lnTo>
                  <a:pt x="4694235" y="2087566"/>
                </a:lnTo>
                <a:lnTo>
                  <a:pt x="3722685" y="2087566"/>
                </a:lnTo>
                <a:lnTo>
                  <a:pt x="3722685" y="1979616"/>
                </a:lnTo>
                <a:close/>
                <a:moveTo>
                  <a:pt x="1652588" y="1793879"/>
                </a:moveTo>
                <a:lnTo>
                  <a:pt x="2624135" y="1793879"/>
                </a:lnTo>
                <a:lnTo>
                  <a:pt x="2624135" y="1903417"/>
                </a:lnTo>
                <a:lnTo>
                  <a:pt x="1652588" y="1903417"/>
                </a:lnTo>
                <a:lnTo>
                  <a:pt x="1652588" y="1793879"/>
                </a:lnTo>
                <a:close/>
                <a:moveTo>
                  <a:pt x="3722685" y="1793878"/>
                </a:moveTo>
                <a:lnTo>
                  <a:pt x="4694235" y="1793878"/>
                </a:lnTo>
                <a:lnTo>
                  <a:pt x="4694235" y="1903416"/>
                </a:lnTo>
                <a:lnTo>
                  <a:pt x="3722685" y="1903416"/>
                </a:lnTo>
                <a:lnTo>
                  <a:pt x="3722685" y="1793878"/>
                </a:lnTo>
                <a:close/>
                <a:moveTo>
                  <a:pt x="1652588" y="1609729"/>
                </a:moveTo>
                <a:lnTo>
                  <a:pt x="2624135" y="1609729"/>
                </a:lnTo>
                <a:lnTo>
                  <a:pt x="2624135" y="1719267"/>
                </a:lnTo>
                <a:lnTo>
                  <a:pt x="1652588" y="1719267"/>
                </a:lnTo>
                <a:lnTo>
                  <a:pt x="1652588" y="1609729"/>
                </a:lnTo>
                <a:close/>
                <a:moveTo>
                  <a:pt x="811213" y="1609729"/>
                </a:moveTo>
                <a:lnTo>
                  <a:pt x="1474788" y="1609729"/>
                </a:lnTo>
                <a:lnTo>
                  <a:pt x="1474788" y="2273303"/>
                </a:lnTo>
                <a:lnTo>
                  <a:pt x="811213" y="2273303"/>
                </a:lnTo>
                <a:lnTo>
                  <a:pt x="811213" y="1609729"/>
                </a:lnTo>
                <a:close/>
                <a:moveTo>
                  <a:pt x="3722685" y="1609728"/>
                </a:moveTo>
                <a:lnTo>
                  <a:pt x="4694235" y="1609728"/>
                </a:lnTo>
                <a:lnTo>
                  <a:pt x="4694235" y="1719266"/>
                </a:lnTo>
                <a:lnTo>
                  <a:pt x="3722685" y="1719266"/>
                </a:lnTo>
                <a:lnTo>
                  <a:pt x="3722685" y="1609728"/>
                </a:lnTo>
                <a:close/>
                <a:moveTo>
                  <a:pt x="2881310" y="1609728"/>
                </a:moveTo>
                <a:lnTo>
                  <a:pt x="3544885" y="1609728"/>
                </a:lnTo>
                <a:lnTo>
                  <a:pt x="3544885" y="2273303"/>
                </a:lnTo>
                <a:lnTo>
                  <a:pt x="2881310" y="2273303"/>
                </a:lnTo>
                <a:lnTo>
                  <a:pt x="2881310" y="1609728"/>
                </a:lnTo>
                <a:close/>
                <a:moveTo>
                  <a:pt x="550863" y="830266"/>
                </a:moveTo>
                <a:lnTo>
                  <a:pt x="550863" y="6173788"/>
                </a:lnTo>
                <a:lnTo>
                  <a:pt x="3970893" y="6173788"/>
                </a:lnTo>
                <a:lnTo>
                  <a:pt x="3972506" y="6175293"/>
                </a:lnTo>
                <a:lnTo>
                  <a:pt x="3973909" y="6173788"/>
                </a:lnTo>
                <a:lnTo>
                  <a:pt x="3981237" y="6173788"/>
                </a:lnTo>
                <a:lnTo>
                  <a:pt x="3981447" y="6173561"/>
                </a:lnTo>
                <a:lnTo>
                  <a:pt x="3981447" y="6165704"/>
                </a:lnTo>
                <a:lnTo>
                  <a:pt x="4728059" y="5365062"/>
                </a:lnTo>
                <a:lnTo>
                  <a:pt x="4609280" y="5493722"/>
                </a:lnTo>
                <a:lnTo>
                  <a:pt x="4732169" y="5360654"/>
                </a:lnTo>
                <a:lnTo>
                  <a:pt x="4954584" y="5122143"/>
                </a:lnTo>
                <a:lnTo>
                  <a:pt x="4953428" y="5121066"/>
                </a:lnTo>
                <a:lnTo>
                  <a:pt x="4954585" y="5119813"/>
                </a:lnTo>
                <a:lnTo>
                  <a:pt x="4954585" y="5119688"/>
                </a:lnTo>
                <a:lnTo>
                  <a:pt x="4954585" y="830266"/>
                </a:lnTo>
                <a:lnTo>
                  <a:pt x="3916359" y="830266"/>
                </a:lnTo>
                <a:lnTo>
                  <a:pt x="3916359" y="990601"/>
                </a:lnTo>
                <a:lnTo>
                  <a:pt x="1639884" y="990601"/>
                </a:lnTo>
                <a:lnTo>
                  <a:pt x="1639884" y="830266"/>
                </a:lnTo>
                <a:lnTo>
                  <a:pt x="550863" y="830266"/>
                </a:lnTo>
                <a:close/>
                <a:moveTo>
                  <a:pt x="3581397" y="465138"/>
                </a:moveTo>
                <a:lnTo>
                  <a:pt x="3575396" y="465456"/>
                </a:lnTo>
                <a:lnTo>
                  <a:pt x="3569396" y="465775"/>
                </a:lnTo>
                <a:lnTo>
                  <a:pt x="3563079" y="466730"/>
                </a:lnTo>
                <a:lnTo>
                  <a:pt x="3557395" y="467685"/>
                </a:lnTo>
                <a:lnTo>
                  <a:pt x="3551394" y="468958"/>
                </a:lnTo>
                <a:lnTo>
                  <a:pt x="3546025" y="470550"/>
                </a:lnTo>
                <a:lnTo>
                  <a:pt x="3540656" y="472460"/>
                </a:lnTo>
                <a:lnTo>
                  <a:pt x="3534972" y="474688"/>
                </a:lnTo>
                <a:lnTo>
                  <a:pt x="3529919" y="477235"/>
                </a:lnTo>
                <a:lnTo>
                  <a:pt x="3524550" y="479782"/>
                </a:lnTo>
                <a:lnTo>
                  <a:pt x="3519813" y="482329"/>
                </a:lnTo>
                <a:lnTo>
                  <a:pt x="3514760" y="485831"/>
                </a:lnTo>
                <a:lnTo>
                  <a:pt x="3510338" y="489014"/>
                </a:lnTo>
                <a:lnTo>
                  <a:pt x="3505917" y="492516"/>
                </a:lnTo>
                <a:lnTo>
                  <a:pt x="3501495" y="496654"/>
                </a:lnTo>
                <a:lnTo>
                  <a:pt x="3497390" y="500474"/>
                </a:lnTo>
                <a:lnTo>
                  <a:pt x="3493284" y="504294"/>
                </a:lnTo>
                <a:lnTo>
                  <a:pt x="3489494" y="509070"/>
                </a:lnTo>
                <a:lnTo>
                  <a:pt x="3486020" y="513526"/>
                </a:lnTo>
                <a:lnTo>
                  <a:pt x="3482862" y="517983"/>
                </a:lnTo>
                <a:lnTo>
                  <a:pt x="3479388" y="523077"/>
                </a:lnTo>
                <a:lnTo>
                  <a:pt x="3476862" y="527852"/>
                </a:lnTo>
                <a:lnTo>
                  <a:pt x="3474335" y="533264"/>
                </a:lnTo>
                <a:lnTo>
                  <a:pt x="3471809" y="538357"/>
                </a:lnTo>
                <a:lnTo>
                  <a:pt x="3469598" y="544087"/>
                </a:lnTo>
                <a:lnTo>
                  <a:pt x="3467703" y="549499"/>
                </a:lnTo>
                <a:lnTo>
                  <a:pt x="3466124" y="555229"/>
                </a:lnTo>
                <a:lnTo>
                  <a:pt x="3464861" y="560960"/>
                </a:lnTo>
                <a:lnTo>
                  <a:pt x="3463913" y="567008"/>
                </a:lnTo>
                <a:lnTo>
                  <a:pt x="3462966" y="572738"/>
                </a:lnTo>
                <a:lnTo>
                  <a:pt x="3462650" y="579105"/>
                </a:lnTo>
                <a:lnTo>
                  <a:pt x="3462334" y="585154"/>
                </a:lnTo>
                <a:lnTo>
                  <a:pt x="3462650" y="591521"/>
                </a:lnTo>
                <a:lnTo>
                  <a:pt x="3462966" y="597251"/>
                </a:lnTo>
                <a:lnTo>
                  <a:pt x="3463913" y="603618"/>
                </a:lnTo>
                <a:lnTo>
                  <a:pt x="3464861" y="609348"/>
                </a:lnTo>
                <a:lnTo>
                  <a:pt x="3466124" y="615397"/>
                </a:lnTo>
                <a:lnTo>
                  <a:pt x="3467703" y="620808"/>
                </a:lnTo>
                <a:lnTo>
                  <a:pt x="3469598" y="626539"/>
                </a:lnTo>
                <a:lnTo>
                  <a:pt x="3471809" y="631950"/>
                </a:lnTo>
                <a:lnTo>
                  <a:pt x="3474335" y="637362"/>
                </a:lnTo>
                <a:lnTo>
                  <a:pt x="3476862" y="642456"/>
                </a:lnTo>
                <a:lnTo>
                  <a:pt x="3479388" y="647231"/>
                </a:lnTo>
                <a:lnTo>
                  <a:pt x="3482862" y="652324"/>
                </a:lnTo>
                <a:lnTo>
                  <a:pt x="3486020" y="656781"/>
                </a:lnTo>
                <a:lnTo>
                  <a:pt x="3489494" y="661556"/>
                </a:lnTo>
                <a:lnTo>
                  <a:pt x="3493284" y="665695"/>
                </a:lnTo>
                <a:lnTo>
                  <a:pt x="3497390" y="669833"/>
                </a:lnTo>
                <a:lnTo>
                  <a:pt x="3501495" y="673972"/>
                </a:lnTo>
                <a:lnTo>
                  <a:pt x="3505917" y="677792"/>
                </a:lnTo>
                <a:lnTo>
                  <a:pt x="3510338" y="681294"/>
                </a:lnTo>
                <a:lnTo>
                  <a:pt x="3514760" y="684795"/>
                </a:lnTo>
                <a:lnTo>
                  <a:pt x="3519813" y="687661"/>
                </a:lnTo>
                <a:lnTo>
                  <a:pt x="3524550" y="690526"/>
                </a:lnTo>
                <a:lnTo>
                  <a:pt x="3529919" y="693072"/>
                </a:lnTo>
                <a:lnTo>
                  <a:pt x="3534972" y="695938"/>
                </a:lnTo>
                <a:lnTo>
                  <a:pt x="3540656" y="697848"/>
                </a:lnTo>
                <a:lnTo>
                  <a:pt x="3546025" y="699758"/>
                </a:lnTo>
                <a:lnTo>
                  <a:pt x="3551394" y="701349"/>
                </a:lnTo>
                <a:lnTo>
                  <a:pt x="3557395" y="702623"/>
                </a:lnTo>
                <a:lnTo>
                  <a:pt x="3563079" y="703578"/>
                </a:lnTo>
                <a:lnTo>
                  <a:pt x="3569396" y="704533"/>
                </a:lnTo>
                <a:lnTo>
                  <a:pt x="3575396" y="704851"/>
                </a:lnTo>
                <a:lnTo>
                  <a:pt x="3581397" y="704851"/>
                </a:lnTo>
                <a:lnTo>
                  <a:pt x="3587713" y="704851"/>
                </a:lnTo>
                <a:lnTo>
                  <a:pt x="3593713" y="704533"/>
                </a:lnTo>
                <a:lnTo>
                  <a:pt x="3599714" y="703578"/>
                </a:lnTo>
                <a:lnTo>
                  <a:pt x="3605399" y="702623"/>
                </a:lnTo>
                <a:lnTo>
                  <a:pt x="3611399" y="701349"/>
                </a:lnTo>
                <a:lnTo>
                  <a:pt x="3616768" y="699758"/>
                </a:lnTo>
                <a:lnTo>
                  <a:pt x="3622453" y="697848"/>
                </a:lnTo>
                <a:lnTo>
                  <a:pt x="3627822" y="695938"/>
                </a:lnTo>
                <a:lnTo>
                  <a:pt x="3632875" y="693072"/>
                </a:lnTo>
                <a:lnTo>
                  <a:pt x="3638243" y="690526"/>
                </a:lnTo>
                <a:lnTo>
                  <a:pt x="3642981" y="687661"/>
                </a:lnTo>
                <a:lnTo>
                  <a:pt x="3648034" y="684795"/>
                </a:lnTo>
                <a:lnTo>
                  <a:pt x="3652455" y="681294"/>
                </a:lnTo>
                <a:lnTo>
                  <a:pt x="3657192" y="677792"/>
                </a:lnTo>
                <a:lnTo>
                  <a:pt x="3661614" y="673972"/>
                </a:lnTo>
                <a:lnTo>
                  <a:pt x="3665404" y="669833"/>
                </a:lnTo>
                <a:lnTo>
                  <a:pt x="3669509" y="665695"/>
                </a:lnTo>
                <a:lnTo>
                  <a:pt x="3673299" y="661556"/>
                </a:lnTo>
                <a:lnTo>
                  <a:pt x="3676773" y="656781"/>
                </a:lnTo>
                <a:lnTo>
                  <a:pt x="3680247" y="652324"/>
                </a:lnTo>
                <a:lnTo>
                  <a:pt x="3683405" y="647231"/>
                </a:lnTo>
                <a:lnTo>
                  <a:pt x="3685932" y="642456"/>
                </a:lnTo>
                <a:lnTo>
                  <a:pt x="3688458" y="637362"/>
                </a:lnTo>
                <a:lnTo>
                  <a:pt x="3691300" y="631950"/>
                </a:lnTo>
                <a:lnTo>
                  <a:pt x="3693195" y="626539"/>
                </a:lnTo>
                <a:lnTo>
                  <a:pt x="3695090" y="620808"/>
                </a:lnTo>
                <a:lnTo>
                  <a:pt x="3696669" y="615397"/>
                </a:lnTo>
                <a:lnTo>
                  <a:pt x="3697933" y="609348"/>
                </a:lnTo>
                <a:lnTo>
                  <a:pt x="3698880" y="603618"/>
                </a:lnTo>
                <a:lnTo>
                  <a:pt x="3699828" y="597251"/>
                </a:lnTo>
                <a:lnTo>
                  <a:pt x="3700143" y="591521"/>
                </a:lnTo>
                <a:lnTo>
                  <a:pt x="3700459" y="585154"/>
                </a:lnTo>
                <a:lnTo>
                  <a:pt x="3700143" y="579105"/>
                </a:lnTo>
                <a:lnTo>
                  <a:pt x="3699828" y="572738"/>
                </a:lnTo>
                <a:lnTo>
                  <a:pt x="3698880" y="567008"/>
                </a:lnTo>
                <a:lnTo>
                  <a:pt x="3697933" y="560960"/>
                </a:lnTo>
                <a:lnTo>
                  <a:pt x="3696669" y="555229"/>
                </a:lnTo>
                <a:lnTo>
                  <a:pt x="3695090" y="549499"/>
                </a:lnTo>
                <a:lnTo>
                  <a:pt x="3693195" y="544087"/>
                </a:lnTo>
                <a:lnTo>
                  <a:pt x="3691300" y="538357"/>
                </a:lnTo>
                <a:lnTo>
                  <a:pt x="3688458" y="533264"/>
                </a:lnTo>
                <a:lnTo>
                  <a:pt x="3685932" y="527852"/>
                </a:lnTo>
                <a:lnTo>
                  <a:pt x="3683405" y="523077"/>
                </a:lnTo>
                <a:lnTo>
                  <a:pt x="3680247" y="517983"/>
                </a:lnTo>
                <a:lnTo>
                  <a:pt x="3676773" y="513526"/>
                </a:lnTo>
                <a:lnTo>
                  <a:pt x="3673299" y="509070"/>
                </a:lnTo>
                <a:lnTo>
                  <a:pt x="3669509" y="504294"/>
                </a:lnTo>
                <a:lnTo>
                  <a:pt x="3665404" y="500474"/>
                </a:lnTo>
                <a:lnTo>
                  <a:pt x="3661614" y="496654"/>
                </a:lnTo>
                <a:lnTo>
                  <a:pt x="3657192" y="492516"/>
                </a:lnTo>
                <a:lnTo>
                  <a:pt x="3652455" y="489014"/>
                </a:lnTo>
                <a:lnTo>
                  <a:pt x="3648034" y="485831"/>
                </a:lnTo>
                <a:lnTo>
                  <a:pt x="3642981" y="482329"/>
                </a:lnTo>
                <a:lnTo>
                  <a:pt x="3638243" y="479782"/>
                </a:lnTo>
                <a:lnTo>
                  <a:pt x="3632875" y="477235"/>
                </a:lnTo>
                <a:lnTo>
                  <a:pt x="3627822" y="474688"/>
                </a:lnTo>
                <a:lnTo>
                  <a:pt x="3622453" y="472460"/>
                </a:lnTo>
                <a:lnTo>
                  <a:pt x="3616768" y="470550"/>
                </a:lnTo>
                <a:lnTo>
                  <a:pt x="3611399" y="468958"/>
                </a:lnTo>
                <a:lnTo>
                  <a:pt x="3605399" y="467685"/>
                </a:lnTo>
                <a:lnTo>
                  <a:pt x="3599714" y="466730"/>
                </a:lnTo>
                <a:lnTo>
                  <a:pt x="3593713" y="465775"/>
                </a:lnTo>
                <a:lnTo>
                  <a:pt x="3587713" y="465456"/>
                </a:lnTo>
                <a:lnTo>
                  <a:pt x="3581397" y="465138"/>
                </a:lnTo>
                <a:close/>
                <a:moveTo>
                  <a:pt x="1975323" y="465138"/>
                </a:moveTo>
                <a:lnTo>
                  <a:pt x="1969282" y="465457"/>
                </a:lnTo>
                <a:lnTo>
                  <a:pt x="1963242" y="465775"/>
                </a:lnTo>
                <a:lnTo>
                  <a:pt x="1957201" y="466730"/>
                </a:lnTo>
                <a:lnTo>
                  <a:pt x="1951161" y="467685"/>
                </a:lnTo>
                <a:lnTo>
                  <a:pt x="1945756" y="468958"/>
                </a:lnTo>
                <a:lnTo>
                  <a:pt x="1939716" y="470550"/>
                </a:lnTo>
                <a:lnTo>
                  <a:pt x="1934311" y="472460"/>
                </a:lnTo>
                <a:lnTo>
                  <a:pt x="1928588" y="474689"/>
                </a:lnTo>
                <a:lnTo>
                  <a:pt x="1923502" y="477235"/>
                </a:lnTo>
                <a:lnTo>
                  <a:pt x="1918415" y="479782"/>
                </a:lnTo>
                <a:lnTo>
                  <a:pt x="1913328" y="482329"/>
                </a:lnTo>
                <a:lnTo>
                  <a:pt x="1908559" y="485831"/>
                </a:lnTo>
                <a:lnTo>
                  <a:pt x="1903790" y="489014"/>
                </a:lnTo>
                <a:lnTo>
                  <a:pt x="1899340" y="492516"/>
                </a:lnTo>
                <a:lnTo>
                  <a:pt x="1895206" y="496654"/>
                </a:lnTo>
                <a:lnTo>
                  <a:pt x="1890756" y="500474"/>
                </a:lnTo>
                <a:lnTo>
                  <a:pt x="1886941" y="504294"/>
                </a:lnTo>
                <a:lnTo>
                  <a:pt x="1882808" y="509070"/>
                </a:lnTo>
                <a:lnTo>
                  <a:pt x="1879310" y="513527"/>
                </a:lnTo>
                <a:lnTo>
                  <a:pt x="1876131" y="517983"/>
                </a:lnTo>
                <a:lnTo>
                  <a:pt x="1873270" y="523077"/>
                </a:lnTo>
                <a:lnTo>
                  <a:pt x="1870091" y="527852"/>
                </a:lnTo>
                <a:lnTo>
                  <a:pt x="1867547" y="533264"/>
                </a:lnTo>
                <a:lnTo>
                  <a:pt x="1865004" y="538357"/>
                </a:lnTo>
                <a:lnTo>
                  <a:pt x="1863097" y="544088"/>
                </a:lnTo>
                <a:lnTo>
                  <a:pt x="1861189" y="549499"/>
                </a:lnTo>
                <a:lnTo>
                  <a:pt x="1859281" y="555230"/>
                </a:lnTo>
                <a:lnTo>
                  <a:pt x="1858010" y="560960"/>
                </a:lnTo>
                <a:lnTo>
                  <a:pt x="1857056" y="567008"/>
                </a:lnTo>
                <a:lnTo>
                  <a:pt x="1856102" y="572739"/>
                </a:lnTo>
                <a:lnTo>
                  <a:pt x="1855784" y="579105"/>
                </a:lnTo>
                <a:lnTo>
                  <a:pt x="1855784" y="585154"/>
                </a:lnTo>
                <a:lnTo>
                  <a:pt x="1855784" y="591521"/>
                </a:lnTo>
                <a:lnTo>
                  <a:pt x="1856102" y="597251"/>
                </a:lnTo>
                <a:lnTo>
                  <a:pt x="1857056" y="603618"/>
                </a:lnTo>
                <a:lnTo>
                  <a:pt x="1858010" y="609348"/>
                </a:lnTo>
                <a:lnTo>
                  <a:pt x="1859281" y="615397"/>
                </a:lnTo>
                <a:lnTo>
                  <a:pt x="1861189" y="620808"/>
                </a:lnTo>
                <a:lnTo>
                  <a:pt x="1863097" y="626539"/>
                </a:lnTo>
                <a:lnTo>
                  <a:pt x="1865004" y="631951"/>
                </a:lnTo>
                <a:lnTo>
                  <a:pt x="1867547" y="637362"/>
                </a:lnTo>
                <a:lnTo>
                  <a:pt x="1870091" y="642456"/>
                </a:lnTo>
                <a:lnTo>
                  <a:pt x="1873270" y="647231"/>
                </a:lnTo>
                <a:lnTo>
                  <a:pt x="1876131" y="652324"/>
                </a:lnTo>
                <a:lnTo>
                  <a:pt x="1879310" y="656781"/>
                </a:lnTo>
                <a:lnTo>
                  <a:pt x="1882808" y="661556"/>
                </a:lnTo>
                <a:lnTo>
                  <a:pt x="1886941" y="665695"/>
                </a:lnTo>
                <a:lnTo>
                  <a:pt x="1890756" y="669833"/>
                </a:lnTo>
                <a:lnTo>
                  <a:pt x="1895206" y="673972"/>
                </a:lnTo>
                <a:lnTo>
                  <a:pt x="1899340" y="677792"/>
                </a:lnTo>
                <a:lnTo>
                  <a:pt x="1903790" y="681294"/>
                </a:lnTo>
                <a:lnTo>
                  <a:pt x="1908559" y="684796"/>
                </a:lnTo>
                <a:lnTo>
                  <a:pt x="1913328" y="687661"/>
                </a:lnTo>
                <a:lnTo>
                  <a:pt x="1918415" y="690526"/>
                </a:lnTo>
                <a:lnTo>
                  <a:pt x="1923502" y="693073"/>
                </a:lnTo>
                <a:lnTo>
                  <a:pt x="1928588" y="695938"/>
                </a:lnTo>
                <a:lnTo>
                  <a:pt x="1934311" y="697848"/>
                </a:lnTo>
                <a:lnTo>
                  <a:pt x="1939716" y="699758"/>
                </a:lnTo>
                <a:lnTo>
                  <a:pt x="1945756" y="701349"/>
                </a:lnTo>
                <a:lnTo>
                  <a:pt x="1951161" y="702623"/>
                </a:lnTo>
                <a:lnTo>
                  <a:pt x="1957201" y="703578"/>
                </a:lnTo>
                <a:lnTo>
                  <a:pt x="1963242" y="704533"/>
                </a:lnTo>
                <a:lnTo>
                  <a:pt x="1969282" y="704851"/>
                </a:lnTo>
                <a:lnTo>
                  <a:pt x="1975323" y="704851"/>
                </a:lnTo>
                <a:lnTo>
                  <a:pt x="1981681" y="704851"/>
                </a:lnTo>
                <a:lnTo>
                  <a:pt x="1987722" y="704533"/>
                </a:lnTo>
                <a:lnTo>
                  <a:pt x="1993762" y="703578"/>
                </a:lnTo>
                <a:lnTo>
                  <a:pt x="1999485" y="702623"/>
                </a:lnTo>
                <a:lnTo>
                  <a:pt x="2005525" y="701349"/>
                </a:lnTo>
                <a:lnTo>
                  <a:pt x="2010930" y="699758"/>
                </a:lnTo>
                <a:lnTo>
                  <a:pt x="2016653" y="697848"/>
                </a:lnTo>
                <a:lnTo>
                  <a:pt x="2022057" y="695938"/>
                </a:lnTo>
                <a:lnTo>
                  <a:pt x="2027462" y="693073"/>
                </a:lnTo>
                <a:lnTo>
                  <a:pt x="2032549" y="690526"/>
                </a:lnTo>
                <a:lnTo>
                  <a:pt x="2037635" y="687661"/>
                </a:lnTo>
                <a:lnTo>
                  <a:pt x="2042404" y="684796"/>
                </a:lnTo>
                <a:lnTo>
                  <a:pt x="2047491" y="681294"/>
                </a:lnTo>
                <a:lnTo>
                  <a:pt x="2051624" y="677792"/>
                </a:lnTo>
                <a:lnTo>
                  <a:pt x="2056075" y="673972"/>
                </a:lnTo>
                <a:lnTo>
                  <a:pt x="2060208" y="669833"/>
                </a:lnTo>
                <a:lnTo>
                  <a:pt x="2064341" y="665695"/>
                </a:lnTo>
                <a:lnTo>
                  <a:pt x="2067838" y="661556"/>
                </a:lnTo>
                <a:lnTo>
                  <a:pt x="2071653" y="656781"/>
                </a:lnTo>
                <a:lnTo>
                  <a:pt x="2074832" y="652324"/>
                </a:lnTo>
                <a:lnTo>
                  <a:pt x="2078012" y="647231"/>
                </a:lnTo>
                <a:lnTo>
                  <a:pt x="2080873" y="642456"/>
                </a:lnTo>
                <a:lnTo>
                  <a:pt x="2083734" y="637362"/>
                </a:lnTo>
                <a:lnTo>
                  <a:pt x="2085960" y="631951"/>
                </a:lnTo>
                <a:lnTo>
                  <a:pt x="2088185" y="626539"/>
                </a:lnTo>
                <a:lnTo>
                  <a:pt x="2089775" y="620808"/>
                </a:lnTo>
                <a:lnTo>
                  <a:pt x="2091364" y="615397"/>
                </a:lnTo>
                <a:lnTo>
                  <a:pt x="2092636" y="609348"/>
                </a:lnTo>
                <a:lnTo>
                  <a:pt x="2094225" y="603618"/>
                </a:lnTo>
                <a:lnTo>
                  <a:pt x="2094861" y="597251"/>
                </a:lnTo>
                <a:lnTo>
                  <a:pt x="2095179" y="591521"/>
                </a:lnTo>
                <a:lnTo>
                  <a:pt x="2095497" y="585154"/>
                </a:lnTo>
                <a:lnTo>
                  <a:pt x="2095179" y="579105"/>
                </a:lnTo>
                <a:lnTo>
                  <a:pt x="2094861" y="572739"/>
                </a:lnTo>
                <a:lnTo>
                  <a:pt x="2094225" y="567008"/>
                </a:lnTo>
                <a:lnTo>
                  <a:pt x="2092636" y="560960"/>
                </a:lnTo>
                <a:lnTo>
                  <a:pt x="2091364" y="555230"/>
                </a:lnTo>
                <a:lnTo>
                  <a:pt x="2089775" y="549499"/>
                </a:lnTo>
                <a:lnTo>
                  <a:pt x="2088185" y="544088"/>
                </a:lnTo>
                <a:lnTo>
                  <a:pt x="2085960" y="538357"/>
                </a:lnTo>
                <a:lnTo>
                  <a:pt x="2083734" y="533264"/>
                </a:lnTo>
                <a:lnTo>
                  <a:pt x="2080873" y="527852"/>
                </a:lnTo>
                <a:lnTo>
                  <a:pt x="2078012" y="523077"/>
                </a:lnTo>
                <a:lnTo>
                  <a:pt x="2074832" y="517983"/>
                </a:lnTo>
                <a:lnTo>
                  <a:pt x="2071653" y="513527"/>
                </a:lnTo>
                <a:lnTo>
                  <a:pt x="2067838" y="509070"/>
                </a:lnTo>
                <a:lnTo>
                  <a:pt x="2064341" y="504294"/>
                </a:lnTo>
                <a:lnTo>
                  <a:pt x="2060208" y="500474"/>
                </a:lnTo>
                <a:lnTo>
                  <a:pt x="2056075" y="496654"/>
                </a:lnTo>
                <a:lnTo>
                  <a:pt x="2051624" y="492516"/>
                </a:lnTo>
                <a:lnTo>
                  <a:pt x="2047491" y="489014"/>
                </a:lnTo>
                <a:lnTo>
                  <a:pt x="2042404" y="485831"/>
                </a:lnTo>
                <a:lnTo>
                  <a:pt x="2037635" y="482329"/>
                </a:lnTo>
                <a:lnTo>
                  <a:pt x="2032549" y="479782"/>
                </a:lnTo>
                <a:lnTo>
                  <a:pt x="2027462" y="477235"/>
                </a:lnTo>
                <a:lnTo>
                  <a:pt x="2022057" y="474689"/>
                </a:lnTo>
                <a:lnTo>
                  <a:pt x="2016653" y="472460"/>
                </a:lnTo>
                <a:lnTo>
                  <a:pt x="2010930" y="470550"/>
                </a:lnTo>
                <a:lnTo>
                  <a:pt x="2005525" y="468958"/>
                </a:lnTo>
                <a:lnTo>
                  <a:pt x="1999485" y="467685"/>
                </a:lnTo>
                <a:lnTo>
                  <a:pt x="1993762" y="466730"/>
                </a:lnTo>
                <a:lnTo>
                  <a:pt x="1987722" y="465775"/>
                </a:lnTo>
                <a:lnTo>
                  <a:pt x="1981681" y="465457"/>
                </a:lnTo>
                <a:lnTo>
                  <a:pt x="1975323" y="465138"/>
                </a:lnTo>
                <a:close/>
                <a:moveTo>
                  <a:pt x="2038346" y="0"/>
                </a:moveTo>
                <a:lnTo>
                  <a:pt x="3519484" y="0"/>
                </a:lnTo>
                <a:lnTo>
                  <a:pt x="3431641" y="179388"/>
                </a:lnTo>
                <a:lnTo>
                  <a:pt x="3916359" y="179388"/>
                </a:lnTo>
                <a:lnTo>
                  <a:pt x="3916359" y="295278"/>
                </a:lnTo>
                <a:lnTo>
                  <a:pt x="4885370" y="295278"/>
                </a:lnTo>
                <a:lnTo>
                  <a:pt x="4901245" y="295596"/>
                </a:lnTo>
                <a:lnTo>
                  <a:pt x="4917437" y="296231"/>
                </a:lnTo>
                <a:lnTo>
                  <a:pt x="4932995" y="297183"/>
                </a:lnTo>
                <a:lnTo>
                  <a:pt x="4948552" y="298771"/>
                </a:lnTo>
                <a:lnTo>
                  <a:pt x="4964427" y="300676"/>
                </a:lnTo>
                <a:lnTo>
                  <a:pt x="4979667" y="302581"/>
                </a:lnTo>
                <a:lnTo>
                  <a:pt x="4994907" y="305120"/>
                </a:lnTo>
                <a:lnTo>
                  <a:pt x="5010465" y="307977"/>
                </a:lnTo>
                <a:lnTo>
                  <a:pt x="5025387" y="311471"/>
                </a:lnTo>
                <a:lnTo>
                  <a:pt x="5040310" y="314962"/>
                </a:lnTo>
                <a:lnTo>
                  <a:pt x="5054915" y="318772"/>
                </a:lnTo>
                <a:lnTo>
                  <a:pt x="5069837" y="323534"/>
                </a:lnTo>
                <a:lnTo>
                  <a:pt x="5084125" y="327979"/>
                </a:lnTo>
                <a:lnTo>
                  <a:pt x="5098412" y="333059"/>
                </a:lnTo>
                <a:lnTo>
                  <a:pt x="5112700" y="338456"/>
                </a:lnTo>
                <a:lnTo>
                  <a:pt x="5126987" y="344171"/>
                </a:lnTo>
                <a:lnTo>
                  <a:pt x="5140640" y="350203"/>
                </a:lnTo>
                <a:lnTo>
                  <a:pt x="5154292" y="356870"/>
                </a:lnTo>
                <a:lnTo>
                  <a:pt x="5167627" y="363220"/>
                </a:lnTo>
                <a:lnTo>
                  <a:pt x="5180962" y="370522"/>
                </a:lnTo>
                <a:lnTo>
                  <a:pt x="5193980" y="377507"/>
                </a:lnTo>
                <a:lnTo>
                  <a:pt x="5206680" y="385126"/>
                </a:lnTo>
                <a:lnTo>
                  <a:pt x="5219380" y="393381"/>
                </a:lnTo>
                <a:lnTo>
                  <a:pt x="5232080" y="401318"/>
                </a:lnTo>
                <a:lnTo>
                  <a:pt x="5244462" y="409890"/>
                </a:lnTo>
                <a:lnTo>
                  <a:pt x="5256527" y="418780"/>
                </a:lnTo>
                <a:lnTo>
                  <a:pt x="5268275" y="427669"/>
                </a:lnTo>
                <a:lnTo>
                  <a:pt x="5279705" y="436876"/>
                </a:lnTo>
                <a:lnTo>
                  <a:pt x="5291135" y="446718"/>
                </a:lnTo>
                <a:lnTo>
                  <a:pt x="5302247" y="456560"/>
                </a:lnTo>
                <a:lnTo>
                  <a:pt x="5313360" y="466720"/>
                </a:lnTo>
                <a:lnTo>
                  <a:pt x="5323520" y="477197"/>
                </a:lnTo>
                <a:lnTo>
                  <a:pt x="5333997" y="487674"/>
                </a:lnTo>
                <a:lnTo>
                  <a:pt x="5344157" y="498786"/>
                </a:lnTo>
                <a:lnTo>
                  <a:pt x="5354000" y="509898"/>
                </a:lnTo>
                <a:lnTo>
                  <a:pt x="5363842" y="521327"/>
                </a:lnTo>
                <a:lnTo>
                  <a:pt x="5373367" y="532757"/>
                </a:lnTo>
                <a:lnTo>
                  <a:pt x="5381940" y="544504"/>
                </a:lnTo>
                <a:lnTo>
                  <a:pt x="5390830" y="556568"/>
                </a:lnTo>
                <a:lnTo>
                  <a:pt x="5399402" y="568950"/>
                </a:lnTo>
                <a:lnTo>
                  <a:pt x="5407657" y="581332"/>
                </a:lnTo>
                <a:lnTo>
                  <a:pt x="5415595" y="594031"/>
                </a:lnTo>
                <a:lnTo>
                  <a:pt x="5423215" y="606731"/>
                </a:lnTo>
                <a:lnTo>
                  <a:pt x="5430517" y="619747"/>
                </a:lnTo>
                <a:lnTo>
                  <a:pt x="5437502" y="633082"/>
                </a:lnTo>
                <a:lnTo>
                  <a:pt x="5444170" y="646416"/>
                </a:lnTo>
                <a:lnTo>
                  <a:pt x="5450520" y="660068"/>
                </a:lnTo>
                <a:lnTo>
                  <a:pt x="5456552" y="674037"/>
                </a:lnTo>
                <a:lnTo>
                  <a:pt x="5462267" y="688007"/>
                </a:lnTo>
                <a:lnTo>
                  <a:pt x="5467665" y="702293"/>
                </a:lnTo>
                <a:lnTo>
                  <a:pt x="5472745" y="716580"/>
                </a:lnTo>
                <a:lnTo>
                  <a:pt x="5477507" y="731184"/>
                </a:lnTo>
                <a:lnTo>
                  <a:pt x="5481952" y="745789"/>
                </a:lnTo>
                <a:lnTo>
                  <a:pt x="5485762" y="760393"/>
                </a:lnTo>
                <a:lnTo>
                  <a:pt x="5489572" y="775315"/>
                </a:lnTo>
                <a:lnTo>
                  <a:pt x="5492747" y="790554"/>
                </a:lnTo>
                <a:lnTo>
                  <a:pt x="5495605" y="805793"/>
                </a:lnTo>
                <a:lnTo>
                  <a:pt x="5498145" y="821033"/>
                </a:lnTo>
                <a:lnTo>
                  <a:pt x="5500367" y="836589"/>
                </a:lnTo>
                <a:lnTo>
                  <a:pt x="5502272" y="852146"/>
                </a:lnTo>
                <a:lnTo>
                  <a:pt x="5503542" y="867703"/>
                </a:lnTo>
                <a:lnTo>
                  <a:pt x="5504495" y="883577"/>
                </a:lnTo>
                <a:lnTo>
                  <a:pt x="5505130" y="899451"/>
                </a:lnTo>
                <a:lnTo>
                  <a:pt x="5505447" y="915326"/>
                </a:lnTo>
                <a:lnTo>
                  <a:pt x="5505447" y="6237953"/>
                </a:lnTo>
                <a:lnTo>
                  <a:pt x="5505130" y="6253827"/>
                </a:lnTo>
                <a:lnTo>
                  <a:pt x="5504495" y="6270019"/>
                </a:lnTo>
                <a:lnTo>
                  <a:pt x="5503542" y="6285575"/>
                </a:lnTo>
                <a:lnTo>
                  <a:pt x="5502272" y="6301132"/>
                </a:lnTo>
                <a:lnTo>
                  <a:pt x="5500367" y="6317006"/>
                </a:lnTo>
                <a:lnTo>
                  <a:pt x="5498145" y="6332246"/>
                </a:lnTo>
                <a:lnTo>
                  <a:pt x="5495605" y="6347485"/>
                </a:lnTo>
                <a:lnTo>
                  <a:pt x="5492747" y="6363042"/>
                </a:lnTo>
                <a:lnTo>
                  <a:pt x="5489572" y="6377963"/>
                </a:lnTo>
                <a:lnTo>
                  <a:pt x="5485762" y="6392885"/>
                </a:lnTo>
                <a:lnTo>
                  <a:pt x="5481952" y="6407490"/>
                </a:lnTo>
                <a:lnTo>
                  <a:pt x="5477507" y="6422411"/>
                </a:lnTo>
                <a:lnTo>
                  <a:pt x="5472745" y="6436698"/>
                </a:lnTo>
                <a:lnTo>
                  <a:pt x="5467665" y="6450985"/>
                </a:lnTo>
                <a:lnTo>
                  <a:pt x="5462267" y="6465272"/>
                </a:lnTo>
                <a:lnTo>
                  <a:pt x="5456552" y="6479241"/>
                </a:lnTo>
                <a:lnTo>
                  <a:pt x="5450520" y="6493210"/>
                </a:lnTo>
                <a:lnTo>
                  <a:pt x="5444170" y="6506862"/>
                </a:lnTo>
                <a:lnTo>
                  <a:pt x="5437502" y="6520197"/>
                </a:lnTo>
                <a:lnTo>
                  <a:pt x="5430517" y="6533531"/>
                </a:lnTo>
                <a:lnTo>
                  <a:pt x="5423215" y="6546548"/>
                </a:lnTo>
                <a:lnTo>
                  <a:pt x="5415595" y="6559247"/>
                </a:lnTo>
                <a:lnTo>
                  <a:pt x="5407657" y="6572264"/>
                </a:lnTo>
                <a:lnTo>
                  <a:pt x="5399402" y="6584646"/>
                </a:lnTo>
                <a:lnTo>
                  <a:pt x="5390830" y="6597028"/>
                </a:lnTo>
                <a:lnTo>
                  <a:pt x="5381940" y="6609092"/>
                </a:lnTo>
                <a:lnTo>
                  <a:pt x="5373367" y="6620839"/>
                </a:lnTo>
                <a:lnTo>
                  <a:pt x="5363842" y="6632269"/>
                </a:lnTo>
                <a:lnTo>
                  <a:pt x="5354000" y="6643698"/>
                </a:lnTo>
                <a:lnTo>
                  <a:pt x="5344157" y="6654810"/>
                </a:lnTo>
                <a:lnTo>
                  <a:pt x="5333997" y="6665922"/>
                </a:lnTo>
                <a:lnTo>
                  <a:pt x="5323520" y="6676082"/>
                </a:lnTo>
                <a:lnTo>
                  <a:pt x="5313360" y="6686559"/>
                </a:lnTo>
                <a:lnTo>
                  <a:pt x="5302247" y="6696718"/>
                </a:lnTo>
                <a:lnTo>
                  <a:pt x="5291135" y="6706560"/>
                </a:lnTo>
                <a:lnTo>
                  <a:pt x="5279705" y="6716402"/>
                </a:lnTo>
                <a:lnTo>
                  <a:pt x="5268275" y="6725609"/>
                </a:lnTo>
                <a:lnTo>
                  <a:pt x="5256527" y="6734499"/>
                </a:lnTo>
                <a:lnTo>
                  <a:pt x="5244462" y="6743388"/>
                </a:lnTo>
                <a:lnTo>
                  <a:pt x="5232080" y="6751960"/>
                </a:lnTo>
                <a:lnTo>
                  <a:pt x="5219380" y="6760215"/>
                </a:lnTo>
                <a:lnTo>
                  <a:pt x="5206680" y="6768152"/>
                </a:lnTo>
                <a:lnTo>
                  <a:pt x="5193980" y="6775772"/>
                </a:lnTo>
                <a:lnTo>
                  <a:pt x="5180962" y="6783074"/>
                </a:lnTo>
                <a:lnTo>
                  <a:pt x="5167627" y="6790059"/>
                </a:lnTo>
                <a:lnTo>
                  <a:pt x="5154292" y="6796726"/>
                </a:lnTo>
                <a:lnTo>
                  <a:pt x="5140640" y="6803075"/>
                </a:lnTo>
                <a:lnTo>
                  <a:pt x="5126987" y="6809108"/>
                </a:lnTo>
                <a:lnTo>
                  <a:pt x="5112700" y="6814822"/>
                </a:lnTo>
                <a:lnTo>
                  <a:pt x="5098412" y="6820220"/>
                </a:lnTo>
                <a:lnTo>
                  <a:pt x="5084125" y="6825299"/>
                </a:lnTo>
                <a:lnTo>
                  <a:pt x="5069837" y="6830062"/>
                </a:lnTo>
                <a:lnTo>
                  <a:pt x="5054915" y="6834506"/>
                </a:lnTo>
                <a:lnTo>
                  <a:pt x="5040310" y="6838316"/>
                </a:lnTo>
                <a:lnTo>
                  <a:pt x="5025387" y="6842126"/>
                </a:lnTo>
                <a:lnTo>
                  <a:pt x="5010465" y="6845301"/>
                </a:lnTo>
                <a:lnTo>
                  <a:pt x="4994907" y="6848158"/>
                </a:lnTo>
                <a:lnTo>
                  <a:pt x="4979667" y="6850698"/>
                </a:lnTo>
                <a:lnTo>
                  <a:pt x="4964427" y="6852920"/>
                </a:lnTo>
                <a:lnTo>
                  <a:pt x="4948552" y="6854825"/>
                </a:lnTo>
                <a:lnTo>
                  <a:pt x="4932995" y="6856095"/>
                </a:lnTo>
                <a:lnTo>
                  <a:pt x="4917437" y="6857048"/>
                </a:lnTo>
                <a:lnTo>
                  <a:pt x="4901245" y="6857683"/>
                </a:lnTo>
                <a:lnTo>
                  <a:pt x="4885370" y="6858000"/>
                </a:lnTo>
                <a:lnTo>
                  <a:pt x="619760" y="6858000"/>
                </a:lnTo>
                <a:lnTo>
                  <a:pt x="603885" y="6857683"/>
                </a:lnTo>
                <a:lnTo>
                  <a:pt x="588010" y="6857048"/>
                </a:lnTo>
                <a:lnTo>
                  <a:pt x="572135" y="6856095"/>
                </a:lnTo>
                <a:lnTo>
                  <a:pt x="556578" y="6854825"/>
                </a:lnTo>
                <a:lnTo>
                  <a:pt x="541020" y="6852920"/>
                </a:lnTo>
                <a:lnTo>
                  <a:pt x="525463" y="6850698"/>
                </a:lnTo>
                <a:lnTo>
                  <a:pt x="510223" y="6848158"/>
                </a:lnTo>
                <a:lnTo>
                  <a:pt x="494983" y="6845301"/>
                </a:lnTo>
                <a:lnTo>
                  <a:pt x="479743" y="6842126"/>
                </a:lnTo>
                <a:lnTo>
                  <a:pt x="465138" y="6838316"/>
                </a:lnTo>
                <a:lnTo>
                  <a:pt x="450215" y="6834506"/>
                </a:lnTo>
                <a:lnTo>
                  <a:pt x="435610" y="6830062"/>
                </a:lnTo>
                <a:lnTo>
                  <a:pt x="421005" y="6825299"/>
                </a:lnTo>
                <a:lnTo>
                  <a:pt x="406718" y="6820220"/>
                </a:lnTo>
                <a:lnTo>
                  <a:pt x="392748" y="6814822"/>
                </a:lnTo>
                <a:lnTo>
                  <a:pt x="378460" y="6809108"/>
                </a:lnTo>
                <a:lnTo>
                  <a:pt x="364808" y="6803075"/>
                </a:lnTo>
                <a:lnTo>
                  <a:pt x="351155" y="6796726"/>
                </a:lnTo>
                <a:lnTo>
                  <a:pt x="337820" y="6790059"/>
                </a:lnTo>
                <a:lnTo>
                  <a:pt x="324485" y="6783074"/>
                </a:lnTo>
                <a:lnTo>
                  <a:pt x="311468" y="6775772"/>
                </a:lnTo>
                <a:lnTo>
                  <a:pt x="298768" y="6768152"/>
                </a:lnTo>
                <a:lnTo>
                  <a:pt x="286068" y="6760215"/>
                </a:lnTo>
                <a:lnTo>
                  <a:pt x="273050" y="6751960"/>
                </a:lnTo>
                <a:lnTo>
                  <a:pt x="260985" y="6743388"/>
                </a:lnTo>
                <a:lnTo>
                  <a:pt x="248920" y="6734499"/>
                </a:lnTo>
                <a:lnTo>
                  <a:pt x="237173" y="6725609"/>
                </a:lnTo>
                <a:lnTo>
                  <a:pt x="225425" y="6716402"/>
                </a:lnTo>
                <a:lnTo>
                  <a:pt x="213995" y="6706560"/>
                </a:lnTo>
                <a:lnTo>
                  <a:pt x="202883" y="6696718"/>
                </a:lnTo>
                <a:lnTo>
                  <a:pt x="192088" y="6686559"/>
                </a:lnTo>
                <a:lnTo>
                  <a:pt x="181610" y="6676082"/>
                </a:lnTo>
                <a:lnTo>
                  <a:pt x="171450" y="6665922"/>
                </a:lnTo>
                <a:lnTo>
                  <a:pt x="160973" y="6654810"/>
                </a:lnTo>
                <a:lnTo>
                  <a:pt x="151130" y="6643698"/>
                </a:lnTo>
                <a:lnTo>
                  <a:pt x="141605" y="6632269"/>
                </a:lnTo>
                <a:lnTo>
                  <a:pt x="132080" y="6620839"/>
                </a:lnTo>
                <a:lnTo>
                  <a:pt x="123190" y="6609092"/>
                </a:lnTo>
                <a:lnTo>
                  <a:pt x="114300" y="6597028"/>
                </a:lnTo>
                <a:lnTo>
                  <a:pt x="105728" y="6584646"/>
                </a:lnTo>
                <a:lnTo>
                  <a:pt x="97473" y="6572264"/>
                </a:lnTo>
                <a:lnTo>
                  <a:pt x="89853" y="6559247"/>
                </a:lnTo>
                <a:lnTo>
                  <a:pt x="82233" y="6546548"/>
                </a:lnTo>
                <a:lnTo>
                  <a:pt x="74613" y="6533531"/>
                </a:lnTo>
                <a:lnTo>
                  <a:pt x="67945" y="6520197"/>
                </a:lnTo>
                <a:lnTo>
                  <a:pt x="60960" y="6506862"/>
                </a:lnTo>
                <a:lnTo>
                  <a:pt x="54928" y="6493210"/>
                </a:lnTo>
                <a:lnTo>
                  <a:pt x="48578" y="6479241"/>
                </a:lnTo>
                <a:lnTo>
                  <a:pt x="43180" y="6465272"/>
                </a:lnTo>
                <a:lnTo>
                  <a:pt x="37465" y="6450985"/>
                </a:lnTo>
                <a:lnTo>
                  <a:pt x="32703" y="6436698"/>
                </a:lnTo>
                <a:lnTo>
                  <a:pt x="27623" y="6422411"/>
                </a:lnTo>
                <a:lnTo>
                  <a:pt x="23495" y="6407490"/>
                </a:lnTo>
                <a:lnTo>
                  <a:pt x="19685" y="6392885"/>
                </a:lnTo>
                <a:lnTo>
                  <a:pt x="15875" y="6377963"/>
                </a:lnTo>
                <a:lnTo>
                  <a:pt x="12700" y="6363042"/>
                </a:lnTo>
                <a:lnTo>
                  <a:pt x="9843" y="6347485"/>
                </a:lnTo>
                <a:lnTo>
                  <a:pt x="7303" y="6332246"/>
                </a:lnTo>
                <a:lnTo>
                  <a:pt x="4763" y="6317006"/>
                </a:lnTo>
                <a:lnTo>
                  <a:pt x="3175" y="6301132"/>
                </a:lnTo>
                <a:lnTo>
                  <a:pt x="1905" y="6285575"/>
                </a:lnTo>
                <a:lnTo>
                  <a:pt x="953" y="6270019"/>
                </a:lnTo>
                <a:lnTo>
                  <a:pt x="318" y="6253827"/>
                </a:lnTo>
                <a:lnTo>
                  <a:pt x="0" y="6237953"/>
                </a:lnTo>
                <a:lnTo>
                  <a:pt x="0" y="915326"/>
                </a:lnTo>
                <a:lnTo>
                  <a:pt x="318" y="899451"/>
                </a:lnTo>
                <a:lnTo>
                  <a:pt x="953" y="883577"/>
                </a:lnTo>
                <a:lnTo>
                  <a:pt x="1905" y="867703"/>
                </a:lnTo>
                <a:lnTo>
                  <a:pt x="3175" y="852146"/>
                </a:lnTo>
                <a:lnTo>
                  <a:pt x="4763" y="836589"/>
                </a:lnTo>
                <a:lnTo>
                  <a:pt x="7303" y="821033"/>
                </a:lnTo>
                <a:lnTo>
                  <a:pt x="9843" y="805793"/>
                </a:lnTo>
                <a:lnTo>
                  <a:pt x="12700" y="790554"/>
                </a:lnTo>
                <a:lnTo>
                  <a:pt x="15875" y="775315"/>
                </a:lnTo>
                <a:lnTo>
                  <a:pt x="19685" y="760393"/>
                </a:lnTo>
                <a:lnTo>
                  <a:pt x="23495" y="745789"/>
                </a:lnTo>
                <a:lnTo>
                  <a:pt x="27623" y="731184"/>
                </a:lnTo>
                <a:lnTo>
                  <a:pt x="32703" y="716580"/>
                </a:lnTo>
                <a:lnTo>
                  <a:pt x="37465" y="702293"/>
                </a:lnTo>
                <a:lnTo>
                  <a:pt x="43180" y="688007"/>
                </a:lnTo>
                <a:lnTo>
                  <a:pt x="48578" y="674037"/>
                </a:lnTo>
                <a:lnTo>
                  <a:pt x="54928" y="660068"/>
                </a:lnTo>
                <a:lnTo>
                  <a:pt x="60960" y="646416"/>
                </a:lnTo>
                <a:lnTo>
                  <a:pt x="67945" y="633082"/>
                </a:lnTo>
                <a:lnTo>
                  <a:pt x="74613" y="619747"/>
                </a:lnTo>
                <a:lnTo>
                  <a:pt x="82233" y="606731"/>
                </a:lnTo>
                <a:lnTo>
                  <a:pt x="89853" y="594031"/>
                </a:lnTo>
                <a:lnTo>
                  <a:pt x="97473" y="581332"/>
                </a:lnTo>
                <a:lnTo>
                  <a:pt x="105728" y="568950"/>
                </a:lnTo>
                <a:lnTo>
                  <a:pt x="114300" y="556568"/>
                </a:lnTo>
                <a:lnTo>
                  <a:pt x="123190" y="544504"/>
                </a:lnTo>
                <a:lnTo>
                  <a:pt x="132080" y="532757"/>
                </a:lnTo>
                <a:lnTo>
                  <a:pt x="141605" y="521327"/>
                </a:lnTo>
                <a:lnTo>
                  <a:pt x="151130" y="509898"/>
                </a:lnTo>
                <a:lnTo>
                  <a:pt x="160973" y="498786"/>
                </a:lnTo>
                <a:lnTo>
                  <a:pt x="171450" y="487674"/>
                </a:lnTo>
                <a:lnTo>
                  <a:pt x="181610" y="477197"/>
                </a:lnTo>
                <a:lnTo>
                  <a:pt x="192088" y="466720"/>
                </a:lnTo>
                <a:lnTo>
                  <a:pt x="202883" y="456560"/>
                </a:lnTo>
                <a:lnTo>
                  <a:pt x="213995" y="446718"/>
                </a:lnTo>
                <a:lnTo>
                  <a:pt x="225425" y="436876"/>
                </a:lnTo>
                <a:lnTo>
                  <a:pt x="237173" y="427669"/>
                </a:lnTo>
                <a:lnTo>
                  <a:pt x="248920" y="418780"/>
                </a:lnTo>
                <a:lnTo>
                  <a:pt x="260985" y="409890"/>
                </a:lnTo>
                <a:lnTo>
                  <a:pt x="273050" y="401318"/>
                </a:lnTo>
                <a:lnTo>
                  <a:pt x="286068" y="393381"/>
                </a:lnTo>
                <a:lnTo>
                  <a:pt x="298768" y="385126"/>
                </a:lnTo>
                <a:lnTo>
                  <a:pt x="311468" y="377507"/>
                </a:lnTo>
                <a:lnTo>
                  <a:pt x="324485" y="370522"/>
                </a:lnTo>
                <a:lnTo>
                  <a:pt x="337820" y="363220"/>
                </a:lnTo>
                <a:lnTo>
                  <a:pt x="351155" y="356870"/>
                </a:lnTo>
                <a:lnTo>
                  <a:pt x="364808" y="350203"/>
                </a:lnTo>
                <a:lnTo>
                  <a:pt x="378460" y="344171"/>
                </a:lnTo>
                <a:lnTo>
                  <a:pt x="392748" y="338456"/>
                </a:lnTo>
                <a:lnTo>
                  <a:pt x="406718" y="333059"/>
                </a:lnTo>
                <a:lnTo>
                  <a:pt x="421005" y="327979"/>
                </a:lnTo>
                <a:lnTo>
                  <a:pt x="435610" y="323534"/>
                </a:lnTo>
                <a:lnTo>
                  <a:pt x="450215" y="318772"/>
                </a:lnTo>
                <a:lnTo>
                  <a:pt x="465138" y="314962"/>
                </a:lnTo>
                <a:lnTo>
                  <a:pt x="479743" y="311471"/>
                </a:lnTo>
                <a:lnTo>
                  <a:pt x="494983" y="307977"/>
                </a:lnTo>
                <a:lnTo>
                  <a:pt x="510223" y="305120"/>
                </a:lnTo>
                <a:lnTo>
                  <a:pt x="525463" y="302581"/>
                </a:lnTo>
                <a:lnTo>
                  <a:pt x="541020" y="300676"/>
                </a:lnTo>
                <a:lnTo>
                  <a:pt x="556578" y="298771"/>
                </a:lnTo>
                <a:lnTo>
                  <a:pt x="572135" y="297183"/>
                </a:lnTo>
                <a:lnTo>
                  <a:pt x="588010" y="296231"/>
                </a:lnTo>
                <a:lnTo>
                  <a:pt x="603885" y="295596"/>
                </a:lnTo>
                <a:lnTo>
                  <a:pt x="619760" y="295278"/>
                </a:lnTo>
                <a:lnTo>
                  <a:pt x="1639884" y="295278"/>
                </a:lnTo>
                <a:lnTo>
                  <a:pt x="1639884" y="179388"/>
                </a:lnTo>
                <a:lnTo>
                  <a:pt x="2125900" y="179388"/>
                </a:lnTo>
                <a:lnTo>
                  <a:pt x="2038346"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
        <p:nvSpPr>
          <p:cNvPr id="37" name="KSO_Shape"/>
          <p:cNvSpPr/>
          <p:nvPr/>
        </p:nvSpPr>
        <p:spPr bwMode="auto">
          <a:xfrm>
            <a:off x="9412654" y="2978979"/>
            <a:ext cx="319813" cy="196152"/>
          </a:xfrm>
          <a:custGeom>
            <a:avLst/>
            <a:gdLst>
              <a:gd name="T0" fmla="*/ 2170982 w 2727325"/>
              <a:gd name="T1" fmla="*/ 1317981 h 1674813"/>
              <a:gd name="T2" fmla="*/ 2247564 w 2727325"/>
              <a:gd name="T3" fmla="*/ 1394626 h 1674813"/>
              <a:gd name="T4" fmla="*/ 2269490 w 2727325"/>
              <a:gd name="T5" fmla="*/ 1504666 h 1674813"/>
              <a:gd name="T6" fmla="*/ 2226909 w 2727325"/>
              <a:gd name="T7" fmla="*/ 1605800 h 1674813"/>
              <a:gd name="T8" fmla="*/ 2136981 w 2727325"/>
              <a:gd name="T9" fmla="*/ 1666226 h 1674813"/>
              <a:gd name="T10" fmla="*/ 2023856 w 2727325"/>
              <a:gd name="T11" fmla="*/ 1666226 h 1674813"/>
              <a:gd name="T12" fmla="*/ 1933928 w 2727325"/>
              <a:gd name="T13" fmla="*/ 1605800 h 1674813"/>
              <a:gd name="T14" fmla="*/ 1891983 w 2727325"/>
              <a:gd name="T15" fmla="*/ 1504666 h 1674813"/>
              <a:gd name="T16" fmla="*/ 1913591 w 2727325"/>
              <a:gd name="T17" fmla="*/ 1394626 h 1674813"/>
              <a:gd name="T18" fmla="*/ 1990173 w 2727325"/>
              <a:gd name="T19" fmla="*/ 1317981 h 1674813"/>
              <a:gd name="T20" fmla="*/ 578969 w 2727325"/>
              <a:gd name="T21" fmla="*/ 1295400 h 1674813"/>
              <a:gd name="T22" fmla="*/ 682561 w 2727325"/>
              <a:gd name="T23" fmla="*/ 1332610 h 1674813"/>
              <a:gd name="T24" fmla="*/ 747386 w 2727325"/>
              <a:gd name="T25" fmla="*/ 1419751 h 1674813"/>
              <a:gd name="T26" fmla="*/ 752788 w 2727325"/>
              <a:gd name="T27" fmla="*/ 1532653 h 1674813"/>
              <a:gd name="T28" fmla="*/ 696543 w 2727325"/>
              <a:gd name="T29" fmla="*/ 1625518 h 1674813"/>
              <a:gd name="T30" fmla="*/ 598035 w 2727325"/>
              <a:gd name="T31" fmla="*/ 1672905 h 1674813"/>
              <a:gd name="T32" fmla="*/ 486817 w 2727325"/>
              <a:gd name="T33" fmla="*/ 1656049 h 1674813"/>
              <a:gd name="T34" fmla="*/ 407058 w 2727325"/>
              <a:gd name="T35" fmla="*/ 1583538 h 1674813"/>
              <a:gd name="T36" fmla="*/ 379730 w 2727325"/>
              <a:gd name="T37" fmla="*/ 1475407 h 1674813"/>
              <a:gd name="T38" fmla="*/ 416909 w 2727325"/>
              <a:gd name="T39" fmla="*/ 1371410 h 1674813"/>
              <a:gd name="T40" fmla="*/ 503659 w 2727325"/>
              <a:gd name="T41" fmla="*/ 1306849 h 1674813"/>
              <a:gd name="T42" fmla="*/ 1493842 w 2727325"/>
              <a:gd name="T43" fmla="*/ 1149350 h 1674813"/>
              <a:gd name="T44" fmla="*/ 518739 w 2727325"/>
              <a:gd name="T45" fmla="*/ 309877 h 1674813"/>
              <a:gd name="T46" fmla="*/ 426186 w 2727325"/>
              <a:gd name="T47" fmla="*/ 354932 h 1674813"/>
              <a:gd name="T48" fmla="*/ 385932 w 2727325"/>
              <a:gd name="T49" fmla="*/ 433618 h 1674813"/>
              <a:gd name="T50" fmla="*/ 884770 w 2727325"/>
              <a:gd name="T51" fmla="*/ 635 h 1674813"/>
              <a:gd name="T52" fmla="*/ 956516 w 2727325"/>
              <a:gd name="T53" fmla="*/ 30487 h 1674813"/>
              <a:gd name="T54" fmla="*/ 999691 w 2727325"/>
              <a:gd name="T55" fmla="*/ 94635 h 1674813"/>
              <a:gd name="T56" fmla="*/ 2492402 w 2727325"/>
              <a:gd name="T57" fmla="*/ 148621 h 1674813"/>
              <a:gd name="T58" fmla="*/ 2591133 w 2727325"/>
              <a:gd name="T59" fmla="*/ 178790 h 1674813"/>
              <a:gd name="T60" fmla="*/ 2658118 w 2727325"/>
              <a:gd name="T61" fmla="*/ 240715 h 1674813"/>
              <a:gd name="T62" fmla="*/ 2713039 w 2727325"/>
              <a:gd name="T63" fmla="*/ 380126 h 1674813"/>
              <a:gd name="T64" fmla="*/ 2727007 w 2727325"/>
              <a:gd name="T65" fmla="*/ 1152445 h 1674813"/>
              <a:gd name="T66" fmla="*/ 2705103 w 2727325"/>
              <a:gd name="T67" fmla="*/ 1266768 h 1674813"/>
              <a:gd name="T68" fmla="*/ 2618753 w 2727325"/>
              <a:gd name="T69" fmla="*/ 1410943 h 1674813"/>
              <a:gd name="T70" fmla="*/ 2465101 w 2727325"/>
              <a:gd name="T71" fmla="*/ 1516375 h 1674813"/>
              <a:gd name="T72" fmla="*/ 2384422 w 2727325"/>
              <a:gd name="T73" fmla="*/ 1516666 h 1674813"/>
              <a:gd name="T74" fmla="*/ 2348490 w 2727325"/>
              <a:gd name="T75" fmla="*/ 1337144 h 1674813"/>
              <a:gd name="T76" fmla="*/ 2223203 w 2727325"/>
              <a:gd name="T77" fmla="*/ 1212177 h 1674813"/>
              <a:gd name="T78" fmla="*/ 2043223 w 2727325"/>
              <a:gd name="T79" fmla="*/ 1176019 h 1674813"/>
              <a:gd name="T80" fmla="*/ 1896207 w 2727325"/>
              <a:gd name="T81" fmla="*/ 1228978 h 1674813"/>
              <a:gd name="T82" fmla="*/ 1788270 w 2727325"/>
              <a:gd name="T83" fmla="*/ 1360133 h 1674813"/>
              <a:gd name="T84" fmla="*/ 1765302 w 2727325"/>
              <a:gd name="T85" fmla="*/ 1516666 h 1674813"/>
              <a:gd name="T86" fmla="*/ 870887 w 2727325"/>
              <a:gd name="T87" fmla="*/ 1407557 h 1674813"/>
              <a:gd name="T88" fmla="*/ 778671 w 2727325"/>
              <a:gd name="T89" fmla="*/ 1255313 h 1674813"/>
              <a:gd name="T90" fmla="*/ 617133 w 2727325"/>
              <a:gd name="T91" fmla="*/ 1178239 h 1674813"/>
              <a:gd name="T92" fmla="*/ 434927 w 2727325"/>
              <a:gd name="T93" fmla="*/ 1205199 h 1674813"/>
              <a:gd name="T94" fmla="*/ 303916 w 2727325"/>
              <a:gd name="T95" fmla="*/ 1324140 h 1674813"/>
              <a:gd name="T96" fmla="*/ 259080 w 2727325"/>
              <a:gd name="T97" fmla="*/ 1500807 h 1674813"/>
              <a:gd name="T98" fmla="*/ 119366 w 2727325"/>
              <a:gd name="T99" fmla="*/ 1422058 h 1674813"/>
              <a:gd name="T100" fmla="*/ 20635 w 2727325"/>
              <a:gd name="T101" fmla="*/ 1261687 h 1674813"/>
              <a:gd name="T102" fmla="*/ 149525 w 2727325"/>
              <a:gd name="T103" fmla="*/ 516997 h 1674813"/>
              <a:gd name="T104" fmla="*/ 213335 w 2727325"/>
              <a:gd name="T105" fmla="*/ 374092 h 1674813"/>
              <a:gd name="T106" fmla="*/ 299050 w 2727325"/>
              <a:gd name="T107" fmla="*/ 269613 h 1674813"/>
              <a:gd name="T108" fmla="*/ 401908 w 2727325"/>
              <a:gd name="T109" fmla="*/ 200066 h 1674813"/>
              <a:gd name="T110" fmla="*/ 589529 w 2727325"/>
              <a:gd name="T111" fmla="*/ 149256 h 1674813"/>
              <a:gd name="T112" fmla="*/ 743816 w 2727325"/>
              <a:gd name="T113" fmla="*/ 88601 h 1674813"/>
              <a:gd name="T114" fmla="*/ 789848 w 2727325"/>
              <a:gd name="T115" fmla="*/ 26676 h 1674813"/>
              <a:gd name="T116" fmla="*/ 863817 w 2727325"/>
              <a:gd name="T117" fmla="*/ 0 h 167481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Lst>
            <a:rect l="0" t="0" r="r" b="b"/>
            <a:pathLst>
              <a:path w="2727325" h="1674813">
                <a:moveTo>
                  <a:pt x="2070886" y="1295400"/>
                </a:moveTo>
                <a:lnTo>
                  <a:pt x="2080419" y="1295400"/>
                </a:lnTo>
                <a:lnTo>
                  <a:pt x="2090269" y="1295400"/>
                </a:lnTo>
                <a:lnTo>
                  <a:pt x="2099802" y="1296036"/>
                </a:lnTo>
                <a:lnTo>
                  <a:pt x="2109335" y="1297308"/>
                </a:lnTo>
                <a:lnTo>
                  <a:pt x="2118551" y="1298899"/>
                </a:lnTo>
                <a:lnTo>
                  <a:pt x="2128084" y="1301125"/>
                </a:lnTo>
                <a:lnTo>
                  <a:pt x="2136981" y="1303669"/>
                </a:lnTo>
                <a:lnTo>
                  <a:pt x="2145561" y="1306849"/>
                </a:lnTo>
                <a:lnTo>
                  <a:pt x="2154141" y="1310030"/>
                </a:lnTo>
                <a:lnTo>
                  <a:pt x="2163038" y="1314164"/>
                </a:lnTo>
                <a:lnTo>
                  <a:pt x="2170982" y="1317981"/>
                </a:lnTo>
                <a:lnTo>
                  <a:pt x="2178609" y="1322751"/>
                </a:lnTo>
                <a:lnTo>
                  <a:pt x="2186553" y="1327840"/>
                </a:lnTo>
                <a:lnTo>
                  <a:pt x="2193861" y="1332610"/>
                </a:lnTo>
                <a:lnTo>
                  <a:pt x="2201170" y="1338653"/>
                </a:lnTo>
                <a:lnTo>
                  <a:pt x="2208161" y="1344695"/>
                </a:lnTo>
                <a:lnTo>
                  <a:pt x="2214834" y="1350738"/>
                </a:lnTo>
                <a:lnTo>
                  <a:pt x="2220871" y="1357099"/>
                </a:lnTo>
                <a:lnTo>
                  <a:pt x="2226909" y="1364413"/>
                </a:lnTo>
                <a:lnTo>
                  <a:pt x="2232629" y="1371410"/>
                </a:lnTo>
                <a:lnTo>
                  <a:pt x="2237713" y="1378725"/>
                </a:lnTo>
                <a:lnTo>
                  <a:pt x="2242797" y="1386676"/>
                </a:lnTo>
                <a:lnTo>
                  <a:pt x="2247564" y="1394626"/>
                </a:lnTo>
                <a:lnTo>
                  <a:pt x="2251377" y="1402577"/>
                </a:lnTo>
                <a:lnTo>
                  <a:pt x="2255508" y="1411164"/>
                </a:lnTo>
                <a:lnTo>
                  <a:pt x="2258686" y="1419751"/>
                </a:lnTo>
                <a:lnTo>
                  <a:pt x="2261863" y="1428656"/>
                </a:lnTo>
                <a:lnTo>
                  <a:pt x="2264405" y="1437561"/>
                </a:lnTo>
                <a:lnTo>
                  <a:pt x="2266630" y="1446784"/>
                </a:lnTo>
                <a:lnTo>
                  <a:pt x="2267901" y="1456325"/>
                </a:lnTo>
                <a:lnTo>
                  <a:pt x="2269490" y="1465548"/>
                </a:lnTo>
                <a:lnTo>
                  <a:pt x="2270125" y="1475407"/>
                </a:lnTo>
                <a:lnTo>
                  <a:pt x="2270125" y="1484948"/>
                </a:lnTo>
                <a:lnTo>
                  <a:pt x="2270125" y="1494807"/>
                </a:lnTo>
                <a:lnTo>
                  <a:pt x="2269490" y="1504666"/>
                </a:lnTo>
                <a:lnTo>
                  <a:pt x="2267901" y="1513889"/>
                </a:lnTo>
                <a:lnTo>
                  <a:pt x="2266630" y="1523430"/>
                </a:lnTo>
                <a:lnTo>
                  <a:pt x="2264405" y="1532653"/>
                </a:lnTo>
                <a:lnTo>
                  <a:pt x="2261863" y="1541558"/>
                </a:lnTo>
                <a:lnTo>
                  <a:pt x="2258686" y="1550144"/>
                </a:lnTo>
                <a:lnTo>
                  <a:pt x="2255508" y="1559049"/>
                </a:lnTo>
                <a:lnTo>
                  <a:pt x="2251377" y="1567318"/>
                </a:lnTo>
                <a:lnTo>
                  <a:pt x="2247564" y="1575587"/>
                </a:lnTo>
                <a:lnTo>
                  <a:pt x="2242797" y="1583538"/>
                </a:lnTo>
                <a:lnTo>
                  <a:pt x="2237713" y="1591489"/>
                </a:lnTo>
                <a:lnTo>
                  <a:pt x="2232629" y="1598485"/>
                </a:lnTo>
                <a:lnTo>
                  <a:pt x="2226909" y="1605800"/>
                </a:lnTo>
                <a:lnTo>
                  <a:pt x="2220871" y="1612479"/>
                </a:lnTo>
                <a:lnTo>
                  <a:pt x="2214834" y="1619476"/>
                </a:lnTo>
                <a:lnTo>
                  <a:pt x="2208161" y="1625518"/>
                </a:lnTo>
                <a:lnTo>
                  <a:pt x="2201170" y="1631561"/>
                </a:lnTo>
                <a:lnTo>
                  <a:pt x="2193861" y="1636967"/>
                </a:lnTo>
                <a:lnTo>
                  <a:pt x="2186553" y="1642374"/>
                </a:lnTo>
                <a:lnTo>
                  <a:pt x="2178609" y="1647462"/>
                </a:lnTo>
                <a:lnTo>
                  <a:pt x="2170982" y="1651915"/>
                </a:lnTo>
                <a:lnTo>
                  <a:pt x="2163038" y="1656049"/>
                </a:lnTo>
                <a:lnTo>
                  <a:pt x="2154141" y="1660184"/>
                </a:lnTo>
                <a:lnTo>
                  <a:pt x="2145561" y="1663364"/>
                </a:lnTo>
                <a:lnTo>
                  <a:pt x="2136981" y="1666226"/>
                </a:lnTo>
                <a:lnTo>
                  <a:pt x="2128084" y="1669089"/>
                </a:lnTo>
                <a:lnTo>
                  <a:pt x="2118551" y="1670997"/>
                </a:lnTo>
                <a:lnTo>
                  <a:pt x="2109335" y="1672905"/>
                </a:lnTo>
                <a:lnTo>
                  <a:pt x="2099802" y="1673859"/>
                </a:lnTo>
                <a:lnTo>
                  <a:pt x="2090269" y="1674495"/>
                </a:lnTo>
                <a:lnTo>
                  <a:pt x="2080419" y="1674813"/>
                </a:lnTo>
                <a:lnTo>
                  <a:pt x="2070886" y="1674495"/>
                </a:lnTo>
                <a:lnTo>
                  <a:pt x="2061035" y="1673859"/>
                </a:lnTo>
                <a:lnTo>
                  <a:pt x="2051820" y="1672905"/>
                </a:lnTo>
                <a:lnTo>
                  <a:pt x="2042287" y="1670997"/>
                </a:lnTo>
                <a:lnTo>
                  <a:pt x="2033072" y="1669089"/>
                </a:lnTo>
                <a:lnTo>
                  <a:pt x="2023856" y="1666226"/>
                </a:lnTo>
                <a:lnTo>
                  <a:pt x="2015277" y="1663364"/>
                </a:lnTo>
                <a:lnTo>
                  <a:pt x="2006697" y="1660184"/>
                </a:lnTo>
                <a:lnTo>
                  <a:pt x="1998435" y="1656049"/>
                </a:lnTo>
                <a:lnTo>
                  <a:pt x="1990173" y="1651915"/>
                </a:lnTo>
                <a:lnTo>
                  <a:pt x="1982229" y="1647462"/>
                </a:lnTo>
                <a:lnTo>
                  <a:pt x="1974285" y="1642374"/>
                </a:lnTo>
                <a:lnTo>
                  <a:pt x="1967294" y="1636967"/>
                </a:lnTo>
                <a:lnTo>
                  <a:pt x="1959985" y="1631561"/>
                </a:lnTo>
                <a:lnTo>
                  <a:pt x="1952994" y="1625518"/>
                </a:lnTo>
                <a:lnTo>
                  <a:pt x="1946321" y="1619476"/>
                </a:lnTo>
                <a:lnTo>
                  <a:pt x="1940284" y="1612479"/>
                </a:lnTo>
                <a:lnTo>
                  <a:pt x="1933928" y="1605800"/>
                </a:lnTo>
                <a:lnTo>
                  <a:pt x="1928526" y="1598485"/>
                </a:lnTo>
                <a:lnTo>
                  <a:pt x="1923124" y="1591489"/>
                </a:lnTo>
                <a:lnTo>
                  <a:pt x="1918040" y="1583538"/>
                </a:lnTo>
                <a:lnTo>
                  <a:pt x="1913591" y="1575587"/>
                </a:lnTo>
                <a:lnTo>
                  <a:pt x="1909460" y="1567318"/>
                </a:lnTo>
                <a:lnTo>
                  <a:pt x="1905647" y="1559049"/>
                </a:lnTo>
                <a:lnTo>
                  <a:pt x="1902470" y="1550144"/>
                </a:lnTo>
                <a:lnTo>
                  <a:pt x="1899610" y="1541558"/>
                </a:lnTo>
                <a:lnTo>
                  <a:pt x="1896750" y="1532653"/>
                </a:lnTo>
                <a:lnTo>
                  <a:pt x="1894843" y="1523430"/>
                </a:lnTo>
                <a:lnTo>
                  <a:pt x="1892937" y="1513889"/>
                </a:lnTo>
                <a:lnTo>
                  <a:pt x="1891983" y="1504666"/>
                </a:lnTo>
                <a:lnTo>
                  <a:pt x="1891348" y="1494807"/>
                </a:lnTo>
                <a:lnTo>
                  <a:pt x="1890712" y="1484948"/>
                </a:lnTo>
                <a:lnTo>
                  <a:pt x="1891348" y="1475407"/>
                </a:lnTo>
                <a:lnTo>
                  <a:pt x="1891983" y="1465548"/>
                </a:lnTo>
                <a:lnTo>
                  <a:pt x="1892937" y="1456325"/>
                </a:lnTo>
                <a:lnTo>
                  <a:pt x="1894843" y="1446784"/>
                </a:lnTo>
                <a:lnTo>
                  <a:pt x="1896750" y="1437561"/>
                </a:lnTo>
                <a:lnTo>
                  <a:pt x="1899610" y="1428656"/>
                </a:lnTo>
                <a:lnTo>
                  <a:pt x="1902470" y="1419751"/>
                </a:lnTo>
                <a:lnTo>
                  <a:pt x="1905647" y="1411164"/>
                </a:lnTo>
                <a:lnTo>
                  <a:pt x="1909460" y="1402577"/>
                </a:lnTo>
                <a:lnTo>
                  <a:pt x="1913591" y="1394626"/>
                </a:lnTo>
                <a:lnTo>
                  <a:pt x="1918040" y="1386676"/>
                </a:lnTo>
                <a:lnTo>
                  <a:pt x="1923124" y="1378725"/>
                </a:lnTo>
                <a:lnTo>
                  <a:pt x="1928526" y="1371410"/>
                </a:lnTo>
                <a:lnTo>
                  <a:pt x="1933928" y="1364413"/>
                </a:lnTo>
                <a:lnTo>
                  <a:pt x="1940284" y="1357099"/>
                </a:lnTo>
                <a:lnTo>
                  <a:pt x="1946321" y="1350738"/>
                </a:lnTo>
                <a:lnTo>
                  <a:pt x="1952994" y="1344695"/>
                </a:lnTo>
                <a:lnTo>
                  <a:pt x="1959985" y="1338653"/>
                </a:lnTo>
                <a:lnTo>
                  <a:pt x="1967294" y="1332610"/>
                </a:lnTo>
                <a:lnTo>
                  <a:pt x="1974285" y="1327840"/>
                </a:lnTo>
                <a:lnTo>
                  <a:pt x="1982229" y="1322751"/>
                </a:lnTo>
                <a:lnTo>
                  <a:pt x="1990173" y="1317981"/>
                </a:lnTo>
                <a:lnTo>
                  <a:pt x="1998435" y="1314164"/>
                </a:lnTo>
                <a:lnTo>
                  <a:pt x="2006697" y="1310030"/>
                </a:lnTo>
                <a:lnTo>
                  <a:pt x="2015277" y="1306849"/>
                </a:lnTo>
                <a:lnTo>
                  <a:pt x="2023856" y="1303669"/>
                </a:lnTo>
                <a:lnTo>
                  <a:pt x="2033072" y="1301125"/>
                </a:lnTo>
                <a:lnTo>
                  <a:pt x="2042287" y="1298899"/>
                </a:lnTo>
                <a:lnTo>
                  <a:pt x="2051820" y="1297308"/>
                </a:lnTo>
                <a:lnTo>
                  <a:pt x="2061035" y="1296036"/>
                </a:lnTo>
                <a:lnTo>
                  <a:pt x="2070886" y="1295400"/>
                </a:lnTo>
                <a:close/>
                <a:moveTo>
                  <a:pt x="559268" y="1295400"/>
                </a:moveTo>
                <a:lnTo>
                  <a:pt x="569437" y="1295400"/>
                </a:lnTo>
                <a:lnTo>
                  <a:pt x="578969" y="1295400"/>
                </a:lnTo>
                <a:lnTo>
                  <a:pt x="588502" y="1296036"/>
                </a:lnTo>
                <a:lnTo>
                  <a:pt x="598035" y="1297308"/>
                </a:lnTo>
                <a:lnTo>
                  <a:pt x="607568" y="1298899"/>
                </a:lnTo>
                <a:lnTo>
                  <a:pt x="616466" y="1301125"/>
                </a:lnTo>
                <a:lnTo>
                  <a:pt x="625363" y="1303669"/>
                </a:lnTo>
                <a:lnTo>
                  <a:pt x="634579" y="1306849"/>
                </a:lnTo>
                <a:lnTo>
                  <a:pt x="643158" y="1310030"/>
                </a:lnTo>
                <a:lnTo>
                  <a:pt x="651420" y="1314164"/>
                </a:lnTo>
                <a:lnTo>
                  <a:pt x="659682" y="1317981"/>
                </a:lnTo>
                <a:lnTo>
                  <a:pt x="667626" y="1322751"/>
                </a:lnTo>
                <a:lnTo>
                  <a:pt x="674935" y="1327840"/>
                </a:lnTo>
                <a:lnTo>
                  <a:pt x="682561" y="1332610"/>
                </a:lnTo>
                <a:lnTo>
                  <a:pt x="689870" y="1338653"/>
                </a:lnTo>
                <a:lnTo>
                  <a:pt x="696543" y="1344695"/>
                </a:lnTo>
                <a:lnTo>
                  <a:pt x="703216" y="1350738"/>
                </a:lnTo>
                <a:lnTo>
                  <a:pt x="709571" y="1357099"/>
                </a:lnTo>
                <a:lnTo>
                  <a:pt x="715291" y="1364413"/>
                </a:lnTo>
                <a:lnTo>
                  <a:pt x="721011" y="1371410"/>
                </a:lnTo>
                <a:lnTo>
                  <a:pt x="726413" y="1378725"/>
                </a:lnTo>
                <a:lnTo>
                  <a:pt x="731180" y="1386676"/>
                </a:lnTo>
                <a:lnTo>
                  <a:pt x="735946" y="1394626"/>
                </a:lnTo>
                <a:lnTo>
                  <a:pt x="740077" y="1402577"/>
                </a:lnTo>
                <a:lnTo>
                  <a:pt x="743890" y="1411164"/>
                </a:lnTo>
                <a:lnTo>
                  <a:pt x="747386" y="1419751"/>
                </a:lnTo>
                <a:lnTo>
                  <a:pt x="750246" y="1428656"/>
                </a:lnTo>
                <a:lnTo>
                  <a:pt x="752788" y="1437561"/>
                </a:lnTo>
                <a:lnTo>
                  <a:pt x="755012" y="1446784"/>
                </a:lnTo>
                <a:lnTo>
                  <a:pt x="756919" y="1456325"/>
                </a:lnTo>
                <a:lnTo>
                  <a:pt x="757872" y="1465548"/>
                </a:lnTo>
                <a:lnTo>
                  <a:pt x="758507" y="1475407"/>
                </a:lnTo>
                <a:lnTo>
                  <a:pt x="758825" y="1484948"/>
                </a:lnTo>
                <a:lnTo>
                  <a:pt x="758507" y="1494807"/>
                </a:lnTo>
                <a:lnTo>
                  <a:pt x="757872" y="1504666"/>
                </a:lnTo>
                <a:lnTo>
                  <a:pt x="756919" y="1513889"/>
                </a:lnTo>
                <a:lnTo>
                  <a:pt x="755012" y="1523430"/>
                </a:lnTo>
                <a:lnTo>
                  <a:pt x="752788" y="1532653"/>
                </a:lnTo>
                <a:lnTo>
                  <a:pt x="750246" y="1541558"/>
                </a:lnTo>
                <a:lnTo>
                  <a:pt x="747386" y="1550144"/>
                </a:lnTo>
                <a:lnTo>
                  <a:pt x="743890" y="1559049"/>
                </a:lnTo>
                <a:lnTo>
                  <a:pt x="740077" y="1567318"/>
                </a:lnTo>
                <a:lnTo>
                  <a:pt x="735946" y="1575587"/>
                </a:lnTo>
                <a:lnTo>
                  <a:pt x="731180" y="1583538"/>
                </a:lnTo>
                <a:lnTo>
                  <a:pt x="726413" y="1591489"/>
                </a:lnTo>
                <a:lnTo>
                  <a:pt x="721011" y="1598485"/>
                </a:lnTo>
                <a:lnTo>
                  <a:pt x="715291" y="1605800"/>
                </a:lnTo>
                <a:lnTo>
                  <a:pt x="709571" y="1612479"/>
                </a:lnTo>
                <a:lnTo>
                  <a:pt x="703216" y="1619476"/>
                </a:lnTo>
                <a:lnTo>
                  <a:pt x="696543" y="1625518"/>
                </a:lnTo>
                <a:lnTo>
                  <a:pt x="689870" y="1631561"/>
                </a:lnTo>
                <a:lnTo>
                  <a:pt x="682561" y="1636967"/>
                </a:lnTo>
                <a:lnTo>
                  <a:pt x="674935" y="1642374"/>
                </a:lnTo>
                <a:lnTo>
                  <a:pt x="667626" y="1647462"/>
                </a:lnTo>
                <a:lnTo>
                  <a:pt x="659682" y="1651915"/>
                </a:lnTo>
                <a:lnTo>
                  <a:pt x="651420" y="1656049"/>
                </a:lnTo>
                <a:lnTo>
                  <a:pt x="643158" y="1660184"/>
                </a:lnTo>
                <a:lnTo>
                  <a:pt x="634579" y="1663364"/>
                </a:lnTo>
                <a:lnTo>
                  <a:pt x="625363" y="1666226"/>
                </a:lnTo>
                <a:lnTo>
                  <a:pt x="616466" y="1669089"/>
                </a:lnTo>
                <a:lnTo>
                  <a:pt x="607568" y="1670997"/>
                </a:lnTo>
                <a:lnTo>
                  <a:pt x="598035" y="1672905"/>
                </a:lnTo>
                <a:lnTo>
                  <a:pt x="588502" y="1673859"/>
                </a:lnTo>
                <a:lnTo>
                  <a:pt x="578969" y="1674495"/>
                </a:lnTo>
                <a:lnTo>
                  <a:pt x="569437" y="1674813"/>
                </a:lnTo>
                <a:lnTo>
                  <a:pt x="559268" y="1674495"/>
                </a:lnTo>
                <a:lnTo>
                  <a:pt x="549735" y="1673859"/>
                </a:lnTo>
                <a:lnTo>
                  <a:pt x="540202" y="1672905"/>
                </a:lnTo>
                <a:lnTo>
                  <a:pt x="530669" y="1670997"/>
                </a:lnTo>
                <a:lnTo>
                  <a:pt x="521772" y="1669089"/>
                </a:lnTo>
                <a:lnTo>
                  <a:pt x="512874" y="1666226"/>
                </a:lnTo>
                <a:lnTo>
                  <a:pt x="503659" y="1663364"/>
                </a:lnTo>
                <a:lnTo>
                  <a:pt x="495079" y="1660184"/>
                </a:lnTo>
                <a:lnTo>
                  <a:pt x="486817" y="1656049"/>
                </a:lnTo>
                <a:lnTo>
                  <a:pt x="478555" y="1651915"/>
                </a:lnTo>
                <a:lnTo>
                  <a:pt x="470611" y="1647462"/>
                </a:lnTo>
                <a:lnTo>
                  <a:pt x="462985" y="1642374"/>
                </a:lnTo>
                <a:lnTo>
                  <a:pt x="455676" y="1636967"/>
                </a:lnTo>
                <a:lnTo>
                  <a:pt x="448368" y="1631561"/>
                </a:lnTo>
                <a:lnTo>
                  <a:pt x="441377" y="1625518"/>
                </a:lnTo>
                <a:lnTo>
                  <a:pt x="435021" y="1619476"/>
                </a:lnTo>
                <a:lnTo>
                  <a:pt x="428666" y="1612479"/>
                </a:lnTo>
                <a:lnTo>
                  <a:pt x="422946" y="1605800"/>
                </a:lnTo>
                <a:lnTo>
                  <a:pt x="416909" y="1598485"/>
                </a:lnTo>
                <a:lnTo>
                  <a:pt x="411507" y="1591489"/>
                </a:lnTo>
                <a:lnTo>
                  <a:pt x="407058" y="1583538"/>
                </a:lnTo>
                <a:lnTo>
                  <a:pt x="402291" y="1575587"/>
                </a:lnTo>
                <a:lnTo>
                  <a:pt x="397843" y="1567318"/>
                </a:lnTo>
                <a:lnTo>
                  <a:pt x="394347" y="1559049"/>
                </a:lnTo>
                <a:lnTo>
                  <a:pt x="390852" y="1550144"/>
                </a:lnTo>
                <a:lnTo>
                  <a:pt x="387992" y="1541558"/>
                </a:lnTo>
                <a:lnTo>
                  <a:pt x="385450" y="1532653"/>
                </a:lnTo>
                <a:lnTo>
                  <a:pt x="383225" y="1523430"/>
                </a:lnTo>
                <a:lnTo>
                  <a:pt x="381319" y="1513889"/>
                </a:lnTo>
                <a:lnTo>
                  <a:pt x="380366" y="1504666"/>
                </a:lnTo>
                <a:lnTo>
                  <a:pt x="379730" y="1494807"/>
                </a:lnTo>
                <a:lnTo>
                  <a:pt x="379412" y="1484948"/>
                </a:lnTo>
                <a:lnTo>
                  <a:pt x="379730" y="1475407"/>
                </a:lnTo>
                <a:lnTo>
                  <a:pt x="380366" y="1465548"/>
                </a:lnTo>
                <a:lnTo>
                  <a:pt x="381319" y="1456325"/>
                </a:lnTo>
                <a:lnTo>
                  <a:pt x="383225" y="1446784"/>
                </a:lnTo>
                <a:lnTo>
                  <a:pt x="385450" y="1437561"/>
                </a:lnTo>
                <a:lnTo>
                  <a:pt x="387992" y="1428656"/>
                </a:lnTo>
                <a:lnTo>
                  <a:pt x="390852" y="1419751"/>
                </a:lnTo>
                <a:lnTo>
                  <a:pt x="394347" y="1411164"/>
                </a:lnTo>
                <a:lnTo>
                  <a:pt x="397843" y="1402577"/>
                </a:lnTo>
                <a:lnTo>
                  <a:pt x="402291" y="1394626"/>
                </a:lnTo>
                <a:lnTo>
                  <a:pt x="407058" y="1386676"/>
                </a:lnTo>
                <a:lnTo>
                  <a:pt x="411507" y="1378725"/>
                </a:lnTo>
                <a:lnTo>
                  <a:pt x="416909" y="1371410"/>
                </a:lnTo>
                <a:lnTo>
                  <a:pt x="422946" y="1364413"/>
                </a:lnTo>
                <a:lnTo>
                  <a:pt x="428666" y="1357099"/>
                </a:lnTo>
                <a:lnTo>
                  <a:pt x="435021" y="1350738"/>
                </a:lnTo>
                <a:lnTo>
                  <a:pt x="441377" y="1344695"/>
                </a:lnTo>
                <a:lnTo>
                  <a:pt x="448368" y="1338653"/>
                </a:lnTo>
                <a:lnTo>
                  <a:pt x="455676" y="1332610"/>
                </a:lnTo>
                <a:lnTo>
                  <a:pt x="462985" y="1327840"/>
                </a:lnTo>
                <a:lnTo>
                  <a:pt x="470611" y="1322751"/>
                </a:lnTo>
                <a:lnTo>
                  <a:pt x="478555" y="1317981"/>
                </a:lnTo>
                <a:lnTo>
                  <a:pt x="486817" y="1314164"/>
                </a:lnTo>
                <a:lnTo>
                  <a:pt x="495079" y="1310030"/>
                </a:lnTo>
                <a:lnTo>
                  <a:pt x="503659" y="1306849"/>
                </a:lnTo>
                <a:lnTo>
                  <a:pt x="512874" y="1303669"/>
                </a:lnTo>
                <a:lnTo>
                  <a:pt x="521772" y="1301125"/>
                </a:lnTo>
                <a:lnTo>
                  <a:pt x="530669" y="1298899"/>
                </a:lnTo>
                <a:lnTo>
                  <a:pt x="540202" y="1297308"/>
                </a:lnTo>
                <a:lnTo>
                  <a:pt x="549735" y="1296036"/>
                </a:lnTo>
                <a:lnTo>
                  <a:pt x="559268" y="1295400"/>
                </a:lnTo>
                <a:close/>
                <a:moveTo>
                  <a:pt x="1493842" y="393700"/>
                </a:moveTo>
                <a:lnTo>
                  <a:pt x="1493842" y="648756"/>
                </a:lnTo>
                <a:lnTo>
                  <a:pt x="1238250" y="648756"/>
                </a:lnTo>
                <a:lnTo>
                  <a:pt x="1238250" y="894295"/>
                </a:lnTo>
                <a:lnTo>
                  <a:pt x="1493842" y="894295"/>
                </a:lnTo>
                <a:lnTo>
                  <a:pt x="1493842" y="1149350"/>
                </a:lnTo>
                <a:lnTo>
                  <a:pt x="1740214" y="1149350"/>
                </a:lnTo>
                <a:lnTo>
                  <a:pt x="1740214" y="894295"/>
                </a:lnTo>
                <a:lnTo>
                  <a:pt x="1995488" y="894295"/>
                </a:lnTo>
                <a:lnTo>
                  <a:pt x="1995488" y="648756"/>
                </a:lnTo>
                <a:lnTo>
                  <a:pt x="1740214" y="648756"/>
                </a:lnTo>
                <a:lnTo>
                  <a:pt x="1740214" y="393700"/>
                </a:lnTo>
                <a:lnTo>
                  <a:pt x="1493842" y="393700"/>
                </a:lnTo>
                <a:close/>
                <a:moveTo>
                  <a:pt x="554872" y="306387"/>
                </a:moveTo>
                <a:lnTo>
                  <a:pt x="544412" y="306705"/>
                </a:lnTo>
                <a:lnTo>
                  <a:pt x="532368" y="307974"/>
                </a:lnTo>
                <a:lnTo>
                  <a:pt x="525395" y="308926"/>
                </a:lnTo>
                <a:lnTo>
                  <a:pt x="518739" y="309877"/>
                </a:lnTo>
                <a:lnTo>
                  <a:pt x="511131" y="311464"/>
                </a:lnTo>
                <a:lnTo>
                  <a:pt x="503524" y="313367"/>
                </a:lnTo>
                <a:lnTo>
                  <a:pt x="495600" y="315271"/>
                </a:lnTo>
                <a:lnTo>
                  <a:pt x="487676" y="317809"/>
                </a:lnTo>
                <a:lnTo>
                  <a:pt x="479752" y="320665"/>
                </a:lnTo>
                <a:lnTo>
                  <a:pt x="471511" y="324155"/>
                </a:lnTo>
                <a:lnTo>
                  <a:pt x="463587" y="327963"/>
                </a:lnTo>
                <a:lnTo>
                  <a:pt x="455980" y="332405"/>
                </a:lnTo>
                <a:lnTo>
                  <a:pt x="448056" y="336846"/>
                </a:lnTo>
                <a:lnTo>
                  <a:pt x="440449" y="342240"/>
                </a:lnTo>
                <a:lnTo>
                  <a:pt x="433159" y="348586"/>
                </a:lnTo>
                <a:lnTo>
                  <a:pt x="426186" y="354932"/>
                </a:lnTo>
                <a:lnTo>
                  <a:pt x="419213" y="362229"/>
                </a:lnTo>
                <a:lnTo>
                  <a:pt x="412873" y="370161"/>
                </a:lnTo>
                <a:lnTo>
                  <a:pt x="406851" y="378728"/>
                </a:lnTo>
                <a:lnTo>
                  <a:pt x="401146" y="387929"/>
                </a:lnTo>
                <a:lnTo>
                  <a:pt x="398610" y="393006"/>
                </a:lnTo>
                <a:lnTo>
                  <a:pt x="396708" y="398400"/>
                </a:lnTo>
                <a:lnTo>
                  <a:pt x="394490" y="403476"/>
                </a:lnTo>
                <a:lnTo>
                  <a:pt x="392271" y="409187"/>
                </a:lnTo>
                <a:lnTo>
                  <a:pt x="390369" y="414898"/>
                </a:lnTo>
                <a:lnTo>
                  <a:pt x="388784" y="420927"/>
                </a:lnTo>
                <a:lnTo>
                  <a:pt x="386883" y="427272"/>
                </a:lnTo>
                <a:lnTo>
                  <a:pt x="385932" y="433618"/>
                </a:lnTo>
                <a:lnTo>
                  <a:pt x="369450" y="491364"/>
                </a:lnTo>
                <a:lnTo>
                  <a:pt x="298450" y="771525"/>
                </a:lnTo>
                <a:lnTo>
                  <a:pt x="335535" y="771525"/>
                </a:lnTo>
                <a:lnTo>
                  <a:pt x="858838" y="771525"/>
                </a:lnTo>
                <a:lnTo>
                  <a:pt x="858838" y="306387"/>
                </a:lnTo>
                <a:lnTo>
                  <a:pt x="569769" y="306387"/>
                </a:lnTo>
                <a:lnTo>
                  <a:pt x="562796" y="306387"/>
                </a:lnTo>
                <a:lnTo>
                  <a:pt x="554872" y="306387"/>
                </a:lnTo>
                <a:close/>
                <a:moveTo>
                  <a:pt x="863817" y="0"/>
                </a:moveTo>
                <a:lnTo>
                  <a:pt x="870801" y="0"/>
                </a:lnTo>
                <a:lnTo>
                  <a:pt x="877786" y="0"/>
                </a:lnTo>
                <a:lnTo>
                  <a:pt x="884770" y="635"/>
                </a:lnTo>
                <a:lnTo>
                  <a:pt x="891119" y="1588"/>
                </a:lnTo>
                <a:lnTo>
                  <a:pt x="898103" y="2541"/>
                </a:lnTo>
                <a:lnTo>
                  <a:pt x="904452" y="4446"/>
                </a:lnTo>
                <a:lnTo>
                  <a:pt x="910802" y="6034"/>
                </a:lnTo>
                <a:lnTo>
                  <a:pt x="917151" y="7939"/>
                </a:lnTo>
                <a:lnTo>
                  <a:pt x="923183" y="10480"/>
                </a:lnTo>
                <a:lnTo>
                  <a:pt x="929215" y="13338"/>
                </a:lnTo>
                <a:lnTo>
                  <a:pt x="934929" y="16196"/>
                </a:lnTo>
                <a:lnTo>
                  <a:pt x="940643" y="19372"/>
                </a:lnTo>
                <a:lnTo>
                  <a:pt x="946040" y="23183"/>
                </a:lnTo>
                <a:lnTo>
                  <a:pt x="951437" y="26676"/>
                </a:lnTo>
                <a:lnTo>
                  <a:pt x="956516" y="30487"/>
                </a:lnTo>
                <a:lnTo>
                  <a:pt x="961596" y="34932"/>
                </a:lnTo>
                <a:lnTo>
                  <a:pt x="966358" y="39696"/>
                </a:lnTo>
                <a:lnTo>
                  <a:pt x="970485" y="44142"/>
                </a:lnTo>
                <a:lnTo>
                  <a:pt x="974929" y="48905"/>
                </a:lnTo>
                <a:lnTo>
                  <a:pt x="978739" y="53986"/>
                </a:lnTo>
                <a:lnTo>
                  <a:pt x="982866" y="59385"/>
                </a:lnTo>
                <a:lnTo>
                  <a:pt x="986040" y="64784"/>
                </a:lnTo>
                <a:lnTo>
                  <a:pt x="989215" y="70500"/>
                </a:lnTo>
                <a:lnTo>
                  <a:pt x="992707" y="76216"/>
                </a:lnTo>
                <a:lnTo>
                  <a:pt x="994929" y="82250"/>
                </a:lnTo>
                <a:lnTo>
                  <a:pt x="997469" y="88601"/>
                </a:lnTo>
                <a:lnTo>
                  <a:pt x="999691" y="94635"/>
                </a:lnTo>
                <a:lnTo>
                  <a:pt x="1001596" y="100986"/>
                </a:lnTo>
                <a:lnTo>
                  <a:pt x="1002866" y="107655"/>
                </a:lnTo>
                <a:lnTo>
                  <a:pt x="1004136" y="114324"/>
                </a:lnTo>
                <a:lnTo>
                  <a:pt x="1005088" y="121310"/>
                </a:lnTo>
                <a:lnTo>
                  <a:pt x="1005406" y="127979"/>
                </a:lnTo>
                <a:lnTo>
                  <a:pt x="1005723" y="134966"/>
                </a:lnTo>
                <a:lnTo>
                  <a:pt x="1005723" y="146398"/>
                </a:lnTo>
                <a:lnTo>
                  <a:pt x="2451767" y="146398"/>
                </a:lnTo>
                <a:lnTo>
                  <a:pt x="2462243" y="146715"/>
                </a:lnTo>
                <a:lnTo>
                  <a:pt x="2472720" y="147033"/>
                </a:lnTo>
                <a:lnTo>
                  <a:pt x="2482879" y="147986"/>
                </a:lnTo>
                <a:lnTo>
                  <a:pt x="2492402" y="148621"/>
                </a:lnTo>
                <a:lnTo>
                  <a:pt x="2502244" y="149891"/>
                </a:lnTo>
                <a:lnTo>
                  <a:pt x="2511133" y="151479"/>
                </a:lnTo>
                <a:lnTo>
                  <a:pt x="2520339" y="152749"/>
                </a:lnTo>
                <a:lnTo>
                  <a:pt x="2529228" y="154972"/>
                </a:lnTo>
                <a:lnTo>
                  <a:pt x="2537799" y="157195"/>
                </a:lnTo>
                <a:lnTo>
                  <a:pt x="2546053" y="159418"/>
                </a:lnTo>
                <a:lnTo>
                  <a:pt x="2553990" y="162276"/>
                </a:lnTo>
                <a:lnTo>
                  <a:pt x="2561927" y="165134"/>
                </a:lnTo>
                <a:lnTo>
                  <a:pt x="2569546" y="168310"/>
                </a:lnTo>
                <a:lnTo>
                  <a:pt x="2577165" y="171486"/>
                </a:lnTo>
                <a:lnTo>
                  <a:pt x="2584149" y="175296"/>
                </a:lnTo>
                <a:lnTo>
                  <a:pt x="2591133" y="178790"/>
                </a:lnTo>
                <a:lnTo>
                  <a:pt x="2597800" y="183235"/>
                </a:lnTo>
                <a:lnTo>
                  <a:pt x="2604467" y="187046"/>
                </a:lnTo>
                <a:lnTo>
                  <a:pt x="2610499" y="191810"/>
                </a:lnTo>
                <a:lnTo>
                  <a:pt x="2616531" y="196256"/>
                </a:lnTo>
                <a:lnTo>
                  <a:pt x="2622562" y="201019"/>
                </a:lnTo>
                <a:lnTo>
                  <a:pt x="2628277" y="206100"/>
                </a:lnTo>
                <a:lnTo>
                  <a:pt x="2633673" y="211499"/>
                </a:lnTo>
                <a:lnTo>
                  <a:pt x="2639070" y="216897"/>
                </a:lnTo>
                <a:lnTo>
                  <a:pt x="2644150" y="222614"/>
                </a:lnTo>
                <a:lnTo>
                  <a:pt x="2649229" y="228330"/>
                </a:lnTo>
                <a:lnTo>
                  <a:pt x="2653991" y="234363"/>
                </a:lnTo>
                <a:lnTo>
                  <a:pt x="2658118" y="240715"/>
                </a:lnTo>
                <a:lnTo>
                  <a:pt x="2662880" y="247066"/>
                </a:lnTo>
                <a:lnTo>
                  <a:pt x="2667007" y="253417"/>
                </a:lnTo>
                <a:lnTo>
                  <a:pt x="2671134" y="260404"/>
                </a:lnTo>
                <a:lnTo>
                  <a:pt x="2674943" y="267390"/>
                </a:lnTo>
                <a:lnTo>
                  <a:pt x="2678753" y="274377"/>
                </a:lnTo>
                <a:lnTo>
                  <a:pt x="2681928" y="281681"/>
                </a:lnTo>
                <a:lnTo>
                  <a:pt x="2688912" y="296606"/>
                </a:lnTo>
                <a:lnTo>
                  <a:pt x="2694626" y="312167"/>
                </a:lnTo>
                <a:lnTo>
                  <a:pt x="2700023" y="328363"/>
                </a:lnTo>
                <a:lnTo>
                  <a:pt x="2705103" y="345194"/>
                </a:lnTo>
                <a:lnTo>
                  <a:pt x="2709229" y="362660"/>
                </a:lnTo>
                <a:lnTo>
                  <a:pt x="2713039" y="380126"/>
                </a:lnTo>
                <a:lnTo>
                  <a:pt x="2716214" y="398545"/>
                </a:lnTo>
                <a:lnTo>
                  <a:pt x="2719071" y="417281"/>
                </a:lnTo>
                <a:lnTo>
                  <a:pt x="2721293" y="436335"/>
                </a:lnTo>
                <a:lnTo>
                  <a:pt x="2723198" y="456024"/>
                </a:lnTo>
                <a:lnTo>
                  <a:pt x="2724785" y="475713"/>
                </a:lnTo>
                <a:lnTo>
                  <a:pt x="2725738" y="496355"/>
                </a:lnTo>
                <a:lnTo>
                  <a:pt x="2726690" y="516997"/>
                </a:lnTo>
                <a:lnTo>
                  <a:pt x="2727007" y="537638"/>
                </a:lnTo>
                <a:lnTo>
                  <a:pt x="2727325" y="558915"/>
                </a:lnTo>
                <a:lnTo>
                  <a:pt x="2727325" y="1132121"/>
                </a:lnTo>
                <a:lnTo>
                  <a:pt x="2727325" y="1142283"/>
                </a:lnTo>
                <a:lnTo>
                  <a:pt x="2727007" y="1152445"/>
                </a:lnTo>
                <a:lnTo>
                  <a:pt x="2726373" y="1161972"/>
                </a:lnTo>
                <a:lnTo>
                  <a:pt x="2725420" y="1172134"/>
                </a:lnTo>
                <a:lnTo>
                  <a:pt x="2724468" y="1181979"/>
                </a:lnTo>
                <a:lnTo>
                  <a:pt x="2722881" y="1191505"/>
                </a:lnTo>
                <a:lnTo>
                  <a:pt x="2721611" y="1201350"/>
                </a:lnTo>
                <a:lnTo>
                  <a:pt x="2719706" y="1210877"/>
                </a:lnTo>
                <a:lnTo>
                  <a:pt x="2717801" y="1220404"/>
                </a:lnTo>
                <a:lnTo>
                  <a:pt x="2715896" y="1229613"/>
                </a:lnTo>
                <a:lnTo>
                  <a:pt x="2713357" y="1239140"/>
                </a:lnTo>
                <a:lnTo>
                  <a:pt x="2710817" y="1248350"/>
                </a:lnTo>
                <a:lnTo>
                  <a:pt x="2707960" y="1257242"/>
                </a:lnTo>
                <a:lnTo>
                  <a:pt x="2705103" y="1266768"/>
                </a:lnTo>
                <a:lnTo>
                  <a:pt x="2701928" y="1275660"/>
                </a:lnTo>
                <a:lnTo>
                  <a:pt x="2698119" y="1284235"/>
                </a:lnTo>
                <a:lnTo>
                  <a:pt x="2694626" y="1293444"/>
                </a:lnTo>
                <a:lnTo>
                  <a:pt x="2691134" y="1302018"/>
                </a:lnTo>
                <a:lnTo>
                  <a:pt x="2687007" y="1310593"/>
                </a:lnTo>
                <a:lnTo>
                  <a:pt x="2682880" y="1318849"/>
                </a:lnTo>
                <a:lnTo>
                  <a:pt x="2673674" y="1335363"/>
                </a:lnTo>
                <a:lnTo>
                  <a:pt x="2664150" y="1351558"/>
                </a:lnTo>
                <a:lnTo>
                  <a:pt x="2653673" y="1367437"/>
                </a:lnTo>
                <a:lnTo>
                  <a:pt x="2642880" y="1382680"/>
                </a:lnTo>
                <a:lnTo>
                  <a:pt x="2630816" y="1396970"/>
                </a:lnTo>
                <a:lnTo>
                  <a:pt x="2618753" y="1410943"/>
                </a:lnTo>
                <a:lnTo>
                  <a:pt x="2605737" y="1424598"/>
                </a:lnTo>
                <a:lnTo>
                  <a:pt x="2592086" y="1437619"/>
                </a:lnTo>
                <a:lnTo>
                  <a:pt x="2578117" y="1449686"/>
                </a:lnTo>
                <a:lnTo>
                  <a:pt x="2563514" y="1461436"/>
                </a:lnTo>
                <a:lnTo>
                  <a:pt x="2548276" y="1472233"/>
                </a:lnTo>
                <a:lnTo>
                  <a:pt x="2532403" y="1482395"/>
                </a:lnTo>
                <a:lnTo>
                  <a:pt x="2516212" y="1492240"/>
                </a:lnTo>
                <a:lnTo>
                  <a:pt x="2499704" y="1500814"/>
                </a:lnTo>
                <a:lnTo>
                  <a:pt x="2491450" y="1505260"/>
                </a:lnTo>
                <a:lnTo>
                  <a:pt x="2482879" y="1509071"/>
                </a:lnTo>
                <a:lnTo>
                  <a:pt x="2473989" y="1512882"/>
                </a:lnTo>
                <a:lnTo>
                  <a:pt x="2465101" y="1516375"/>
                </a:lnTo>
                <a:lnTo>
                  <a:pt x="2456211" y="1519551"/>
                </a:lnTo>
                <a:lnTo>
                  <a:pt x="2447323" y="1522726"/>
                </a:lnTo>
                <a:lnTo>
                  <a:pt x="2438116" y="1525902"/>
                </a:lnTo>
                <a:lnTo>
                  <a:pt x="2428910" y="1528442"/>
                </a:lnTo>
                <a:lnTo>
                  <a:pt x="2420021" y="1530983"/>
                </a:lnTo>
                <a:lnTo>
                  <a:pt x="2410497" y="1533523"/>
                </a:lnTo>
                <a:lnTo>
                  <a:pt x="2400973" y="1535746"/>
                </a:lnTo>
                <a:lnTo>
                  <a:pt x="2391449" y="1537652"/>
                </a:lnTo>
                <a:lnTo>
                  <a:pt x="2381925" y="1539240"/>
                </a:lnTo>
                <a:lnTo>
                  <a:pt x="2381197" y="1539358"/>
                </a:lnTo>
                <a:lnTo>
                  <a:pt x="2382196" y="1532525"/>
                </a:lnTo>
                <a:lnTo>
                  <a:pt x="2384422" y="1516666"/>
                </a:lnTo>
                <a:lnTo>
                  <a:pt x="2385694" y="1500807"/>
                </a:lnTo>
                <a:lnTo>
                  <a:pt x="2386012" y="1484948"/>
                </a:lnTo>
                <a:lnTo>
                  <a:pt x="2385694" y="1469089"/>
                </a:lnTo>
                <a:lnTo>
                  <a:pt x="2384422" y="1453548"/>
                </a:lnTo>
                <a:lnTo>
                  <a:pt x="2382196" y="1437689"/>
                </a:lnTo>
                <a:lnTo>
                  <a:pt x="2379970" y="1422465"/>
                </a:lnTo>
                <a:lnTo>
                  <a:pt x="2376155" y="1407557"/>
                </a:lnTo>
                <a:lnTo>
                  <a:pt x="2372021" y="1392650"/>
                </a:lnTo>
                <a:lnTo>
                  <a:pt x="2367251" y="1378377"/>
                </a:lnTo>
                <a:lnTo>
                  <a:pt x="2361527" y="1364421"/>
                </a:lnTo>
                <a:lnTo>
                  <a:pt x="2355485" y="1350466"/>
                </a:lnTo>
                <a:lnTo>
                  <a:pt x="2348490" y="1337144"/>
                </a:lnTo>
                <a:lnTo>
                  <a:pt x="2340858" y="1324140"/>
                </a:lnTo>
                <a:lnTo>
                  <a:pt x="2332908" y="1311453"/>
                </a:lnTo>
                <a:lnTo>
                  <a:pt x="2324005" y="1299400"/>
                </a:lnTo>
                <a:lnTo>
                  <a:pt x="2315101" y="1287665"/>
                </a:lnTo>
                <a:lnTo>
                  <a:pt x="2305244" y="1276246"/>
                </a:lnTo>
                <a:lnTo>
                  <a:pt x="2294750" y="1265463"/>
                </a:lnTo>
                <a:lnTo>
                  <a:pt x="2283938" y="1255313"/>
                </a:lnTo>
                <a:lnTo>
                  <a:pt x="2272809" y="1245480"/>
                </a:lnTo>
                <a:lnTo>
                  <a:pt x="2261043" y="1236600"/>
                </a:lnTo>
                <a:lnTo>
                  <a:pt x="2248642" y="1227401"/>
                </a:lnTo>
                <a:lnTo>
                  <a:pt x="2236240" y="1219789"/>
                </a:lnTo>
                <a:lnTo>
                  <a:pt x="2223203" y="1212177"/>
                </a:lnTo>
                <a:lnTo>
                  <a:pt x="2209848" y="1205199"/>
                </a:lnTo>
                <a:lnTo>
                  <a:pt x="2195856" y="1199173"/>
                </a:lnTo>
                <a:lnTo>
                  <a:pt x="2181865" y="1193464"/>
                </a:lnTo>
                <a:lnTo>
                  <a:pt x="2167237" y="1188706"/>
                </a:lnTo>
                <a:lnTo>
                  <a:pt x="2152610" y="1184583"/>
                </a:lnTo>
                <a:lnTo>
                  <a:pt x="2137347" y="1180777"/>
                </a:lnTo>
                <a:lnTo>
                  <a:pt x="2122401" y="1178239"/>
                </a:lnTo>
                <a:lnTo>
                  <a:pt x="2106502" y="1176019"/>
                </a:lnTo>
                <a:lnTo>
                  <a:pt x="2090921" y="1175067"/>
                </a:lnTo>
                <a:lnTo>
                  <a:pt x="2074703" y="1174750"/>
                </a:lnTo>
                <a:lnTo>
                  <a:pt x="2058804" y="1175067"/>
                </a:lnTo>
                <a:lnTo>
                  <a:pt x="2043223" y="1176019"/>
                </a:lnTo>
                <a:lnTo>
                  <a:pt x="2027641" y="1178239"/>
                </a:lnTo>
                <a:lnTo>
                  <a:pt x="2012060" y="1180777"/>
                </a:lnTo>
                <a:lnTo>
                  <a:pt x="1997114" y="1184583"/>
                </a:lnTo>
                <a:lnTo>
                  <a:pt x="1982169" y="1188706"/>
                </a:lnTo>
                <a:lnTo>
                  <a:pt x="1967860" y="1193464"/>
                </a:lnTo>
                <a:lnTo>
                  <a:pt x="1965908" y="1194260"/>
                </a:lnTo>
                <a:lnTo>
                  <a:pt x="1960017" y="1196269"/>
                </a:lnTo>
                <a:lnTo>
                  <a:pt x="1946684" y="1201668"/>
                </a:lnTo>
                <a:lnTo>
                  <a:pt x="1933350" y="1207384"/>
                </a:lnTo>
                <a:lnTo>
                  <a:pt x="1920652" y="1214370"/>
                </a:lnTo>
                <a:lnTo>
                  <a:pt x="1908271" y="1221357"/>
                </a:lnTo>
                <a:lnTo>
                  <a:pt x="1896207" y="1228978"/>
                </a:lnTo>
                <a:lnTo>
                  <a:pt x="1884461" y="1237235"/>
                </a:lnTo>
                <a:lnTo>
                  <a:pt x="1873032" y="1246127"/>
                </a:lnTo>
                <a:lnTo>
                  <a:pt x="1862238" y="1255654"/>
                </a:lnTo>
                <a:lnTo>
                  <a:pt x="1851762" y="1265498"/>
                </a:lnTo>
                <a:lnTo>
                  <a:pt x="1842238" y="1275660"/>
                </a:lnTo>
                <a:lnTo>
                  <a:pt x="1832714" y="1286458"/>
                </a:lnTo>
                <a:lnTo>
                  <a:pt x="1823825" y="1297890"/>
                </a:lnTo>
                <a:lnTo>
                  <a:pt x="1815571" y="1309640"/>
                </a:lnTo>
                <a:lnTo>
                  <a:pt x="1807952" y="1321707"/>
                </a:lnTo>
                <a:lnTo>
                  <a:pt x="1800651" y="1334410"/>
                </a:lnTo>
                <a:lnTo>
                  <a:pt x="1793984" y="1346795"/>
                </a:lnTo>
                <a:lnTo>
                  <a:pt x="1788270" y="1360133"/>
                </a:lnTo>
                <a:lnTo>
                  <a:pt x="1782873" y="1373788"/>
                </a:lnTo>
                <a:lnTo>
                  <a:pt x="1778111" y="1387443"/>
                </a:lnTo>
                <a:lnTo>
                  <a:pt x="1774301" y="1401734"/>
                </a:lnTo>
                <a:lnTo>
                  <a:pt x="1770492" y="1416024"/>
                </a:lnTo>
                <a:lnTo>
                  <a:pt x="1767952" y="1430632"/>
                </a:lnTo>
                <a:lnTo>
                  <a:pt x="1767227" y="1437601"/>
                </a:lnTo>
                <a:lnTo>
                  <a:pt x="1767210" y="1437689"/>
                </a:lnTo>
                <a:lnTo>
                  <a:pt x="1765302" y="1453548"/>
                </a:lnTo>
                <a:lnTo>
                  <a:pt x="1764030" y="1469089"/>
                </a:lnTo>
                <a:lnTo>
                  <a:pt x="1763712" y="1484948"/>
                </a:lnTo>
                <a:lnTo>
                  <a:pt x="1764030" y="1500807"/>
                </a:lnTo>
                <a:lnTo>
                  <a:pt x="1765302" y="1516666"/>
                </a:lnTo>
                <a:lnTo>
                  <a:pt x="1767210" y="1532525"/>
                </a:lnTo>
                <a:lnTo>
                  <a:pt x="1769487" y="1544638"/>
                </a:lnTo>
                <a:lnTo>
                  <a:pt x="875287" y="1544638"/>
                </a:lnTo>
                <a:lnTo>
                  <a:pt x="877564" y="1532525"/>
                </a:lnTo>
                <a:lnTo>
                  <a:pt x="879154" y="1516666"/>
                </a:lnTo>
                <a:lnTo>
                  <a:pt x="880426" y="1500807"/>
                </a:lnTo>
                <a:lnTo>
                  <a:pt x="881062" y="1484948"/>
                </a:lnTo>
                <a:lnTo>
                  <a:pt x="880426" y="1469089"/>
                </a:lnTo>
                <a:lnTo>
                  <a:pt x="879154" y="1453548"/>
                </a:lnTo>
                <a:lnTo>
                  <a:pt x="877564" y="1437689"/>
                </a:lnTo>
                <a:lnTo>
                  <a:pt x="874702" y="1422465"/>
                </a:lnTo>
                <a:lnTo>
                  <a:pt x="870887" y="1407557"/>
                </a:lnTo>
                <a:lnTo>
                  <a:pt x="867071" y="1392650"/>
                </a:lnTo>
                <a:lnTo>
                  <a:pt x="861983" y="1378377"/>
                </a:lnTo>
                <a:lnTo>
                  <a:pt x="856577" y="1364421"/>
                </a:lnTo>
                <a:lnTo>
                  <a:pt x="850218" y="1350466"/>
                </a:lnTo>
                <a:lnTo>
                  <a:pt x="843222" y="1337144"/>
                </a:lnTo>
                <a:lnTo>
                  <a:pt x="835590" y="1324140"/>
                </a:lnTo>
                <a:lnTo>
                  <a:pt x="827640" y="1311453"/>
                </a:lnTo>
                <a:lnTo>
                  <a:pt x="819055" y="1299400"/>
                </a:lnTo>
                <a:lnTo>
                  <a:pt x="809833" y="1287665"/>
                </a:lnTo>
                <a:lnTo>
                  <a:pt x="799976" y="1276246"/>
                </a:lnTo>
                <a:lnTo>
                  <a:pt x="789482" y="1265463"/>
                </a:lnTo>
                <a:lnTo>
                  <a:pt x="778671" y="1255313"/>
                </a:lnTo>
                <a:lnTo>
                  <a:pt x="767541" y="1245480"/>
                </a:lnTo>
                <a:lnTo>
                  <a:pt x="756093" y="1236600"/>
                </a:lnTo>
                <a:lnTo>
                  <a:pt x="744010" y="1227401"/>
                </a:lnTo>
                <a:lnTo>
                  <a:pt x="731290" y="1219789"/>
                </a:lnTo>
                <a:lnTo>
                  <a:pt x="717935" y="1212177"/>
                </a:lnTo>
                <a:lnTo>
                  <a:pt x="704580" y="1205199"/>
                </a:lnTo>
                <a:lnTo>
                  <a:pt x="690906" y="1199173"/>
                </a:lnTo>
                <a:lnTo>
                  <a:pt x="676915" y="1193464"/>
                </a:lnTo>
                <a:lnTo>
                  <a:pt x="661969" y="1188706"/>
                </a:lnTo>
                <a:lnTo>
                  <a:pt x="647342" y="1184583"/>
                </a:lnTo>
                <a:lnTo>
                  <a:pt x="632715" y="1180777"/>
                </a:lnTo>
                <a:lnTo>
                  <a:pt x="617133" y="1178239"/>
                </a:lnTo>
                <a:lnTo>
                  <a:pt x="601552" y="1176019"/>
                </a:lnTo>
                <a:lnTo>
                  <a:pt x="585653" y="1175067"/>
                </a:lnTo>
                <a:lnTo>
                  <a:pt x="570071" y="1174750"/>
                </a:lnTo>
                <a:lnTo>
                  <a:pt x="553854" y="1175067"/>
                </a:lnTo>
                <a:lnTo>
                  <a:pt x="537955" y="1176019"/>
                </a:lnTo>
                <a:lnTo>
                  <a:pt x="522373" y="1178239"/>
                </a:lnTo>
                <a:lnTo>
                  <a:pt x="506792" y="1180777"/>
                </a:lnTo>
                <a:lnTo>
                  <a:pt x="492164" y="1184583"/>
                </a:lnTo>
                <a:lnTo>
                  <a:pt x="477219" y="1188706"/>
                </a:lnTo>
                <a:lnTo>
                  <a:pt x="462592" y="1193464"/>
                </a:lnTo>
                <a:lnTo>
                  <a:pt x="448600" y="1199173"/>
                </a:lnTo>
                <a:lnTo>
                  <a:pt x="434927" y="1205199"/>
                </a:lnTo>
                <a:lnTo>
                  <a:pt x="421571" y="1212177"/>
                </a:lnTo>
                <a:lnTo>
                  <a:pt x="408534" y="1219789"/>
                </a:lnTo>
                <a:lnTo>
                  <a:pt x="395497" y="1227401"/>
                </a:lnTo>
                <a:lnTo>
                  <a:pt x="383731" y="1236600"/>
                </a:lnTo>
                <a:lnTo>
                  <a:pt x="371966" y="1245480"/>
                </a:lnTo>
                <a:lnTo>
                  <a:pt x="360836" y="1255313"/>
                </a:lnTo>
                <a:lnTo>
                  <a:pt x="350024" y="1265463"/>
                </a:lnTo>
                <a:lnTo>
                  <a:pt x="339531" y="1276246"/>
                </a:lnTo>
                <a:lnTo>
                  <a:pt x="329673" y="1287665"/>
                </a:lnTo>
                <a:lnTo>
                  <a:pt x="320452" y="1299400"/>
                </a:lnTo>
                <a:lnTo>
                  <a:pt x="311866" y="1311453"/>
                </a:lnTo>
                <a:lnTo>
                  <a:pt x="303916" y="1324140"/>
                </a:lnTo>
                <a:lnTo>
                  <a:pt x="296285" y="1337144"/>
                </a:lnTo>
                <a:lnTo>
                  <a:pt x="289289" y="1350466"/>
                </a:lnTo>
                <a:lnTo>
                  <a:pt x="282929" y="1364421"/>
                </a:lnTo>
                <a:lnTo>
                  <a:pt x="277523" y="1378377"/>
                </a:lnTo>
                <a:lnTo>
                  <a:pt x="272436" y="1392650"/>
                </a:lnTo>
                <a:lnTo>
                  <a:pt x="268620" y="1407557"/>
                </a:lnTo>
                <a:lnTo>
                  <a:pt x="264804" y="1422465"/>
                </a:lnTo>
                <a:lnTo>
                  <a:pt x="261942" y="1437689"/>
                </a:lnTo>
                <a:lnTo>
                  <a:pt x="260352" y="1453548"/>
                </a:lnTo>
                <a:lnTo>
                  <a:pt x="259080" y="1469089"/>
                </a:lnTo>
                <a:lnTo>
                  <a:pt x="258762" y="1484948"/>
                </a:lnTo>
                <a:lnTo>
                  <a:pt x="259080" y="1500807"/>
                </a:lnTo>
                <a:lnTo>
                  <a:pt x="260239" y="1515247"/>
                </a:lnTo>
                <a:lnTo>
                  <a:pt x="248891" y="1510659"/>
                </a:lnTo>
                <a:lnTo>
                  <a:pt x="234605" y="1503990"/>
                </a:lnTo>
                <a:lnTo>
                  <a:pt x="220320" y="1497003"/>
                </a:lnTo>
                <a:lnTo>
                  <a:pt x="206669" y="1489382"/>
                </a:lnTo>
                <a:lnTo>
                  <a:pt x="193018" y="1481125"/>
                </a:lnTo>
                <a:lnTo>
                  <a:pt x="179684" y="1472551"/>
                </a:lnTo>
                <a:lnTo>
                  <a:pt x="166986" y="1463341"/>
                </a:lnTo>
                <a:lnTo>
                  <a:pt x="154605" y="1453814"/>
                </a:lnTo>
                <a:lnTo>
                  <a:pt x="142224" y="1443652"/>
                </a:lnTo>
                <a:lnTo>
                  <a:pt x="130795" y="1433173"/>
                </a:lnTo>
                <a:lnTo>
                  <a:pt x="119366" y="1422058"/>
                </a:lnTo>
                <a:lnTo>
                  <a:pt x="108573" y="1410943"/>
                </a:lnTo>
                <a:lnTo>
                  <a:pt x="98096" y="1399193"/>
                </a:lnTo>
                <a:lnTo>
                  <a:pt x="87938" y="1386808"/>
                </a:lnTo>
                <a:lnTo>
                  <a:pt x="78731" y="1374423"/>
                </a:lnTo>
                <a:lnTo>
                  <a:pt x="69525" y="1361403"/>
                </a:lnTo>
                <a:lnTo>
                  <a:pt x="60953" y="1348065"/>
                </a:lnTo>
                <a:lnTo>
                  <a:pt x="53017" y="1334727"/>
                </a:lnTo>
                <a:lnTo>
                  <a:pt x="45397" y="1320755"/>
                </a:lnTo>
                <a:lnTo>
                  <a:pt x="38413" y="1306147"/>
                </a:lnTo>
                <a:lnTo>
                  <a:pt x="31747" y="1291856"/>
                </a:lnTo>
                <a:lnTo>
                  <a:pt x="26032" y="1276931"/>
                </a:lnTo>
                <a:lnTo>
                  <a:pt x="20635" y="1261687"/>
                </a:lnTo>
                <a:lnTo>
                  <a:pt x="16191" y="1246127"/>
                </a:lnTo>
                <a:lnTo>
                  <a:pt x="11746" y="1230884"/>
                </a:lnTo>
                <a:lnTo>
                  <a:pt x="8254" y="1215005"/>
                </a:lnTo>
                <a:lnTo>
                  <a:pt x="5397" y="1198809"/>
                </a:lnTo>
                <a:lnTo>
                  <a:pt x="3175" y="1182296"/>
                </a:lnTo>
                <a:lnTo>
                  <a:pt x="1270" y="1165783"/>
                </a:lnTo>
                <a:lnTo>
                  <a:pt x="318" y="1149269"/>
                </a:lnTo>
                <a:lnTo>
                  <a:pt x="0" y="1132121"/>
                </a:lnTo>
                <a:lnTo>
                  <a:pt x="137462" y="558915"/>
                </a:lnTo>
                <a:lnTo>
                  <a:pt x="141271" y="544625"/>
                </a:lnTo>
                <a:lnTo>
                  <a:pt x="145398" y="530652"/>
                </a:lnTo>
                <a:lnTo>
                  <a:pt x="149525" y="516997"/>
                </a:lnTo>
                <a:lnTo>
                  <a:pt x="153970" y="503659"/>
                </a:lnTo>
                <a:lnTo>
                  <a:pt x="158414" y="490321"/>
                </a:lnTo>
                <a:lnTo>
                  <a:pt x="163176" y="477301"/>
                </a:lnTo>
                <a:lnTo>
                  <a:pt x="168256" y="464598"/>
                </a:lnTo>
                <a:lnTo>
                  <a:pt x="173018" y="452531"/>
                </a:lnTo>
                <a:lnTo>
                  <a:pt x="178414" y="440463"/>
                </a:lnTo>
                <a:lnTo>
                  <a:pt x="183811" y="428713"/>
                </a:lnTo>
                <a:lnTo>
                  <a:pt x="189843" y="417281"/>
                </a:lnTo>
                <a:lnTo>
                  <a:pt x="195240" y="406166"/>
                </a:lnTo>
                <a:lnTo>
                  <a:pt x="201272" y="395369"/>
                </a:lnTo>
                <a:lnTo>
                  <a:pt x="207304" y="384572"/>
                </a:lnTo>
                <a:lnTo>
                  <a:pt x="213335" y="374092"/>
                </a:lnTo>
                <a:lnTo>
                  <a:pt x="220002" y="363930"/>
                </a:lnTo>
                <a:lnTo>
                  <a:pt x="226351" y="354403"/>
                </a:lnTo>
                <a:lnTo>
                  <a:pt x="232701" y="344559"/>
                </a:lnTo>
                <a:lnTo>
                  <a:pt x="239685" y="335349"/>
                </a:lnTo>
                <a:lnTo>
                  <a:pt x="246669" y="326140"/>
                </a:lnTo>
                <a:lnTo>
                  <a:pt x="253653" y="317566"/>
                </a:lnTo>
                <a:lnTo>
                  <a:pt x="260955" y="308991"/>
                </a:lnTo>
                <a:lnTo>
                  <a:pt x="268574" y="300735"/>
                </a:lnTo>
                <a:lnTo>
                  <a:pt x="275558" y="292478"/>
                </a:lnTo>
                <a:lnTo>
                  <a:pt x="283177" y="284856"/>
                </a:lnTo>
                <a:lnTo>
                  <a:pt x="291114" y="276917"/>
                </a:lnTo>
                <a:lnTo>
                  <a:pt x="299050" y="269613"/>
                </a:lnTo>
                <a:lnTo>
                  <a:pt x="306987" y="262627"/>
                </a:lnTo>
                <a:lnTo>
                  <a:pt x="314924" y="255640"/>
                </a:lnTo>
                <a:lnTo>
                  <a:pt x="323178" y="249289"/>
                </a:lnTo>
                <a:lnTo>
                  <a:pt x="331432" y="242938"/>
                </a:lnTo>
                <a:lnTo>
                  <a:pt x="340003" y="236586"/>
                </a:lnTo>
                <a:lnTo>
                  <a:pt x="348257" y="230870"/>
                </a:lnTo>
                <a:lnTo>
                  <a:pt x="356829" y="225154"/>
                </a:lnTo>
                <a:lnTo>
                  <a:pt x="366035" y="219438"/>
                </a:lnTo>
                <a:lnTo>
                  <a:pt x="374607" y="214357"/>
                </a:lnTo>
                <a:lnTo>
                  <a:pt x="383496" y="209276"/>
                </a:lnTo>
                <a:lnTo>
                  <a:pt x="392385" y="204195"/>
                </a:lnTo>
                <a:lnTo>
                  <a:pt x="401908" y="200066"/>
                </a:lnTo>
                <a:lnTo>
                  <a:pt x="410797" y="195303"/>
                </a:lnTo>
                <a:lnTo>
                  <a:pt x="420321" y="191492"/>
                </a:lnTo>
                <a:lnTo>
                  <a:pt x="429528" y="187046"/>
                </a:lnTo>
                <a:lnTo>
                  <a:pt x="439369" y="183553"/>
                </a:lnTo>
                <a:lnTo>
                  <a:pt x="448576" y="179742"/>
                </a:lnTo>
                <a:lnTo>
                  <a:pt x="467941" y="173391"/>
                </a:lnTo>
                <a:lnTo>
                  <a:pt x="487623" y="167357"/>
                </a:lnTo>
                <a:lnTo>
                  <a:pt x="507624" y="162276"/>
                </a:lnTo>
                <a:lnTo>
                  <a:pt x="527624" y="157830"/>
                </a:lnTo>
                <a:lnTo>
                  <a:pt x="548259" y="154337"/>
                </a:lnTo>
                <a:lnTo>
                  <a:pt x="568577" y="151479"/>
                </a:lnTo>
                <a:lnTo>
                  <a:pt x="589529" y="149256"/>
                </a:lnTo>
                <a:lnTo>
                  <a:pt x="610799" y="147986"/>
                </a:lnTo>
                <a:lnTo>
                  <a:pt x="631434" y="146715"/>
                </a:lnTo>
                <a:lnTo>
                  <a:pt x="653022" y="146398"/>
                </a:lnTo>
                <a:lnTo>
                  <a:pt x="735880" y="146398"/>
                </a:lnTo>
                <a:lnTo>
                  <a:pt x="735880" y="134966"/>
                </a:lnTo>
                <a:lnTo>
                  <a:pt x="735880" y="127979"/>
                </a:lnTo>
                <a:lnTo>
                  <a:pt x="736514" y="121310"/>
                </a:lnTo>
                <a:lnTo>
                  <a:pt x="737149" y="114324"/>
                </a:lnTo>
                <a:lnTo>
                  <a:pt x="738419" y="107655"/>
                </a:lnTo>
                <a:lnTo>
                  <a:pt x="739689" y="100986"/>
                </a:lnTo>
                <a:lnTo>
                  <a:pt x="741911" y="94635"/>
                </a:lnTo>
                <a:lnTo>
                  <a:pt x="743816" y="88601"/>
                </a:lnTo>
                <a:lnTo>
                  <a:pt x="746356" y="82250"/>
                </a:lnTo>
                <a:lnTo>
                  <a:pt x="749213" y="76216"/>
                </a:lnTo>
                <a:lnTo>
                  <a:pt x="752070" y="70500"/>
                </a:lnTo>
                <a:lnTo>
                  <a:pt x="755245" y="64784"/>
                </a:lnTo>
                <a:lnTo>
                  <a:pt x="758737" y="59385"/>
                </a:lnTo>
                <a:lnTo>
                  <a:pt x="762546" y="53986"/>
                </a:lnTo>
                <a:lnTo>
                  <a:pt x="766356" y="48905"/>
                </a:lnTo>
                <a:lnTo>
                  <a:pt x="770800" y="44142"/>
                </a:lnTo>
                <a:lnTo>
                  <a:pt x="775245" y="39696"/>
                </a:lnTo>
                <a:lnTo>
                  <a:pt x="780007" y="34932"/>
                </a:lnTo>
                <a:lnTo>
                  <a:pt x="784769" y="30487"/>
                </a:lnTo>
                <a:lnTo>
                  <a:pt x="789848" y="26676"/>
                </a:lnTo>
                <a:lnTo>
                  <a:pt x="795245" y="23183"/>
                </a:lnTo>
                <a:lnTo>
                  <a:pt x="800642" y="19372"/>
                </a:lnTo>
                <a:lnTo>
                  <a:pt x="806356" y="16196"/>
                </a:lnTo>
                <a:lnTo>
                  <a:pt x="812071" y="13338"/>
                </a:lnTo>
                <a:lnTo>
                  <a:pt x="818102" y="10480"/>
                </a:lnTo>
                <a:lnTo>
                  <a:pt x="824134" y="7939"/>
                </a:lnTo>
                <a:lnTo>
                  <a:pt x="830484" y="6034"/>
                </a:lnTo>
                <a:lnTo>
                  <a:pt x="836833" y="4446"/>
                </a:lnTo>
                <a:lnTo>
                  <a:pt x="843500" y="2541"/>
                </a:lnTo>
                <a:lnTo>
                  <a:pt x="850166" y="1588"/>
                </a:lnTo>
                <a:lnTo>
                  <a:pt x="857150" y="635"/>
                </a:lnTo>
                <a:lnTo>
                  <a:pt x="863817" y="0"/>
                </a:lnTo>
                <a:close/>
              </a:path>
            </a:pathLst>
          </a:custGeom>
          <a:solidFill>
            <a:schemeClr val="bg1"/>
          </a:solidFill>
          <a:ln>
            <a:noFill/>
          </a:ln>
        </p:spPr>
        <p:txBody>
          <a:bodyPr vert="horz" wrap="square" lIns="91440" tIns="45720" rIns="91440" bIns="45720" numCol="1" anchor="t" anchorCtr="0" compatLnSpc="1"/>
          <a:lstStyle/>
          <a:p>
            <a:endParaRPr lang="zh-CN" altLang="en-US"/>
          </a:p>
        </p:txBody>
      </p:sp>
    </p:spTree>
  </p:cSld>
  <p:clrMapOvr>
    <a:masterClrMapping/>
  </p:clrMapOvr>
  <p:transition spd="slow"/>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标题 1"/>
          <p:cNvSpPr>
            <a:spLocks noGrp="1"/>
          </p:cNvSpPr>
          <p:nvPr>
            <p:ph type="title"/>
          </p:nvPr>
        </p:nvSpPr>
        <p:spPr/>
        <p:txBody>
          <a:bodyPr/>
          <a:lstStyle/>
          <a:p>
            <a:r>
              <a:rPr lang="zh-CN" altLang="en-US"/>
              <a:t>请输入第二章大标题</a:t>
            </a:r>
            <a:endParaRPr lang="zh-CN" altLang="en-US" dirty="0"/>
          </a:p>
        </p:txBody>
      </p:sp>
      <p:sp>
        <p:nvSpPr>
          <p:cNvPr id="9219" name="文本占位符 2"/>
          <p:cNvSpPr>
            <a:spLocks noGrp="1"/>
          </p:cNvSpPr>
          <p:nvPr>
            <p:ph type="body" idx="1"/>
          </p:nvPr>
        </p:nvSpPr>
        <p:spPr/>
        <p:txBody>
          <a:bodyPr/>
          <a:lstStyle/>
          <a:p>
            <a:r>
              <a:rPr lang="zh-CN" altLang="en-US"/>
              <a:t>请输入第二章说明小标题</a:t>
            </a:r>
            <a:endParaRPr lang="zh-CN" altLang="en-US" dirty="0"/>
          </a:p>
        </p:txBody>
      </p:sp>
    </p:spTree>
  </p:cSld>
  <p:clrMapOvr>
    <a:masterClrMapping/>
  </p:clrMapOvr>
</p:sld>
</file>

<file path=ppt/tags/tag1.xml><?xml version="1.0" encoding="utf-8"?>
<p:tagLst xmlns:p="http://schemas.openxmlformats.org/presentationml/2006/main">
  <p:tag name="MH" val="20160621213506"/>
  <p:tag name="MH_LIBRARY" val="CONTENTS"/>
  <p:tag name="MH_TYPE" val="ENTRY"/>
  <p:tag name="ID" val="553532"/>
  <p:tag name="MH_ORDER" val="1"/>
</p:tagLst>
</file>

<file path=ppt/tags/tag10.xml><?xml version="1.0" encoding="utf-8"?>
<p:tagLst xmlns:p="http://schemas.openxmlformats.org/presentationml/2006/main">
  <p:tag name="MH" val="20160621213506"/>
  <p:tag name="MH_LIBRARY" val="CONTENTS"/>
  <p:tag name="MH_TYPE" val="NUMBER"/>
  <p:tag name="ID" val="553532"/>
  <p:tag name="MH_ORDER" val="1"/>
</p:tagLst>
</file>

<file path=ppt/tags/tag11.xml><?xml version="1.0" encoding="utf-8"?>
<p:tagLst xmlns:p="http://schemas.openxmlformats.org/presentationml/2006/main">
  <p:tag name="MH" val="20160614212001"/>
  <p:tag name="MH_LIBRARY" val="GRAPHIC"/>
  <p:tag name="MH_TYPE" val="Other"/>
  <p:tag name="MH_ORDER" val="3"/>
</p:tagLst>
</file>

<file path=ppt/tags/tag12.xml><?xml version="1.0" encoding="utf-8"?>
<p:tagLst xmlns:p="http://schemas.openxmlformats.org/presentationml/2006/main">
  <p:tag name="MH" val="20160614212001"/>
  <p:tag name="MH_LIBRARY" val="GRAPHIC"/>
  <p:tag name="MH_TYPE" val="Other"/>
  <p:tag name="MH_ORDER" val="3"/>
</p:tagLst>
</file>

<file path=ppt/tags/tag13.xml><?xml version="1.0" encoding="utf-8"?>
<p:tagLst xmlns:p="http://schemas.openxmlformats.org/presentationml/2006/main">
  <p:tag name="MH" val="20160614212001"/>
  <p:tag name="MH_LIBRARY" val="GRAPHIC"/>
  <p:tag name="MH_TYPE" val="Other"/>
  <p:tag name="MH_ORDER" val="3"/>
</p:tagLst>
</file>

<file path=ppt/tags/tag14.xml><?xml version="1.0" encoding="utf-8"?>
<p:tagLst xmlns:p="http://schemas.openxmlformats.org/presentationml/2006/main">
  <p:tag name="MH" val="20160614212001"/>
  <p:tag name="MH_LIBRARY" val="GRAPHIC"/>
  <p:tag name="MH_TYPE" val="Other"/>
  <p:tag name="MH_ORDER" val="3"/>
</p:tagLst>
</file>

<file path=ppt/tags/tag15.xml><?xml version="1.0" encoding="utf-8"?>
<p:tagLst xmlns:p="http://schemas.openxmlformats.org/presentationml/2006/main">
  <p:tag name="MH" val="20160614212001"/>
  <p:tag name="MH_LIBRARY" val="GRAPHIC"/>
  <p:tag name="MH_TYPE" val="Other"/>
  <p:tag name="MH_ORDER" val="3"/>
</p:tagLst>
</file>

<file path=ppt/tags/tag16.xml><?xml version="1.0" encoding="utf-8"?>
<p:tagLst xmlns:p="http://schemas.openxmlformats.org/presentationml/2006/main">
  <p:tag name="MH" val="20160614212001"/>
  <p:tag name="MH_LIBRARY" val="GRAPHIC"/>
  <p:tag name="MH_TYPE" val="Other"/>
  <p:tag name="MH_ORDER" val="3"/>
</p:tagLst>
</file>

<file path=ppt/tags/tag17.xml><?xml version="1.0" encoding="utf-8"?>
<p:tagLst xmlns:p="http://schemas.openxmlformats.org/presentationml/2006/main">
  <p:tag name="MH" val="20160614212001"/>
  <p:tag name="MH_LIBRARY" val="GRAPHIC"/>
  <p:tag name="MH_TYPE" val="Other"/>
  <p:tag name="MH_ORDER" val="7"/>
</p:tagLst>
</file>

<file path=ppt/tags/tag18.xml><?xml version="1.0" encoding="utf-8"?>
<p:tagLst xmlns:p="http://schemas.openxmlformats.org/presentationml/2006/main">
  <p:tag name="MH" val="20161103161419"/>
  <p:tag name="MH_LIBRARY" val="GRAPHIC"/>
  <p:tag name="MH_TYPE" val="Other"/>
  <p:tag name="MH_ORDER" val="6"/>
</p:tagLst>
</file>

<file path=ppt/tags/tag19.xml><?xml version="1.0" encoding="utf-8"?>
<p:tagLst xmlns:p="http://schemas.openxmlformats.org/presentationml/2006/main">
  <p:tag name="MH" val="20161103161419"/>
  <p:tag name="MH_LIBRARY" val="GRAPHIC"/>
  <p:tag name="MH_TYPE" val="Other"/>
  <p:tag name="MH_ORDER" val="7"/>
</p:tagLst>
</file>

<file path=ppt/tags/tag2.xml><?xml version="1.0" encoding="utf-8"?>
<p:tagLst xmlns:p="http://schemas.openxmlformats.org/presentationml/2006/main">
  <p:tag name="MH" val="20160621213506"/>
  <p:tag name="MH_LIBRARY" val="CONTENTS"/>
  <p:tag name="MH_TYPE" val="NUMBER"/>
  <p:tag name="ID" val="553532"/>
  <p:tag name="MH_ORDER" val="1"/>
</p:tagLst>
</file>

<file path=ppt/tags/tag20.xml><?xml version="1.0" encoding="utf-8"?>
<p:tagLst xmlns:p="http://schemas.openxmlformats.org/presentationml/2006/main">
  <p:tag name="MH" val="20161103161419"/>
  <p:tag name="MH_LIBRARY" val="GRAPHIC"/>
  <p:tag name="MH_TYPE" val="Other"/>
  <p:tag name="MH_ORDER" val="6"/>
</p:tagLst>
</file>

<file path=ppt/tags/tag21.xml><?xml version="1.0" encoding="utf-8"?>
<p:tagLst xmlns:p="http://schemas.openxmlformats.org/presentationml/2006/main">
  <p:tag name="MH" val="20161103161419"/>
  <p:tag name="MH_LIBRARY" val="GRAPHIC"/>
  <p:tag name="MH_TYPE" val="Other"/>
  <p:tag name="MH_ORDER" val="7"/>
</p:tagLst>
</file>

<file path=ppt/tags/tag22.xml><?xml version="1.0" encoding="utf-8"?>
<p:tagLst xmlns:p="http://schemas.openxmlformats.org/presentationml/2006/main">
  <p:tag name="MH" val="20161103154945"/>
  <p:tag name="MH_LIBRARY" val="GRAPHIC"/>
  <p:tag name="MH_TYPE" val="Other"/>
  <p:tag name="MH_ORDER" val="4"/>
</p:tagLst>
</file>

<file path=ppt/tags/tag23.xml><?xml version="1.0" encoding="utf-8"?>
<p:tagLst xmlns:p="http://schemas.openxmlformats.org/presentationml/2006/main">
  <p:tag name="MH" val="20161103154945"/>
  <p:tag name="MH_LIBRARY" val="GRAPHIC"/>
  <p:tag name="MH_TYPE" val="Other"/>
  <p:tag name="MH_ORDER" val="5"/>
</p:tagLst>
</file>

<file path=ppt/tags/tag24.xml><?xml version="1.0" encoding="utf-8"?>
<p:tagLst xmlns:p="http://schemas.openxmlformats.org/presentationml/2006/main">
  <p:tag name="MH" val="20161103154945"/>
  <p:tag name="MH_LIBRARY" val="GRAPHIC"/>
  <p:tag name="MH_TYPE" val="Other"/>
  <p:tag name="MH_ORDER" val="6"/>
</p:tagLst>
</file>

<file path=ppt/tags/tag25.xml><?xml version="1.0" encoding="utf-8"?>
<p:tagLst xmlns:p="http://schemas.openxmlformats.org/presentationml/2006/main">
  <p:tag name="MH" val="20161103154945"/>
  <p:tag name="MH_LIBRARY" val="GRAPHIC"/>
  <p:tag name="MH_TYPE" val="Other"/>
  <p:tag name="MH_ORDER" val="4"/>
</p:tagLst>
</file>

<file path=ppt/tags/tag26.xml><?xml version="1.0" encoding="utf-8"?>
<p:tagLst xmlns:p="http://schemas.openxmlformats.org/presentationml/2006/main">
  <p:tag name="MH" val="20161103154945"/>
  <p:tag name="MH_LIBRARY" val="GRAPHIC"/>
  <p:tag name="MH_TYPE" val="Other"/>
  <p:tag name="MH_ORDER" val="5"/>
</p:tagLst>
</file>

<file path=ppt/tags/tag27.xml><?xml version="1.0" encoding="utf-8"?>
<p:tagLst xmlns:p="http://schemas.openxmlformats.org/presentationml/2006/main">
  <p:tag name="MH" val="20161103154945"/>
  <p:tag name="MH_LIBRARY" val="GRAPHIC"/>
  <p:tag name="MH_TYPE" val="Other"/>
  <p:tag name="MH_ORDER" val="6"/>
</p:tagLst>
</file>

<file path=ppt/tags/tag28.xml><?xml version="1.0" encoding="utf-8"?>
<p:tagLst xmlns:p="http://schemas.openxmlformats.org/presentationml/2006/main">
  <p:tag name="MH" val="20161103154945"/>
  <p:tag name="MH_LIBRARY" val="GRAPHIC"/>
  <p:tag name="MH_TYPE" val="Other"/>
  <p:tag name="MH_ORDER" val="4"/>
</p:tagLst>
</file>

<file path=ppt/tags/tag29.xml><?xml version="1.0" encoding="utf-8"?>
<p:tagLst xmlns:p="http://schemas.openxmlformats.org/presentationml/2006/main">
  <p:tag name="MH" val="20161103154945"/>
  <p:tag name="MH_LIBRARY" val="GRAPHIC"/>
  <p:tag name="MH_TYPE" val="Other"/>
  <p:tag name="MH_ORDER" val="5"/>
</p:tagLst>
</file>

<file path=ppt/tags/tag3.xml><?xml version="1.0" encoding="utf-8"?>
<p:tagLst xmlns:p="http://schemas.openxmlformats.org/presentationml/2006/main">
  <p:tag name="MH" val="20160621213506"/>
  <p:tag name="MH_LIBRARY" val="CONTENTS"/>
  <p:tag name="MH_TYPE" val="ENTRY"/>
  <p:tag name="ID" val="553532"/>
  <p:tag name="MH_ORDER" val="1"/>
</p:tagLst>
</file>

<file path=ppt/tags/tag30.xml><?xml version="1.0" encoding="utf-8"?>
<p:tagLst xmlns:p="http://schemas.openxmlformats.org/presentationml/2006/main">
  <p:tag name="MH" val="20161103154945"/>
  <p:tag name="MH_LIBRARY" val="GRAPHIC"/>
  <p:tag name="MH_TYPE" val="Other"/>
  <p:tag name="MH_ORDER" val="6"/>
</p:tagLst>
</file>

<file path=ppt/tags/tag31.xml><?xml version="1.0" encoding="utf-8"?>
<p:tagLst xmlns:p="http://schemas.openxmlformats.org/presentationml/2006/main">
  <p:tag name="MH" val="20161103154945"/>
  <p:tag name="MH_LIBRARY" val="GRAPHIC"/>
  <p:tag name="MH_TYPE" val="Other"/>
  <p:tag name="MH_ORDER" val="4"/>
</p:tagLst>
</file>

<file path=ppt/tags/tag32.xml><?xml version="1.0" encoding="utf-8"?>
<p:tagLst xmlns:p="http://schemas.openxmlformats.org/presentationml/2006/main">
  <p:tag name="MH" val="20161103154945"/>
  <p:tag name="MH_LIBRARY" val="GRAPHIC"/>
  <p:tag name="MH_TYPE" val="Other"/>
  <p:tag name="MH_ORDER" val="5"/>
</p:tagLst>
</file>

<file path=ppt/tags/tag33.xml><?xml version="1.0" encoding="utf-8"?>
<p:tagLst xmlns:p="http://schemas.openxmlformats.org/presentationml/2006/main">
  <p:tag name="MH" val="20161103154945"/>
  <p:tag name="MH_LIBRARY" val="GRAPHIC"/>
  <p:tag name="MH_TYPE" val="Other"/>
  <p:tag name="MH_ORDER" val="6"/>
</p:tagLst>
</file>

<file path=ppt/tags/tag34.xml><?xml version="1.0" encoding="utf-8"?>
<p:tagLst xmlns:p="http://schemas.openxmlformats.org/presentationml/2006/main">
  <p:tag name="MH" val="20161103154945"/>
  <p:tag name="MH_LIBRARY" val="GRAPHIC"/>
  <p:tag name="MH_TYPE" val="Other"/>
  <p:tag name="MH_ORDER" val="4"/>
</p:tagLst>
</file>

<file path=ppt/tags/tag35.xml><?xml version="1.0" encoding="utf-8"?>
<p:tagLst xmlns:p="http://schemas.openxmlformats.org/presentationml/2006/main">
  <p:tag name="MH" val="20161103154945"/>
  <p:tag name="MH_LIBRARY" val="GRAPHIC"/>
  <p:tag name="MH_TYPE" val="Other"/>
  <p:tag name="MH_ORDER" val="5"/>
</p:tagLst>
</file>

<file path=ppt/tags/tag36.xml><?xml version="1.0" encoding="utf-8"?>
<p:tagLst xmlns:p="http://schemas.openxmlformats.org/presentationml/2006/main">
  <p:tag name="MH" val="20161103154945"/>
  <p:tag name="MH_LIBRARY" val="GRAPHIC"/>
  <p:tag name="MH_TYPE" val="Other"/>
  <p:tag name="MH_ORDER" val="6"/>
</p:tagLst>
</file>

<file path=ppt/tags/tag37.xml><?xml version="1.0" encoding="utf-8"?>
<p:tagLst xmlns:p="http://schemas.openxmlformats.org/presentationml/2006/main">
  <p:tag name="MH" val="20160624110115"/>
  <p:tag name="MH_LIBRARY" val="GRAPHIC"/>
  <p:tag name="MH_TYPE" val="Other"/>
  <p:tag name="MH_ORDER" val="1"/>
</p:tagLst>
</file>

<file path=ppt/tags/tag38.xml><?xml version="1.0" encoding="utf-8"?>
<p:tagLst xmlns:p="http://schemas.openxmlformats.org/presentationml/2006/main">
  <p:tag name="MH" val="20160624111018"/>
  <p:tag name="MH_LIBRARY" val="GRAPHIC"/>
  <p:tag name="MH_TYPE" val="Other"/>
  <p:tag name="MH_ORDER" val="2"/>
</p:tagLst>
</file>

<file path=ppt/tags/tag39.xml><?xml version="1.0" encoding="utf-8"?>
<p:tagLst xmlns:p="http://schemas.openxmlformats.org/presentationml/2006/main">
  <p:tag name="MH" val="20160624111018"/>
  <p:tag name="MH_LIBRARY" val="GRAPHIC"/>
  <p:tag name="MH_TYPE" val="Other"/>
  <p:tag name="MH_ORDER" val="3"/>
</p:tagLst>
</file>

<file path=ppt/tags/tag4.xml><?xml version="1.0" encoding="utf-8"?>
<p:tagLst xmlns:p="http://schemas.openxmlformats.org/presentationml/2006/main">
  <p:tag name="MH" val="20160621213506"/>
  <p:tag name="MH_LIBRARY" val="CONTENTS"/>
  <p:tag name="MH_TYPE" val="NUMBER"/>
  <p:tag name="ID" val="553532"/>
  <p:tag name="MH_ORDER" val="1"/>
</p:tagLst>
</file>

<file path=ppt/tags/tag40.xml><?xml version="1.0" encoding="utf-8"?>
<p:tagLst xmlns:p="http://schemas.openxmlformats.org/presentationml/2006/main">
  <p:tag name="MH" val="20160624111018"/>
  <p:tag name="MH_LIBRARY" val="GRAPHIC"/>
  <p:tag name="MH_TYPE" val="Other"/>
  <p:tag name="MH_ORDER" val="4"/>
</p:tagLst>
</file>

<file path=ppt/tags/tag41.xml><?xml version="1.0" encoding="utf-8"?>
<p:tagLst xmlns:p="http://schemas.openxmlformats.org/presentationml/2006/main">
  <p:tag name="MH" val="20161027155430"/>
  <p:tag name="MH_LIBRARY" val="GRAPHIC"/>
  <p:tag name="MH_TYPE" val="Other"/>
  <p:tag name="MH_ORDER" val="3"/>
</p:tagLst>
</file>

<file path=ppt/tags/tag42.xml><?xml version="1.0" encoding="utf-8"?>
<p:tagLst xmlns:p="http://schemas.openxmlformats.org/presentationml/2006/main">
  <p:tag name="MH" val="20161027155430"/>
  <p:tag name="MH_LIBRARY" val="GRAPHIC"/>
  <p:tag name="MH_TYPE" val="SubTitle"/>
  <p:tag name="MH_ORDER" val="4"/>
</p:tagLst>
</file>

<file path=ppt/tags/tag5.xml><?xml version="1.0" encoding="utf-8"?>
<p:tagLst xmlns:p="http://schemas.openxmlformats.org/presentationml/2006/main">
  <p:tag name="MH" val="20160621213506"/>
  <p:tag name="MH_LIBRARY" val="CONTENTS"/>
  <p:tag name="MH_TYPE" val="ENTRY"/>
  <p:tag name="ID" val="553532"/>
  <p:tag name="MH_ORDER" val="1"/>
</p:tagLst>
</file>

<file path=ppt/tags/tag6.xml><?xml version="1.0" encoding="utf-8"?>
<p:tagLst xmlns:p="http://schemas.openxmlformats.org/presentationml/2006/main">
  <p:tag name="MH" val="20160621213506"/>
  <p:tag name="MH_LIBRARY" val="CONTENTS"/>
  <p:tag name="MH_TYPE" val="NUMBER"/>
  <p:tag name="ID" val="553532"/>
  <p:tag name="MH_ORDER" val="1"/>
</p:tagLst>
</file>

<file path=ppt/tags/tag7.xml><?xml version="1.0" encoding="utf-8"?>
<p:tagLst xmlns:p="http://schemas.openxmlformats.org/presentationml/2006/main">
  <p:tag name="MH" val="20160621213506"/>
  <p:tag name="MH_LIBRARY" val="CONTENTS"/>
  <p:tag name="MH_TYPE" val="ENTRY"/>
  <p:tag name="ID" val="553532"/>
  <p:tag name="MH_ORDER" val="1"/>
</p:tagLst>
</file>

<file path=ppt/tags/tag8.xml><?xml version="1.0" encoding="utf-8"?>
<p:tagLst xmlns:p="http://schemas.openxmlformats.org/presentationml/2006/main">
  <p:tag name="MH" val="20160621213506"/>
  <p:tag name="MH_LIBRARY" val="CONTENTS"/>
  <p:tag name="MH_TYPE" val="NUMBER"/>
  <p:tag name="ID" val="553532"/>
  <p:tag name="MH_ORDER" val="1"/>
</p:tagLst>
</file>

<file path=ppt/tags/tag9.xml><?xml version="1.0" encoding="utf-8"?>
<p:tagLst xmlns:p="http://schemas.openxmlformats.org/presentationml/2006/main">
  <p:tag name="MH" val="20160621213506"/>
  <p:tag name="MH_LIBRARY" val="CONTENTS"/>
  <p:tag name="MH_TYPE" val="ENTRY"/>
  <p:tag name="ID" val="553532"/>
  <p:tag name="MH_ORDER" val="1"/>
</p:tagLst>
</file>

<file path=ppt/theme/theme1.xml><?xml version="1.0" encoding="utf-8"?>
<a:theme xmlns:a="http://schemas.openxmlformats.org/drawingml/2006/main" name="更多模板请关注：亮亮图文旗舰店https://liangliangtuwen.tmall.com">
  <a:themeElements>
    <a:clrScheme name="自定义 18">
      <a:dk1>
        <a:srgbClr val="585858"/>
      </a:dk1>
      <a:lt1>
        <a:srgbClr val="FFFFFF"/>
      </a:lt1>
      <a:dk2>
        <a:srgbClr val="585858"/>
      </a:dk2>
      <a:lt2>
        <a:srgbClr val="FFFFFF"/>
      </a:lt2>
      <a:accent1>
        <a:srgbClr val="30889E"/>
      </a:accent1>
      <a:accent2>
        <a:srgbClr val="3CD4A5"/>
      </a:accent2>
      <a:accent3>
        <a:srgbClr val="CC9900"/>
      </a:accent3>
      <a:accent4>
        <a:srgbClr val="A1677D"/>
      </a:accent4>
      <a:accent5>
        <a:srgbClr val="D175A3"/>
      </a:accent5>
      <a:accent6>
        <a:srgbClr val="666699"/>
      </a:accent6>
      <a:hlink>
        <a:srgbClr val="CC9900"/>
      </a:hlink>
      <a:folHlink>
        <a:srgbClr val="00B0F0"/>
      </a:folHlink>
    </a:clrScheme>
    <a:fontScheme name="自定义 2">
      <a:majorFont>
        <a:latin typeface="等线 Light"/>
        <a:ea typeface="微软雅黑"/>
        <a:cs typeface=""/>
      </a:majorFont>
      <a:minorFont>
        <a:latin typeface="等线"/>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小清新文艺花瓣模板</Template>
  <TotalTime>0</TotalTime>
  <Words>3223</Words>
  <Application>WPS 演示</Application>
  <PresentationFormat>宽屏</PresentationFormat>
  <Paragraphs>318</Paragraphs>
  <Slides>27</Slides>
  <Notes>1</Notes>
  <HiddenSlides>0</HiddenSlides>
  <MMClips>0</MMClips>
  <ScaleCrop>false</ScaleCrop>
  <HeadingPairs>
    <vt:vector size="6" baseType="variant">
      <vt:variant>
        <vt:lpstr>已用的字体</vt:lpstr>
      </vt:variant>
      <vt:variant>
        <vt:i4>17</vt:i4>
      </vt:variant>
      <vt:variant>
        <vt:lpstr>主题</vt:lpstr>
      </vt:variant>
      <vt:variant>
        <vt:i4>1</vt:i4>
      </vt:variant>
      <vt:variant>
        <vt:lpstr>幻灯片标题</vt:lpstr>
      </vt:variant>
      <vt:variant>
        <vt:i4>27</vt:i4>
      </vt:variant>
    </vt:vector>
  </HeadingPairs>
  <TitlesOfParts>
    <vt:vector size="45" baseType="lpstr">
      <vt:lpstr>Arial</vt:lpstr>
      <vt:lpstr>宋体</vt:lpstr>
      <vt:lpstr>Wingdings</vt:lpstr>
      <vt:lpstr>Calibri</vt:lpstr>
      <vt:lpstr>幼圆</vt:lpstr>
      <vt:lpstr>等线 Light</vt:lpstr>
      <vt:lpstr>Tempus Sans ITC</vt:lpstr>
      <vt:lpstr>Wingdings 2</vt:lpstr>
      <vt:lpstr>Times New Roman</vt:lpstr>
      <vt:lpstr>微软雅黑</vt:lpstr>
      <vt:lpstr>Bernard MT Condensed</vt:lpstr>
      <vt:lpstr>Calibri</vt:lpstr>
      <vt:lpstr>等线</vt:lpstr>
      <vt:lpstr>Segoe Print</vt:lpstr>
      <vt:lpstr>Arial Unicode MS</vt:lpstr>
      <vt:lpstr>Microsoft YaHei UI</vt:lpstr>
      <vt:lpstr>华文隶书</vt:lpstr>
      <vt:lpstr>更多模板请关注：亮亮图文旗舰店https://liangliangtuwen.tmall.com</vt:lpstr>
      <vt:lpstr>体检中心医疗 健康工作报告模板</vt:lpstr>
      <vt:lpstr>PowerPoint 演示文稿</vt:lpstr>
      <vt:lpstr>请输入第一章大标题</vt:lpstr>
      <vt:lpstr>请在此输入您的大标题</vt:lpstr>
      <vt:lpstr>请在此输入您的大标题</vt:lpstr>
      <vt:lpstr>请在此输入您的大标题</vt:lpstr>
      <vt:lpstr>请在此输入您的大标题</vt:lpstr>
      <vt:lpstr>请在此输入您的大标题</vt:lpstr>
      <vt:lpstr>请输入第二章大标题</vt:lpstr>
      <vt:lpstr>请在此输入您的大标题</vt:lpstr>
      <vt:lpstr>请在此输入您的大标题</vt:lpstr>
      <vt:lpstr>请在此输入您的大标题</vt:lpstr>
      <vt:lpstr>请在此输入您的大标题</vt:lpstr>
      <vt:lpstr>请在此输入您的大标题</vt:lpstr>
      <vt:lpstr>请输入第三章大标题</vt:lpstr>
      <vt:lpstr>请在此输入您的大标题</vt:lpstr>
      <vt:lpstr>请在此输入您的大标题</vt:lpstr>
      <vt:lpstr>请在此输入您的大标题</vt:lpstr>
      <vt:lpstr>请在此输入您的大标题</vt:lpstr>
      <vt:lpstr>请在此输入您的大标题</vt:lpstr>
      <vt:lpstr>请输入第四章大标题</vt:lpstr>
      <vt:lpstr>请在此输入您的大标题</vt:lpstr>
      <vt:lpstr>请在此输入您的大标题</vt:lpstr>
      <vt:lpstr>请在此输入您的大标题</vt:lpstr>
      <vt:lpstr>请在此输入您的大标题</vt:lpstr>
      <vt:lpstr>请在此输入您的大标题</vt:lpstr>
      <vt:lpstr>PowerPoint 演示文稿</vt:lpstr>
    </vt:vector>
  </TitlesOfParts>
  <Company>情缘素材：https://haosc.taobao.com</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更多模版：亮亮图文旗舰店https://liangliangtuwen.tmall.com</dc:subject>
  <dc:creator/>
  <dc:description>更多模版：亮亮图文旗舰店https://liangliangtuwen.tmall.com</dc:description>
  <cp:lastModifiedBy>Administrator</cp:lastModifiedBy>
  <cp:revision>5</cp:revision>
  <dcterms:created xsi:type="dcterms:W3CDTF">2016-06-21T13:40:00Z</dcterms:created>
  <dcterms:modified xsi:type="dcterms:W3CDTF">2017-12-08T06:54:40Z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2052-10.1.0.7023</vt:lpwstr>
  </property>
</Properties>
</file>