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257" r:id="rId3"/>
    <p:sldId id="256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6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B2"/>
    <a:srgbClr val="07326C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1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28" y="6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更多模板请关注：亮亮图文旗舰店https://liangliangtuwen.tmall.com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microsoft.com/office/2007/relationships/hdphoto" Target="../media/hdphoto1.wdp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http://detail.docer.com/1050970.html" TargetMode="External"/><Relationship Id="rId4" Type="http://schemas.openxmlformats.org/officeDocument/2006/relationships/hyperlink" Target="http://www.zcool.com.cn/u/15069790" TargetMode="External"/><Relationship Id="rId3" Type="http://schemas.openxmlformats.org/officeDocument/2006/relationships/hyperlink" Target="http://www.ppt20.com/sppt/20161168962.html" TargetMode="External"/><Relationship Id="rId2" Type="http://schemas.openxmlformats.org/officeDocument/2006/relationships/hyperlink" Target="http://www.jianshu.com/users/ef29c300d66b/latest_articles" TargetMode="Externa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18.jpeg"/><Relationship Id="rId2" Type="http://schemas.openxmlformats.org/officeDocument/2006/relationships/image" Target="../media/image20.jpeg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35814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69" y="316819"/>
            <a:ext cx="9201150" cy="654118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0534" y="1892912"/>
            <a:ext cx="5724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医疗医院项目汇报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6469" y="2697593"/>
            <a:ext cx="5526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600" dirty="0" smtClean="0">
                <a:solidFill>
                  <a:schemeClr val="bg1"/>
                </a:solidFill>
              </a:rPr>
              <a:t>MEDICAL HOSPITAL WORK PLAN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3" name="组合 12" descr="e7d195523061f1c0b9c437df2358c0cda14f5041a22fabbfBE2BE37675DC7AB669ED1A17F222BC996230C869F9A73B775AB9A6F73BCC744AF1BB55A31F7D215610F6B48D481C98CFAE215B20EECA2E6E08A73B81289C933FB5E07C1DE7717AB421912D81AC05EC8FF8CDACCD86017B03F0E6164BD5859E728360EBDB15F455DB83DBBF81CF684460"/>
          <p:cNvGrpSpPr/>
          <p:nvPr/>
        </p:nvGrpSpPr>
        <p:grpSpPr>
          <a:xfrm>
            <a:off x="746469" y="5317090"/>
            <a:ext cx="1552577" cy="434525"/>
            <a:chOff x="457200" y="5800508"/>
            <a:chExt cx="1552577" cy="434525"/>
          </a:xfrm>
        </p:grpSpPr>
        <p:sp>
          <p:nvSpPr>
            <p:cNvPr id="14" name="圆角矩形 13"/>
            <p:cNvSpPr/>
            <p:nvPr/>
          </p:nvSpPr>
          <p:spPr>
            <a:xfrm>
              <a:off x="457200" y="5800508"/>
              <a:ext cx="1552577" cy="43452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98964" y="5863881"/>
              <a:ext cx="1269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西北区总经理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6" name="文本框 13"/>
          <p:cNvSpPr txBox="1">
            <a:spLocks noChangeArrowheads="1"/>
          </p:cNvSpPr>
          <p:nvPr/>
        </p:nvSpPr>
        <p:spPr bwMode="auto">
          <a:xfrm>
            <a:off x="680534" y="4719100"/>
            <a:ext cx="346284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6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7" name="组合 16" descr="e7d195523061f1c0b9c437df2358c0cda14f5041a22fabbfBE2BE37675DC7AB669ED1A17F222BC996230C869F9A73B775AB9A6F73BCC744AF1BB55A31F7D215610F6B48D481C98CFAE215B20EECA2E6E08A73B81289C933FB5E07C1DE7717AB421912D81AC05EC8FF8CDACCD86017B03F0E6164BD5859E728360EBDB15F455DB83DBBF81CF684460"/>
          <p:cNvGrpSpPr/>
          <p:nvPr/>
        </p:nvGrpSpPr>
        <p:grpSpPr>
          <a:xfrm>
            <a:off x="2461965" y="5313789"/>
            <a:ext cx="1552577" cy="434525"/>
            <a:chOff x="457200" y="5800508"/>
            <a:chExt cx="1552577" cy="434525"/>
          </a:xfrm>
        </p:grpSpPr>
        <p:sp>
          <p:nvSpPr>
            <p:cNvPr id="18" name="圆角矩形 17"/>
            <p:cNvSpPr/>
            <p:nvPr/>
          </p:nvSpPr>
          <p:spPr>
            <a:xfrm>
              <a:off x="457200" y="5800508"/>
              <a:ext cx="1552577" cy="43452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80424" y="5860582"/>
              <a:ext cx="1106129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400" b="1" dirty="0" smtClean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亮亮图文</a:t>
              </a:r>
              <a:endParaRPr lang="zh-CN" altLang="en-US" sz="14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Rectangle 34"/>
          <p:cNvSpPr>
            <a:spLocks noChangeArrowheads="1"/>
          </p:cNvSpPr>
          <p:nvPr/>
        </p:nvSpPr>
        <p:spPr bwMode="auto">
          <a:xfrm>
            <a:off x="4558133" y="2943635"/>
            <a:ext cx="7633867" cy="1979799"/>
          </a:xfrm>
          <a:prstGeom prst="rect">
            <a:avLst/>
          </a:prstGeom>
          <a:solidFill>
            <a:srgbClr val="0062B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29" name="组合 528"/>
          <p:cNvGrpSpPr/>
          <p:nvPr/>
        </p:nvGrpSpPr>
        <p:grpSpPr>
          <a:xfrm>
            <a:off x="1014169" y="1298275"/>
            <a:ext cx="3209487" cy="4488806"/>
            <a:chOff x="3955421" y="1120454"/>
            <a:chExt cx="4018942" cy="5620914"/>
          </a:xfrm>
          <a:solidFill>
            <a:srgbClr val="0062B2"/>
          </a:solidFill>
        </p:grpSpPr>
        <p:sp>
          <p:nvSpPr>
            <p:cNvPr id="530" name="Freeform 19"/>
            <p:cNvSpPr>
              <a:spLocks noEditPoints="1"/>
            </p:cNvSpPr>
            <p:nvPr/>
          </p:nvSpPr>
          <p:spPr bwMode="auto">
            <a:xfrm>
              <a:off x="5145793" y="1497775"/>
              <a:ext cx="1048245" cy="1053525"/>
            </a:xfrm>
            <a:custGeom>
              <a:avLst/>
              <a:gdLst>
                <a:gd name="T0" fmla="*/ 171 w 171"/>
                <a:gd name="T1" fmla="*/ 79 h 171"/>
                <a:gd name="T2" fmla="*/ 168 w 171"/>
                <a:gd name="T3" fmla="*/ 77 h 171"/>
                <a:gd name="T4" fmla="*/ 152 w 171"/>
                <a:gd name="T5" fmla="*/ 65 h 171"/>
                <a:gd name="T6" fmla="*/ 165 w 171"/>
                <a:gd name="T7" fmla="*/ 54 h 171"/>
                <a:gd name="T8" fmla="*/ 161 w 171"/>
                <a:gd name="T9" fmla="*/ 52 h 171"/>
                <a:gd name="T10" fmla="*/ 142 w 171"/>
                <a:gd name="T11" fmla="*/ 45 h 171"/>
                <a:gd name="T12" fmla="*/ 152 w 171"/>
                <a:gd name="T13" fmla="*/ 32 h 171"/>
                <a:gd name="T14" fmla="*/ 147 w 171"/>
                <a:gd name="T15" fmla="*/ 30 h 171"/>
                <a:gd name="T16" fmla="*/ 127 w 171"/>
                <a:gd name="T17" fmla="*/ 30 h 171"/>
                <a:gd name="T18" fmla="*/ 132 w 171"/>
                <a:gd name="T19" fmla="*/ 15 h 171"/>
                <a:gd name="T20" fmla="*/ 127 w 171"/>
                <a:gd name="T21" fmla="*/ 14 h 171"/>
                <a:gd name="T22" fmla="*/ 108 w 171"/>
                <a:gd name="T23" fmla="*/ 20 h 171"/>
                <a:gd name="T24" fmla="*/ 108 w 171"/>
                <a:gd name="T25" fmla="*/ 5 h 171"/>
                <a:gd name="T26" fmla="*/ 103 w 171"/>
                <a:gd name="T27" fmla="*/ 4 h 171"/>
                <a:gd name="T28" fmla="*/ 86 w 171"/>
                <a:gd name="T29" fmla="*/ 16 h 171"/>
                <a:gd name="T30" fmla="*/ 79 w 171"/>
                <a:gd name="T31" fmla="*/ 0 h 171"/>
                <a:gd name="T32" fmla="*/ 77 w 171"/>
                <a:gd name="T33" fmla="*/ 3 h 171"/>
                <a:gd name="T34" fmla="*/ 65 w 171"/>
                <a:gd name="T35" fmla="*/ 19 h 171"/>
                <a:gd name="T36" fmla="*/ 53 w 171"/>
                <a:gd name="T37" fmla="*/ 6 h 171"/>
                <a:gd name="T38" fmla="*/ 52 w 171"/>
                <a:gd name="T39" fmla="*/ 10 h 171"/>
                <a:gd name="T40" fmla="*/ 45 w 171"/>
                <a:gd name="T41" fmla="*/ 29 h 171"/>
                <a:gd name="T42" fmla="*/ 30 w 171"/>
                <a:gd name="T43" fmla="*/ 20 h 171"/>
                <a:gd name="T44" fmla="*/ 30 w 171"/>
                <a:gd name="T45" fmla="*/ 24 h 171"/>
                <a:gd name="T46" fmla="*/ 30 w 171"/>
                <a:gd name="T47" fmla="*/ 44 h 171"/>
                <a:gd name="T48" fmla="*/ 13 w 171"/>
                <a:gd name="T49" fmla="*/ 40 h 171"/>
                <a:gd name="T50" fmla="*/ 14 w 171"/>
                <a:gd name="T51" fmla="*/ 44 h 171"/>
                <a:gd name="T52" fmla="*/ 20 w 171"/>
                <a:gd name="T53" fmla="*/ 63 h 171"/>
                <a:gd name="T54" fmla="*/ 2 w 171"/>
                <a:gd name="T55" fmla="*/ 65 h 171"/>
                <a:gd name="T56" fmla="*/ 4 w 171"/>
                <a:gd name="T57" fmla="*/ 68 h 171"/>
                <a:gd name="T58" fmla="*/ 16 w 171"/>
                <a:gd name="T59" fmla="*/ 84 h 171"/>
                <a:gd name="T60" fmla="*/ 0 w 171"/>
                <a:gd name="T61" fmla="*/ 91 h 171"/>
                <a:gd name="T62" fmla="*/ 3 w 171"/>
                <a:gd name="T63" fmla="*/ 94 h 171"/>
                <a:gd name="T64" fmla="*/ 19 w 171"/>
                <a:gd name="T65" fmla="*/ 106 h 171"/>
                <a:gd name="T66" fmla="*/ 6 w 171"/>
                <a:gd name="T67" fmla="*/ 116 h 171"/>
                <a:gd name="T68" fmla="*/ 10 w 171"/>
                <a:gd name="T69" fmla="*/ 119 h 171"/>
                <a:gd name="T70" fmla="*/ 29 w 171"/>
                <a:gd name="T71" fmla="*/ 125 h 171"/>
                <a:gd name="T72" fmla="*/ 19 w 171"/>
                <a:gd name="T73" fmla="*/ 139 h 171"/>
                <a:gd name="T74" fmla="*/ 24 w 171"/>
                <a:gd name="T75" fmla="*/ 141 h 171"/>
                <a:gd name="T76" fmla="*/ 44 w 171"/>
                <a:gd name="T77" fmla="*/ 141 h 171"/>
                <a:gd name="T78" fmla="*/ 39 w 171"/>
                <a:gd name="T79" fmla="*/ 156 h 171"/>
                <a:gd name="T80" fmla="*/ 44 w 171"/>
                <a:gd name="T81" fmla="*/ 157 h 171"/>
                <a:gd name="T82" fmla="*/ 63 w 171"/>
                <a:gd name="T83" fmla="*/ 151 h 171"/>
                <a:gd name="T84" fmla="*/ 63 w 171"/>
                <a:gd name="T85" fmla="*/ 166 h 171"/>
                <a:gd name="T86" fmla="*/ 68 w 171"/>
                <a:gd name="T87" fmla="*/ 166 h 171"/>
                <a:gd name="T88" fmla="*/ 85 w 171"/>
                <a:gd name="T89" fmla="*/ 155 h 171"/>
                <a:gd name="T90" fmla="*/ 91 w 171"/>
                <a:gd name="T91" fmla="*/ 171 h 171"/>
                <a:gd name="T92" fmla="*/ 94 w 171"/>
                <a:gd name="T93" fmla="*/ 168 h 171"/>
                <a:gd name="T94" fmla="*/ 96 w 171"/>
                <a:gd name="T95" fmla="*/ 154 h 171"/>
                <a:gd name="T96" fmla="*/ 114 w 171"/>
                <a:gd name="T97" fmla="*/ 163 h 171"/>
                <a:gd name="T98" fmla="*/ 119 w 171"/>
                <a:gd name="T99" fmla="*/ 162 h 171"/>
                <a:gd name="T100" fmla="*/ 117 w 171"/>
                <a:gd name="T101" fmla="*/ 147 h 171"/>
                <a:gd name="T102" fmla="*/ 137 w 171"/>
                <a:gd name="T103" fmla="*/ 150 h 171"/>
                <a:gd name="T104" fmla="*/ 142 w 171"/>
                <a:gd name="T105" fmla="*/ 149 h 171"/>
                <a:gd name="T106" fmla="*/ 135 w 171"/>
                <a:gd name="T107" fmla="*/ 134 h 171"/>
                <a:gd name="T108" fmla="*/ 154 w 171"/>
                <a:gd name="T109" fmla="*/ 131 h 171"/>
                <a:gd name="T110" fmla="*/ 159 w 171"/>
                <a:gd name="T111" fmla="*/ 129 h 171"/>
                <a:gd name="T112" fmla="*/ 147 w 171"/>
                <a:gd name="T113" fmla="*/ 117 h 171"/>
                <a:gd name="T114" fmla="*/ 165 w 171"/>
                <a:gd name="T115" fmla="*/ 108 h 171"/>
                <a:gd name="T116" fmla="*/ 169 w 171"/>
                <a:gd name="T117" fmla="*/ 105 h 171"/>
                <a:gd name="T118" fmla="*/ 154 w 171"/>
                <a:gd name="T119" fmla="*/ 96 h 171"/>
                <a:gd name="T120" fmla="*/ 168 w 171"/>
                <a:gd name="T121" fmla="*/ 82 h 171"/>
                <a:gd name="T122" fmla="*/ 70 w 171"/>
                <a:gd name="T123" fmla="*/ 85 h 171"/>
                <a:gd name="T124" fmla="*/ 101 w 171"/>
                <a:gd name="T1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" h="171">
                  <a:moveTo>
                    <a:pt x="168" y="82"/>
                  </a:moveTo>
                  <a:cubicBezTo>
                    <a:pt x="170" y="82"/>
                    <a:pt x="171" y="81"/>
                    <a:pt x="171" y="79"/>
                  </a:cubicBezTo>
                  <a:cubicBezTo>
                    <a:pt x="171" y="79"/>
                    <a:pt x="171" y="79"/>
                    <a:pt x="171" y="79"/>
                  </a:cubicBezTo>
                  <a:cubicBezTo>
                    <a:pt x="171" y="78"/>
                    <a:pt x="169" y="77"/>
                    <a:pt x="168" y="77"/>
                  </a:cubicBezTo>
                  <a:cubicBezTo>
                    <a:pt x="154" y="75"/>
                    <a:pt x="154" y="75"/>
                    <a:pt x="154" y="75"/>
                  </a:cubicBezTo>
                  <a:cubicBezTo>
                    <a:pt x="154" y="71"/>
                    <a:pt x="153" y="68"/>
                    <a:pt x="152" y="65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4" y="56"/>
                    <a:pt x="165" y="55"/>
                    <a:pt x="165" y="54"/>
                  </a:cubicBezTo>
                  <a:cubicBezTo>
                    <a:pt x="165" y="54"/>
                    <a:pt x="165" y="53"/>
                    <a:pt x="165" y="53"/>
                  </a:cubicBezTo>
                  <a:cubicBezTo>
                    <a:pt x="164" y="52"/>
                    <a:pt x="163" y="51"/>
                    <a:pt x="161" y="52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146" y="51"/>
                    <a:pt x="144" y="48"/>
                    <a:pt x="142" y="45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51" y="34"/>
                    <a:pt x="152" y="33"/>
                    <a:pt x="152" y="32"/>
                  </a:cubicBezTo>
                  <a:cubicBezTo>
                    <a:pt x="152" y="31"/>
                    <a:pt x="151" y="31"/>
                    <a:pt x="151" y="30"/>
                  </a:cubicBezTo>
                  <a:cubicBezTo>
                    <a:pt x="150" y="29"/>
                    <a:pt x="148" y="29"/>
                    <a:pt x="147" y="30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2" y="34"/>
                    <a:pt x="130" y="32"/>
                    <a:pt x="127" y="30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5"/>
                  </a:cubicBezTo>
                  <a:cubicBezTo>
                    <a:pt x="132" y="14"/>
                    <a:pt x="132" y="13"/>
                    <a:pt x="131" y="13"/>
                  </a:cubicBezTo>
                  <a:cubicBezTo>
                    <a:pt x="129" y="12"/>
                    <a:pt x="128" y="12"/>
                    <a:pt x="127" y="14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4" y="22"/>
                    <a:pt x="111" y="21"/>
                    <a:pt x="108" y="20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4"/>
                    <a:pt x="107" y="3"/>
                    <a:pt x="106" y="2"/>
                  </a:cubicBezTo>
                  <a:cubicBezTo>
                    <a:pt x="105" y="2"/>
                    <a:pt x="103" y="3"/>
                    <a:pt x="103" y="4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3" y="16"/>
                    <a:pt x="90" y="16"/>
                    <a:pt x="86" y="16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1"/>
                    <a:pt x="81" y="0"/>
                    <a:pt x="79" y="0"/>
                  </a:cubicBezTo>
                  <a:cubicBezTo>
                    <a:pt x="78" y="0"/>
                    <a:pt x="77" y="1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1" y="17"/>
                    <a:pt x="68" y="18"/>
                    <a:pt x="65" y="1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6"/>
                    <a:pt x="55" y="5"/>
                    <a:pt x="53" y="6"/>
                  </a:cubicBezTo>
                  <a:cubicBezTo>
                    <a:pt x="52" y="6"/>
                    <a:pt x="52" y="7"/>
                    <a:pt x="52" y="9"/>
                  </a:cubicBezTo>
                  <a:cubicBezTo>
                    <a:pt x="52" y="9"/>
                    <a:pt x="52" y="9"/>
                    <a:pt x="52" y="10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1" y="25"/>
                    <a:pt x="48" y="27"/>
                    <a:pt x="45" y="2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19"/>
                    <a:pt x="32" y="19"/>
                    <a:pt x="30" y="20"/>
                  </a:cubicBezTo>
                  <a:cubicBezTo>
                    <a:pt x="30" y="20"/>
                    <a:pt x="29" y="21"/>
                    <a:pt x="29" y="22"/>
                  </a:cubicBezTo>
                  <a:cubicBezTo>
                    <a:pt x="29" y="23"/>
                    <a:pt x="30" y="23"/>
                    <a:pt x="30" y="24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5" y="38"/>
                    <a:pt x="14" y="39"/>
                    <a:pt x="13" y="40"/>
                  </a:cubicBezTo>
                  <a:cubicBezTo>
                    <a:pt x="13" y="41"/>
                    <a:pt x="12" y="41"/>
                    <a:pt x="12" y="42"/>
                  </a:cubicBezTo>
                  <a:cubicBezTo>
                    <a:pt x="12" y="42"/>
                    <a:pt x="13" y="43"/>
                    <a:pt x="14" y="4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2" y="57"/>
                    <a:pt x="21" y="60"/>
                    <a:pt x="20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4" y="62"/>
                    <a:pt x="3" y="63"/>
                    <a:pt x="2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6" y="78"/>
                    <a:pt x="16" y="81"/>
                    <a:pt x="16" y="84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1" y="89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3"/>
                    <a:pt x="2" y="94"/>
                    <a:pt x="3" y="9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99"/>
                    <a:pt x="18" y="103"/>
                    <a:pt x="19" y="106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7" y="114"/>
                    <a:pt x="6" y="115"/>
                    <a:pt x="6" y="116"/>
                  </a:cubicBezTo>
                  <a:cubicBezTo>
                    <a:pt x="6" y="117"/>
                    <a:pt x="6" y="117"/>
                    <a:pt x="6" y="118"/>
                  </a:cubicBezTo>
                  <a:cubicBezTo>
                    <a:pt x="7" y="119"/>
                    <a:pt x="8" y="120"/>
                    <a:pt x="10" y="119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5" y="120"/>
                    <a:pt x="27" y="123"/>
                    <a:pt x="29" y="125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20" y="137"/>
                    <a:pt x="19" y="138"/>
                    <a:pt x="19" y="139"/>
                  </a:cubicBezTo>
                  <a:cubicBezTo>
                    <a:pt x="19" y="139"/>
                    <a:pt x="20" y="140"/>
                    <a:pt x="20" y="140"/>
                  </a:cubicBezTo>
                  <a:cubicBezTo>
                    <a:pt x="21" y="142"/>
                    <a:pt x="23" y="142"/>
                    <a:pt x="24" y="141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9" y="137"/>
                    <a:pt x="41" y="139"/>
                    <a:pt x="44" y="141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39" y="155"/>
                    <a:pt x="39" y="155"/>
                    <a:pt x="39" y="156"/>
                  </a:cubicBezTo>
                  <a:cubicBezTo>
                    <a:pt x="39" y="157"/>
                    <a:pt x="39" y="157"/>
                    <a:pt x="40" y="158"/>
                  </a:cubicBezTo>
                  <a:cubicBezTo>
                    <a:pt x="42" y="159"/>
                    <a:pt x="43" y="158"/>
                    <a:pt x="44" y="157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7" y="149"/>
                    <a:pt x="60" y="150"/>
                    <a:pt x="63" y="151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3" y="165"/>
                    <a:pt x="63" y="166"/>
                    <a:pt x="63" y="166"/>
                  </a:cubicBezTo>
                  <a:cubicBezTo>
                    <a:pt x="63" y="167"/>
                    <a:pt x="64" y="168"/>
                    <a:pt x="65" y="168"/>
                  </a:cubicBezTo>
                  <a:cubicBezTo>
                    <a:pt x="66" y="169"/>
                    <a:pt x="68" y="168"/>
                    <a:pt x="68" y="16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8" y="154"/>
                    <a:pt x="81" y="155"/>
                    <a:pt x="85" y="155"/>
                  </a:cubicBezTo>
                  <a:cubicBezTo>
                    <a:pt x="89" y="168"/>
                    <a:pt x="89" y="168"/>
                    <a:pt x="89" y="168"/>
                  </a:cubicBezTo>
                  <a:cubicBezTo>
                    <a:pt x="89" y="170"/>
                    <a:pt x="90" y="171"/>
                    <a:pt x="91" y="171"/>
                  </a:cubicBezTo>
                  <a:cubicBezTo>
                    <a:pt x="91" y="171"/>
                    <a:pt x="92" y="171"/>
                    <a:pt x="92" y="171"/>
                  </a:cubicBezTo>
                  <a:cubicBezTo>
                    <a:pt x="93" y="171"/>
                    <a:pt x="94" y="169"/>
                    <a:pt x="94" y="168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0" y="153"/>
                    <a:pt x="103" y="153"/>
                    <a:pt x="106" y="152"/>
                  </a:cubicBezTo>
                  <a:cubicBezTo>
                    <a:pt x="114" y="163"/>
                    <a:pt x="114" y="163"/>
                    <a:pt x="114" y="163"/>
                  </a:cubicBezTo>
                  <a:cubicBezTo>
                    <a:pt x="115" y="165"/>
                    <a:pt x="116" y="165"/>
                    <a:pt x="118" y="165"/>
                  </a:cubicBezTo>
                  <a:cubicBezTo>
                    <a:pt x="119" y="164"/>
                    <a:pt x="119" y="163"/>
                    <a:pt x="119" y="162"/>
                  </a:cubicBezTo>
                  <a:cubicBezTo>
                    <a:pt x="119" y="162"/>
                    <a:pt x="119" y="161"/>
                    <a:pt x="119" y="161"/>
                  </a:cubicBezTo>
                  <a:cubicBezTo>
                    <a:pt x="117" y="147"/>
                    <a:pt x="117" y="147"/>
                    <a:pt x="117" y="147"/>
                  </a:cubicBezTo>
                  <a:cubicBezTo>
                    <a:pt x="120" y="146"/>
                    <a:pt x="123" y="144"/>
                    <a:pt x="126" y="142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8" y="152"/>
                    <a:pt x="139" y="152"/>
                    <a:pt x="141" y="151"/>
                  </a:cubicBezTo>
                  <a:cubicBezTo>
                    <a:pt x="141" y="150"/>
                    <a:pt x="142" y="149"/>
                    <a:pt x="142" y="149"/>
                  </a:cubicBezTo>
                  <a:cubicBezTo>
                    <a:pt x="142" y="148"/>
                    <a:pt x="141" y="147"/>
                    <a:pt x="141" y="147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7" y="132"/>
                    <a:pt x="139" y="130"/>
                    <a:pt x="141" y="127"/>
                  </a:cubicBezTo>
                  <a:cubicBezTo>
                    <a:pt x="154" y="131"/>
                    <a:pt x="154" y="131"/>
                    <a:pt x="154" y="131"/>
                  </a:cubicBezTo>
                  <a:cubicBezTo>
                    <a:pt x="156" y="132"/>
                    <a:pt x="157" y="132"/>
                    <a:pt x="158" y="131"/>
                  </a:cubicBezTo>
                  <a:cubicBezTo>
                    <a:pt x="158" y="130"/>
                    <a:pt x="159" y="130"/>
                    <a:pt x="159" y="129"/>
                  </a:cubicBezTo>
                  <a:cubicBezTo>
                    <a:pt x="159" y="128"/>
                    <a:pt x="158" y="127"/>
                    <a:pt x="157" y="127"/>
                  </a:cubicBezTo>
                  <a:cubicBezTo>
                    <a:pt x="147" y="117"/>
                    <a:pt x="147" y="117"/>
                    <a:pt x="147" y="117"/>
                  </a:cubicBezTo>
                  <a:cubicBezTo>
                    <a:pt x="149" y="114"/>
                    <a:pt x="150" y="111"/>
                    <a:pt x="151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7" y="108"/>
                    <a:pt x="168" y="107"/>
                    <a:pt x="169" y="106"/>
                  </a:cubicBezTo>
                  <a:cubicBezTo>
                    <a:pt x="169" y="106"/>
                    <a:pt x="169" y="105"/>
                    <a:pt x="169" y="105"/>
                  </a:cubicBezTo>
                  <a:cubicBezTo>
                    <a:pt x="169" y="104"/>
                    <a:pt x="168" y="103"/>
                    <a:pt x="167" y="103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5" y="93"/>
                    <a:pt x="155" y="90"/>
                    <a:pt x="155" y="86"/>
                  </a:cubicBezTo>
                  <a:lnTo>
                    <a:pt x="168" y="82"/>
                  </a:lnTo>
                  <a:close/>
                  <a:moveTo>
                    <a:pt x="86" y="101"/>
                  </a:moveTo>
                  <a:cubicBezTo>
                    <a:pt x="77" y="101"/>
                    <a:pt x="70" y="94"/>
                    <a:pt x="70" y="85"/>
                  </a:cubicBezTo>
                  <a:cubicBezTo>
                    <a:pt x="70" y="77"/>
                    <a:pt x="77" y="70"/>
                    <a:pt x="86" y="70"/>
                  </a:cubicBezTo>
                  <a:cubicBezTo>
                    <a:pt x="94" y="70"/>
                    <a:pt x="101" y="77"/>
                    <a:pt x="101" y="85"/>
                  </a:cubicBezTo>
                  <a:cubicBezTo>
                    <a:pt x="101" y="94"/>
                    <a:pt x="94" y="101"/>
                    <a:pt x="86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8" tIns="60954" rIns="121908" bIns="60954" numCol="1" anchor="t" anchorCtr="0" compatLnSpc="1"/>
            <a:lstStyle/>
            <a:p>
              <a:pPr>
                <a:defRPr/>
              </a:pPr>
              <a:endParaRPr lang="en-US" sz="2000" ker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531" name="Freeform 20"/>
            <p:cNvSpPr>
              <a:spLocks noEditPoints="1"/>
            </p:cNvSpPr>
            <p:nvPr/>
          </p:nvSpPr>
          <p:spPr bwMode="auto">
            <a:xfrm>
              <a:off x="6087805" y="1120454"/>
              <a:ext cx="677722" cy="681136"/>
            </a:xfrm>
            <a:custGeom>
              <a:avLst/>
              <a:gdLst>
                <a:gd name="T0" fmla="*/ 121 w 121"/>
                <a:gd name="T1" fmla="*/ 56 h 121"/>
                <a:gd name="T2" fmla="*/ 119 w 121"/>
                <a:gd name="T3" fmla="*/ 54 h 121"/>
                <a:gd name="T4" fmla="*/ 108 w 121"/>
                <a:gd name="T5" fmla="*/ 46 h 121"/>
                <a:gd name="T6" fmla="*/ 117 w 121"/>
                <a:gd name="T7" fmla="*/ 38 h 121"/>
                <a:gd name="T8" fmla="*/ 115 w 121"/>
                <a:gd name="T9" fmla="*/ 37 h 121"/>
                <a:gd name="T10" fmla="*/ 101 w 121"/>
                <a:gd name="T11" fmla="*/ 32 h 121"/>
                <a:gd name="T12" fmla="*/ 108 w 121"/>
                <a:gd name="T13" fmla="*/ 23 h 121"/>
                <a:gd name="T14" fmla="*/ 105 w 121"/>
                <a:gd name="T15" fmla="*/ 21 h 121"/>
                <a:gd name="T16" fmla="*/ 90 w 121"/>
                <a:gd name="T17" fmla="*/ 21 h 121"/>
                <a:gd name="T18" fmla="*/ 94 w 121"/>
                <a:gd name="T19" fmla="*/ 11 h 121"/>
                <a:gd name="T20" fmla="*/ 90 w 121"/>
                <a:gd name="T21" fmla="*/ 10 h 121"/>
                <a:gd name="T22" fmla="*/ 77 w 121"/>
                <a:gd name="T23" fmla="*/ 14 h 121"/>
                <a:gd name="T24" fmla="*/ 77 w 121"/>
                <a:gd name="T25" fmla="*/ 3 h 121"/>
                <a:gd name="T26" fmla="*/ 73 w 121"/>
                <a:gd name="T27" fmla="*/ 3 h 121"/>
                <a:gd name="T28" fmla="*/ 61 w 121"/>
                <a:gd name="T29" fmla="*/ 11 h 121"/>
                <a:gd name="T30" fmla="*/ 56 w 121"/>
                <a:gd name="T31" fmla="*/ 0 h 121"/>
                <a:gd name="T32" fmla="*/ 55 w 121"/>
                <a:gd name="T33" fmla="*/ 2 h 121"/>
                <a:gd name="T34" fmla="*/ 46 w 121"/>
                <a:gd name="T35" fmla="*/ 13 h 121"/>
                <a:gd name="T36" fmla="*/ 38 w 121"/>
                <a:gd name="T37" fmla="*/ 4 h 121"/>
                <a:gd name="T38" fmla="*/ 37 w 121"/>
                <a:gd name="T39" fmla="*/ 7 h 121"/>
                <a:gd name="T40" fmla="*/ 32 w 121"/>
                <a:gd name="T41" fmla="*/ 20 h 121"/>
                <a:gd name="T42" fmla="*/ 22 w 121"/>
                <a:gd name="T43" fmla="*/ 14 h 121"/>
                <a:gd name="T44" fmla="*/ 21 w 121"/>
                <a:gd name="T45" fmla="*/ 17 h 121"/>
                <a:gd name="T46" fmla="*/ 21 w 121"/>
                <a:gd name="T47" fmla="*/ 31 h 121"/>
                <a:gd name="T48" fmla="*/ 9 w 121"/>
                <a:gd name="T49" fmla="*/ 28 h 121"/>
                <a:gd name="T50" fmla="*/ 10 w 121"/>
                <a:gd name="T51" fmla="*/ 31 h 121"/>
                <a:gd name="T52" fmla="*/ 14 w 121"/>
                <a:gd name="T53" fmla="*/ 45 h 121"/>
                <a:gd name="T54" fmla="*/ 2 w 121"/>
                <a:gd name="T55" fmla="*/ 46 h 121"/>
                <a:gd name="T56" fmla="*/ 3 w 121"/>
                <a:gd name="T57" fmla="*/ 48 h 121"/>
                <a:gd name="T58" fmla="*/ 11 w 121"/>
                <a:gd name="T59" fmla="*/ 60 h 121"/>
                <a:gd name="T60" fmla="*/ 0 w 121"/>
                <a:gd name="T61" fmla="*/ 65 h 121"/>
                <a:gd name="T62" fmla="*/ 2 w 121"/>
                <a:gd name="T63" fmla="*/ 67 h 121"/>
                <a:gd name="T64" fmla="*/ 14 w 121"/>
                <a:gd name="T65" fmla="*/ 75 h 121"/>
                <a:gd name="T66" fmla="*/ 4 w 121"/>
                <a:gd name="T67" fmla="*/ 83 h 121"/>
                <a:gd name="T68" fmla="*/ 7 w 121"/>
                <a:gd name="T69" fmla="*/ 84 h 121"/>
                <a:gd name="T70" fmla="*/ 20 w 121"/>
                <a:gd name="T71" fmla="*/ 89 h 121"/>
                <a:gd name="T72" fmla="*/ 14 w 121"/>
                <a:gd name="T73" fmla="*/ 98 h 121"/>
                <a:gd name="T74" fmla="*/ 17 w 121"/>
                <a:gd name="T75" fmla="*/ 100 h 121"/>
                <a:gd name="T76" fmla="*/ 31 w 121"/>
                <a:gd name="T77" fmla="*/ 100 h 121"/>
                <a:gd name="T78" fmla="*/ 28 w 121"/>
                <a:gd name="T79" fmla="*/ 110 h 121"/>
                <a:gd name="T80" fmla="*/ 31 w 121"/>
                <a:gd name="T81" fmla="*/ 112 h 121"/>
                <a:gd name="T82" fmla="*/ 45 w 121"/>
                <a:gd name="T83" fmla="*/ 107 h 121"/>
                <a:gd name="T84" fmla="*/ 45 w 121"/>
                <a:gd name="T85" fmla="*/ 118 h 121"/>
                <a:gd name="T86" fmla="*/ 49 w 121"/>
                <a:gd name="T87" fmla="*/ 118 h 121"/>
                <a:gd name="T88" fmla="*/ 60 w 121"/>
                <a:gd name="T89" fmla="*/ 110 h 121"/>
                <a:gd name="T90" fmla="*/ 65 w 121"/>
                <a:gd name="T91" fmla="*/ 121 h 121"/>
                <a:gd name="T92" fmla="*/ 67 w 121"/>
                <a:gd name="T93" fmla="*/ 119 h 121"/>
                <a:gd name="T94" fmla="*/ 68 w 121"/>
                <a:gd name="T95" fmla="*/ 109 h 121"/>
                <a:gd name="T96" fmla="*/ 81 w 121"/>
                <a:gd name="T97" fmla="*/ 116 h 121"/>
                <a:gd name="T98" fmla="*/ 85 w 121"/>
                <a:gd name="T99" fmla="*/ 115 h 121"/>
                <a:gd name="T100" fmla="*/ 83 w 121"/>
                <a:gd name="T101" fmla="*/ 104 h 121"/>
                <a:gd name="T102" fmla="*/ 97 w 121"/>
                <a:gd name="T103" fmla="*/ 107 h 121"/>
                <a:gd name="T104" fmla="*/ 101 w 121"/>
                <a:gd name="T105" fmla="*/ 106 h 121"/>
                <a:gd name="T106" fmla="*/ 96 w 121"/>
                <a:gd name="T107" fmla="*/ 95 h 121"/>
                <a:gd name="T108" fmla="*/ 110 w 121"/>
                <a:gd name="T109" fmla="*/ 93 h 121"/>
                <a:gd name="T110" fmla="*/ 113 w 121"/>
                <a:gd name="T111" fmla="*/ 92 h 121"/>
                <a:gd name="T112" fmla="*/ 105 w 121"/>
                <a:gd name="T113" fmla="*/ 83 h 121"/>
                <a:gd name="T114" fmla="*/ 117 w 121"/>
                <a:gd name="T115" fmla="*/ 77 h 121"/>
                <a:gd name="T116" fmla="*/ 120 w 121"/>
                <a:gd name="T117" fmla="*/ 75 h 121"/>
                <a:gd name="T118" fmla="*/ 109 w 121"/>
                <a:gd name="T119" fmla="*/ 68 h 121"/>
                <a:gd name="T120" fmla="*/ 120 w 121"/>
                <a:gd name="T121" fmla="*/ 58 h 121"/>
                <a:gd name="T122" fmla="*/ 50 w 121"/>
                <a:gd name="T123" fmla="*/ 61 h 121"/>
                <a:gd name="T124" fmla="*/ 72 w 121"/>
                <a:gd name="T125" fmla="*/ 6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1" h="121">
                  <a:moveTo>
                    <a:pt x="120" y="58"/>
                  </a:moveTo>
                  <a:cubicBezTo>
                    <a:pt x="121" y="58"/>
                    <a:pt x="121" y="57"/>
                    <a:pt x="121" y="56"/>
                  </a:cubicBezTo>
                  <a:cubicBezTo>
                    <a:pt x="121" y="56"/>
                    <a:pt x="121" y="56"/>
                    <a:pt x="121" y="56"/>
                  </a:cubicBezTo>
                  <a:cubicBezTo>
                    <a:pt x="121" y="55"/>
                    <a:pt x="120" y="54"/>
                    <a:pt x="119" y="54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09" y="50"/>
                    <a:pt x="109" y="48"/>
                    <a:pt x="108" y="46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7" y="40"/>
                    <a:pt x="117" y="39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37"/>
                    <a:pt x="116" y="36"/>
                    <a:pt x="115" y="37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4" y="36"/>
                    <a:pt x="102" y="34"/>
                    <a:pt x="101" y="3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8" y="24"/>
                    <a:pt x="108" y="23"/>
                    <a:pt x="108" y="23"/>
                  </a:cubicBezTo>
                  <a:cubicBezTo>
                    <a:pt x="108" y="22"/>
                    <a:pt x="108" y="22"/>
                    <a:pt x="107" y="21"/>
                  </a:cubicBezTo>
                  <a:cubicBezTo>
                    <a:pt x="107" y="21"/>
                    <a:pt x="105" y="20"/>
                    <a:pt x="105" y="21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4" y="24"/>
                    <a:pt x="92" y="22"/>
                    <a:pt x="90" y="2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0"/>
                    <a:pt x="94" y="9"/>
                    <a:pt x="93" y="9"/>
                  </a:cubicBezTo>
                  <a:cubicBezTo>
                    <a:pt x="92" y="8"/>
                    <a:pt x="91" y="9"/>
                    <a:pt x="90" y="10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1" y="15"/>
                    <a:pt x="79" y="15"/>
                    <a:pt x="77" y="1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77" y="4"/>
                    <a:pt x="77" y="3"/>
                  </a:cubicBezTo>
                  <a:cubicBezTo>
                    <a:pt x="77" y="2"/>
                    <a:pt x="76" y="2"/>
                    <a:pt x="75" y="1"/>
                  </a:cubicBezTo>
                  <a:cubicBezTo>
                    <a:pt x="74" y="1"/>
                    <a:pt x="73" y="2"/>
                    <a:pt x="73" y="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6" y="11"/>
                    <a:pt x="64" y="11"/>
                    <a:pt x="61" y="1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8" y="1"/>
                    <a:pt x="58" y="0"/>
                    <a:pt x="56" y="0"/>
                  </a:cubicBezTo>
                  <a:cubicBezTo>
                    <a:pt x="55" y="0"/>
                    <a:pt x="55" y="1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48" y="13"/>
                    <a:pt x="46" y="13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39" y="4"/>
                    <a:pt x="38" y="4"/>
                  </a:cubicBezTo>
                  <a:cubicBezTo>
                    <a:pt x="37" y="4"/>
                    <a:pt x="37" y="5"/>
                    <a:pt x="37" y="6"/>
                  </a:cubicBezTo>
                  <a:cubicBezTo>
                    <a:pt x="37" y="6"/>
                    <a:pt x="37" y="6"/>
                    <a:pt x="37" y="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6" y="18"/>
                    <a:pt x="34" y="19"/>
                    <a:pt x="32" y="2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2" y="13"/>
                    <a:pt x="22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6"/>
                    <a:pt x="21" y="16"/>
                    <a:pt x="21" y="1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7"/>
                    <a:pt x="23" y="29"/>
                    <a:pt x="21" y="31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1" y="27"/>
                    <a:pt x="10" y="27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40"/>
                    <a:pt x="15" y="42"/>
                    <a:pt x="14" y="45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2" y="45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2" y="47"/>
                    <a:pt x="2" y="48"/>
                    <a:pt x="3" y="48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5"/>
                    <a:pt x="11" y="57"/>
                    <a:pt x="11" y="60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0" y="64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6"/>
                    <a:pt x="1" y="67"/>
                    <a:pt x="2" y="6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71"/>
                    <a:pt x="13" y="73"/>
                    <a:pt x="14" y="75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4" y="82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5" y="84"/>
                    <a:pt x="6" y="85"/>
                    <a:pt x="7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5"/>
                    <a:pt x="19" y="87"/>
                    <a:pt x="20" y="89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8"/>
                    <a:pt x="14" y="98"/>
                  </a:cubicBezTo>
                  <a:cubicBezTo>
                    <a:pt x="14" y="99"/>
                    <a:pt x="14" y="99"/>
                    <a:pt x="14" y="100"/>
                  </a:cubicBezTo>
                  <a:cubicBezTo>
                    <a:pt x="15" y="100"/>
                    <a:pt x="16" y="101"/>
                    <a:pt x="17" y="100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7"/>
                    <a:pt x="29" y="99"/>
                    <a:pt x="31" y="10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111"/>
                    <a:pt x="28" y="112"/>
                    <a:pt x="29" y="112"/>
                  </a:cubicBezTo>
                  <a:cubicBezTo>
                    <a:pt x="30" y="113"/>
                    <a:pt x="31" y="112"/>
                    <a:pt x="31" y="112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40" y="106"/>
                    <a:pt x="43" y="106"/>
                    <a:pt x="45" y="10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7"/>
                    <a:pt x="45" y="117"/>
                    <a:pt x="45" y="118"/>
                  </a:cubicBezTo>
                  <a:cubicBezTo>
                    <a:pt x="45" y="119"/>
                    <a:pt x="45" y="119"/>
                    <a:pt x="46" y="120"/>
                  </a:cubicBezTo>
                  <a:cubicBezTo>
                    <a:pt x="47" y="120"/>
                    <a:pt x="48" y="119"/>
                    <a:pt x="49" y="11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5" y="110"/>
                    <a:pt x="58" y="110"/>
                    <a:pt x="60" y="110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3" y="120"/>
                    <a:pt x="64" y="121"/>
                    <a:pt x="65" y="121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6" y="121"/>
                    <a:pt x="67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1" y="109"/>
                    <a:pt x="73" y="108"/>
                    <a:pt x="75" y="108"/>
                  </a:cubicBezTo>
                  <a:cubicBezTo>
                    <a:pt x="81" y="116"/>
                    <a:pt x="81" y="116"/>
                    <a:pt x="81" y="116"/>
                  </a:cubicBezTo>
                  <a:cubicBezTo>
                    <a:pt x="82" y="117"/>
                    <a:pt x="83" y="117"/>
                    <a:pt x="84" y="117"/>
                  </a:cubicBezTo>
                  <a:cubicBezTo>
                    <a:pt x="84" y="117"/>
                    <a:pt x="85" y="116"/>
                    <a:pt x="85" y="115"/>
                  </a:cubicBezTo>
                  <a:cubicBezTo>
                    <a:pt x="85" y="115"/>
                    <a:pt x="85" y="115"/>
                    <a:pt x="85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5" y="103"/>
                    <a:pt x="87" y="102"/>
                    <a:pt x="89" y="101"/>
                  </a:cubicBezTo>
                  <a:cubicBezTo>
                    <a:pt x="97" y="107"/>
                    <a:pt x="97" y="107"/>
                    <a:pt x="97" y="107"/>
                  </a:cubicBezTo>
                  <a:cubicBezTo>
                    <a:pt x="98" y="108"/>
                    <a:pt x="99" y="108"/>
                    <a:pt x="100" y="107"/>
                  </a:cubicBezTo>
                  <a:cubicBezTo>
                    <a:pt x="100" y="107"/>
                    <a:pt x="101" y="106"/>
                    <a:pt x="101" y="106"/>
                  </a:cubicBezTo>
                  <a:cubicBezTo>
                    <a:pt x="101" y="105"/>
                    <a:pt x="100" y="105"/>
                    <a:pt x="100" y="10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7" y="94"/>
                    <a:pt x="99" y="92"/>
                    <a:pt x="100" y="90"/>
                  </a:cubicBezTo>
                  <a:cubicBezTo>
                    <a:pt x="110" y="93"/>
                    <a:pt x="110" y="93"/>
                    <a:pt x="110" y="93"/>
                  </a:cubicBezTo>
                  <a:cubicBezTo>
                    <a:pt x="111" y="94"/>
                    <a:pt x="112" y="94"/>
                    <a:pt x="112" y="93"/>
                  </a:cubicBezTo>
                  <a:cubicBezTo>
                    <a:pt x="113" y="92"/>
                    <a:pt x="113" y="92"/>
                    <a:pt x="113" y="92"/>
                  </a:cubicBezTo>
                  <a:cubicBezTo>
                    <a:pt x="113" y="91"/>
                    <a:pt x="112" y="90"/>
                    <a:pt x="112" y="90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6" y="81"/>
                    <a:pt x="107" y="79"/>
                    <a:pt x="107" y="76"/>
                  </a:cubicBezTo>
                  <a:cubicBezTo>
                    <a:pt x="117" y="77"/>
                    <a:pt x="117" y="77"/>
                    <a:pt x="117" y="77"/>
                  </a:cubicBezTo>
                  <a:cubicBezTo>
                    <a:pt x="118" y="77"/>
                    <a:pt x="120" y="76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4"/>
                    <a:pt x="119" y="73"/>
                    <a:pt x="118" y="73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10" y="66"/>
                    <a:pt x="110" y="64"/>
                    <a:pt x="110" y="61"/>
                  </a:cubicBezTo>
                  <a:lnTo>
                    <a:pt x="120" y="58"/>
                  </a:lnTo>
                  <a:close/>
                  <a:moveTo>
                    <a:pt x="61" y="72"/>
                  </a:moveTo>
                  <a:cubicBezTo>
                    <a:pt x="55" y="72"/>
                    <a:pt x="50" y="67"/>
                    <a:pt x="50" y="61"/>
                  </a:cubicBezTo>
                  <a:cubicBezTo>
                    <a:pt x="50" y="54"/>
                    <a:pt x="55" y="49"/>
                    <a:pt x="61" y="49"/>
                  </a:cubicBezTo>
                  <a:cubicBezTo>
                    <a:pt x="67" y="49"/>
                    <a:pt x="72" y="54"/>
                    <a:pt x="72" y="61"/>
                  </a:cubicBezTo>
                  <a:cubicBezTo>
                    <a:pt x="72" y="67"/>
                    <a:pt x="67" y="72"/>
                    <a:pt x="61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8" tIns="60954" rIns="121908" bIns="60954" numCol="1" anchor="t" anchorCtr="0" compatLnSpc="1"/>
            <a:lstStyle/>
            <a:p>
              <a:pPr>
                <a:defRPr/>
              </a:pPr>
              <a:endParaRPr lang="en-US" sz="2000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532" name="组合 531"/>
            <p:cNvGrpSpPr/>
            <p:nvPr/>
          </p:nvGrpSpPr>
          <p:grpSpPr>
            <a:xfrm>
              <a:off x="3955421" y="2216339"/>
              <a:ext cx="4018942" cy="4525029"/>
              <a:chOff x="3750213" y="2332971"/>
              <a:chExt cx="4018942" cy="4525029"/>
            </a:xfrm>
            <a:grpFill/>
          </p:grpSpPr>
          <p:sp>
            <p:nvSpPr>
              <p:cNvPr id="533" name="Oval 21"/>
              <p:cNvSpPr>
                <a:spLocks noChangeArrowheads="1"/>
              </p:cNvSpPr>
              <p:nvPr/>
            </p:nvSpPr>
            <p:spPr bwMode="auto">
              <a:xfrm>
                <a:off x="6314183" y="2902173"/>
                <a:ext cx="255923" cy="2572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</a:endParaRPr>
              </a:p>
            </p:txBody>
          </p:sp>
          <p:sp>
            <p:nvSpPr>
              <p:cNvPr id="534" name="Oval 22"/>
              <p:cNvSpPr>
                <a:spLocks noChangeArrowheads="1"/>
              </p:cNvSpPr>
              <p:nvPr/>
            </p:nvSpPr>
            <p:spPr bwMode="auto">
              <a:xfrm>
                <a:off x="5238358" y="3397544"/>
                <a:ext cx="172986" cy="178620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</a:endParaRPr>
              </a:p>
            </p:txBody>
          </p:sp>
          <p:sp>
            <p:nvSpPr>
              <p:cNvPr id="535" name="Oval 24"/>
              <p:cNvSpPr>
                <a:spLocks noChangeArrowheads="1"/>
              </p:cNvSpPr>
              <p:nvPr/>
            </p:nvSpPr>
            <p:spPr bwMode="auto">
              <a:xfrm>
                <a:off x="5899494" y="3902442"/>
                <a:ext cx="116114" cy="119080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36" name="组合 535"/>
              <p:cNvGrpSpPr/>
              <p:nvPr/>
            </p:nvGrpSpPr>
            <p:grpSpPr>
              <a:xfrm>
                <a:off x="3750213" y="2332971"/>
                <a:ext cx="4018942" cy="4525029"/>
                <a:chOff x="3750213" y="2332971"/>
                <a:chExt cx="4018942" cy="4525029"/>
              </a:xfrm>
              <a:grpFill/>
            </p:grpSpPr>
            <p:sp>
              <p:nvSpPr>
                <p:cNvPr id="538" name="Freeform 23"/>
                <p:cNvSpPr>
                  <a:spLocks noEditPoints="1"/>
                </p:cNvSpPr>
                <p:nvPr/>
              </p:nvSpPr>
              <p:spPr bwMode="auto">
                <a:xfrm>
                  <a:off x="3750213" y="2868831"/>
                  <a:ext cx="4018942" cy="3989169"/>
                </a:xfrm>
                <a:custGeom>
                  <a:avLst/>
                  <a:gdLst>
                    <a:gd name="T0" fmla="*/ 605 w 718"/>
                    <a:gd name="T1" fmla="*/ 20 h 709"/>
                    <a:gd name="T2" fmla="*/ 602 w 718"/>
                    <a:gd name="T3" fmla="*/ 58 h 709"/>
                    <a:gd name="T4" fmla="*/ 587 w 718"/>
                    <a:gd name="T5" fmla="*/ 93 h 709"/>
                    <a:gd name="T6" fmla="*/ 563 w 718"/>
                    <a:gd name="T7" fmla="*/ 121 h 709"/>
                    <a:gd name="T8" fmla="*/ 530 w 718"/>
                    <a:gd name="T9" fmla="*/ 141 h 709"/>
                    <a:gd name="T10" fmla="*/ 493 w 718"/>
                    <a:gd name="T11" fmla="*/ 149 h 709"/>
                    <a:gd name="T12" fmla="*/ 456 w 718"/>
                    <a:gd name="T13" fmla="*/ 147 h 709"/>
                    <a:gd name="T14" fmla="*/ 420 w 718"/>
                    <a:gd name="T15" fmla="*/ 134 h 709"/>
                    <a:gd name="T16" fmla="*/ 391 w 718"/>
                    <a:gd name="T17" fmla="*/ 110 h 709"/>
                    <a:gd name="T18" fmla="*/ 371 w 718"/>
                    <a:gd name="T19" fmla="*/ 78 h 709"/>
                    <a:gd name="T20" fmla="*/ 361 w 718"/>
                    <a:gd name="T21" fmla="*/ 42 h 709"/>
                    <a:gd name="T22" fmla="*/ 363 w 718"/>
                    <a:gd name="T23" fmla="*/ 4 h 709"/>
                    <a:gd name="T24" fmla="*/ 68 w 718"/>
                    <a:gd name="T25" fmla="*/ 221 h 709"/>
                    <a:gd name="T26" fmla="*/ 162 w 718"/>
                    <a:gd name="T27" fmla="*/ 514 h 709"/>
                    <a:gd name="T28" fmla="*/ 334 w 718"/>
                    <a:gd name="T29" fmla="*/ 176 h 709"/>
                    <a:gd name="T30" fmla="*/ 311 w 718"/>
                    <a:gd name="T31" fmla="*/ 189 h 709"/>
                    <a:gd name="T32" fmla="*/ 288 w 718"/>
                    <a:gd name="T33" fmla="*/ 197 h 709"/>
                    <a:gd name="T34" fmla="*/ 258 w 718"/>
                    <a:gd name="T35" fmla="*/ 192 h 709"/>
                    <a:gd name="T36" fmla="*/ 234 w 718"/>
                    <a:gd name="T37" fmla="*/ 181 h 709"/>
                    <a:gd name="T38" fmla="*/ 214 w 718"/>
                    <a:gd name="T39" fmla="*/ 164 h 709"/>
                    <a:gd name="T40" fmla="*/ 201 w 718"/>
                    <a:gd name="T41" fmla="*/ 141 h 709"/>
                    <a:gd name="T42" fmla="*/ 195 w 718"/>
                    <a:gd name="T43" fmla="*/ 116 h 709"/>
                    <a:gd name="T44" fmla="*/ 197 w 718"/>
                    <a:gd name="T45" fmla="*/ 89 h 709"/>
                    <a:gd name="T46" fmla="*/ 207 w 718"/>
                    <a:gd name="T47" fmla="*/ 64 h 709"/>
                    <a:gd name="T48" fmla="*/ 225 w 718"/>
                    <a:gd name="T49" fmla="*/ 43 h 709"/>
                    <a:gd name="T50" fmla="*/ 249 w 718"/>
                    <a:gd name="T51" fmla="*/ 29 h 709"/>
                    <a:gd name="T52" fmla="*/ 275 w 718"/>
                    <a:gd name="T53" fmla="*/ 23 h 709"/>
                    <a:gd name="T54" fmla="*/ 305 w 718"/>
                    <a:gd name="T55" fmla="*/ 28 h 709"/>
                    <a:gd name="T56" fmla="*/ 329 w 718"/>
                    <a:gd name="T57" fmla="*/ 38 h 709"/>
                    <a:gd name="T58" fmla="*/ 349 w 718"/>
                    <a:gd name="T59" fmla="*/ 55 h 709"/>
                    <a:gd name="T60" fmla="*/ 362 w 718"/>
                    <a:gd name="T61" fmla="*/ 78 h 709"/>
                    <a:gd name="T62" fmla="*/ 368 w 718"/>
                    <a:gd name="T63" fmla="*/ 104 h 709"/>
                    <a:gd name="T64" fmla="*/ 366 w 718"/>
                    <a:gd name="T65" fmla="*/ 131 h 709"/>
                    <a:gd name="T66" fmla="*/ 356 w 718"/>
                    <a:gd name="T67" fmla="*/ 156 h 709"/>
                    <a:gd name="T68" fmla="*/ 338 w 718"/>
                    <a:gd name="T69" fmla="*/ 176 h 709"/>
                    <a:gd name="T70" fmla="*/ 451 w 718"/>
                    <a:gd name="T71" fmla="*/ 208 h 709"/>
                    <a:gd name="T72" fmla="*/ 444 w 718"/>
                    <a:gd name="T73" fmla="*/ 224 h 709"/>
                    <a:gd name="T74" fmla="*/ 433 w 718"/>
                    <a:gd name="T75" fmla="*/ 237 h 709"/>
                    <a:gd name="T76" fmla="*/ 418 w 718"/>
                    <a:gd name="T77" fmla="*/ 247 h 709"/>
                    <a:gd name="T78" fmla="*/ 401 w 718"/>
                    <a:gd name="T79" fmla="*/ 251 h 709"/>
                    <a:gd name="T80" fmla="*/ 383 w 718"/>
                    <a:gd name="T81" fmla="*/ 250 h 709"/>
                    <a:gd name="T82" fmla="*/ 367 w 718"/>
                    <a:gd name="T83" fmla="*/ 243 h 709"/>
                    <a:gd name="T84" fmla="*/ 353 w 718"/>
                    <a:gd name="T85" fmla="*/ 232 h 709"/>
                    <a:gd name="T86" fmla="*/ 343 w 718"/>
                    <a:gd name="T87" fmla="*/ 217 h 709"/>
                    <a:gd name="T88" fmla="*/ 339 w 718"/>
                    <a:gd name="T89" fmla="*/ 200 h 709"/>
                    <a:gd name="T90" fmla="*/ 340 w 718"/>
                    <a:gd name="T91" fmla="*/ 183 h 709"/>
                    <a:gd name="T92" fmla="*/ 346 w 718"/>
                    <a:gd name="T93" fmla="*/ 166 h 709"/>
                    <a:gd name="T94" fmla="*/ 357 w 718"/>
                    <a:gd name="T95" fmla="*/ 153 h 709"/>
                    <a:gd name="T96" fmla="*/ 372 w 718"/>
                    <a:gd name="T97" fmla="*/ 143 h 709"/>
                    <a:gd name="T98" fmla="*/ 389 w 718"/>
                    <a:gd name="T99" fmla="*/ 138 h 709"/>
                    <a:gd name="T100" fmla="*/ 407 w 718"/>
                    <a:gd name="T101" fmla="*/ 139 h 709"/>
                    <a:gd name="T102" fmla="*/ 423 w 718"/>
                    <a:gd name="T103" fmla="*/ 146 h 709"/>
                    <a:gd name="T104" fmla="*/ 437 w 718"/>
                    <a:gd name="T105" fmla="*/ 157 h 709"/>
                    <a:gd name="T106" fmla="*/ 446 w 718"/>
                    <a:gd name="T107" fmla="*/ 172 h 709"/>
                    <a:gd name="T108" fmla="*/ 451 w 718"/>
                    <a:gd name="T109" fmla="*/ 189 h 7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18" h="709">
                      <a:moveTo>
                        <a:pt x="606" y="330"/>
                      </a:moveTo>
                      <a:cubicBezTo>
                        <a:pt x="718" y="140"/>
                        <a:pt x="627" y="0"/>
                        <a:pt x="627" y="0"/>
                      </a:cubicBezTo>
                      <a:cubicBezTo>
                        <a:pt x="578" y="0"/>
                        <a:pt x="578" y="0"/>
                        <a:pt x="578" y="0"/>
                      </a:cubicBezTo>
                      <a:cubicBezTo>
                        <a:pt x="579" y="4"/>
                        <a:pt x="580" y="9"/>
                        <a:pt x="581" y="13"/>
                      </a:cubicBezTo>
                      <a:cubicBezTo>
                        <a:pt x="601" y="16"/>
                        <a:pt x="601" y="16"/>
                        <a:pt x="601" y="16"/>
                      </a:cubicBezTo>
                      <a:cubicBezTo>
                        <a:pt x="603" y="16"/>
                        <a:pt x="605" y="18"/>
                        <a:pt x="605" y="20"/>
                      </a:cubicBezTo>
                      <a:cubicBezTo>
                        <a:pt x="605" y="20"/>
                        <a:pt x="605" y="20"/>
                        <a:pt x="605" y="20"/>
                      </a:cubicBezTo>
                      <a:cubicBezTo>
                        <a:pt x="605" y="23"/>
                        <a:pt x="604" y="24"/>
                        <a:pt x="601" y="24"/>
                      </a:cubicBezTo>
                      <a:cubicBezTo>
                        <a:pt x="582" y="30"/>
                        <a:pt x="582" y="30"/>
                        <a:pt x="582" y="30"/>
                      </a:cubicBezTo>
                      <a:cubicBezTo>
                        <a:pt x="582" y="35"/>
                        <a:pt x="581" y="40"/>
                        <a:pt x="581" y="45"/>
                      </a:cubicBezTo>
                      <a:cubicBezTo>
                        <a:pt x="599" y="54"/>
                        <a:pt x="599" y="54"/>
                        <a:pt x="599" y="54"/>
                      </a:cubicBezTo>
                      <a:cubicBezTo>
                        <a:pt x="601" y="55"/>
                        <a:pt x="602" y="56"/>
                        <a:pt x="602" y="58"/>
                      </a:cubicBezTo>
                      <a:cubicBezTo>
                        <a:pt x="602" y="58"/>
                        <a:pt x="602" y="59"/>
                        <a:pt x="602" y="59"/>
                      </a:cubicBezTo>
                      <a:cubicBezTo>
                        <a:pt x="601" y="61"/>
                        <a:pt x="599" y="62"/>
                        <a:pt x="597" y="62"/>
                      </a:cubicBezTo>
                      <a:cubicBezTo>
                        <a:pt x="577" y="62"/>
                        <a:pt x="577" y="62"/>
                        <a:pt x="577" y="62"/>
                      </a:cubicBezTo>
                      <a:cubicBezTo>
                        <a:pt x="575" y="66"/>
                        <a:pt x="573" y="71"/>
                        <a:pt x="571" y="75"/>
                      </a:cubicBezTo>
                      <a:cubicBezTo>
                        <a:pt x="585" y="89"/>
                        <a:pt x="585" y="89"/>
                        <a:pt x="585" y="89"/>
                      </a:cubicBezTo>
                      <a:cubicBezTo>
                        <a:pt x="587" y="90"/>
                        <a:pt x="587" y="91"/>
                        <a:pt x="587" y="93"/>
                      </a:cubicBezTo>
                      <a:cubicBezTo>
                        <a:pt x="587" y="94"/>
                        <a:pt x="587" y="94"/>
                        <a:pt x="587" y="95"/>
                      </a:cubicBezTo>
                      <a:cubicBezTo>
                        <a:pt x="585" y="97"/>
                        <a:pt x="583" y="97"/>
                        <a:pt x="581" y="96"/>
                      </a:cubicBezTo>
                      <a:cubicBezTo>
                        <a:pt x="562" y="90"/>
                        <a:pt x="562" y="90"/>
                        <a:pt x="562" y="90"/>
                      </a:cubicBezTo>
                      <a:cubicBezTo>
                        <a:pt x="559" y="94"/>
                        <a:pt x="556" y="97"/>
                        <a:pt x="552" y="101"/>
                      </a:cubicBezTo>
                      <a:cubicBezTo>
                        <a:pt x="562" y="119"/>
                        <a:pt x="562" y="119"/>
                        <a:pt x="562" y="119"/>
                      </a:cubicBezTo>
                      <a:cubicBezTo>
                        <a:pt x="562" y="120"/>
                        <a:pt x="563" y="120"/>
                        <a:pt x="563" y="121"/>
                      </a:cubicBezTo>
                      <a:cubicBezTo>
                        <a:pt x="563" y="122"/>
                        <a:pt x="562" y="124"/>
                        <a:pt x="561" y="124"/>
                      </a:cubicBezTo>
                      <a:cubicBezTo>
                        <a:pt x="559" y="126"/>
                        <a:pt x="557" y="126"/>
                        <a:pt x="555" y="124"/>
                      </a:cubicBezTo>
                      <a:cubicBezTo>
                        <a:pt x="539" y="112"/>
                        <a:pt x="539" y="112"/>
                        <a:pt x="539" y="112"/>
                      </a:cubicBezTo>
                      <a:cubicBezTo>
                        <a:pt x="535" y="114"/>
                        <a:pt x="531" y="117"/>
                        <a:pt x="527" y="119"/>
                      </a:cubicBezTo>
                      <a:cubicBezTo>
                        <a:pt x="530" y="139"/>
                        <a:pt x="530" y="139"/>
                        <a:pt x="530" y="139"/>
                      </a:cubicBezTo>
                      <a:cubicBezTo>
                        <a:pt x="530" y="140"/>
                        <a:pt x="530" y="140"/>
                        <a:pt x="530" y="141"/>
                      </a:cubicBezTo>
                      <a:cubicBezTo>
                        <a:pt x="530" y="142"/>
                        <a:pt x="529" y="144"/>
                        <a:pt x="528" y="145"/>
                      </a:cubicBezTo>
                      <a:cubicBezTo>
                        <a:pt x="526" y="145"/>
                        <a:pt x="523" y="144"/>
                        <a:pt x="522" y="142"/>
                      </a:cubicBezTo>
                      <a:cubicBezTo>
                        <a:pt x="511" y="126"/>
                        <a:pt x="511" y="126"/>
                        <a:pt x="511" y="126"/>
                      </a:cubicBezTo>
                      <a:cubicBezTo>
                        <a:pt x="506" y="127"/>
                        <a:pt x="501" y="128"/>
                        <a:pt x="497" y="129"/>
                      </a:cubicBezTo>
                      <a:cubicBezTo>
                        <a:pt x="493" y="149"/>
                        <a:pt x="493" y="149"/>
                        <a:pt x="493" y="149"/>
                      </a:cubicBezTo>
                      <a:cubicBezTo>
                        <a:pt x="493" y="149"/>
                        <a:pt x="493" y="149"/>
                        <a:pt x="493" y="149"/>
                      </a:cubicBezTo>
                      <a:cubicBezTo>
                        <a:pt x="493" y="151"/>
                        <a:pt x="492" y="153"/>
                        <a:pt x="490" y="153"/>
                      </a:cubicBezTo>
                      <a:cubicBezTo>
                        <a:pt x="490" y="153"/>
                        <a:pt x="490" y="153"/>
                        <a:pt x="489" y="153"/>
                      </a:cubicBezTo>
                      <a:cubicBezTo>
                        <a:pt x="487" y="153"/>
                        <a:pt x="486" y="152"/>
                        <a:pt x="485" y="150"/>
                      </a:cubicBezTo>
                      <a:cubicBezTo>
                        <a:pt x="479" y="130"/>
                        <a:pt x="479" y="130"/>
                        <a:pt x="479" y="130"/>
                      </a:cubicBezTo>
                      <a:cubicBezTo>
                        <a:pt x="475" y="130"/>
                        <a:pt x="470" y="130"/>
                        <a:pt x="465" y="129"/>
                      </a:cubicBezTo>
                      <a:cubicBezTo>
                        <a:pt x="456" y="147"/>
                        <a:pt x="456" y="147"/>
                        <a:pt x="456" y="147"/>
                      </a:cubicBezTo>
                      <a:cubicBezTo>
                        <a:pt x="455" y="149"/>
                        <a:pt x="453" y="151"/>
                        <a:pt x="451" y="150"/>
                      </a:cubicBezTo>
                      <a:cubicBezTo>
                        <a:pt x="449" y="150"/>
                        <a:pt x="448" y="148"/>
                        <a:pt x="448" y="146"/>
                      </a:cubicBezTo>
                      <a:cubicBezTo>
                        <a:pt x="448" y="146"/>
                        <a:pt x="448" y="146"/>
                        <a:pt x="448" y="145"/>
                      </a:cubicBezTo>
                      <a:cubicBezTo>
                        <a:pt x="448" y="125"/>
                        <a:pt x="448" y="125"/>
                        <a:pt x="448" y="125"/>
                      </a:cubicBezTo>
                      <a:cubicBezTo>
                        <a:pt x="444" y="123"/>
                        <a:pt x="439" y="121"/>
                        <a:pt x="435" y="119"/>
                      </a:cubicBezTo>
                      <a:cubicBezTo>
                        <a:pt x="420" y="134"/>
                        <a:pt x="420" y="134"/>
                        <a:pt x="420" y="134"/>
                      </a:cubicBezTo>
                      <a:cubicBezTo>
                        <a:pt x="419" y="135"/>
                        <a:pt x="417" y="136"/>
                        <a:pt x="415" y="135"/>
                      </a:cubicBezTo>
                      <a:cubicBezTo>
                        <a:pt x="414" y="134"/>
                        <a:pt x="413" y="133"/>
                        <a:pt x="413" y="131"/>
                      </a:cubicBezTo>
                      <a:cubicBezTo>
                        <a:pt x="413" y="131"/>
                        <a:pt x="413" y="130"/>
                        <a:pt x="414" y="129"/>
                      </a:cubicBezTo>
                      <a:cubicBezTo>
                        <a:pt x="420" y="110"/>
                        <a:pt x="420" y="110"/>
                        <a:pt x="420" y="110"/>
                      </a:cubicBezTo>
                      <a:cubicBezTo>
                        <a:pt x="416" y="107"/>
                        <a:pt x="413" y="104"/>
                        <a:pt x="409" y="101"/>
                      </a:cubicBezTo>
                      <a:cubicBezTo>
                        <a:pt x="391" y="110"/>
                        <a:pt x="391" y="110"/>
                        <a:pt x="391" y="110"/>
                      </a:cubicBezTo>
                      <a:cubicBezTo>
                        <a:pt x="389" y="111"/>
                        <a:pt x="387" y="111"/>
                        <a:pt x="386" y="109"/>
                      </a:cubicBezTo>
                      <a:cubicBezTo>
                        <a:pt x="385" y="109"/>
                        <a:pt x="385" y="108"/>
                        <a:pt x="385" y="107"/>
                      </a:cubicBezTo>
                      <a:cubicBezTo>
                        <a:pt x="385" y="106"/>
                        <a:pt x="385" y="104"/>
                        <a:pt x="386" y="104"/>
                      </a:cubicBezTo>
                      <a:cubicBezTo>
                        <a:pt x="398" y="87"/>
                        <a:pt x="398" y="87"/>
                        <a:pt x="398" y="87"/>
                      </a:cubicBezTo>
                      <a:cubicBezTo>
                        <a:pt x="395" y="83"/>
                        <a:pt x="393" y="79"/>
                        <a:pt x="391" y="75"/>
                      </a:cubicBezTo>
                      <a:cubicBezTo>
                        <a:pt x="371" y="78"/>
                        <a:pt x="371" y="78"/>
                        <a:pt x="371" y="78"/>
                      </a:cubicBezTo>
                      <a:cubicBezTo>
                        <a:pt x="369" y="79"/>
                        <a:pt x="366" y="78"/>
                        <a:pt x="365" y="76"/>
                      </a:cubicBezTo>
                      <a:cubicBezTo>
                        <a:pt x="365" y="75"/>
                        <a:pt x="365" y="75"/>
                        <a:pt x="365" y="74"/>
                      </a:cubicBezTo>
                      <a:cubicBezTo>
                        <a:pt x="365" y="73"/>
                        <a:pt x="366" y="71"/>
                        <a:pt x="368" y="71"/>
                      </a:cubicBezTo>
                      <a:cubicBezTo>
                        <a:pt x="384" y="59"/>
                        <a:pt x="384" y="59"/>
                        <a:pt x="384" y="59"/>
                      </a:cubicBezTo>
                      <a:cubicBezTo>
                        <a:pt x="383" y="54"/>
                        <a:pt x="382" y="50"/>
                        <a:pt x="381" y="45"/>
                      </a:cubicBezTo>
                      <a:cubicBezTo>
                        <a:pt x="361" y="42"/>
                        <a:pt x="361" y="42"/>
                        <a:pt x="361" y="42"/>
                      </a:cubicBezTo>
                      <a:cubicBezTo>
                        <a:pt x="359" y="42"/>
                        <a:pt x="357" y="40"/>
                        <a:pt x="357" y="38"/>
                      </a:cubicBezTo>
                      <a:cubicBezTo>
                        <a:pt x="357" y="38"/>
                        <a:pt x="357" y="38"/>
                        <a:pt x="357" y="38"/>
                      </a:cubicBezTo>
                      <a:cubicBezTo>
                        <a:pt x="357" y="36"/>
                        <a:pt x="358" y="34"/>
                        <a:pt x="360" y="34"/>
                      </a:cubicBezTo>
                      <a:cubicBezTo>
                        <a:pt x="380" y="28"/>
                        <a:pt x="380" y="28"/>
                        <a:pt x="380" y="28"/>
                      </a:cubicBezTo>
                      <a:cubicBezTo>
                        <a:pt x="380" y="23"/>
                        <a:pt x="380" y="18"/>
                        <a:pt x="381" y="13"/>
                      </a:cubicBezTo>
                      <a:cubicBezTo>
                        <a:pt x="363" y="4"/>
                        <a:pt x="363" y="4"/>
                        <a:pt x="363" y="4"/>
                      </a:cubicBezTo>
                      <a:cubicBezTo>
                        <a:pt x="361" y="4"/>
                        <a:pt x="360" y="2"/>
                        <a:pt x="360" y="0"/>
                      </a:cubicBezTo>
                      <a:cubicBezTo>
                        <a:pt x="360" y="0"/>
                        <a:pt x="360" y="0"/>
                        <a:pt x="36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03" y="41"/>
                        <a:pt x="83" y="85"/>
                        <a:pt x="83" y="85"/>
                      </a:cubicBezTo>
                      <a:cubicBezTo>
                        <a:pt x="71" y="115"/>
                        <a:pt x="79" y="137"/>
                        <a:pt x="79" y="137"/>
                      </a:cubicBezTo>
                      <a:cubicBezTo>
                        <a:pt x="103" y="178"/>
                        <a:pt x="84" y="200"/>
                        <a:pt x="68" y="221"/>
                      </a:cubicBezTo>
                      <a:cubicBezTo>
                        <a:pt x="53" y="242"/>
                        <a:pt x="0" y="315"/>
                        <a:pt x="51" y="317"/>
                      </a:cubicBezTo>
                      <a:cubicBezTo>
                        <a:pt x="99" y="318"/>
                        <a:pt x="84" y="334"/>
                        <a:pt x="84" y="334"/>
                      </a:cubicBezTo>
                      <a:cubicBezTo>
                        <a:pt x="63" y="380"/>
                        <a:pt x="96" y="381"/>
                        <a:pt x="96" y="381"/>
                      </a:cubicBezTo>
                      <a:cubicBezTo>
                        <a:pt x="81" y="408"/>
                        <a:pt x="103" y="409"/>
                        <a:pt x="103" y="409"/>
                      </a:cubicBezTo>
                      <a:cubicBezTo>
                        <a:pt x="135" y="409"/>
                        <a:pt x="118" y="438"/>
                        <a:pt x="118" y="438"/>
                      </a:cubicBezTo>
                      <a:cubicBezTo>
                        <a:pt x="79" y="481"/>
                        <a:pt x="113" y="524"/>
                        <a:pt x="162" y="514"/>
                      </a:cubicBezTo>
                      <a:cubicBezTo>
                        <a:pt x="259" y="494"/>
                        <a:pt x="309" y="527"/>
                        <a:pt x="286" y="597"/>
                      </a:cubicBezTo>
                      <a:cubicBezTo>
                        <a:pt x="263" y="666"/>
                        <a:pt x="232" y="709"/>
                        <a:pt x="232" y="709"/>
                      </a:cubicBezTo>
                      <a:cubicBezTo>
                        <a:pt x="659" y="709"/>
                        <a:pt x="659" y="709"/>
                        <a:pt x="659" y="709"/>
                      </a:cubicBezTo>
                      <a:cubicBezTo>
                        <a:pt x="568" y="521"/>
                        <a:pt x="568" y="521"/>
                        <a:pt x="568" y="521"/>
                      </a:cubicBezTo>
                      <a:cubicBezTo>
                        <a:pt x="540" y="458"/>
                        <a:pt x="606" y="330"/>
                        <a:pt x="606" y="330"/>
                      </a:cubicBezTo>
                      <a:close/>
                      <a:moveTo>
                        <a:pt x="334" y="176"/>
                      </a:moveTo>
                      <a:cubicBezTo>
                        <a:pt x="322" y="168"/>
                        <a:pt x="322" y="168"/>
                        <a:pt x="322" y="168"/>
                      </a:cubicBezTo>
                      <a:cubicBezTo>
                        <a:pt x="320" y="169"/>
                        <a:pt x="317" y="171"/>
                        <a:pt x="314" y="173"/>
                      </a:cubicBezTo>
                      <a:cubicBezTo>
                        <a:pt x="316" y="187"/>
                        <a:pt x="316" y="187"/>
                        <a:pt x="316" y="187"/>
                      </a:cubicBezTo>
                      <a:cubicBezTo>
                        <a:pt x="316" y="187"/>
                        <a:pt x="316" y="188"/>
                        <a:pt x="316" y="188"/>
                      </a:cubicBezTo>
                      <a:cubicBezTo>
                        <a:pt x="316" y="189"/>
                        <a:pt x="315" y="190"/>
                        <a:pt x="314" y="191"/>
                      </a:cubicBezTo>
                      <a:cubicBezTo>
                        <a:pt x="313" y="191"/>
                        <a:pt x="311" y="190"/>
                        <a:pt x="311" y="189"/>
                      </a:cubicBezTo>
                      <a:cubicBezTo>
                        <a:pt x="302" y="177"/>
                        <a:pt x="302" y="177"/>
                        <a:pt x="302" y="177"/>
                      </a:cubicBezTo>
                      <a:cubicBezTo>
                        <a:pt x="299" y="178"/>
                        <a:pt x="296" y="179"/>
                        <a:pt x="293" y="180"/>
                      </a:cubicBezTo>
                      <a:cubicBezTo>
                        <a:pt x="290" y="194"/>
                        <a:pt x="290" y="194"/>
                        <a:pt x="290" y="194"/>
                      </a:cubicBezTo>
                      <a:cubicBezTo>
                        <a:pt x="290" y="194"/>
                        <a:pt x="290" y="194"/>
                        <a:pt x="290" y="194"/>
                      </a:cubicBezTo>
                      <a:cubicBezTo>
                        <a:pt x="290" y="195"/>
                        <a:pt x="289" y="197"/>
                        <a:pt x="288" y="197"/>
                      </a:cubicBezTo>
                      <a:cubicBezTo>
                        <a:pt x="288" y="197"/>
                        <a:pt x="288" y="197"/>
                        <a:pt x="288" y="197"/>
                      </a:cubicBezTo>
                      <a:cubicBezTo>
                        <a:pt x="286" y="197"/>
                        <a:pt x="285" y="196"/>
                        <a:pt x="285" y="194"/>
                      </a:cubicBezTo>
                      <a:cubicBezTo>
                        <a:pt x="281" y="180"/>
                        <a:pt x="281" y="180"/>
                        <a:pt x="281" y="180"/>
                      </a:cubicBezTo>
                      <a:cubicBezTo>
                        <a:pt x="277" y="180"/>
                        <a:pt x="274" y="180"/>
                        <a:pt x="270" y="180"/>
                      </a:cubicBezTo>
                      <a:cubicBezTo>
                        <a:pt x="264" y="192"/>
                        <a:pt x="264" y="192"/>
                        <a:pt x="264" y="192"/>
                      </a:cubicBezTo>
                      <a:cubicBezTo>
                        <a:pt x="264" y="194"/>
                        <a:pt x="262" y="195"/>
                        <a:pt x="261" y="194"/>
                      </a:cubicBezTo>
                      <a:cubicBezTo>
                        <a:pt x="259" y="194"/>
                        <a:pt x="258" y="193"/>
                        <a:pt x="258" y="192"/>
                      </a:cubicBezTo>
                      <a:cubicBezTo>
                        <a:pt x="258" y="191"/>
                        <a:pt x="258" y="191"/>
                        <a:pt x="259" y="191"/>
                      </a:cubicBezTo>
                      <a:cubicBezTo>
                        <a:pt x="259" y="177"/>
                        <a:pt x="259" y="177"/>
                        <a:pt x="259" y="177"/>
                      </a:cubicBezTo>
                      <a:cubicBezTo>
                        <a:pt x="255" y="176"/>
                        <a:pt x="252" y="174"/>
                        <a:pt x="249" y="173"/>
                      </a:cubicBezTo>
                      <a:cubicBezTo>
                        <a:pt x="239" y="183"/>
                        <a:pt x="239" y="183"/>
                        <a:pt x="239" y="183"/>
                      </a:cubicBezTo>
                      <a:cubicBezTo>
                        <a:pt x="238" y="184"/>
                        <a:pt x="237" y="185"/>
                        <a:pt x="235" y="184"/>
                      </a:cubicBezTo>
                      <a:cubicBezTo>
                        <a:pt x="235" y="183"/>
                        <a:pt x="234" y="182"/>
                        <a:pt x="234" y="181"/>
                      </a:cubicBezTo>
                      <a:cubicBezTo>
                        <a:pt x="234" y="181"/>
                        <a:pt x="234" y="180"/>
                        <a:pt x="235" y="180"/>
                      </a:cubicBezTo>
                      <a:cubicBezTo>
                        <a:pt x="239" y="166"/>
                        <a:pt x="239" y="166"/>
                        <a:pt x="239" y="166"/>
                      </a:cubicBezTo>
                      <a:cubicBezTo>
                        <a:pt x="236" y="164"/>
                        <a:pt x="234" y="162"/>
                        <a:pt x="231" y="160"/>
                      </a:cubicBezTo>
                      <a:cubicBezTo>
                        <a:pt x="219" y="166"/>
                        <a:pt x="219" y="166"/>
                        <a:pt x="219" y="166"/>
                      </a:cubicBezTo>
                      <a:cubicBezTo>
                        <a:pt x="218" y="167"/>
                        <a:pt x="216" y="167"/>
                        <a:pt x="215" y="166"/>
                      </a:cubicBezTo>
                      <a:cubicBezTo>
                        <a:pt x="214" y="165"/>
                        <a:pt x="214" y="165"/>
                        <a:pt x="214" y="164"/>
                      </a:cubicBezTo>
                      <a:cubicBezTo>
                        <a:pt x="214" y="163"/>
                        <a:pt x="214" y="163"/>
                        <a:pt x="215" y="162"/>
                      </a:cubicBezTo>
                      <a:cubicBezTo>
                        <a:pt x="224" y="151"/>
                        <a:pt x="224" y="151"/>
                        <a:pt x="224" y="151"/>
                      </a:cubicBezTo>
                      <a:cubicBezTo>
                        <a:pt x="222" y="148"/>
                        <a:pt x="220" y="145"/>
                        <a:pt x="218" y="142"/>
                      </a:cubicBezTo>
                      <a:cubicBezTo>
                        <a:pt x="204" y="144"/>
                        <a:pt x="204" y="144"/>
                        <a:pt x="204" y="144"/>
                      </a:cubicBezTo>
                      <a:cubicBezTo>
                        <a:pt x="203" y="145"/>
                        <a:pt x="201" y="144"/>
                        <a:pt x="201" y="143"/>
                      </a:cubicBezTo>
                      <a:cubicBezTo>
                        <a:pt x="201" y="142"/>
                        <a:pt x="201" y="142"/>
                        <a:pt x="201" y="141"/>
                      </a:cubicBezTo>
                      <a:cubicBezTo>
                        <a:pt x="201" y="140"/>
                        <a:pt x="201" y="139"/>
                        <a:pt x="202" y="139"/>
                      </a:cubicBezTo>
                      <a:cubicBezTo>
                        <a:pt x="214" y="131"/>
                        <a:pt x="214" y="131"/>
                        <a:pt x="214" y="131"/>
                      </a:cubicBezTo>
                      <a:cubicBezTo>
                        <a:pt x="213" y="127"/>
                        <a:pt x="212" y="124"/>
                        <a:pt x="212" y="121"/>
                      </a:cubicBezTo>
                      <a:cubicBezTo>
                        <a:pt x="198" y="119"/>
                        <a:pt x="198" y="119"/>
                        <a:pt x="198" y="119"/>
                      </a:cubicBezTo>
                      <a:cubicBezTo>
                        <a:pt x="196" y="119"/>
                        <a:pt x="195" y="118"/>
                        <a:pt x="195" y="116"/>
                      </a:cubicBezTo>
                      <a:cubicBezTo>
                        <a:pt x="195" y="116"/>
                        <a:pt x="195" y="116"/>
                        <a:pt x="195" y="116"/>
                      </a:cubicBezTo>
                      <a:cubicBezTo>
                        <a:pt x="195" y="114"/>
                        <a:pt x="196" y="113"/>
                        <a:pt x="197" y="113"/>
                      </a:cubicBezTo>
                      <a:cubicBezTo>
                        <a:pt x="211" y="109"/>
                        <a:pt x="211" y="109"/>
                        <a:pt x="211" y="109"/>
                      </a:cubicBezTo>
                      <a:cubicBezTo>
                        <a:pt x="211" y="105"/>
                        <a:pt x="211" y="102"/>
                        <a:pt x="212" y="99"/>
                      </a:cubicBezTo>
                      <a:cubicBezTo>
                        <a:pt x="199" y="92"/>
                        <a:pt x="199" y="92"/>
                        <a:pt x="199" y="92"/>
                      </a:cubicBezTo>
                      <a:cubicBezTo>
                        <a:pt x="198" y="92"/>
                        <a:pt x="197" y="91"/>
                        <a:pt x="197" y="89"/>
                      </a:cubicBezTo>
                      <a:cubicBezTo>
                        <a:pt x="197" y="89"/>
                        <a:pt x="197" y="89"/>
                        <a:pt x="197" y="89"/>
                      </a:cubicBezTo>
                      <a:cubicBezTo>
                        <a:pt x="197" y="87"/>
                        <a:pt x="199" y="86"/>
                        <a:pt x="200" y="87"/>
                      </a:cubicBezTo>
                      <a:cubicBezTo>
                        <a:pt x="215" y="87"/>
                        <a:pt x="215" y="87"/>
                        <a:pt x="215" y="87"/>
                      </a:cubicBezTo>
                      <a:cubicBezTo>
                        <a:pt x="216" y="84"/>
                        <a:pt x="217" y="81"/>
                        <a:pt x="218" y="78"/>
                      </a:cubicBezTo>
                      <a:cubicBezTo>
                        <a:pt x="208" y="68"/>
                        <a:pt x="208" y="68"/>
                        <a:pt x="208" y="68"/>
                      </a:cubicBezTo>
                      <a:cubicBezTo>
                        <a:pt x="208" y="67"/>
                        <a:pt x="207" y="66"/>
                        <a:pt x="207" y="65"/>
                      </a:cubicBezTo>
                      <a:cubicBezTo>
                        <a:pt x="207" y="65"/>
                        <a:pt x="207" y="64"/>
                        <a:pt x="207" y="64"/>
                      </a:cubicBezTo>
                      <a:cubicBezTo>
                        <a:pt x="208" y="62"/>
                        <a:pt x="210" y="62"/>
                        <a:pt x="211" y="63"/>
                      </a:cubicBezTo>
                      <a:cubicBezTo>
                        <a:pt x="225" y="67"/>
                        <a:pt x="225" y="67"/>
                        <a:pt x="225" y="67"/>
                      </a:cubicBezTo>
                      <a:cubicBezTo>
                        <a:pt x="227" y="65"/>
                        <a:pt x="229" y="62"/>
                        <a:pt x="232" y="60"/>
                      </a:cubicBezTo>
                      <a:cubicBezTo>
                        <a:pt x="225" y="47"/>
                        <a:pt x="225" y="47"/>
                        <a:pt x="225" y="47"/>
                      </a:cubicBezTo>
                      <a:cubicBezTo>
                        <a:pt x="225" y="46"/>
                        <a:pt x="224" y="46"/>
                        <a:pt x="224" y="45"/>
                      </a:cubicBezTo>
                      <a:cubicBezTo>
                        <a:pt x="224" y="44"/>
                        <a:pt x="225" y="44"/>
                        <a:pt x="225" y="43"/>
                      </a:cubicBezTo>
                      <a:cubicBezTo>
                        <a:pt x="227" y="42"/>
                        <a:pt x="228" y="42"/>
                        <a:pt x="229" y="43"/>
                      </a:cubicBezTo>
                      <a:cubicBezTo>
                        <a:pt x="241" y="52"/>
                        <a:pt x="241" y="52"/>
                        <a:pt x="241" y="52"/>
                      </a:cubicBezTo>
                      <a:cubicBezTo>
                        <a:pt x="243" y="50"/>
                        <a:pt x="246" y="48"/>
                        <a:pt x="249" y="47"/>
                      </a:cubicBezTo>
                      <a:cubicBezTo>
                        <a:pt x="247" y="33"/>
                        <a:pt x="247" y="33"/>
                        <a:pt x="247" y="33"/>
                      </a:cubicBezTo>
                      <a:cubicBezTo>
                        <a:pt x="247" y="32"/>
                        <a:pt x="247" y="32"/>
                        <a:pt x="247" y="32"/>
                      </a:cubicBezTo>
                      <a:cubicBezTo>
                        <a:pt x="247" y="30"/>
                        <a:pt x="248" y="29"/>
                        <a:pt x="249" y="29"/>
                      </a:cubicBezTo>
                      <a:cubicBezTo>
                        <a:pt x="250" y="28"/>
                        <a:pt x="252" y="29"/>
                        <a:pt x="252" y="31"/>
                      </a:cubicBezTo>
                      <a:cubicBezTo>
                        <a:pt x="261" y="42"/>
                        <a:pt x="261" y="42"/>
                        <a:pt x="261" y="42"/>
                      </a:cubicBezTo>
                      <a:cubicBezTo>
                        <a:pt x="264" y="41"/>
                        <a:pt x="267" y="40"/>
                        <a:pt x="270" y="40"/>
                      </a:cubicBezTo>
                      <a:cubicBezTo>
                        <a:pt x="273" y="26"/>
                        <a:pt x="273" y="26"/>
                        <a:pt x="273" y="26"/>
                      </a:cubicBezTo>
                      <a:cubicBezTo>
                        <a:pt x="273" y="26"/>
                        <a:pt x="273" y="26"/>
                        <a:pt x="273" y="26"/>
                      </a:cubicBezTo>
                      <a:cubicBezTo>
                        <a:pt x="273" y="24"/>
                        <a:pt x="274" y="23"/>
                        <a:pt x="275" y="23"/>
                      </a:cubicBezTo>
                      <a:cubicBezTo>
                        <a:pt x="277" y="23"/>
                        <a:pt x="278" y="24"/>
                        <a:pt x="278" y="25"/>
                      </a:cubicBezTo>
                      <a:cubicBezTo>
                        <a:pt x="282" y="39"/>
                        <a:pt x="282" y="39"/>
                        <a:pt x="282" y="39"/>
                      </a:cubicBezTo>
                      <a:cubicBezTo>
                        <a:pt x="286" y="39"/>
                        <a:pt x="289" y="39"/>
                        <a:pt x="293" y="40"/>
                      </a:cubicBezTo>
                      <a:cubicBezTo>
                        <a:pt x="299" y="27"/>
                        <a:pt x="299" y="27"/>
                        <a:pt x="299" y="27"/>
                      </a:cubicBezTo>
                      <a:cubicBezTo>
                        <a:pt x="299" y="26"/>
                        <a:pt x="301" y="25"/>
                        <a:pt x="302" y="25"/>
                      </a:cubicBezTo>
                      <a:cubicBezTo>
                        <a:pt x="304" y="25"/>
                        <a:pt x="305" y="27"/>
                        <a:pt x="305" y="28"/>
                      </a:cubicBezTo>
                      <a:cubicBezTo>
                        <a:pt x="305" y="28"/>
                        <a:pt x="305" y="28"/>
                        <a:pt x="304" y="29"/>
                      </a:cubicBezTo>
                      <a:cubicBezTo>
                        <a:pt x="304" y="43"/>
                        <a:pt x="304" y="43"/>
                        <a:pt x="304" y="43"/>
                      </a:cubicBezTo>
                      <a:cubicBezTo>
                        <a:pt x="308" y="44"/>
                        <a:pt x="311" y="45"/>
                        <a:pt x="314" y="47"/>
                      </a:cubicBezTo>
                      <a:cubicBezTo>
                        <a:pt x="324" y="37"/>
                        <a:pt x="324" y="37"/>
                        <a:pt x="324" y="37"/>
                      </a:cubicBezTo>
                      <a:cubicBezTo>
                        <a:pt x="325" y="35"/>
                        <a:pt x="326" y="35"/>
                        <a:pt x="328" y="36"/>
                      </a:cubicBezTo>
                      <a:cubicBezTo>
                        <a:pt x="328" y="36"/>
                        <a:pt x="329" y="37"/>
                        <a:pt x="329" y="38"/>
                      </a:cubicBezTo>
                      <a:cubicBezTo>
                        <a:pt x="329" y="39"/>
                        <a:pt x="329" y="39"/>
                        <a:pt x="328" y="40"/>
                      </a:cubicBezTo>
                      <a:cubicBezTo>
                        <a:pt x="324" y="53"/>
                        <a:pt x="324" y="53"/>
                        <a:pt x="324" y="53"/>
                      </a:cubicBezTo>
                      <a:cubicBezTo>
                        <a:pt x="327" y="55"/>
                        <a:pt x="329" y="57"/>
                        <a:pt x="332" y="60"/>
                      </a:cubicBezTo>
                      <a:cubicBezTo>
                        <a:pt x="344" y="53"/>
                        <a:pt x="344" y="53"/>
                        <a:pt x="344" y="53"/>
                      </a:cubicBezTo>
                      <a:cubicBezTo>
                        <a:pt x="345" y="52"/>
                        <a:pt x="347" y="52"/>
                        <a:pt x="348" y="54"/>
                      </a:cubicBezTo>
                      <a:cubicBezTo>
                        <a:pt x="349" y="54"/>
                        <a:pt x="349" y="55"/>
                        <a:pt x="349" y="55"/>
                      </a:cubicBezTo>
                      <a:cubicBezTo>
                        <a:pt x="349" y="56"/>
                        <a:pt x="349" y="57"/>
                        <a:pt x="348" y="58"/>
                      </a:cubicBezTo>
                      <a:cubicBezTo>
                        <a:pt x="339" y="69"/>
                        <a:pt x="339" y="69"/>
                        <a:pt x="339" y="69"/>
                      </a:cubicBezTo>
                      <a:cubicBezTo>
                        <a:pt x="341" y="72"/>
                        <a:pt x="343" y="75"/>
                        <a:pt x="345" y="78"/>
                      </a:cubicBezTo>
                      <a:cubicBezTo>
                        <a:pt x="359" y="75"/>
                        <a:pt x="359" y="75"/>
                        <a:pt x="359" y="75"/>
                      </a:cubicBezTo>
                      <a:cubicBezTo>
                        <a:pt x="360" y="75"/>
                        <a:pt x="362" y="76"/>
                        <a:pt x="362" y="77"/>
                      </a:cubicBezTo>
                      <a:cubicBezTo>
                        <a:pt x="362" y="77"/>
                        <a:pt x="362" y="78"/>
                        <a:pt x="362" y="78"/>
                      </a:cubicBezTo>
                      <a:cubicBezTo>
                        <a:pt x="362" y="79"/>
                        <a:pt x="362" y="80"/>
                        <a:pt x="361" y="81"/>
                      </a:cubicBezTo>
                      <a:cubicBezTo>
                        <a:pt x="349" y="89"/>
                        <a:pt x="349" y="89"/>
                        <a:pt x="349" y="89"/>
                      </a:cubicBezTo>
                      <a:cubicBezTo>
                        <a:pt x="350" y="92"/>
                        <a:pt x="351" y="95"/>
                        <a:pt x="351" y="99"/>
                      </a:cubicBezTo>
                      <a:cubicBezTo>
                        <a:pt x="365" y="101"/>
                        <a:pt x="365" y="101"/>
                        <a:pt x="365" y="101"/>
                      </a:cubicBezTo>
                      <a:cubicBezTo>
                        <a:pt x="367" y="101"/>
                        <a:pt x="368" y="102"/>
                        <a:pt x="368" y="104"/>
                      </a:cubicBezTo>
                      <a:cubicBezTo>
                        <a:pt x="368" y="104"/>
                        <a:pt x="368" y="104"/>
                        <a:pt x="368" y="104"/>
                      </a:cubicBezTo>
                      <a:cubicBezTo>
                        <a:pt x="368" y="105"/>
                        <a:pt x="367" y="106"/>
                        <a:pt x="366" y="107"/>
                      </a:cubicBezTo>
                      <a:cubicBezTo>
                        <a:pt x="352" y="111"/>
                        <a:pt x="352" y="111"/>
                        <a:pt x="352" y="111"/>
                      </a:cubicBezTo>
                      <a:cubicBezTo>
                        <a:pt x="352" y="114"/>
                        <a:pt x="352" y="118"/>
                        <a:pt x="351" y="121"/>
                      </a:cubicBezTo>
                      <a:cubicBezTo>
                        <a:pt x="364" y="127"/>
                        <a:pt x="364" y="127"/>
                        <a:pt x="364" y="127"/>
                      </a:cubicBezTo>
                      <a:cubicBezTo>
                        <a:pt x="365" y="128"/>
                        <a:pt x="366" y="129"/>
                        <a:pt x="366" y="130"/>
                      </a:cubicBezTo>
                      <a:cubicBezTo>
                        <a:pt x="366" y="130"/>
                        <a:pt x="366" y="130"/>
                        <a:pt x="366" y="131"/>
                      </a:cubicBezTo>
                      <a:cubicBezTo>
                        <a:pt x="366" y="132"/>
                        <a:pt x="364" y="133"/>
                        <a:pt x="363" y="133"/>
                      </a:cubicBezTo>
                      <a:cubicBezTo>
                        <a:pt x="348" y="133"/>
                        <a:pt x="348" y="133"/>
                        <a:pt x="348" y="133"/>
                      </a:cubicBezTo>
                      <a:cubicBezTo>
                        <a:pt x="347" y="136"/>
                        <a:pt x="346" y="139"/>
                        <a:pt x="345" y="142"/>
                      </a:cubicBezTo>
                      <a:cubicBezTo>
                        <a:pt x="355" y="152"/>
                        <a:pt x="355" y="152"/>
                        <a:pt x="355" y="152"/>
                      </a:cubicBezTo>
                      <a:cubicBezTo>
                        <a:pt x="355" y="153"/>
                        <a:pt x="356" y="153"/>
                        <a:pt x="356" y="154"/>
                      </a:cubicBezTo>
                      <a:cubicBezTo>
                        <a:pt x="356" y="155"/>
                        <a:pt x="356" y="155"/>
                        <a:pt x="356" y="156"/>
                      </a:cubicBezTo>
                      <a:cubicBezTo>
                        <a:pt x="355" y="157"/>
                        <a:pt x="353" y="158"/>
                        <a:pt x="352" y="157"/>
                      </a:cubicBezTo>
                      <a:cubicBezTo>
                        <a:pt x="338" y="152"/>
                        <a:pt x="338" y="152"/>
                        <a:pt x="338" y="152"/>
                      </a:cubicBezTo>
                      <a:cubicBezTo>
                        <a:pt x="336" y="155"/>
                        <a:pt x="334" y="157"/>
                        <a:pt x="331" y="160"/>
                      </a:cubicBezTo>
                      <a:cubicBezTo>
                        <a:pt x="338" y="173"/>
                        <a:pt x="338" y="173"/>
                        <a:pt x="338" y="173"/>
                      </a:cubicBezTo>
                      <a:cubicBezTo>
                        <a:pt x="338" y="173"/>
                        <a:pt x="339" y="174"/>
                        <a:pt x="339" y="174"/>
                      </a:cubicBezTo>
                      <a:cubicBezTo>
                        <a:pt x="339" y="175"/>
                        <a:pt x="338" y="176"/>
                        <a:pt x="338" y="176"/>
                      </a:cubicBezTo>
                      <a:cubicBezTo>
                        <a:pt x="336" y="177"/>
                        <a:pt x="335" y="177"/>
                        <a:pt x="334" y="176"/>
                      </a:cubicBezTo>
                      <a:close/>
                      <a:moveTo>
                        <a:pt x="451" y="192"/>
                      </a:moveTo>
                      <a:cubicBezTo>
                        <a:pt x="442" y="195"/>
                        <a:pt x="442" y="195"/>
                        <a:pt x="442" y="195"/>
                      </a:cubicBezTo>
                      <a:cubicBezTo>
                        <a:pt x="442" y="197"/>
                        <a:pt x="442" y="200"/>
                        <a:pt x="441" y="202"/>
                      </a:cubicBezTo>
                      <a:cubicBezTo>
                        <a:pt x="450" y="206"/>
                        <a:pt x="450" y="206"/>
                        <a:pt x="450" y="206"/>
                      </a:cubicBezTo>
                      <a:cubicBezTo>
                        <a:pt x="451" y="206"/>
                        <a:pt x="451" y="207"/>
                        <a:pt x="451" y="208"/>
                      </a:cubicBezTo>
                      <a:cubicBezTo>
                        <a:pt x="451" y="208"/>
                        <a:pt x="451" y="208"/>
                        <a:pt x="451" y="208"/>
                      </a:cubicBezTo>
                      <a:cubicBezTo>
                        <a:pt x="451" y="209"/>
                        <a:pt x="450" y="210"/>
                        <a:pt x="449" y="210"/>
                      </a:cubicBezTo>
                      <a:cubicBezTo>
                        <a:pt x="439" y="210"/>
                        <a:pt x="439" y="210"/>
                        <a:pt x="439" y="210"/>
                      </a:cubicBezTo>
                      <a:cubicBezTo>
                        <a:pt x="439" y="212"/>
                        <a:pt x="438" y="214"/>
                        <a:pt x="437" y="216"/>
                      </a:cubicBezTo>
                      <a:cubicBezTo>
                        <a:pt x="444" y="223"/>
                        <a:pt x="444" y="223"/>
                        <a:pt x="444" y="223"/>
                      </a:cubicBezTo>
                      <a:cubicBezTo>
                        <a:pt x="444" y="223"/>
                        <a:pt x="444" y="224"/>
                        <a:pt x="444" y="224"/>
                      </a:cubicBezTo>
                      <a:cubicBezTo>
                        <a:pt x="444" y="225"/>
                        <a:pt x="444" y="225"/>
                        <a:pt x="444" y="225"/>
                      </a:cubicBezTo>
                      <a:cubicBezTo>
                        <a:pt x="444" y="226"/>
                        <a:pt x="443" y="226"/>
                        <a:pt x="442" y="226"/>
                      </a:cubicBezTo>
                      <a:cubicBezTo>
                        <a:pt x="433" y="223"/>
                        <a:pt x="433" y="223"/>
                        <a:pt x="433" y="223"/>
                      </a:cubicBezTo>
                      <a:cubicBezTo>
                        <a:pt x="431" y="224"/>
                        <a:pt x="430" y="226"/>
                        <a:pt x="428" y="228"/>
                      </a:cubicBezTo>
                      <a:cubicBezTo>
                        <a:pt x="433" y="236"/>
                        <a:pt x="433" y="236"/>
                        <a:pt x="433" y="236"/>
                      </a:cubicBezTo>
                      <a:cubicBezTo>
                        <a:pt x="433" y="237"/>
                        <a:pt x="433" y="237"/>
                        <a:pt x="433" y="237"/>
                      </a:cubicBezTo>
                      <a:cubicBezTo>
                        <a:pt x="433" y="238"/>
                        <a:pt x="433" y="239"/>
                        <a:pt x="432" y="239"/>
                      </a:cubicBezTo>
                      <a:cubicBezTo>
                        <a:pt x="431" y="240"/>
                        <a:pt x="430" y="239"/>
                        <a:pt x="430" y="239"/>
                      </a:cubicBezTo>
                      <a:cubicBezTo>
                        <a:pt x="422" y="233"/>
                        <a:pt x="422" y="233"/>
                        <a:pt x="422" y="233"/>
                      </a:cubicBezTo>
                      <a:cubicBezTo>
                        <a:pt x="420" y="234"/>
                        <a:pt x="418" y="235"/>
                        <a:pt x="416" y="236"/>
                      </a:cubicBezTo>
                      <a:cubicBezTo>
                        <a:pt x="418" y="246"/>
                        <a:pt x="418" y="246"/>
                        <a:pt x="418" y="246"/>
                      </a:cubicBezTo>
                      <a:cubicBezTo>
                        <a:pt x="418" y="246"/>
                        <a:pt x="418" y="246"/>
                        <a:pt x="418" y="247"/>
                      </a:cubicBezTo>
                      <a:cubicBezTo>
                        <a:pt x="418" y="247"/>
                        <a:pt x="417" y="248"/>
                        <a:pt x="417" y="248"/>
                      </a:cubicBezTo>
                      <a:cubicBezTo>
                        <a:pt x="416" y="249"/>
                        <a:pt x="415" y="248"/>
                        <a:pt x="414" y="247"/>
                      </a:cubicBezTo>
                      <a:cubicBezTo>
                        <a:pt x="409" y="239"/>
                        <a:pt x="409" y="239"/>
                        <a:pt x="409" y="239"/>
                      </a:cubicBezTo>
                      <a:cubicBezTo>
                        <a:pt x="407" y="240"/>
                        <a:pt x="404" y="241"/>
                        <a:pt x="402" y="241"/>
                      </a:cubicBezTo>
                      <a:cubicBezTo>
                        <a:pt x="401" y="250"/>
                        <a:pt x="401" y="250"/>
                        <a:pt x="401" y="250"/>
                      </a:cubicBezTo>
                      <a:cubicBezTo>
                        <a:pt x="401" y="250"/>
                        <a:pt x="401" y="251"/>
                        <a:pt x="401" y="251"/>
                      </a:cubicBezTo>
                      <a:cubicBezTo>
                        <a:pt x="401" y="252"/>
                        <a:pt x="400" y="252"/>
                        <a:pt x="399" y="252"/>
                      </a:cubicBezTo>
                      <a:cubicBezTo>
                        <a:pt x="399" y="252"/>
                        <a:pt x="399" y="252"/>
                        <a:pt x="399" y="252"/>
                      </a:cubicBezTo>
                      <a:cubicBezTo>
                        <a:pt x="398" y="252"/>
                        <a:pt x="397" y="252"/>
                        <a:pt x="397" y="251"/>
                      </a:cubicBezTo>
                      <a:cubicBezTo>
                        <a:pt x="394" y="242"/>
                        <a:pt x="394" y="242"/>
                        <a:pt x="394" y="242"/>
                      </a:cubicBezTo>
                      <a:cubicBezTo>
                        <a:pt x="392" y="242"/>
                        <a:pt x="390" y="241"/>
                        <a:pt x="387" y="241"/>
                      </a:cubicBezTo>
                      <a:cubicBezTo>
                        <a:pt x="383" y="250"/>
                        <a:pt x="383" y="250"/>
                        <a:pt x="383" y="250"/>
                      </a:cubicBezTo>
                      <a:cubicBezTo>
                        <a:pt x="383" y="251"/>
                        <a:pt x="382" y="251"/>
                        <a:pt x="381" y="251"/>
                      </a:cubicBezTo>
                      <a:cubicBezTo>
                        <a:pt x="380" y="251"/>
                        <a:pt x="379" y="250"/>
                        <a:pt x="379" y="249"/>
                      </a:cubicBezTo>
                      <a:cubicBezTo>
                        <a:pt x="379" y="249"/>
                        <a:pt x="379" y="249"/>
                        <a:pt x="379" y="249"/>
                      </a:cubicBezTo>
                      <a:cubicBezTo>
                        <a:pt x="380" y="239"/>
                        <a:pt x="380" y="239"/>
                        <a:pt x="380" y="239"/>
                      </a:cubicBezTo>
                      <a:cubicBezTo>
                        <a:pt x="377" y="238"/>
                        <a:pt x="375" y="237"/>
                        <a:pt x="373" y="236"/>
                      </a:cubicBezTo>
                      <a:cubicBezTo>
                        <a:pt x="367" y="243"/>
                        <a:pt x="367" y="243"/>
                        <a:pt x="367" y="243"/>
                      </a:cubicBezTo>
                      <a:cubicBezTo>
                        <a:pt x="366" y="244"/>
                        <a:pt x="365" y="244"/>
                        <a:pt x="364" y="244"/>
                      </a:cubicBezTo>
                      <a:cubicBezTo>
                        <a:pt x="364" y="243"/>
                        <a:pt x="363" y="243"/>
                        <a:pt x="363" y="242"/>
                      </a:cubicBezTo>
                      <a:cubicBezTo>
                        <a:pt x="363" y="242"/>
                        <a:pt x="363" y="242"/>
                        <a:pt x="364" y="241"/>
                      </a:cubicBezTo>
                      <a:cubicBezTo>
                        <a:pt x="367" y="232"/>
                        <a:pt x="367" y="232"/>
                        <a:pt x="367" y="232"/>
                      </a:cubicBezTo>
                      <a:cubicBezTo>
                        <a:pt x="365" y="231"/>
                        <a:pt x="363" y="229"/>
                        <a:pt x="361" y="228"/>
                      </a:cubicBezTo>
                      <a:cubicBezTo>
                        <a:pt x="353" y="232"/>
                        <a:pt x="353" y="232"/>
                        <a:pt x="353" y="232"/>
                      </a:cubicBezTo>
                      <a:cubicBezTo>
                        <a:pt x="352" y="233"/>
                        <a:pt x="351" y="233"/>
                        <a:pt x="350" y="232"/>
                      </a:cubicBezTo>
                      <a:cubicBezTo>
                        <a:pt x="350" y="232"/>
                        <a:pt x="350" y="231"/>
                        <a:pt x="350" y="231"/>
                      </a:cubicBezTo>
                      <a:cubicBezTo>
                        <a:pt x="350" y="230"/>
                        <a:pt x="350" y="230"/>
                        <a:pt x="351" y="229"/>
                      </a:cubicBezTo>
                      <a:cubicBezTo>
                        <a:pt x="356" y="222"/>
                        <a:pt x="356" y="222"/>
                        <a:pt x="356" y="222"/>
                      </a:cubicBezTo>
                      <a:cubicBezTo>
                        <a:pt x="355" y="220"/>
                        <a:pt x="354" y="218"/>
                        <a:pt x="353" y="216"/>
                      </a:cubicBezTo>
                      <a:cubicBezTo>
                        <a:pt x="343" y="217"/>
                        <a:pt x="343" y="217"/>
                        <a:pt x="343" y="217"/>
                      </a:cubicBezTo>
                      <a:cubicBezTo>
                        <a:pt x="342" y="218"/>
                        <a:pt x="341" y="217"/>
                        <a:pt x="341" y="216"/>
                      </a:cubicBezTo>
                      <a:cubicBezTo>
                        <a:pt x="341" y="216"/>
                        <a:pt x="341" y="216"/>
                        <a:pt x="341" y="216"/>
                      </a:cubicBezTo>
                      <a:cubicBezTo>
                        <a:pt x="341" y="215"/>
                        <a:pt x="341" y="214"/>
                        <a:pt x="342" y="214"/>
                      </a:cubicBezTo>
                      <a:cubicBezTo>
                        <a:pt x="350" y="208"/>
                        <a:pt x="350" y="208"/>
                        <a:pt x="350" y="208"/>
                      </a:cubicBezTo>
                      <a:cubicBezTo>
                        <a:pt x="349" y="206"/>
                        <a:pt x="349" y="204"/>
                        <a:pt x="348" y="202"/>
                      </a:cubicBezTo>
                      <a:cubicBezTo>
                        <a:pt x="339" y="200"/>
                        <a:pt x="339" y="200"/>
                        <a:pt x="339" y="200"/>
                      </a:cubicBezTo>
                      <a:cubicBezTo>
                        <a:pt x="338" y="200"/>
                        <a:pt x="337" y="200"/>
                        <a:pt x="337" y="199"/>
                      </a:cubicBezTo>
                      <a:cubicBezTo>
                        <a:pt x="337" y="199"/>
                        <a:pt x="337" y="198"/>
                        <a:pt x="337" y="198"/>
                      </a:cubicBezTo>
                      <a:cubicBezTo>
                        <a:pt x="337" y="197"/>
                        <a:pt x="338" y="197"/>
                        <a:pt x="339" y="197"/>
                      </a:cubicBezTo>
                      <a:cubicBezTo>
                        <a:pt x="348" y="194"/>
                        <a:pt x="348" y="194"/>
                        <a:pt x="348" y="194"/>
                      </a:cubicBezTo>
                      <a:cubicBezTo>
                        <a:pt x="348" y="191"/>
                        <a:pt x="348" y="189"/>
                        <a:pt x="348" y="187"/>
                      </a:cubicBezTo>
                      <a:cubicBezTo>
                        <a:pt x="340" y="183"/>
                        <a:pt x="340" y="183"/>
                        <a:pt x="340" y="183"/>
                      </a:cubicBezTo>
                      <a:cubicBezTo>
                        <a:pt x="339" y="182"/>
                        <a:pt x="338" y="182"/>
                        <a:pt x="338" y="181"/>
                      </a:cubicBezTo>
                      <a:cubicBezTo>
                        <a:pt x="338" y="181"/>
                        <a:pt x="338" y="181"/>
                        <a:pt x="338" y="180"/>
                      </a:cubicBezTo>
                      <a:cubicBezTo>
                        <a:pt x="339" y="179"/>
                        <a:pt x="340" y="179"/>
                        <a:pt x="341" y="179"/>
                      </a:cubicBezTo>
                      <a:cubicBezTo>
                        <a:pt x="350" y="179"/>
                        <a:pt x="350" y="179"/>
                        <a:pt x="350" y="179"/>
                      </a:cubicBezTo>
                      <a:cubicBezTo>
                        <a:pt x="351" y="177"/>
                        <a:pt x="352" y="175"/>
                        <a:pt x="353" y="173"/>
                      </a:cubicBezTo>
                      <a:cubicBezTo>
                        <a:pt x="346" y="166"/>
                        <a:pt x="346" y="166"/>
                        <a:pt x="346" y="166"/>
                      </a:cubicBezTo>
                      <a:cubicBezTo>
                        <a:pt x="346" y="166"/>
                        <a:pt x="345" y="165"/>
                        <a:pt x="345" y="165"/>
                      </a:cubicBezTo>
                      <a:cubicBezTo>
                        <a:pt x="345" y="164"/>
                        <a:pt x="345" y="164"/>
                        <a:pt x="345" y="164"/>
                      </a:cubicBezTo>
                      <a:cubicBezTo>
                        <a:pt x="346" y="163"/>
                        <a:pt x="347" y="163"/>
                        <a:pt x="348" y="163"/>
                      </a:cubicBezTo>
                      <a:cubicBezTo>
                        <a:pt x="357" y="166"/>
                        <a:pt x="357" y="166"/>
                        <a:pt x="357" y="166"/>
                      </a:cubicBezTo>
                      <a:cubicBezTo>
                        <a:pt x="358" y="164"/>
                        <a:pt x="360" y="163"/>
                        <a:pt x="361" y="161"/>
                      </a:cubicBezTo>
                      <a:cubicBezTo>
                        <a:pt x="357" y="153"/>
                        <a:pt x="357" y="153"/>
                        <a:pt x="357" y="153"/>
                      </a:cubicBezTo>
                      <a:cubicBezTo>
                        <a:pt x="357" y="152"/>
                        <a:pt x="357" y="152"/>
                        <a:pt x="357" y="151"/>
                      </a:cubicBezTo>
                      <a:cubicBezTo>
                        <a:pt x="357" y="151"/>
                        <a:pt x="357" y="150"/>
                        <a:pt x="357" y="150"/>
                      </a:cubicBezTo>
                      <a:cubicBezTo>
                        <a:pt x="358" y="149"/>
                        <a:pt x="359" y="149"/>
                        <a:pt x="360" y="150"/>
                      </a:cubicBezTo>
                      <a:cubicBezTo>
                        <a:pt x="368" y="156"/>
                        <a:pt x="368" y="156"/>
                        <a:pt x="368" y="156"/>
                      </a:cubicBezTo>
                      <a:cubicBezTo>
                        <a:pt x="369" y="155"/>
                        <a:pt x="371" y="153"/>
                        <a:pt x="373" y="152"/>
                      </a:cubicBezTo>
                      <a:cubicBezTo>
                        <a:pt x="372" y="143"/>
                        <a:pt x="372" y="143"/>
                        <a:pt x="372" y="143"/>
                      </a:cubicBezTo>
                      <a:cubicBezTo>
                        <a:pt x="372" y="143"/>
                        <a:pt x="372" y="143"/>
                        <a:pt x="372" y="142"/>
                      </a:cubicBezTo>
                      <a:cubicBezTo>
                        <a:pt x="372" y="142"/>
                        <a:pt x="372" y="141"/>
                        <a:pt x="373" y="141"/>
                      </a:cubicBezTo>
                      <a:cubicBezTo>
                        <a:pt x="374" y="140"/>
                        <a:pt x="375" y="141"/>
                        <a:pt x="375" y="142"/>
                      </a:cubicBezTo>
                      <a:cubicBezTo>
                        <a:pt x="381" y="149"/>
                        <a:pt x="381" y="149"/>
                        <a:pt x="381" y="149"/>
                      </a:cubicBezTo>
                      <a:cubicBezTo>
                        <a:pt x="383" y="149"/>
                        <a:pt x="385" y="148"/>
                        <a:pt x="387" y="148"/>
                      </a:cubicBezTo>
                      <a:cubicBezTo>
                        <a:pt x="389" y="138"/>
                        <a:pt x="389" y="138"/>
                        <a:pt x="389" y="138"/>
                      </a:cubicBezTo>
                      <a:cubicBezTo>
                        <a:pt x="389" y="138"/>
                        <a:pt x="389" y="138"/>
                        <a:pt x="389" y="138"/>
                      </a:cubicBezTo>
                      <a:cubicBezTo>
                        <a:pt x="389" y="137"/>
                        <a:pt x="390" y="136"/>
                        <a:pt x="391" y="136"/>
                      </a:cubicBezTo>
                      <a:cubicBezTo>
                        <a:pt x="392" y="136"/>
                        <a:pt x="393" y="137"/>
                        <a:pt x="393" y="138"/>
                      </a:cubicBezTo>
                      <a:cubicBezTo>
                        <a:pt x="395" y="147"/>
                        <a:pt x="395" y="147"/>
                        <a:pt x="395" y="147"/>
                      </a:cubicBezTo>
                      <a:cubicBezTo>
                        <a:pt x="398" y="147"/>
                        <a:pt x="400" y="147"/>
                        <a:pt x="402" y="148"/>
                      </a:cubicBezTo>
                      <a:cubicBezTo>
                        <a:pt x="407" y="139"/>
                        <a:pt x="407" y="139"/>
                        <a:pt x="407" y="139"/>
                      </a:cubicBezTo>
                      <a:cubicBezTo>
                        <a:pt x="407" y="138"/>
                        <a:pt x="408" y="138"/>
                        <a:pt x="409" y="138"/>
                      </a:cubicBezTo>
                      <a:cubicBezTo>
                        <a:pt x="410" y="138"/>
                        <a:pt x="410" y="139"/>
                        <a:pt x="410" y="140"/>
                      </a:cubicBezTo>
                      <a:cubicBezTo>
                        <a:pt x="410" y="140"/>
                        <a:pt x="410" y="140"/>
                        <a:pt x="410" y="140"/>
                      </a:cubicBezTo>
                      <a:cubicBezTo>
                        <a:pt x="410" y="150"/>
                        <a:pt x="410" y="150"/>
                        <a:pt x="410" y="150"/>
                      </a:cubicBezTo>
                      <a:cubicBezTo>
                        <a:pt x="412" y="150"/>
                        <a:pt x="414" y="151"/>
                        <a:pt x="416" y="152"/>
                      </a:cubicBezTo>
                      <a:cubicBezTo>
                        <a:pt x="423" y="146"/>
                        <a:pt x="423" y="146"/>
                        <a:pt x="423" y="146"/>
                      </a:cubicBezTo>
                      <a:cubicBezTo>
                        <a:pt x="424" y="145"/>
                        <a:pt x="425" y="145"/>
                        <a:pt x="426" y="145"/>
                      </a:cubicBezTo>
                      <a:cubicBezTo>
                        <a:pt x="426" y="145"/>
                        <a:pt x="426" y="146"/>
                        <a:pt x="426" y="147"/>
                      </a:cubicBezTo>
                      <a:cubicBezTo>
                        <a:pt x="426" y="147"/>
                        <a:pt x="426" y="147"/>
                        <a:pt x="426" y="148"/>
                      </a:cubicBezTo>
                      <a:cubicBezTo>
                        <a:pt x="423" y="157"/>
                        <a:pt x="423" y="157"/>
                        <a:pt x="423" y="157"/>
                      </a:cubicBezTo>
                      <a:cubicBezTo>
                        <a:pt x="425" y="158"/>
                        <a:pt x="427" y="159"/>
                        <a:pt x="428" y="161"/>
                      </a:cubicBezTo>
                      <a:cubicBezTo>
                        <a:pt x="437" y="157"/>
                        <a:pt x="437" y="157"/>
                        <a:pt x="437" y="157"/>
                      </a:cubicBezTo>
                      <a:cubicBezTo>
                        <a:pt x="437" y="156"/>
                        <a:pt x="439" y="156"/>
                        <a:pt x="439" y="157"/>
                      </a:cubicBezTo>
                      <a:cubicBezTo>
                        <a:pt x="440" y="157"/>
                        <a:pt x="440" y="158"/>
                        <a:pt x="440" y="158"/>
                      </a:cubicBezTo>
                      <a:cubicBezTo>
                        <a:pt x="440" y="159"/>
                        <a:pt x="440" y="159"/>
                        <a:pt x="439" y="160"/>
                      </a:cubicBezTo>
                      <a:cubicBezTo>
                        <a:pt x="433" y="167"/>
                        <a:pt x="433" y="167"/>
                        <a:pt x="433" y="167"/>
                      </a:cubicBezTo>
                      <a:cubicBezTo>
                        <a:pt x="435" y="169"/>
                        <a:pt x="436" y="171"/>
                        <a:pt x="437" y="173"/>
                      </a:cubicBezTo>
                      <a:cubicBezTo>
                        <a:pt x="446" y="172"/>
                        <a:pt x="446" y="172"/>
                        <a:pt x="446" y="172"/>
                      </a:cubicBezTo>
                      <a:cubicBezTo>
                        <a:pt x="447" y="171"/>
                        <a:pt x="448" y="172"/>
                        <a:pt x="449" y="173"/>
                      </a:cubicBezTo>
                      <a:cubicBezTo>
                        <a:pt x="449" y="173"/>
                        <a:pt x="449" y="173"/>
                        <a:pt x="449" y="173"/>
                      </a:cubicBezTo>
                      <a:cubicBezTo>
                        <a:pt x="449" y="174"/>
                        <a:pt x="448" y="175"/>
                        <a:pt x="448" y="175"/>
                      </a:cubicBezTo>
                      <a:cubicBezTo>
                        <a:pt x="440" y="180"/>
                        <a:pt x="440" y="180"/>
                        <a:pt x="440" y="180"/>
                      </a:cubicBezTo>
                      <a:cubicBezTo>
                        <a:pt x="441" y="183"/>
                        <a:pt x="441" y="185"/>
                        <a:pt x="441" y="187"/>
                      </a:cubicBezTo>
                      <a:cubicBezTo>
                        <a:pt x="451" y="189"/>
                        <a:pt x="451" y="189"/>
                        <a:pt x="451" y="189"/>
                      </a:cubicBezTo>
                      <a:cubicBezTo>
                        <a:pt x="452" y="188"/>
                        <a:pt x="453" y="189"/>
                        <a:pt x="453" y="190"/>
                      </a:cubicBezTo>
                      <a:cubicBezTo>
                        <a:pt x="453" y="190"/>
                        <a:pt x="453" y="190"/>
                        <a:pt x="453" y="190"/>
                      </a:cubicBezTo>
                      <a:cubicBezTo>
                        <a:pt x="453" y="191"/>
                        <a:pt x="452" y="192"/>
                        <a:pt x="451" y="1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000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39" name="Freeform 25"/>
                <p:cNvSpPr/>
                <p:nvPr/>
              </p:nvSpPr>
              <p:spPr bwMode="auto">
                <a:xfrm>
                  <a:off x="5764423" y="2332971"/>
                  <a:ext cx="1327009" cy="535859"/>
                </a:xfrm>
                <a:custGeom>
                  <a:avLst/>
                  <a:gdLst>
                    <a:gd name="T0" fmla="*/ 218 w 237"/>
                    <a:gd name="T1" fmla="*/ 95 h 95"/>
                    <a:gd name="T2" fmla="*/ 217 w 237"/>
                    <a:gd name="T3" fmla="*/ 94 h 95"/>
                    <a:gd name="T4" fmla="*/ 234 w 237"/>
                    <a:gd name="T5" fmla="*/ 82 h 95"/>
                    <a:gd name="T6" fmla="*/ 237 w 237"/>
                    <a:gd name="T7" fmla="*/ 79 h 95"/>
                    <a:gd name="T8" fmla="*/ 236 w 237"/>
                    <a:gd name="T9" fmla="*/ 77 h 95"/>
                    <a:gd name="T10" fmla="*/ 231 w 237"/>
                    <a:gd name="T11" fmla="*/ 75 h 95"/>
                    <a:gd name="T12" fmla="*/ 211 w 237"/>
                    <a:gd name="T13" fmla="*/ 78 h 95"/>
                    <a:gd name="T14" fmla="*/ 203 w 237"/>
                    <a:gd name="T15" fmla="*/ 66 h 95"/>
                    <a:gd name="T16" fmla="*/ 216 w 237"/>
                    <a:gd name="T17" fmla="*/ 49 h 95"/>
                    <a:gd name="T18" fmla="*/ 217 w 237"/>
                    <a:gd name="T19" fmla="*/ 46 h 95"/>
                    <a:gd name="T20" fmla="*/ 216 w 237"/>
                    <a:gd name="T21" fmla="*/ 44 h 95"/>
                    <a:gd name="T22" fmla="*/ 211 w 237"/>
                    <a:gd name="T23" fmla="*/ 43 h 95"/>
                    <a:gd name="T24" fmla="*/ 192 w 237"/>
                    <a:gd name="T25" fmla="*/ 53 h 95"/>
                    <a:gd name="T26" fmla="*/ 181 w 237"/>
                    <a:gd name="T27" fmla="*/ 43 h 95"/>
                    <a:gd name="T28" fmla="*/ 188 w 237"/>
                    <a:gd name="T29" fmla="*/ 24 h 95"/>
                    <a:gd name="T30" fmla="*/ 189 w 237"/>
                    <a:gd name="T31" fmla="*/ 22 h 95"/>
                    <a:gd name="T32" fmla="*/ 187 w 237"/>
                    <a:gd name="T33" fmla="*/ 18 h 95"/>
                    <a:gd name="T34" fmla="*/ 181 w 237"/>
                    <a:gd name="T35" fmla="*/ 20 h 95"/>
                    <a:gd name="T36" fmla="*/ 167 w 237"/>
                    <a:gd name="T37" fmla="*/ 34 h 95"/>
                    <a:gd name="T38" fmla="*/ 153 w 237"/>
                    <a:gd name="T39" fmla="*/ 28 h 95"/>
                    <a:gd name="T40" fmla="*/ 154 w 237"/>
                    <a:gd name="T41" fmla="*/ 8 h 95"/>
                    <a:gd name="T42" fmla="*/ 154 w 237"/>
                    <a:gd name="T43" fmla="*/ 7 h 95"/>
                    <a:gd name="T44" fmla="*/ 151 w 237"/>
                    <a:gd name="T45" fmla="*/ 3 h 95"/>
                    <a:gd name="T46" fmla="*/ 146 w 237"/>
                    <a:gd name="T47" fmla="*/ 6 h 95"/>
                    <a:gd name="T48" fmla="*/ 137 w 237"/>
                    <a:gd name="T49" fmla="*/ 24 h 95"/>
                    <a:gd name="T50" fmla="*/ 122 w 237"/>
                    <a:gd name="T51" fmla="*/ 23 h 95"/>
                    <a:gd name="T52" fmla="*/ 116 w 237"/>
                    <a:gd name="T53" fmla="*/ 4 h 95"/>
                    <a:gd name="T54" fmla="*/ 112 w 237"/>
                    <a:gd name="T55" fmla="*/ 0 h 95"/>
                    <a:gd name="T56" fmla="*/ 108 w 237"/>
                    <a:gd name="T57" fmla="*/ 4 h 95"/>
                    <a:gd name="T58" fmla="*/ 108 w 237"/>
                    <a:gd name="T59" fmla="*/ 4 h 95"/>
                    <a:gd name="T60" fmla="*/ 105 w 237"/>
                    <a:gd name="T61" fmla="*/ 24 h 95"/>
                    <a:gd name="T62" fmla="*/ 91 w 237"/>
                    <a:gd name="T63" fmla="*/ 28 h 95"/>
                    <a:gd name="T64" fmla="*/ 79 w 237"/>
                    <a:gd name="T65" fmla="*/ 11 h 95"/>
                    <a:gd name="T66" fmla="*/ 74 w 237"/>
                    <a:gd name="T67" fmla="*/ 9 h 95"/>
                    <a:gd name="T68" fmla="*/ 71 w 237"/>
                    <a:gd name="T69" fmla="*/ 12 h 95"/>
                    <a:gd name="T70" fmla="*/ 72 w 237"/>
                    <a:gd name="T71" fmla="*/ 14 h 95"/>
                    <a:gd name="T72" fmla="*/ 75 w 237"/>
                    <a:gd name="T73" fmla="*/ 34 h 95"/>
                    <a:gd name="T74" fmla="*/ 63 w 237"/>
                    <a:gd name="T75" fmla="*/ 42 h 95"/>
                    <a:gd name="T76" fmla="*/ 46 w 237"/>
                    <a:gd name="T77" fmla="*/ 29 h 95"/>
                    <a:gd name="T78" fmla="*/ 41 w 237"/>
                    <a:gd name="T79" fmla="*/ 29 h 95"/>
                    <a:gd name="T80" fmla="*/ 39 w 237"/>
                    <a:gd name="T81" fmla="*/ 32 h 95"/>
                    <a:gd name="T82" fmla="*/ 40 w 237"/>
                    <a:gd name="T83" fmla="*/ 34 h 95"/>
                    <a:gd name="T84" fmla="*/ 49 w 237"/>
                    <a:gd name="T85" fmla="*/ 53 h 95"/>
                    <a:gd name="T86" fmla="*/ 40 w 237"/>
                    <a:gd name="T87" fmla="*/ 64 h 95"/>
                    <a:gd name="T88" fmla="*/ 21 w 237"/>
                    <a:gd name="T89" fmla="*/ 57 h 95"/>
                    <a:gd name="T90" fmla="*/ 15 w 237"/>
                    <a:gd name="T91" fmla="*/ 58 h 95"/>
                    <a:gd name="T92" fmla="*/ 14 w 237"/>
                    <a:gd name="T93" fmla="*/ 60 h 95"/>
                    <a:gd name="T94" fmla="*/ 16 w 237"/>
                    <a:gd name="T95" fmla="*/ 64 h 95"/>
                    <a:gd name="T96" fmla="*/ 31 w 237"/>
                    <a:gd name="T97" fmla="*/ 78 h 95"/>
                    <a:gd name="T98" fmla="*/ 25 w 237"/>
                    <a:gd name="T99" fmla="*/ 92 h 95"/>
                    <a:gd name="T100" fmla="*/ 5 w 237"/>
                    <a:gd name="T101" fmla="*/ 91 h 95"/>
                    <a:gd name="T102" fmla="*/ 0 w 237"/>
                    <a:gd name="T103" fmla="*/ 94 h 95"/>
                    <a:gd name="T104" fmla="*/ 0 w 237"/>
                    <a:gd name="T105" fmla="*/ 95 h 95"/>
                    <a:gd name="T106" fmla="*/ 218 w 237"/>
                    <a:gd name="T107" fmla="*/ 95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37" h="95">
                      <a:moveTo>
                        <a:pt x="218" y="95"/>
                      </a:moveTo>
                      <a:cubicBezTo>
                        <a:pt x="218" y="95"/>
                        <a:pt x="217" y="94"/>
                        <a:pt x="217" y="94"/>
                      </a:cubicBezTo>
                      <a:cubicBezTo>
                        <a:pt x="234" y="82"/>
                        <a:pt x="234" y="82"/>
                        <a:pt x="234" y="82"/>
                      </a:cubicBezTo>
                      <a:cubicBezTo>
                        <a:pt x="236" y="82"/>
                        <a:pt x="237" y="80"/>
                        <a:pt x="237" y="79"/>
                      </a:cubicBezTo>
                      <a:cubicBezTo>
                        <a:pt x="237" y="78"/>
                        <a:pt x="236" y="78"/>
                        <a:pt x="236" y="77"/>
                      </a:cubicBezTo>
                      <a:cubicBezTo>
                        <a:pt x="235" y="75"/>
                        <a:pt x="233" y="74"/>
                        <a:pt x="231" y="75"/>
                      </a:cubicBezTo>
                      <a:cubicBezTo>
                        <a:pt x="211" y="78"/>
                        <a:pt x="211" y="78"/>
                        <a:pt x="211" y="78"/>
                      </a:cubicBezTo>
                      <a:cubicBezTo>
                        <a:pt x="209" y="74"/>
                        <a:pt x="206" y="70"/>
                        <a:pt x="203" y="66"/>
                      </a:cubicBezTo>
                      <a:cubicBezTo>
                        <a:pt x="216" y="49"/>
                        <a:pt x="216" y="49"/>
                        <a:pt x="216" y="49"/>
                      </a:cubicBezTo>
                      <a:cubicBezTo>
                        <a:pt x="217" y="49"/>
                        <a:pt x="217" y="48"/>
                        <a:pt x="217" y="46"/>
                      </a:cubicBezTo>
                      <a:cubicBezTo>
                        <a:pt x="217" y="46"/>
                        <a:pt x="217" y="45"/>
                        <a:pt x="216" y="44"/>
                      </a:cubicBezTo>
                      <a:cubicBezTo>
                        <a:pt x="215" y="42"/>
                        <a:pt x="212" y="42"/>
                        <a:pt x="211" y="43"/>
                      </a:cubicBezTo>
                      <a:cubicBezTo>
                        <a:pt x="192" y="53"/>
                        <a:pt x="192" y="53"/>
                        <a:pt x="192" y="53"/>
                      </a:cubicBezTo>
                      <a:cubicBezTo>
                        <a:pt x="189" y="49"/>
                        <a:pt x="185" y="46"/>
                        <a:pt x="181" y="43"/>
                      </a:cubicBezTo>
                      <a:cubicBezTo>
                        <a:pt x="188" y="24"/>
                        <a:pt x="188" y="24"/>
                        <a:pt x="188" y="24"/>
                      </a:cubicBezTo>
                      <a:cubicBezTo>
                        <a:pt x="188" y="23"/>
                        <a:pt x="189" y="22"/>
                        <a:pt x="189" y="22"/>
                      </a:cubicBezTo>
                      <a:cubicBezTo>
                        <a:pt x="189" y="20"/>
                        <a:pt x="188" y="19"/>
                        <a:pt x="187" y="18"/>
                      </a:cubicBezTo>
                      <a:cubicBezTo>
                        <a:pt x="185" y="17"/>
                        <a:pt x="182" y="18"/>
                        <a:pt x="181" y="20"/>
                      </a:cubicBezTo>
                      <a:cubicBezTo>
                        <a:pt x="167" y="34"/>
                        <a:pt x="167" y="34"/>
                        <a:pt x="167" y="34"/>
                      </a:cubicBezTo>
                      <a:cubicBezTo>
                        <a:pt x="162" y="32"/>
                        <a:pt x="158" y="30"/>
                        <a:pt x="153" y="28"/>
                      </a:cubicBezTo>
                      <a:cubicBezTo>
                        <a:pt x="154" y="8"/>
                        <a:pt x="154" y="8"/>
                        <a:pt x="154" y="8"/>
                      </a:cubicBezTo>
                      <a:cubicBezTo>
                        <a:pt x="154" y="8"/>
                        <a:pt x="154" y="7"/>
                        <a:pt x="154" y="7"/>
                      </a:cubicBezTo>
                      <a:cubicBezTo>
                        <a:pt x="154" y="5"/>
                        <a:pt x="153" y="4"/>
                        <a:pt x="151" y="3"/>
                      </a:cubicBezTo>
                      <a:cubicBezTo>
                        <a:pt x="149" y="3"/>
                        <a:pt x="146" y="4"/>
                        <a:pt x="146" y="6"/>
                      </a:cubicBezTo>
                      <a:cubicBezTo>
                        <a:pt x="137" y="24"/>
                        <a:pt x="137" y="24"/>
                        <a:pt x="137" y="24"/>
                      </a:cubicBezTo>
                      <a:cubicBezTo>
                        <a:pt x="132" y="24"/>
                        <a:pt x="127" y="23"/>
                        <a:pt x="122" y="23"/>
                      </a:cubicBezTo>
                      <a:cubicBezTo>
                        <a:pt x="116" y="4"/>
                        <a:pt x="116" y="4"/>
                        <a:pt x="116" y="4"/>
                      </a:cubicBezTo>
                      <a:cubicBezTo>
                        <a:pt x="116" y="1"/>
                        <a:pt x="114" y="0"/>
                        <a:pt x="112" y="0"/>
                      </a:cubicBezTo>
                      <a:cubicBezTo>
                        <a:pt x="110" y="0"/>
                        <a:pt x="108" y="2"/>
                        <a:pt x="108" y="4"/>
                      </a:cubicBezTo>
                      <a:cubicBezTo>
                        <a:pt x="108" y="4"/>
                        <a:pt x="108" y="4"/>
                        <a:pt x="108" y="4"/>
                      </a:cubicBezTo>
                      <a:cubicBezTo>
                        <a:pt x="105" y="24"/>
                        <a:pt x="105" y="24"/>
                        <a:pt x="105" y="24"/>
                      </a:cubicBezTo>
                      <a:cubicBezTo>
                        <a:pt x="100" y="25"/>
                        <a:pt x="95" y="26"/>
                        <a:pt x="91" y="28"/>
                      </a:cubicBezTo>
                      <a:cubicBezTo>
                        <a:pt x="79" y="11"/>
                        <a:pt x="79" y="11"/>
                        <a:pt x="79" y="11"/>
                      </a:cubicBezTo>
                      <a:cubicBezTo>
                        <a:pt x="78" y="9"/>
                        <a:pt x="76" y="8"/>
                        <a:pt x="74" y="9"/>
                      </a:cubicBezTo>
                      <a:cubicBezTo>
                        <a:pt x="72" y="9"/>
                        <a:pt x="71" y="11"/>
                        <a:pt x="71" y="12"/>
                      </a:cubicBezTo>
                      <a:cubicBezTo>
                        <a:pt x="71" y="13"/>
                        <a:pt x="72" y="13"/>
                        <a:pt x="72" y="14"/>
                      </a:cubicBezTo>
                      <a:cubicBezTo>
                        <a:pt x="75" y="34"/>
                        <a:pt x="75" y="34"/>
                        <a:pt x="75" y="34"/>
                      </a:cubicBezTo>
                      <a:cubicBezTo>
                        <a:pt x="71" y="36"/>
                        <a:pt x="66" y="39"/>
                        <a:pt x="63" y="42"/>
                      </a:cubicBezTo>
                      <a:cubicBezTo>
                        <a:pt x="46" y="29"/>
                        <a:pt x="46" y="29"/>
                        <a:pt x="46" y="29"/>
                      </a:cubicBezTo>
                      <a:cubicBezTo>
                        <a:pt x="45" y="28"/>
                        <a:pt x="42" y="27"/>
                        <a:pt x="41" y="29"/>
                      </a:cubicBezTo>
                      <a:cubicBezTo>
                        <a:pt x="40" y="30"/>
                        <a:pt x="39" y="31"/>
                        <a:pt x="39" y="32"/>
                      </a:cubicBezTo>
                      <a:cubicBezTo>
                        <a:pt x="39" y="33"/>
                        <a:pt x="39" y="34"/>
                        <a:pt x="40" y="34"/>
                      </a:cubicBezTo>
                      <a:cubicBezTo>
                        <a:pt x="49" y="53"/>
                        <a:pt x="49" y="53"/>
                        <a:pt x="49" y="53"/>
                      </a:cubicBezTo>
                      <a:cubicBezTo>
                        <a:pt x="46" y="56"/>
                        <a:pt x="43" y="60"/>
                        <a:pt x="40" y="64"/>
                      </a:cubicBezTo>
                      <a:cubicBezTo>
                        <a:pt x="21" y="57"/>
                        <a:pt x="21" y="57"/>
                        <a:pt x="21" y="57"/>
                      </a:cubicBezTo>
                      <a:cubicBezTo>
                        <a:pt x="19" y="56"/>
                        <a:pt x="16" y="56"/>
                        <a:pt x="15" y="58"/>
                      </a:cubicBezTo>
                      <a:cubicBezTo>
                        <a:pt x="15" y="59"/>
                        <a:pt x="14" y="60"/>
                        <a:pt x="14" y="60"/>
                      </a:cubicBezTo>
                      <a:cubicBezTo>
                        <a:pt x="14" y="62"/>
                        <a:pt x="15" y="63"/>
                        <a:pt x="16" y="64"/>
                      </a:cubicBezTo>
                      <a:cubicBezTo>
                        <a:pt x="31" y="78"/>
                        <a:pt x="31" y="78"/>
                        <a:pt x="31" y="78"/>
                      </a:cubicBezTo>
                      <a:cubicBezTo>
                        <a:pt x="29" y="82"/>
                        <a:pt x="27" y="87"/>
                        <a:pt x="25" y="92"/>
                      </a:cubicBezTo>
                      <a:cubicBezTo>
                        <a:pt x="5" y="91"/>
                        <a:pt x="5" y="91"/>
                        <a:pt x="5" y="91"/>
                      </a:cubicBezTo>
                      <a:cubicBezTo>
                        <a:pt x="3" y="91"/>
                        <a:pt x="0" y="92"/>
                        <a:pt x="0" y="94"/>
                      </a:cubicBezTo>
                      <a:cubicBezTo>
                        <a:pt x="0" y="94"/>
                        <a:pt x="0" y="95"/>
                        <a:pt x="0" y="95"/>
                      </a:cubicBezTo>
                      <a:lnTo>
                        <a:pt x="218" y="9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000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537" name="Freeform 19"/>
              <p:cNvSpPr>
                <a:spLocks noEditPoints="1"/>
              </p:cNvSpPr>
              <p:nvPr/>
            </p:nvSpPr>
            <p:spPr bwMode="auto">
              <a:xfrm>
                <a:off x="5965962" y="4183119"/>
                <a:ext cx="777815" cy="781733"/>
              </a:xfrm>
              <a:custGeom>
                <a:avLst/>
                <a:gdLst>
                  <a:gd name="T0" fmla="*/ 171 w 171"/>
                  <a:gd name="T1" fmla="*/ 79 h 171"/>
                  <a:gd name="T2" fmla="*/ 168 w 171"/>
                  <a:gd name="T3" fmla="*/ 77 h 171"/>
                  <a:gd name="T4" fmla="*/ 152 w 171"/>
                  <a:gd name="T5" fmla="*/ 65 h 171"/>
                  <a:gd name="T6" fmla="*/ 165 w 171"/>
                  <a:gd name="T7" fmla="*/ 54 h 171"/>
                  <a:gd name="T8" fmla="*/ 161 w 171"/>
                  <a:gd name="T9" fmla="*/ 52 h 171"/>
                  <a:gd name="T10" fmla="*/ 142 w 171"/>
                  <a:gd name="T11" fmla="*/ 45 h 171"/>
                  <a:gd name="T12" fmla="*/ 152 w 171"/>
                  <a:gd name="T13" fmla="*/ 32 h 171"/>
                  <a:gd name="T14" fmla="*/ 147 w 171"/>
                  <a:gd name="T15" fmla="*/ 30 h 171"/>
                  <a:gd name="T16" fmla="*/ 127 w 171"/>
                  <a:gd name="T17" fmla="*/ 30 h 171"/>
                  <a:gd name="T18" fmla="*/ 132 w 171"/>
                  <a:gd name="T19" fmla="*/ 15 h 171"/>
                  <a:gd name="T20" fmla="*/ 127 w 171"/>
                  <a:gd name="T21" fmla="*/ 14 h 171"/>
                  <a:gd name="T22" fmla="*/ 108 w 171"/>
                  <a:gd name="T23" fmla="*/ 20 h 171"/>
                  <a:gd name="T24" fmla="*/ 108 w 171"/>
                  <a:gd name="T25" fmla="*/ 5 h 171"/>
                  <a:gd name="T26" fmla="*/ 103 w 171"/>
                  <a:gd name="T27" fmla="*/ 4 h 171"/>
                  <a:gd name="T28" fmla="*/ 86 w 171"/>
                  <a:gd name="T29" fmla="*/ 16 h 171"/>
                  <a:gd name="T30" fmla="*/ 79 w 171"/>
                  <a:gd name="T31" fmla="*/ 0 h 171"/>
                  <a:gd name="T32" fmla="*/ 77 w 171"/>
                  <a:gd name="T33" fmla="*/ 3 h 171"/>
                  <a:gd name="T34" fmla="*/ 65 w 171"/>
                  <a:gd name="T35" fmla="*/ 19 h 171"/>
                  <a:gd name="T36" fmla="*/ 53 w 171"/>
                  <a:gd name="T37" fmla="*/ 6 h 171"/>
                  <a:gd name="T38" fmla="*/ 52 w 171"/>
                  <a:gd name="T39" fmla="*/ 10 h 171"/>
                  <a:gd name="T40" fmla="*/ 45 w 171"/>
                  <a:gd name="T41" fmla="*/ 29 h 171"/>
                  <a:gd name="T42" fmla="*/ 30 w 171"/>
                  <a:gd name="T43" fmla="*/ 20 h 171"/>
                  <a:gd name="T44" fmla="*/ 30 w 171"/>
                  <a:gd name="T45" fmla="*/ 24 h 171"/>
                  <a:gd name="T46" fmla="*/ 30 w 171"/>
                  <a:gd name="T47" fmla="*/ 44 h 171"/>
                  <a:gd name="T48" fmla="*/ 13 w 171"/>
                  <a:gd name="T49" fmla="*/ 40 h 171"/>
                  <a:gd name="T50" fmla="*/ 14 w 171"/>
                  <a:gd name="T51" fmla="*/ 44 h 171"/>
                  <a:gd name="T52" fmla="*/ 20 w 171"/>
                  <a:gd name="T53" fmla="*/ 63 h 171"/>
                  <a:gd name="T54" fmla="*/ 2 w 171"/>
                  <a:gd name="T55" fmla="*/ 65 h 171"/>
                  <a:gd name="T56" fmla="*/ 4 w 171"/>
                  <a:gd name="T57" fmla="*/ 68 h 171"/>
                  <a:gd name="T58" fmla="*/ 16 w 171"/>
                  <a:gd name="T59" fmla="*/ 84 h 171"/>
                  <a:gd name="T60" fmla="*/ 0 w 171"/>
                  <a:gd name="T61" fmla="*/ 91 h 171"/>
                  <a:gd name="T62" fmla="*/ 3 w 171"/>
                  <a:gd name="T63" fmla="*/ 94 h 171"/>
                  <a:gd name="T64" fmla="*/ 19 w 171"/>
                  <a:gd name="T65" fmla="*/ 106 h 171"/>
                  <a:gd name="T66" fmla="*/ 6 w 171"/>
                  <a:gd name="T67" fmla="*/ 116 h 171"/>
                  <a:gd name="T68" fmla="*/ 10 w 171"/>
                  <a:gd name="T69" fmla="*/ 119 h 171"/>
                  <a:gd name="T70" fmla="*/ 29 w 171"/>
                  <a:gd name="T71" fmla="*/ 125 h 171"/>
                  <a:gd name="T72" fmla="*/ 19 w 171"/>
                  <a:gd name="T73" fmla="*/ 139 h 171"/>
                  <a:gd name="T74" fmla="*/ 24 w 171"/>
                  <a:gd name="T75" fmla="*/ 141 h 171"/>
                  <a:gd name="T76" fmla="*/ 44 w 171"/>
                  <a:gd name="T77" fmla="*/ 141 h 171"/>
                  <a:gd name="T78" fmla="*/ 39 w 171"/>
                  <a:gd name="T79" fmla="*/ 156 h 171"/>
                  <a:gd name="T80" fmla="*/ 44 w 171"/>
                  <a:gd name="T81" fmla="*/ 157 h 171"/>
                  <a:gd name="T82" fmla="*/ 63 w 171"/>
                  <a:gd name="T83" fmla="*/ 151 h 171"/>
                  <a:gd name="T84" fmla="*/ 63 w 171"/>
                  <a:gd name="T85" fmla="*/ 166 h 171"/>
                  <a:gd name="T86" fmla="*/ 68 w 171"/>
                  <a:gd name="T87" fmla="*/ 166 h 171"/>
                  <a:gd name="T88" fmla="*/ 85 w 171"/>
                  <a:gd name="T89" fmla="*/ 155 h 171"/>
                  <a:gd name="T90" fmla="*/ 91 w 171"/>
                  <a:gd name="T91" fmla="*/ 171 h 171"/>
                  <a:gd name="T92" fmla="*/ 94 w 171"/>
                  <a:gd name="T93" fmla="*/ 168 h 171"/>
                  <a:gd name="T94" fmla="*/ 96 w 171"/>
                  <a:gd name="T95" fmla="*/ 154 h 171"/>
                  <a:gd name="T96" fmla="*/ 114 w 171"/>
                  <a:gd name="T97" fmla="*/ 163 h 171"/>
                  <a:gd name="T98" fmla="*/ 119 w 171"/>
                  <a:gd name="T99" fmla="*/ 162 h 171"/>
                  <a:gd name="T100" fmla="*/ 117 w 171"/>
                  <a:gd name="T101" fmla="*/ 147 h 171"/>
                  <a:gd name="T102" fmla="*/ 137 w 171"/>
                  <a:gd name="T103" fmla="*/ 150 h 171"/>
                  <a:gd name="T104" fmla="*/ 142 w 171"/>
                  <a:gd name="T105" fmla="*/ 149 h 171"/>
                  <a:gd name="T106" fmla="*/ 135 w 171"/>
                  <a:gd name="T107" fmla="*/ 134 h 171"/>
                  <a:gd name="T108" fmla="*/ 154 w 171"/>
                  <a:gd name="T109" fmla="*/ 131 h 171"/>
                  <a:gd name="T110" fmla="*/ 159 w 171"/>
                  <a:gd name="T111" fmla="*/ 129 h 171"/>
                  <a:gd name="T112" fmla="*/ 147 w 171"/>
                  <a:gd name="T113" fmla="*/ 117 h 171"/>
                  <a:gd name="T114" fmla="*/ 165 w 171"/>
                  <a:gd name="T115" fmla="*/ 108 h 171"/>
                  <a:gd name="T116" fmla="*/ 169 w 171"/>
                  <a:gd name="T117" fmla="*/ 105 h 171"/>
                  <a:gd name="T118" fmla="*/ 154 w 171"/>
                  <a:gd name="T119" fmla="*/ 96 h 171"/>
                  <a:gd name="T120" fmla="*/ 168 w 171"/>
                  <a:gd name="T121" fmla="*/ 82 h 171"/>
                  <a:gd name="T122" fmla="*/ 70 w 171"/>
                  <a:gd name="T123" fmla="*/ 85 h 171"/>
                  <a:gd name="T124" fmla="*/ 101 w 171"/>
                  <a:gd name="T125" fmla="*/ 85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71" h="171">
                    <a:moveTo>
                      <a:pt x="168" y="82"/>
                    </a:moveTo>
                    <a:cubicBezTo>
                      <a:pt x="170" y="82"/>
                      <a:pt x="171" y="81"/>
                      <a:pt x="171" y="79"/>
                    </a:cubicBezTo>
                    <a:cubicBezTo>
                      <a:pt x="171" y="79"/>
                      <a:pt x="171" y="79"/>
                      <a:pt x="171" y="79"/>
                    </a:cubicBezTo>
                    <a:cubicBezTo>
                      <a:pt x="171" y="78"/>
                      <a:pt x="169" y="77"/>
                      <a:pt x="168" y="77"/>
                    </a:cubicBezTo>
                    <a:cubicBezTo>
                      <a:pt x="154" y="75"/>
                      <a:pt x="154" y="75"/>
                      <a:pt x="154" y="75"/>
                    </a:cubicBezTo>
                    <a:cubicBezTo>
                      <a:pt x="154" y="71"/>
                      <a:pt x="153" y="68"/>
                      <a:pt x="152" y="65"/>
                    </a:cubicBezTo>
                    <a:cubicBezTo>
                      <a:pt x="163" y="57"/>
                      <a:pt x="163" y="57"/>
                      <a:pt x="163" y="57"/>
                    </a:cubicBezTo>
                    <a:cubicBezTo>
                      <a:pt x="164" y="56"/>
                      <a:pt x="165" y="55"/>
                      <a:pt x="165" y="54"/>
                    </a:cubicBezTo>
                    <a:cubicBezTo>
                      <a:pt x="165" y="54"/>
                      <a:pt x="165" y="53"/>
                      <a:pt x="165" y="53"/>
                    </a:cubicBezTo>
                    <a:cubicBezTo>
                      <a:pt x="164" y="52"/>
                      <a:pt x="163" y="51"/>
                      <a:pt x="161" y="52"/>
                    </a:cubicBezTo>
                    <a:cubicBezTo>
                      <a:pt x="147" y="54"/>
                      <a:pt x="147" y="54"/>
                      <a:pt x="147" y="54"/>
                    </a:cubicBezTo>
                    <a:cubicBezTo>
                      <a:pt x="146" y="51"/>
                      <a:pt x="144" y="48"/>
                      <a:pt x="142" y="45"/>
                    </a:cubicBezTo>
                    <a:cubicBezTo>
                      <a:pt x="151" y="34"/>
                      <a:pt x="151" y="34"/>
                      <a:pt x="151" y="34"/>
                    </a:cubicBezTo>
                    <a:cubicBezTo>
                      <a:pt x="151" y="34"/>
                      <a:pt x="152" y="33"/>
                      <a:pt x="152" y="32"/>
                    </a:cubicBezTo>
                    <a:cubicBezTo>
                      <a:pt x="152" y="31"/>
                      <a:pt x="151" y="31"/>
                      <a:pt x="151" y="30"/>
                    </a:cubicBezTo>
                    <a:cubicBezTo>
                      <a:pt x="150" y="29"/>
                      <a:pt x="148" y="29"/>
                      <a:pt x="147" y="30"/>
                    </a:cubicBezTo>
                    <a:cubicBezTo>
                      <a:pt x="135" y="36"/>
                      <a:pt x="135" y="36"/>
                      <a:pt x="135" y="36"/>
                    </a:cubicBezTo>
                    <a:cubicBezTo>
                      <a:pt x="132" y="34"/>
                      <a:pt x="130" y="32"/>
                      <a:pt x="127" y="3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32" y="16"/>
                      <a:pt x="132" y="16"/>
                      <a:pt x="132" y="15"/>
                    </a:cubicBezTo>
                    <a:cubicBezTo>
                      <a:pt x="132" y="14"/>
                      <a:pt x="132" y="13"/>
                      <a:pt x="131" y="13"/>
                    </a:cubicBezTo>
                    <a:cubicBezTo>
                      <a:pt x="129" y="12"/>
                      <a:pt x="128" y="12"/>
                      <a:pt x="127" y="14"/>
                    </a:cubicBezTo>
                    <a:cubicBezTo>
                      <a:pt x="117" y="23"/>
                      <a:pt x="117" y="23"/>
                      <a:pt x="117" y="23"/>
                    </a:cubicBezTo>
                    <a:cubicBezTo>
                      <a:pt x="114" y="22"/>
                      <a:pt x="111" y="21"/>
                      <a:pt x="108" y="20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5"/>
                      <a:pt x="108" y="5"/>
                      <a:pt x="108" y="5"/>
                    </a:cubicBezTo>
                    <a:cubicBezTo>
                      <a:pt x="108" y="4"/>
                      <a:pt x="107" y="3"/>
                      <a:pt x="106" y="2"/>
                    </a:cubicBezTo>
                    <a:cubicBezTo>
                      <a:pt x="105" y="2"/>
                      <a:pt x="103" y="3"/>
                      <a:pt x="103" y="4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3" y="16"/>
                      <a:pt x="90" y="16"/>
                      <a:pt x="86" y="16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82" y="1"/>
                      <a:pt x="81" y="0"/>
                      <a:pt x="79" y="0"/>
                    </a:cubicBezTo>
                    <a:cubicBezTo>
                      <a:pt x="78" y="0"/>
                      <a:pt x="77" y="1"/>
                      <a:pt x="77" y="3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1" y="17"/>
                      <a:pt x="68" y="18"/>
                      <a:pt x="65" y="1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6" y="6"/>
                      <a:pt x="55" y="5"/>
                      <a:pt x="53" y="6"/>
                    </a:cubicBezTo>
                    <a:cubicBezTo>
                      <a:pt x="52" y="6"/>
                      <a:pt x="52" y="7"/>
                      <a:pt x="52" y="9"/>
                    </a:cubicBezTo>
                    <a:cubicBezTo>
                      <a:pt x="52" y="9"/>
                      <a:pt x="52" y="9"/>
                      <a:pt x="52" y="10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1" y="25"/>
                      <a:pt x="48" y="27"/>
                      <a:pt x="45" y="2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19"/>
                      <a:pt x="32" y="19"/>
                      <a:pt x="30" y="20"/>
                    </a:cubicBezTo>
                    <a:cubicBezTo>
                      <a:pt x="30" y="20"/>
                      <a:pt x="29" y="21"/>
                      <a:pt x="29" y="22"/>
                    </a:cubicBezTo>
                    <a:cubicBezTo>
                      <a:pt x="29" y="23"/>
                      <a:pt x="30" y="23"/>
                      <a:pt x="30" y="24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4" y="39"/>
                      <a:pt x="32" y="41"/>
                      <a:pt x="30" y="44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5" y="38"/>
                      <a:pt x="14" y="39"/>
                      <a:pt x="13" y="40"/>
                    </a:cubicBezTo>
                    <a:cubicBezTo>
                      <a:pt x="13" y="41"/>
                      <a:pt x="12" y="41"/>
                      <a:pt x="12" y="42"/>
                    </a:cubicBezTo>
                    <a:cubicBezTo>
                      <a:pt x="12" y="42"/>
                      <a:pt x="13" y="43"/>
                      <a:pt x="14" y="4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2" y="57"/>
                      <a:pt x="21" y="60"/>
                      <a:pt x="20" y="63"/>
                    </a:cubicBezTo>
                    <a:cubicBezTo>
                      <a:pt x="6" y="63"/>
                      <a:pt x="6" y="63"/>
                      <a:pt x="6" y="63"/>
                    </a:cubicBezTo>
                    <a:cubicBezTo>
                      <a:pt x="4" y="62"/>
                      <a:pt x="3" y="63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7"/>
                      <a:pt x="3" y="68"/>
                      <a:pt x="4" y="68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6" y="78"/>
                      <a:pt x="16" y="81"/>
                      <a:pt x="16" y="84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1" y="89"/>
                      <a:pt x="0" y="90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3"/>
                      <a:pt x="2" y="94"/>
                      <a:pt x="3" y="94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9"/>
                      <a:pt x="18" y="103"/>
                      <a:pt x="19" y="106"/>
                    </a:cubicBezTo>
                    <a:cubicBezTo>
                      <a:pt x="8" y="114"/>
                      <a:pt x="8" y="114"/>
                      <a:pt x="8" y="114"/>
                    </a:cubicBezTo>
                    <a:cubicBezTo>
                      <a:pt x="7" y="114"/>
                      <a:pt x="6" y="115"/>
                      <a:pt x="6" y="116"/>
                    </a:cubicBezTo>
                    <a:cubicBezTo>
                      <a:pt x="6" y="117"/>
                      <a:pt x="6" y="117"/>
                      <a:pt x="6" y="118"/>
                    </a:cubicBezTo>
                    <a:cubicBezTo>
                      <a:pt x="7" y="119"/>
                      <a:pt x="8" y="120"/>
                      <a:pt x="10" y="119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5" y="120"/>
                      <a:pt x="27" y="123"/>
                      <a:pt x="29" y="125"/>
                    </a:cubicBezTo>
                    <a:cubicBezTo>
                      <a:pt x="20" y="137"/>
                      <a:pt x="20" y="137"/>
                      <a:pt x="20" y="137"/>
                    </a:cubicBezTo>
                    <a:cubicBezTo>
                      <a:pt x="20" y="137"/>
                      <a:pt x="19" y="138"/>
                      <a:pt x="19" y="139"/>
                    </a:cubicBezTo>
                    <a:cubicBezTo>
                      <a:pt x="19" y="139"/>
                      <a:pt x="20" y="140"/>
                      <a:pt x="20" y="140"/>
                    </a:cubicBezTo>
                    <a:cubicBezTo>
                      <a:pt x="21" y="142"/>
                      <a:pt x="23" y="142"/>
                      <a:pt x="24" y="141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9" y="137"/>
                      <a:pt x="41" y="139"/>
                      <a:pt x="44" y="141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9" y="155"/>
                      <a:pt x="39" y="155"/>
                      <a:pt x="39" y="156"/>
                    </a:cubicBezTo>
                    <a:cubicBezTo>
                      <a:pt x="39" y="157"/>
                      <a:pt x="39" y="157"/>
                      <a:pt x="40" y="158"/>
                    </a:cubicBezTo>
                    <a:cubicBezTo>
                      <a:pt x="42" y="159"/>
                      <a:pt x="43" y="158"/>
                      <a:pt x="44" y="157"/>
                    </a:cubicBezTo>
                    <a:cubicBezTo>
                      <a:pt x="54" y="147"/>
                      <a:pt x="54" y="147"/>
                      <a:pt x="54" y="147"/>
                    </a:cubicBezTo>
                    <a:cubicBezTo>
                      <a:pt x="57" y="149"/>
                      <a:pt x="60" y="150"/>
                      <a:pt x="63" y="151"/>
                    </a:cubicBezTo>
                    <a:cubicBezTo>
                      <a:pt x="63" y="165"/>
                      <a:pt x="63" y="165"/>
                      <a:pt x="63" y="165"/>
                    </a:cubicBezTo>
                    <a:cubicBezTo>
                      <a:pt x="63" y="165"/>
                      <a:pt x="63" y="166"/>
                      <a:pt x="63" y="166"/>
                    </a:cubicBezTo>
                    <a:cubicBezTo>
                      <a:pt x="63" y="167"/>
                      <a:pt x="64" y="168"/>
                      <a:pt x="65" y="168"/>
                    </a:cubicBezTo>
                    <a:cubicBezTo>
                      <a:pt x="66" y="169"/>
                      <a:pt x="68" y="168"/>
                      <a:pt x="68" y="166"/>
                    </a:cubicBezTo>
                    <a:cubicBezTo>
                      <a:pt x="75" y="154"/>
                      <a:pt x="75" y="154"/>
                      <a:pt x="75" y="154"/>
                    </a:cubicBezTo>
                    <a:cubicBezTo>
                      <a:pt x="78" y="154"/>
                      <a:pt x="81" y="155"/>
                      <a:pt x="85" y="155"/>
                    </a:cubicBezTo>
                    <a:cubicBezTo>
                      <a:pt x="89" y="168"/>
                      <a:pt x="89" y="168"/>
                      <a:pt x="89" y="168"/>
                    </a:cubicBezTo>
                    <a:cubicBezTo>
                      <a:pt x="89" y="170"/>
                      <a:pt x="90" y="171"/>
                      <a:pt x="91" y="171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3" y="171"/>
                      <a:pt x="94" y="169"/>
                      <a:pt x="94" y="168"/>
                    </a:cubicBezTo>
                    <a:cubicBezTo>
                      <a:pt x="94" y="168"/>
                      <a:pt x="94" y="168"/>
                      <a:pt x="94" y="168"/>
                    </a:cubicBezTo>
                    <a:cubicBezTo>
                      <a:pt x="96" y="154"/>
                      <a:pt x="96" y="154"/>
                      <a:pt x="96" y="154"/>
                    </a:cubicBezTo>
                    <a:cubicBezTo>
                      <a:pt x="100" y="153"/>
                      <a:pt x="103" y="153"/>
                      <a:pt x="106" y="152"/>
                    </a:cubicBezTo>
                    <a:cubicBezTo>
                      <a:pt x="114" y="163"/>
                      <a:pt x="114" y="163"/>
                      <a:pt x="114" y="163"/>
                    </a:cubicBezTo>
                    <a:cubicBezTo>
                      <a:pt x="115" y="165"/>
                      <a:pt x="116" y="165"/>
                      <a:pt x="118" y="165"/>
                    </a:cubicBezTo>
                    <a:cubicBezTo>
                      <a:pt x="119" y="164"/>
                      <a:pt x="119" y="163"/>
                      <a:pt x="119" y="162"/>
                    </a:cubicBezTo>
                    <a:cubicBezTo>
                      <a:pt x="119" y="162"/>
                      <a:pt x="119" y="161"/>
                      <a:pt x="119" y="161"/>
                    </a:cubicBezTo>
                    <a:cubicBezTo>
                      <a:pt x="117" y="147"/>
                      <a:pt x="117" y="147"/>
                      <a:pt x="117" y="147"/>
                    </a:cubicBezTo>
                    <a:cubicBezTo>
                      <a:pt x="120" y="146"/>
                      <a:pt x="123" y="144"/>
                      <a:pt x="126" y="142"/>
                    </a:cubicBezTo>
                    <a:cubicBezTo>
                      <a:pt x="137" y="150"/>
                      <a:pt x="137" y="150"/>
                      <a:pt x="137" y="150"/>
                    </a:cubicBezTo>
                    <a:cubicBezTo>
                      <a:pt x="138" y="152"/>
                      <a:pt x="139" y="152"/>
                      <a:pt x="141" y="151"/>
                    </a:cubicBezTo>
                    <a:cubicBezTo>
                      <a:pt x="141" y="150"/>
                      <a:pt x="142" y="149"/>
                      <a:pt x="142" y="149"/>
                    </a:cubicBezTo>
                    <a:cubicBezTo>
                      <a:pt x="142" y="148"/>
                      <a:pt x="141" y="147"/>
                      <a:pt x="141" y="147"/>
                    </a:cubicBezTo>
                    <a:cubicBezTo>
                      <a:pt x="135" y="134"/>
                      <a:pt x="135" y="134"/>
                      <a:pt x="135" y="134"/>
                    </a:cubicBezTo>
                    <a:cubicBezTo>
                      <a:pt x="137" y="132"/>
                      <a:pt x="139" y="130"/>
                      <a:pt x="141" y="127"/>
                    </a:cubicBezTo>
                    <a:cubicBezTo>
                      <a:pt x="154" y="131"/>
                      <a:pt x="154" y="131"/>
                      <a:pt x="154" y="131"/>
                    </a:cubicBezTo>
                    <a:cubicBezTo>
                      <a:pt x="156" y="132"/>
                      <a:pt x="157" y="132"/>
                      <a:pt x="158" y="131"/>
                    </a:cubicBezTo>
                    <a:cubicBezTo>
                      <a:pt x="158" y="130"/>
                      <a:pt x="159" y="130"/>
                      <a:pt x="159" y="129"/>
                    </a:cubicBezTo>
                    <a:cubicBezTo>
                      <a:pt x="159" y="128"/>
                      <a:pt x="158" y="127"/>
                      <a:pt x="157" y="127"/>
                    </a:cubicBezTo>
                    <a:cubicBezTo>
                      <a:pt x="147" y="117"/>
                      <a:pt x="147" y="117"/>
                      <a:pt x="147" y="117"/>
                    </a:cubicBezTo>
                    <a:cubicBezTo>
                      <a:pt x="149" y="114"/>
                      <a:pt x="150" y="111"/>
                      <a:pt x="151" y="108"/>
                    </a:cubicBezTo>
                    <a:cubicBezTo>
                      <a:pt x="165" y="108"/>
                      <a:pt x="165" y="108"/>
                      <a:pt x="165" y="108"/>
                    </a:cubicBezTo>
                    <a:cubicBezTo>
                      <a:pt x="167" y="108"/>
                      <a:pt x="168" y="107"/>
                      <a:pt x="169" y="106"/>
                    </a:cubicBezTo>
                    <a:cubicBezTo>
                      <a:pt x="169" y="106"/>
                      <a:pt x="169" y="105"/>
                      <a:pt x="169" y="105"/>
                    </a:cubicBezTo>
                    <a:cubicBezTo>
                      <a:pt x="169" y="104"/>
                      <a:pt x="168" y="103"/>
                      <a:pt x="167" y="103"/>
                    </a:cubicBezTo>
                    <a:cubicBezTo>
                      <a:pt x="154" y="96"/>
                      <a:pt x="154" y="96"/>
                      <a:pt x="154" y="96"/>
                    </a:cubicBezTo>
                    <a:cubicBezTo>
                      <a:pt x="155" y="93"/>
                      <a:pt x="155" y="90"/>
                      <a:pt x="155" y="86"/>
                    </a:cubicBezTo>
                    <a:lnTo>
                      <a:pt x="168" y="82"/>
                    </a:lnTo>
                    <a:close/>
                    <a:moveTo>
                      <a:pt x="86" y="101"/>
                    </a:moveTo>
                    <a:cubicBezTo>
                      <a:pt x="77" y="101"/>
                      <a:pt x="70" y="94"/>
                      <a:pt x="70" y="85"/>
                    </a:cubicBezTo>
                    <a:cubicBezTo>
                      <a:pt x="70" y="77"/>
                      <a:pt x="77" y="70"/>
                      <a:pt x="86" y="70"/>
                    </a:cubicBezTo>
                    <a:cubicBezTo>
                      <a:pt x="94" y="70"/>
                      <a:pt x="101" y="77"/>
                      <a:pt x="101" y="85"/>
                    </a:cubicBezTo>
                    <a:cubicBezTo>
                      <a:pt x="101" y="94"/>
                      <a:pt x="94" y="101"/>
                      <a:pt x="86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540" name="组合 539"/>
          <p:cNvGrpSpPr/>
          <p:nvPr/>
        </p:nvGrpSpPr>
        <p:grpSpPr>
          <a:xfrm>
            <a:off x="5018656" y="3272176"/>
            <a:ext cx="6094751" cy="1303812"/>
            <a:chOff x="931405" y="2605858"/>
            <a:chExt cx="5162550" cy="1303812"/>
          </a:xfrm>
        </p:grpSpPr>
        <p:sp>
          <p:nvSpPr>
            <p:cNvPr id="541" name="矩形 47"/>
            <p:cNvSpPr>
              <a:spLocks noChangeArrowheads="1"/>
            </p:cNvSpPr>
            <p:nvPr/>
          </p:nvSpPr>
          <p:spPr bwMode="auto">
            <a:xfrm>
              <a:off x="931405" y="3005968"/>
              <a:ext cx="5162550" cy="903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 lIns="72002" tIns="36001" rIns="72002" bIns="36001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ts val="395"/>
                </a:spcAft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右键点击图片选择设置图片格式可直接替换图片。您可以点击文字框输入您的描述说明，或者通过复制粘贴，在此录入您的描述说明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。在此</a:t>
              </a: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录入上述图表的综合描述说明，在此录入上述图表的综合描述说明，在此录入上述图表的综合描述说明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endPara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2" name="矩形 541"/>
            <p:cNvSpPr/>
            <p:nvPr/>
          </p:nvSpPr>
          <p:spPr>
            <a:xfrm>
              <a:off x="931405" y="2605858"/>
              <a:ext cx="30512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的标题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272663" y="576775"/>
            <a:ext cx="4237686" cy="6281225"/>
            <a:chOff x="7296150" y="1130495"/>
            <a:chExt cx="3867150" cy="573200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63" t="27273" r="12992" b="51555"/>
            <a:stretch>
              <a:fillRect/>
            </a:stretch>
          </p:blipFill>
          <p:spPr>
            <a:xfrm>
              <a:off x="7296150" y="5649845"/>
              <a:ext cx="3852650" cy="121265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55" b="78828"/>
            <a:stretch>
              <a:fillRect/>
            </a:stretch>
          </p:blipFill>
          <p:spPr>
            <a:xfrm>
              <a:off x="7296150" y="1130495"/>
              <a:ext cx="3867150" cy="1212655"/>
            </a:xfrm>
            <a:prstGeom prst="rect">
              <a:avLst/>
            </a:prstGeom>
          </p:spPr>
        </p:pic>
        <p:sp>
          <p:nvSpPr>
            <p:cNvPr id="23" name="任意多边形 22"/>
            <p:cNvSpPr/>
            <p:nvPr/>
          </p:nvSpPr>
          <p:spPr>
            <a:xfrm>
              <a:off x="7296150" y="2435766"/>
              <a:ext cx="3852650" cy="3115021"/>
            </a:xfrm>
            <a:custGeom>
              <a:avLst/>
              <a:gdLst>
                <a:gd name="connsiteX0" fmla="*/ 0 w 3457575"/>
                <a:gd name="connsiteY0" fmla="*/ 0 h 2796096"/>
                <a:gd name="connsiteX1" fmla="*/ 3457575 w 3457575"/>
                <a:gd name="connsiteY1" fmla="*/ 0 h 2796096"/>
                <a:gd name="connsiteX2" fmla="*/ 3457575 w 3457575"/>
                <a:gd name="connsiteY2" fmla="*/ 2796096 h 2796096"/>
                <a:gd name="connsiteX3" fmla="*/ 0 w 3457575"/>
                <a:gd name="connsiteY3" fmla="*/ 2796096 h 2796096"/>
                <a:gd name="connsiteX4" fmla="*/ 0 w 3457575"/>
                <a:gd name="connsiteY4" fmla="*/ 0 h 2796096"/>
                <a:gd name="connsiteX5" fmla="*/ 85726 w 3457575"/>
                <a:gd name="connsiteY5" fmla="*/ 86496 h 2796096"/>
                <a:gd name="connsiteX6" fmla="*/ 85726 w 3457575"/>
                <a:gd name="connsiteY6" fmla="*/ 2698618 h 2796096"/>
                <a:gd name="connsiteX7" fmla="*/ 3371852 w 3457575"/>
                <a:gd name="connsiteY7" fmla="*/ 2698618 h 2796096"/>
                <a:gd name="connsiteX8" fmla="*/ 3371852 w 3457575"/>
                <a:gd name="connsiteY8" fmla="*/ 86496 h 2796096"/>
                <a:gd name="connsiteX9" fmla="*/ 85726 w 3457575"/>
                <a:gd name="connsiteY9" fmla="*/ 86496 h 279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575" h="2796096">
                  <a:moveTo>
                    <a:pt x="0" y="0"/>
                  </a:moveTo>
                  <a:lnTo>
                    <a:pt x="3457575" y="0"/>
                  </a:lnTo>
                  <a:lnTo>
                    <a:pt x="3457575" y="2796096"/>
                  </a:lnTo>
                  <a:lnTo>
                    <a:pt x="0" y="2796096"/>
                  </a:lnTo>
                  <a:lnTo>
                    <a:pt x="0" y="0"/>
                  </a:lnTo>
                  <a:close/>
                  <a:moveTo>
                    <a:pt x="85726" y="86496"/>
                  </a:moveTo>
                  <a:lnTo>
                    <a:pt x="85726" y="2698618"/>
                  </a:lnTo>
                  <a:lnTo>
                    <a:pt x="3371852" y="2698618"/>
                  </a:lnTo>
                  <a:lnTo>
                    <a:pt x="3371852" y="86496"/>
                  </a:lnTo>
                  <a:lnTo>
                    <a:pt x="85726" y="8649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8071904" y="3600821"/>
              <a:ext cx="23011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项目介绍</a:t>
              </a:r>
              <a:endParaRPr lang="zh-CN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827315" y="2977149"/>
            <a:ext cx="5843399" cy="90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72002" tIns="36001" rIns="72002" bIns="36001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spcAft>
                <a:spcPts val="395"/>
              </a:spcAft>
              <a:buNone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右键点击图片选择设置图片格式可直接替换图片。您可以点击文字框输入您的描述说明，或者通过复制粘贴，在此录入您的描述说明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。在此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录入上述图表的综合描述说明，在此录入上述图表的综合描述说明，在此录入上述图表的综合描述说明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4" descr="C:\Users\Administrator\Desktop\563ea2d644ef5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-1492571" y="1950121"/>
            <a:ext cx="10027148" cy="50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6889823" y="1950121"/>
            <a:ext cx="4387775" cy="2286092"/>
            <a:chOff x="6628566" y="1481180"/>
            <a:chExt cx="4387775" cy="2286092"/>
          </a:xfrm>
        </p:grpSpPr>
        <p:grpSp>
          <p:nvGrpSpPr>
            <p:cNvPr id="13" name="组合 12"/>
            <p:cNvGrpSpPr/>
            <p:nvPr/>
          </p:nvGrpSpPr>
          <p:grpSpPr>
            <a:xfrm>
              <a:off x="6628566" y="1481180"/>
              <a:ext cx="4387775" cy="1046441"/>
              <a:chOff x="-1640830" y="3182775"/>
              <a:chExt cx="4387775" cy="104644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-1640830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TextBox 54"/>
              <p:cNvSpPr txBox="1"/>
              <p:nvPr/>
            </p:nvSpPr>
            <p:spPr>
              <a:xfrm>
                <a:off x="-1640830" y="3582885"/>
                <a:ext cx="43877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628566" y="2720831"/>
              <a:ext cx="4387775" cy="1046441"/>
              <a:chOff x="-1640830" y="3182775"/>
              <a:chExt cx="4387775" cy="1046441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-1640830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TextBox 54"/>
              <p:cNvSpPr txBox="1"/>
              <p:nvPr/>
            </p:nvSpPr>
            <p:spPr>
              <a:xfrm>
                <a:off x="-1640830" y="3582885"/>
                <a:ext cx="43877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006179" y="2137031"/>
            <a:ext cx="651796" cy="652139"/>
            <a:chOff x="5996654" y="2109928"/>
            <a:chExt cx="840726" cy="841168"/>
          </a:xfrm>
        </p:grpSpPr>
        <p:sp>
          <p:nvSpPr>
            <p:cNvPr id="28" name="椭圆 27"/>
            <p:cNvSpPr/>
            <p:nvPr/>
          </p:nvSpPr>
          <p:spPr bwMode="auto">
            <a:xfrm>
              <a:off x="5996654" y="2109928"/>
              <a:ext cx="840726" cy="841168"/>
            </a:xfrm>
            <a:prstGeom prst="ellipse">
              <a:avLst/>
            </a:prstGeom>
            <a:solidFill>
              <a:srgbClr val="0073BD"/>
            </a:solidFill>
            <a:ln w="101600" cap="flat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1"/>
            <p:cNvSpPr txBox="1">
              <a:spLocks noChangeArrowheads="1"/>
            </p:cNvSpPr>
            <p:nvPr/>
          </p:nvSpPr>
          <p:spPr bwMode="auto">
            <a:xfrm>
              <a:off x="6107416" y="2269226"/>
              <a:ext cx="619203" cy="522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418" tIns="48210" rIns="96418" bIns="4821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000" b="1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006179" y="3426271"/>
            <a:ext cx="651796" cy="652139"/>
            <a:chOff x="5996654" y="2109928"/>
            <a:chExt cx="840726" cy="841168"/>
          </a:xfrm>
        </p:grpSpPr>
        <p:sp>
          <p:nvSpPr>
            <p:cNvPr id="31" name="椭圆 30"/>
            <p:cNvSpPr/>
            <p:nvPr/>
          </p:nvSpPr>
          <p:spPr bwMode="auto">
            <a:xfrm>
              <a:off x="5996654" y="2109928"/>
              <a:ext cx="840726" cy="841168"/>
            </a:xfrm>
            <a:prstGeom prst="ellipse">
              <a:avLst/>
            </a:prstGeom>
            <a:solidFill>
              <a:srgbClr val="0073BD"/>
            </a:solidFill>
            <a:ln w="101600" cap="flat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1"/>
            <p:cNvSpPr txBox="1">
              <a:spLocks noChangeArrowheads="1"/>
            </p:cNvSpPr>
            <p:nvPr/>
          </p:nvSpPr>
          <p:spPr bwMode="auto">
            <a:xfrm>
              <a:off x="6107416" y="2269226"/>
              <a:ext cx="619203" cy="522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418" tIns="48210" rIns="96418" bIns="4821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000" b="1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162458" y="2200211"/>
            <a:ext cx="3603810" cy="3288912"/>
            <a:chOff x="4162458" y="2297273"/>
            <a:chExt cx="3603810" cy="3288912"/>
          </a:xfrm>
        </p:grpSpPr>
        <p:sp>
          <p:nvSpPr>
            <p:cNvPr id="21" name="饼形 20"/>
            <p:cNvSpPr/>
            <p:nvPr/>
          </p:nvSpPr>
          <p:spPr>
            <a:xfrm rot="2031950">
              <a:off x="4747775" y="2314678"/>
              <a:ext cx="2760872" cy="2759873"/>
            </a:xfrm>
            <a:prstGeom prst="pie">
              <a:avLst>
                <a:gd name="adj1" fmla="val 5499603"/>
                <a:gd name="adj2" fmla="val 14142560"/>
              </a:avLst>
            </a:prstGeom>
            <a:solidFill>
              <a:srgbClr val="006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black"/>
                </a:solidFill>
              </a:endParaRPr>
            </a:p>
          </p:txBody>
        </p:sp>
        <p:sp>
          <p:nvSpPr>
            <p:cNvPr id="22" name="饼形 21"/>
            <p:cNvSpPr/>
            <p:nvPr/>
          </p:nvSpPr>
          <p:spPr>
            <a:xfrm rot="2031950">
              <a:off x="4747775" y="2314678"/>
              <a:ext cx="2760872" cy="2759873"/>
            </a:xfrm>
            <a:prstGeom prst="pie">
              <a:avLst>
                <a:gd name="adj1" fmla="val 20312866"/>
                <a:gd name="adj2" fmla="val 5509031"/>
              </a:avLst>
            </a:prstGeom>
            <a:solidFill>
              <a:srgbClr val="07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black"/>
                </a:solidFill>
              </a:endParaRPr>
            </a:p>
          </p:txBody>
        </p:sp>
        <p:sp>
          <p:nvSpPr>
            <p:cNvPr id="23" name="饼形 22"/>
            <p:cNvSpPr/>
            <p:nvPr/>
          </p:nvSpPr>
          <p:spPr>
            <a:xfrm rot="2031950">
              <a:off x="4747775" y="2314678"/>
              <a:ext cx="2760872" cy="2759873"/>
            </a:xfrm>
            <a:prstGeom prst="pie">
              <a:avLst>
                <a:gd name="adj1" fmla="val 14082830"/>
                <a:gd name="adj2" fmla="val 2030664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black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 rot="2031950">
              <a:off x="5033811" y="2600611"/>
              <a:ext cx="2188800" cy="2188007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C3F59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4162458" y="3023432"/>
              <a:ext cx="831705" cy="831403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white"/>
                </a:solidFill>
              </a:endParaRPr>
            </a:p>
          </p:txBody>
        </p:sp>
        <p:grpSp>
          <p:nvGrpSpPr>
            <p:cNvPr id="33" name="Group 52"/>
            <p:cNvGrpSpPr>
              <a:grpSpLocks noChangeAspect="1"/>
            </p:cNvGrpSpPr>
            <p:nvPr/>
          </p:nvGrpSpPr>
          <p:grpSpPr bwMode="auto">
            <a:xfrm>
              <a:off x="4422776" y="3285585"/>
              <a:ext cx="309880" cy="307097"/>
              <a:chOff x="3783" y="2102"/>
              <a:chExt cx="116" cy="115"/>
            </a:xfrm>
            <a:solidFill>
              <a:schemeClr val="bg1"/>
            </a:solidFill>
            <a:effectLst/>
          </p:grpSpPr>
          <p:sp>
            <p:nvSpPr>
              <p:cNvPr id="55" name="Freeform 53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54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55"/>
              <p:cNvSpPr/>
              <p:nvPr/>
            </p:nvSpPr>
            <p:spPr bwMode="auto">
              <a:xfrm>
                <a:off x="3839" y="2115"/>
                <a:ext cx="7" cy="10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3 w 3"/>
                  <a:gd name="T5" fmla="*/ 3 h 4"/>
                  <a:gd name="T6" fmla="*/ 3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0 w 3"/>
                  <a:gd name="T13" fmla="*/ 3 h 4"/>
                  <a:gd name="T14" fmla="*/ 1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56"/>
              <p:cNvSpPr/>
              <p:nvPr/>
            </p:nvSpPr>
            <p:spPr bwMode="auto">
              <a:xfrm>
                <a:off x="3839" y="2195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1 h 4"/>
                  <a:gd name="T6" fmla="*/ 0 w 3"/>
                  <a:gd name="T7" fmla="*/ 4 h 4"/>
                  <a:gd name="T8" fmla="*/ 1 w 3"/>
                  <a:gd name="T9" fmla="*/ 4 h 4"/>
                  <a:gd name="T10" fmla="*/ 3 w 3"/>
                  <a:gd name="T11" fmla="*/ 4 h 4"/>
                  <a:gd name="T12" fmla="*/ 3 w 3"/>
                  <a:gd name="T13" fmla="*/ 1 h 4"/>
                  <a:gd name="T14" fmla="*/ 1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57"/>
              <p:cNvSpPr/>
              <p:nvPr/>
            </p:nvSpPr>
            <p:spPr bwMode="auto">
              <a:xfrm>
                <a:off x="3796" y="2155"/>
                <a:ext cx="10" cy="10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4 w 4"/>
                  <a:gd name="T13" fmla="*/ 2 h 4"/>
                  <a:gd name="T14" fmla="*/ 3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58"/>
              <p:cNvSpPr/>
              <p:nvPr/>
            </p:nvSpPr>
            <p:spPr bwMode="auto">
              <a:xfrm>
                <a:off x="3877" y="2155"/>
                <a:ext cx="10" cy="10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0 w 4"/>
                  <a:gd name="T7" fmla="*/ 2 h 4"/>
                  <a:gd name="T8" fmla="*/ 2 w 4"/>
                  <a:gd name="T9" fmla="*/ 4 h 4"/>
                  <a:gd name="T10" fmla="*/ 4 w 4"/>
                  <a:gd name="T11" fmla="*/ 4 h 4"/>
                  <a:gd name="T12" fmla="*/ 4 w 4"/>
                  <a:gd name="T13" fmla="*/ 2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59"/>
              <p:cNvSpPr/>
              <p:nvPr/>
            </p:nvSpPr>
            <p:spPr bwMode="auto">
              <a:xfrm>
                <a:off x="3813" y="2127"/>
                <a:ext cx="33" cy="38"/>
              </a:xfrm>
              <a:custGeom>
                <a:avLst/>
                <a:gdLst>
                  <a:gd name="T0" fmla="*/ 11 w 13"/>
                  <a:gd name="T1" fmla="*/ 0 h 15"/>
                  <a:gd name="T2" fmla="*/ 10 w 13"/>
                  <a:gd name="T3" fmla="*/ 2 h 15"/>
                  <a:gd name="T4" fmla="*/ 10 w 13"/>
                  <a:gd name="T5" fmla="*/ 11 h 15"/>
                  <a:gd name="T6" fmla="*/ 9 w 13"/>
                  <a:gd name="T7" fmla="*/ 12 h 15"/>
                  <a:gd name="T8" fmla="*/ 2 w 13"/>
                  <a:gd name="T9" fmla="*/ 12 h 15"/>
                  <a:gd name="T10" fmla="*/ 0 w 13"/>
                  <a:gd name="T11" fmla="*/ 14 h 15"/>
                  <a:gd name="T12" fmla="*/ 2 w 13"/>
                  <a:gd name="T13" fmla="*/ 15 h 15"/>
                  <a:gd name="T14" fmla="*/ 11 w 13"/>
                  <a:gd name="T15" fmla="*/ 15 h 15"/>
                  <a:gd name="T16" fmla="*/ 12 w 13"/>
                  <a:gd name="T17" fmla="*/ 15 h 15"/>
                  <a:gd name="T18" fmla="*/ 12 w 13"/>
                  <a:gd name="T19" fmla="*/ 15 h 15"/>
                  <a:gd name="T20" fmla="*/ 13 w 13"/>
                  <a:gd name="T21" fmla="*/ 13 h 15"/>
                  <a:gd name="T22" fmla="*/ 13 w 13"/>
                  <a:gd name="T23" fmla="*/ 2 h 15"/>
                  <a:gd name="T24" fmla="*/ 11 w 13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1" y="0"/>
                    </a:moveTo>
                    <a:cubicBezTo>
                      <a:pt x="10" y="0"/>
                      <a:pt x="10" y="1"/>
                      <a:pt x="10" y="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4" name="椭圆 33"/>
            <p:cNvSpPr/>
            <p:nvPr/>
          </p:nvSpPr>
          <p:spPr>
            <a:xfrm>
              <a:off x="6349138" y="4754782"/>
              <a:ext cx="831705" cy="831403"/>
            </a:xfrm>
            <a:prstGeom prst="ellipse">
              <a:avLst/>
            </a:prstGeom>
            <a:solidFill>
              <a:srgbClr val="07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white"/>
                </a:solidFill>
              </a:endParaRPr>
            </a:p>
          </p:txBody>
        </p:sp>
        <p:grpSp>
          <p:nvGrpSpPr>
            <p:cNvPr id="35" name="Group 62"/>
            <p:cNvGrpSpPr>
              <a:grpSpLocks noChangeAspect="1"/>
            </p:cNvGrpSpPr>
            <p:nvPr/>
          </p:nvGrpSpPr>
          <p:grpSpPr bwMode="auto">
            <a:xfrm>
              <a:off x="6609339" y="5050733"/>
              <a:ext cx="330447" cy="263750"/>
              <a:chOff x="3775" y="2110"/>
              <a:chExt cx="129" cy="103"/>
            </a:xfrm>
            <a:solidFill>
              <a:schemeClr val="bg1"/>
            </a:solidFill>
            <a:effectLst/>
          </p:grpSpPr>
          <p:sp>
            <p:nvSpPr>
              <p:cNvPr id="52" name="Freeform 63"/>
              <p:cNvSpPr/>
              <p:nvPr/>
            </p:nvSpPr>
            <p:spPr bwMode="auto">
              <a:xfrm>
                <a:off x="3775" y="2177"/>
                <a:ext cx="40" cy="36"/>
              </a:xfrm>
              <a:custGeom>
                <a:avLst/>
                <a:gdLst>
                  <a:gd name="T0" fmla="*/ 5 w 16"/>
                  <a:gd name="T1" fmla="*/ 0 h 14"/>
                  <a:gd name="T2" fmla="*/ 0 w 16"/>
                  <a:gd name="T3" fmla="*/ 4 h 14"/>
                  <a:gd name="T4" fmla="*/ 10 w 16"/>
                  <a:gd name="T5" fmla="*/ 14 h 14"/>
                  <a:gd name="T6" fmla="*/ 16 w 16"/>
                  <a:gd name="T7" fmla="*/ 9 h 14"/>
                  <a:gd name="T8" fmla="*/ 5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3" y="11"/>
                      <a:pt x="16" y="9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64"/>
              <p:cNvSpPr/>
              <p:nvPr/>
            </p:nvSpPr>
            <p:spPr bwMode="auto">
              <a:xfrm>
                <a:off x="3795" y="2156"/>
                <a:ext cx="109" cy="41"/>
              </a:xfrm>
              <a:custGeom>
                <a:avLst/>
                <a:gdLst>
                  <a:gd name="T0" fmla="*/ 37 w 44"/>
                  <a:gd name="T1" fmla="*/ 4 h 16"/>
                  <a:gd name="T2" fmla="*/ 29 w 44"/>
                  <a:gd name="T3" fmla="*/ 9 h 16"/>
                  <a:gd name="T4" fmla="*/ 18 w 44"/>
                  <a:gd name="T5" fmla="*/ 8 h 16"/>
                  <a:gd name="T6" fmla="*/ 25 w 44"/>
                  <a:gd name="T7" fmla="*/ 7 h 16"/>
                  <a:gd name="T8" fmla="*/ 31 w 44"/>
                  <a:gd name="T9" fmla="*/ 2 h 16"/>
                  <a:gd name="T10" fmla="*/ 20 w 44"/>
                  <a:gd name="T11" fmla="*/ 2 h 16"/>
                  <a:gd name="T12" fmla="*/ 9 w 44"/>
                  <a:gd name="T13" fmla="*/ 2 h 16"/>
                  <a:gd name="T14" fmla="*/ 0 w 44"/>
                  <a:gd name="T15" fmla="*/ 7 h 16"/>
                  <a:gd name="T16" fmla="*/ 9 w 44"/>
                  <a:gd name="T17" fmla="*/ 16 h 16"/>
                  <a:gd name="T18" fmla="*/ 13 w 44"/>
                  <a:gd name="T19" fmla="*/ 14 h 16"/>
                  <a:gd name="T20" fmla="*/ 29 w 44"/>
                  <a:gd name="T21" fmla="*/ 14 h 16"/>
                  <a:gd name="T22" fmla="*/ 44 w 44"/>
                  <a:gd name="T23" fmla="*/ 2 h 16"/>
                  <a:gd name="T24" fmla="*/ 37 w 44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6">
                    <a:moveTo>
                      <a:pt x="37" y="4"/>
                    </a:moveTo>
                    <a:cubicBezTo>
                      <a:pt x="34" y="7"/>
                      <a:pt x="32" y="8"/>
                      <a:pt x="29" y="9"/>
                    </a:cubicBezTo>
                    <a:cubicBezTo>
                      <a:pt x="24" y="10"/>
                      <a:pt x="19" y="9"/>
                      <a:pt x="18" y="8"/>
                    </a:cubicBezTo>
                    <a:cubicBezTo>
                      <a:pt x="15" y="6"/>
                      <a:pt x="18" y="7"/>
                      <a:pt x="25" y="7"/>
                    </a:cubicBezTo>
                    <a:cubicBezTo>
                      <a:pt x="32" y="6"/>
                      <a:pt x="31" y="2"/>
                      <a:pt x="31" y="2"/>
                    </a:cubicBezTo>
                    <a:cubicBezTo>
                      <a:pt x="29" y="2"/>
                      <a:pt x="27" y="2"/>
                      <a:pt x="20" y="2"/>
                    </a:cubicBezTo>
                    <a:cubicBezTo>
                      <a:pt x="17" y="2"/>
                      <a:pt x="12" y="1"/>
                      <a:pt x="9" y="2"/>
                    </a:cubicBezTo>
                    <a:cubicBezTo>
                      <a:pt x="6" y="2"/>
                      <a:pt x="4" y="5"/>
                      <a:pt x="0" y="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5"/>
                      <a:pt x="12" y="14"/>
                      <a:pt x="13" y="14"/>
                    </a:cubicBezTo>
                    <a:cubicBezTo>
                      <a:pt x="16" y="14"/>
                      <a:pt x="23" y="15"/>
                      <a:pt x="29" y="14"/>
                    </a:cubicBezTo>
                    <a:cubicBezTo>
                      <a:pt x="40" y="9"/>
                      <a:pt x="44" y="2"/>
                      <a:pt x="44" y="2"/>
                    </a:cubicBezTo>
                    <a:cubicBezTo>
                      <a:pt x="44" y="2"/>
                      <a:pt x="41" y="0"/>
                      <a:pt x="3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65"/>
              <p:cNvSpPr>
                <a:spLocks noEditPoints="1"/>
              </p:cNvSpPr>
              <p:nvPr/>
            </p:nvSpPr>
            <p:spPr bwMode="auto">
              <a:xfrm>
                <a:off x="3810" y="2110"/>
                <a:ext cx="94" cy="41"/>
              </a:xfrm>
              <a:custGeom>
                <a:avLst/>
                <a:gdLst>
                  <a:gd name="T0" fmla="*/ 38 w 38"/>
                  <a:gd name="T1" fmla="*/ 0 h 16"/>
                  <a:gd name="T2" fmla="*/ 34 w 38"/>
                  <a:gd name="T3" fmla="*/ 0 h 16"/>
                  <a:gd name="T4" fmla="*/ 34 w 38"/>
                  <a:gd name="T5" fmla="*/ 6 h 16"/>
                  <a:gd name="T6" fmla="*/ 32 w 38"/>
                  <a:gd name="T7" fmla="*/ 6 h 16"/>
                  <a:gd name="T8" fmla="*/ 32 w 38"/>
                  <a:gd name="T9" fmla="*/ 0 h 16"/>
                  <a:gd name="T10" fmla="*/ 28 w 38"/>
                  <a:gd name="T11" fmla="*/ 0 h 16"/>
                  <a:gd name="T12" fmla="*/ 28 w 38"/>
                  <a:gd name="T13" fmla="*/ 6 h 16"/>
                  <a:gd name="T14" fmla="*/ 12 w 38"/>
                  <a:gd name="T15" fmla="*/ 6 h 16"/>
                  <a:gd name="T16" fmla="*/ 12 w 38"/>
                  <a:gd name="T17" fmla="*/ 3 h 16"/>
                  <a:gd name="T18" fmla="*/ 12 w 38"/>
                  <a:gd name="T19" fmla="*/ 1 h 16"/>
                  <a:gd name="T20" fmla="*/ 11 w 38"/>
                  <a:gd name="T21" fmla="*/ 0 h 16"/>
                  <a:gd name="T22" fmla="*/ 9 w 38"/>
                  <a:gd name="T23" fmla="*/ 0 h 16"/>
                  <a:gd name="T24" fmla="*/ 3 w 38"/>
                  <a:gd name="T25" fmla="*/ 0 h 16"/>
                  <a:gd name="T26" fmla="*/ 1 w 38"/>
                  <a:gd name="T27" fmla="*/ 0 h 16"/>
                  <a:gd name="T28" fmla="*/ 0 w 38"/>
                  <a:gd name="T29" fmla="*/ 2 h 16"/>
                  <a:gd name="T30" fmla="*/ 0 w 38"/>
                  <a:gd name="T31" fmla="*/ 3 h 16"/>
                  <a:gd name="T32" fmla="*/ 0 w 38"/>
                  <a:gd name="T33" fmla="*/ 13 h 16"/>
                  <a:gd name="T34" fmla="*/ 0 w 38"/>
                  <a:gd name="T35" fmla="*/ 15 h 16"/>
                  <a:gd name="T36" fmla="*/ 2 w 38"/>
                  <a:gd name="T37" fmla="*/ 16 h 16"/>
                  <a:gd name="T38" fmla="*/ 3 w 38"/>
                  <a:gd name="T39" fmla="*/ 16 h 16"/>
                  <a:gd name="T40" fmla="*/ 9 w 38"/>
                  <a:gd name="T41" fmla="*/ 16 h 16"/>
                  <a:gd name="T42" fmla="*/ 11 w 38"/>
                  <a:gd name="T43" fmla="*/ 16 h 16"/>
                  <a:gd name="T44" fmla="*/ 12 w 38"/>
                  <a:gd name="T45" fmla="*/ 14 h 16"/>
                  <a:gd name="T46" fmla="*/ 12 w 38"/>
                  <a:gd name="T47" fmla="*/ 13 h 16"/>
                  <a:gd name="T48" fmla="*/ 12 w 38"/>
                  <a:gd name="T49" fmla="*/ 10 h 16"/>
                  <a:gd name="T50" fmla="*/ 38 w 38"/>
                  <a:gd name="T51" fmla="*/ 10 h 16"/>
                  <a:gd name="T52" fmla="*/ 38 w 38"/>
                  <a:gd name="T53" fmla="*/ 0 h 16"/>
                  <a:gd name="T54" fmla="*/ 3 w 38"/>
                  <a:gd name="T55" fmla="*/ 3 h 16"/>
                  <a:gd name="T56" fmla="*/ 9 w 38"/>
                  <a:gd name="T57" fmla="*/ 3 h 16"/>
                  <a:gd name="T58" fmla="*/ 9 w 38"/>
                  <a:gd name="T59" fmla="*/ 13 h 16"/>
                  <a:gd name="T60" fmla="*/ 3 w 38"/>
                  <a:gd name="T61" fmla="*/ 13 h 16"/>
                  <a:gd name="T62" fmla="*/ 3 w 38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38" y="10"/>
                      <a:pt x="38" y="10"/>
                      <a:pt x="38" y="10"/>
                    </a:cubicBezTo>
                    <a:lnTo>
                      <a:pt x="38" y="0"/>
                    </a:lnTo>
                    <a:close/>
                    <a:moveTo>
                      <a:pt x="3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3" y="13"/>
                      <a:pt x="3" y="13"/>
                      <a:pt x="3" y="1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6934563" y="2297273"/>
              <a:ext cx="831705" cy="83140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white"/>
                </a:solidFill>
              </a:endParaRPr>
            </a:p>
          </p:txBody>
        </p:sp>
        <p:grpSp>
          <p:nvGrpSpPr>
            <p:cNvPr id="37" name="Group 68"/>
            <p:cNvGrpSpPr>
              <a:grpSpLocks noChangeAspect="1"/>
            </p:cNvGrpSpPr>
            <p:nvPr/>
          </p:nvGrpSpPr>
          <p:grpSpPr bwMode="auto">
            <a:xfrm>
              <a:off x="7193169" y="2591103"/>
              <a:ext cx="294772" cy="283910"/>
              <a:chOff x="3770" y="2095"/>
              <a:chExt cx="137" cy="132"/>
            </a:xfrm>
            <a:solidFill>
              <a:schemeClr val="bg1"/>
            </a:solidFill>
            <a:effectLst/>
          </p:grpSpPr>
          <p:sp>
            <p:nvSpPr>
              <p:cNvPr id="45" name="Freeform 69"/>
              <p:cNvSpPr/>
              <p:nvPr/>
            </p:nvSpPr>
            <p:spPr bwMode="auto">
              <a:xfrm>
                <a:off x="3770" y="2190"/>
                <a:ext cx="137" cy="37"/>
              </a:xfrm>
              <a:custGeom>
                <a:avLst/>
                <a:gdLst>
                  <a:gd name="T0" fmla="*/ 52 w 55"/>
                  <a:gd name="T1" fmla="*/ 6 h 15"/>
                  <a:gd name="T2" fmla="*/ 38 w 55"/>
                  <a:gd name="T3" fmla="*/ 6 h 15"/>
                  <a:gd name="T4" fmla="*/ 37 w 55"/>
                  <a:gd name="T5" fmla="*/ 6 h 15"/>
                  <a:gd name="T6" fmla="*/ 37 w 55"/>
                  <a:gd name="T7" fmla="*/ 3 h 15"/>
                  <a:gd name="T8" fmla="*/ 37 w 55"/>
                  <a:gd name="T9" fmla="*/ 1 h 15"/>
                  <a:gd name="T10" fmla="*/ 35 w 55"/>
                  <a:gd name="T11" fmla="*/ 0 h 15"/>
                  <a:gd name="T12" fmla="*/ 20 w 55"/>
                  <a:gd name="T13" fmla="*/ 0 h 15"/>
                  <a:gd name="T14" fmla="*/ 18 w 55"/>
                  <a:gd name="T15" fmla="*/ 3 h 15"/>
                  <a:gd name="T16" fmla="*/ 18 w 55"/>
                  <a:gd name="T17" fmla="*/ 6 h 15"/>
                  <a:gd name="T18" fmla="*/ 18 w 55"/>
                  <a:gd name="T19" fmla="*/ 6 h 15"/>
                  <a:gd name="T20" fmla="*/ 3 w 55"/>
                  <a:gd name="T21" fmla="*/ 6 h 15"/>
                  <a:gd name="T22" fmla="*/ 0 w 55"/>
                  <a:gd name="T23" fmla="*/ 8 h 15"/>
                  <a:gd name="T24" fmla="*/ 0 w 55"/>
                  <a:gd name="T25" fmla="*/ 14 h 15"/>
                  <a:gd name="T26" fmla="*/ 1 w 55"/>
                  <a:gd name="T27" fmla="*/ 15 h 15"/>
                  <a:gd name="T28" fmla="*/ 2 w 55"/>
                  <a:gd name="T29" fmla="*/ 14 h 15"/>
                  <a:gd name="T30" fmla="*/ 2 w 55"/>
                  <a:gd name="T31" fmla="*/ 8 h 15"/>
                  <a:gd name="T32" fmla="*/ 3 w 55"/>
                  <a:gd name="T33" fmla="*/ 8 h 15"/>
                  <a:gd name="T34" fmla="*/ 18 w 55"/>
                  <a:gd name="T35" fmla="*/ 8 h 15"/>
                  <a:gd name="T36" fmla="*/ 18 w 55"/>
                  <a:gd name="T37" fmla="*/ 8 h 15"/>
                  <a:gd name="T38" fmla="*/ 18 w 55"/>
                  <a:gd name="T39" fmla="*/ 9 h 15"/>
                  <a:gd name="T40" fmla="*/ 19 w 55"/>
                  <a:gd name="T41" fmla="*/ 9 h 15"/>
                  <a:gd name="T42" fmla="*/ 20 w 55"/>
                  <a:gd name="T43" fmla="*/ 9 h 15"/>
                  <a:gd name="T44" fmla="*/ 20 w 55"/>
                  <a:gd name="T45" fmla="*/ 8 h 15"/>
                  <a:gd name="T46" fmla="*/ 20 w 55"/>
                  <a:gd name="T47" fmla="*/ 3 h 15"/>
                  <a:gd name="T48" fmla="*/ 20 w 55"/>
                  <a:gd name="T49" fmla="*/ 2 h 15"/>
                  <a:gd name="T50" fmla="*/ 35 w 55"/>
                  <a:gd name="T51" fmla="*/ 2 h 15"/>
                  <a:gd name="T52" fmla="*/ 35 w 55"/>
                  <a:gd name="T53" fmla="*/ 3 h 15"/>
                  <a:gd name="T54" fmla="*/ 35 w 55"/>
                  <a:gd name="T55" fmla="*/ 8 h 15"/>
                  <a:gd name="T56" fmla="*/ 36 w 55"/>
                  <a:gd name="T57" fmla="*/ 9 h 15"/>
                  <a:gd name="T58" fmla="*/ 36 w 55"/>
                  <a:gd name="T59" fmla="*/ 9 h 15"/>
                  <a:gd name="T60" fmla="*/ 37 w 55"/>
                  <a:gd name="T61" fmla="*/ 9 h 15"/>
                  <a:gd name="T62" fmla="*/ 37 w 55"/>
                  <a:gd name="T63" fmla="*/ 8 h 15"/>
                  <a:gd name="T64" fmla="*/ 38 w 55"/>
                  <a:gd name="T65" fmla="*/ 8 h 15"/>
                  <a:gd name="T66" fmla="*/ 52 w 55"/>
                  <a:gd name="T67" fmla="*/ 8 h 15"/>
                  <a:gd name="T68" fmla="*/ 53 w 55"/>
                  <a:gd name="T69" fmla="*/ 8 h 15"/>
                  <a:gd name="T70" fmla="*/ 53 w 55"/>
                  <a:gd name="T71" fmla="*/ 14 h 15"/>
                  <a:gd name="T72" fmla="*/ 54 w 55"/>
                  <a:gd name="T73" fmla="*/ 15 h 15"/>
                  <a:gd name="T74" fmla="*/ 55 w 55"/>
                  <a:gd name="T75" fmla="*/ 14 h 15"/>
                  <a:gd name="T76" fmla="*/ 55 w 55"/>
                  <a:gd name="T77" fmla="*/ 8 h 15"/>
                  <a:gd name="T78" fmla="*/ 52 w 55"/>
                  <a:gd name="T7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5" h="15">
                    <a:moveTo>
                      <a:pt x="52" y="6"/>
                    </a:move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7" y="6"/>
                      <a:pt x="37" y="6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2"/>
                      <a:pt x="37" y="1"/>
                      <a:pt x="37" y="1"/>
                    </a:cubicBezTo>
                    <a:cubicBezTo>
                      <a:pt x="36" y="0"/>
                      <a:pt x="36" y="0"/>
                      <a:pt x="3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8" y="1"/>
                      <a:pt x="18" y="3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7"/>
                      <a:pt x="0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5"/>
                      <a:pt x="1" y="15"/>
                    </a:cubicBezTo>
                    <a:cubicBezTo>
                      <a:pt x="2" y="15"/>
                      <a:pt x="2" y="14"/>
                      <a:pt x="2" y="14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2"/>
                      <a:pt x="35" y="2"/>
                      <a:pt x="35" y="3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8" y="8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5"/>
                      <a:pt x="54" y="15"/>
                    </a:cubicBezTo>
                    <a:cubicBezTo>
                      <a:pt x="54" y="15"/>
                      <a:pt x="55" y="14"/>
                      <a:pt x="55" y="14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5" y="7"/>
                      <a:pt x="54" y="6"/>
                      <a:pt x="5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70"/>
              <p:cNvSpPr/>
              <p:nvPr/>
            </p:nvSpPr>
            <p:spPr bwMode="auto">
              <a:xfrm>
                <a:off x="3820" y="2118"/>
                <a:ext cx="37" cy="69"/>
              </a:xfrm>
              <a:custGeom>
                <a:avLst/>
                <a:gdLst>
                  <a:gd name="T0" fmla="*/ 2 w 15"/>
                  <a:gd name="T1" fmla="*/ 14 h 28"/>
                  <a:gd name="T2" fmla="*/ 3 w 15"/>
                  <a:gd name="T3" fmla="*/ 13 h 28"/>
                  <a:gd name="T4" fmla="*/ 3 w 15"/>
                  <a:gd name="T5" fmla="*/ 8 h 28"/>
                  <a:gd name="T6" fmla="*/ 4 w 15"/>
                  <a:gd name="T7" fmla="*/ 4 h 28"/>
                  <a:gd name="T8" fmla="*/ 4 w 15"/>
                  <a:gd name="T9" fmla="*/ 4 h 28"/>
                  <a:gd name="T10" fmla="*/ 4 w 15"/>
                  <a:gd name="T11" fmla="*/ 12 h 28"/>
                  <a:gd name="T12" fmla="*/ 4 w 15"/>
                  <a:gd name="T13" fmla="*/ 13 h 28"/>
                  <a:gd name="T14" fmla="*/ 4 w 15"/>
                  <a:gd name="T15" fmla="*/ 26 h 28"/>
                  <a:gd name="T16" fmla="*/ 5 w 15"/>
                  <a:gd name="T17" fmla="*/ 28 h 28"/>
                  <a:gd name="T18" fmla="*/ 5 w 15"/>
                  <a:gd name="T19" fmla="*/ 28 h 28"/>
                  <a:gd name="T20" fmla="*/ 5 w 15"/>
                  <a:gd name="T21" fmla="*/ 28 h 28"/>
                  <a:gd name="T22" fmla="*/ 7 w 15"/>
                  <a:gd name="T23" fmla="*/ 26 h 28"/>
                  <a:gd name="T24" fmla="*/ 7 w 15"/>
                  <a:gd name="T25" fmla="*/ 14 h 28"/>
                  <a:gd name="T26" fmla="*/ 8 w 15"/>
                  <a:gd name="T27" fmla="*/ 14 h 28"/>
                  <a:gd name="T28" fmla="*/ 8 w 15"/>
                  <a:gd name="T29" fmla="*/ 26 h 28"/>
                  <a:gd name="T30" fmla="*/ 10 w 15"/>
                  <a:gd name="T31" fmla="*/ 28 h 28"/>
                  <a:gd name="T32" fmla="*/ 10 w 15"/>
                  <a:gd name="T33" fmla="*/ 28 h 28"/>
                  <a:gd name="T34" fmla="*/ 10 w 15"/>
                  <a:gd name="T35" fmla="*/ 28 h 28"/>
                  <a:gd name="T36" fmla="*/ 12 w 15"/>
                  <a:gd name="T37" fmla="*/ 26 h 28"/>
                  <a:gd name="T38" fmla="*/ 12 w 15"/>
                  <a:gd name="T39" fmla="*/ 13 h 28"/>
                  <a:gd name="T40" fmla="*/ 12 w 15"/>
                  <a:gd name="T41" fmla="*/ 12 h 28"/>
                  <a:gd name="T42" fmla="*/ 12 w 15"/>
                  <a:gd name="T43" fmla="*/ 4 h 28"/>
                  <a:gd name="T44" fmla="*/ 12 w 15"/>
                  <a:gd name="T45" fmla="*/ 4 h 28"/>
                  <a:gd name="T46" fmla="*/ 12 w 15"/>
                  <a:gd name="T47" fmla="*/ 8 h 28"/>
                  <a:gd name="T48" fmla="*/ 12 w 15"/>
                  <a:gd name="T49" fmla="*/ 13 h 28"/>
                  <a:gd name="T50" fmla="*/ 14 w 15"/>
                  <a:gd name="T51" fmla="*/ 14 h 28"/>
                  <a:gd name="T52" fmla="*/ 15 w 15"/>
                  <a:gd name="T53" fmla="*/ 13 h 28"/>
                  <a:gd name="T54" fmla="*/ 15 w 15"/>
                  <a:gd name="T55" fmla="*/ 8 h 28"/>
                  <a:gd name="T56" fmla="*/ 13 w 15"/>
                  <a:gd name="T57" fmla="*/ 1 h 28"/>
                  <a:gd name="T58" fmla="*/ 10 w 15"/>
                  <a:gd name="T59" fmla="*/ 0 h 28"/>
                  <a:gd name="T60" fmla="*/ 10 w 15"/>
                  <a:gd name="T61" fmla="*/ 0 h 28"/>
                  <a:gd name="T62" fmla="*/ 10 w 15"/>
                  <a:gd name="T63" fmla="*/ 0 h 28"/>
                  <a:gd name="T64" fmla="*/ 10 w 15"/>
                  <a:gd name="T65" fmla="*/ 0 h 28"/>
                  <a:gd name="T66" fmla="*/ 8 w 15"/>
                  <a:gd name="T67" fmla="*/ 4 h 28"/>
                  <a:gd name="T68" fmla="*/ 8 w 15"/>
                  <a:gd name="T69" fmla="*/ 1 h 28"/>
                  <a:gd name="T70" fmla="*/ 8 w 15"/>
                  <a:gd name="T71" fmla="*/ 1 h 28"/>
                  <a:gd name="T72" fmla="*/ 8 w 15"/>
                  <a:gd name="T73" fmla="*/ 0 h 28"/>
                  <a:gd name="T74" fmla="*/ 8 w 15"/>
                  <a:gd name="T75" fmla="*/ 0 h 28"/>
                  <a:gd name="T76" fmla="*/ 7 w 15"/>
                  <a:gd name="T77" fmla="*/ 0 h 28"/>
                  <a:gd name="T78" fmla="*/ 7 w 15"/>
                  <a:gd name="T79" fmla="*/ 0 h 28"/>
                  <a:gd name="T80" fmla="*/ 7 w 15"/>
                  <a:gd name="T81" fmla="*/ 1 h 28"/>
                  <a:gd name="T82" fmla="*/ 7 w 15"/>
                  <a:gd name="T83" fmla="*/ 1 h 28"/>
                  <a:gd name="T84" fmla="*/ 7 w 15"/>
                  <a:gd name="T85" fmla="*/ 4 h 28"/>
                  <a:gd name="T86" fmla="*/ 6 w 15"/>
                  <a:gd name="T87" fmla="*/ 0 h 28"/>
                  <a:gd name="T88" fmla="*/ 6 w 15"/>
                  <a:gd name="T89" fmla="*/ 0 h 28"/>
                  <a:gd name="T90" fmla="*/ 6 w 15"/>
                  <a:gd name="T91" fmla="*/ 0 h 28"/>
                  <a:gd name="T92" fmla="*/ 5 w 15"/>
                  <a:gd name="T93" fmla="*/ 0 h 28"/>
                  <a:gd name="T94" fmla="*/ 2 w 15"/>
                  <a:gd name="T95" fmla="*/ 1 h 28"/>
                  <a:gd name="T96" fmla="*/ 0 w 15"/>
                  <a:gd name="T97" fmla="*/ 8 h 28"/>
                  <a:gd name="T98" fmla="*/ 0 w 15"/>
                  <a:gd name="T99" fmla="*/ 13 h 28"/>
                  <a:gd name="T100" fmla="*/ 2 w 15"/>
                  <a:gd name="T10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" h="28">
                    <a:moveTo>
                      <a:pt x="2" y="14"/>
                    </a:moveTo>
                    <a:cubicBezTo>
                      <a:pt x="3" y="14"/>
                      <a:pt x="3" y="14"/>
                      <a:pt x="3" y="13"/>
                    </a:cubicBezTo>
                    <a:cubicBezTo>
                      <a:pt x="3" y="13"/>
                      <a:pt x="3" y="10"/>
                      <a:pt x="3" y="8"/>
                    </a:cubicBezTo>
                    <a:cubicBezTo>
                      <a:pt x="3" y="7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8"/>
                      <a:pt x="7" y="27"/>
                      <a:pt x="7" y="2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7"/>
                      <a:pt x="9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2" y="27"/>
                      <a:pt x="12" y="26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7"/>
                      <a:pt x="12" y="8"/>
                    </a:cubicBezTo>
                    <a:cubicBezTo>
                      <a:pt x="13" y="10"/>
                      <a:pt x="12" y="13"/>
                      <a:pt x="12" y="13"/>
                    </a:cubicBezTo>
                    <a:cubicBezTo>
                      <a:pt x="12" y="14"/>
                      <a:pt x="13" y="14"/>
                      <a:pt x="14" y="14"/>
                    </a:cubicBezTo>
                    <a:cubicBezTo>
                      <a:pt x="15" y="14"/>
                      <a:pt x="15" y="14"/>
                      <a:pt x="15" y="13"/>
                    </a:cubicBezTo>
                    <a:cubicBezTo>
                      <a:pt x="15" y="13"/>
                      <a:pt x="15" y="10"/>
                      <a:pt x="15" y="8"/>
                    </a:cubicBezTo>
                    <a:cubicBezTo>
                      <a:pt x="15" y="3"/>
                      <a:pt x="13" y="1"/>
                      <a:pt x="13" y="1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2"/>
                      <a:pt x="8" y="4"/>
                    </a:cubicBezTo>
                    <a:cubicBezTo>
                      <a:pt x="8" y="3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3"/>
                      <a:pt x="7" y="4"/>
                    </a:cubicBezTo>
                    <a:cubicBezTo>
                      <a:pt x="6" y="2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1"/>
                      <a:pt x="1" y="3"/>
                      <a:pt x="0" y="8"/>
                    </a:cubicBezTo>
                    <a:cubicBezTo>
                      <a:pt x="0" y="10"/>
                      <a:pt x="0" y="13"/>
                      <a:pt x="0" y="13"/>
                    </a:cubicBezTo>
                    <a:cubicBezTo>
                      <a:pt x="1" y="14"/>
                      <a:pt x="1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71"/>
              <p:cNvSpPr/>
              <p:nvPr/>
            </p:nvSpPr>
            <p:spPr bwMode="auto">
              <a:xfrm>
                <a:off x="3830" y="2095"/>
                <a:ext cx="17" cy="20"/>
              </a:xfrm>
              <a:custGeom>
                <a:avLst/>
                <a:gdLst>
                  <a:gd name="T0" fmla="*/ 1 w 7"/>
                  <a:gd name="T1" fmla="*/ 5 h 8"/>
                  <a:gd name="T2" fmla="*/ 4 w 7"/>
                  <a:gd name="T3" fmla="*/ 8 h 8"/>
                  <a:gd name="T4" fmla="*/ 7 w 7"/>
                  <a:gd name="T5" fmla="*/ 5 h 8"/>
                  <a:gd name="T6" fmla="*/ 7 w 7"/>
                  <a:gd name="T7" fmla="*/ 4 h 8"/>
                  <a:gd name="T8" fmla="*/ 7 w 7"/>
                  <a:gd name="T9" fmla="*/ 4 h 8"/>
                  <a:gd name="T10" fmla="*/ 4 w 7"/>
                  <a:gd name="T11" fmla="*/ 0 h 8"/>
                  <a:gd name="T12" fmla="*/ 1 w 7"/>
                  <a:gd name="T13" fmla="*/ 4 h 8"/>
                  <a:gd name="T14" fmla="*/ 0 w 7"/>
                  <a:gd name="T15" fmla="*/ 4 h 8"/>
                  <a:gd name="T16" fmla="*/ 1 w 7"/>
                  <a:gd name="T1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1" y="5"/>
                    </a:moveTo>
                    <a:cubicBezTo>
                      <a:pt x="1" y="7"/>
                      <a:pt x="2" y="8"/>
                      <a:pt x="4" y="8"/>
                    </a:cubicBezTo>
                    <a:cubicBezTo>
                      <a:pt x="5" y="8"/>
                      <a:pt x="6" y="7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5" y="0"/>
                      <a:pt x="4" y="0"/>
                    </a:cubicBezTo>
                    <a:cubicBezTo>
                      <a:pt x="2" y="0"/>
                      <a:pt x="1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72"/>
              <p:cNvSpPr/>
              <p:nvPr/>
            </p:nvSpPr>
            <p:spPr bwMode="auto">
              <a:xfrm>
                <a:off x="3867" y="2135"/>
                <a:ext cx="35" cy="65"/>
              </a:xfrm>
              <a:custGeom>
                <a:avLst/>
                <a:gdLst>
                  <a:gd name="T0" fmla="*/ 1 w 14"/>
                  <a:gd name="T1" fmla="*/ 13 h 26"/>
                  <a:gd name="T2" fmla="*/ 2 w 14"/>
                  <a:gd name="T3" fmla="*/ 12 h 26"/>
                  <a:gd name="T4" fmla="*/ 2 w 14"/>
                  <a:gd name="T5" fmla="*/ 8 h 26"/>
                  <a:gd name="T6" fmla="*/ 3 w 14"/>
                  <a:gd name="T7" fmla="*/ 4 h 26"/>
                  <a:gd name="T8" fmla="*/ 3 w 14"/>
                  <a:gd name="T9" fmla="*/ 4 h 26"/>
                  <a:gd name="T10" fmla="*/ 3 w 14"/>
                  <a:gd name="T11" fmla="*/ 11 h 26"/>
                  <a:gd name="T12" fmla="*/ 3 w 14"/>
                  <a:gd name="T13" fmla="*/ 12 h 26"/>
                  <a:gd name="T14" fmla="*/ 3 w 14"/>
                  <a:gd name="T15" fmla="*/ 24 h 26"/>
                  <a:gd name="T16" fmla="*/ 5 w 14"/>
                  <a:gd name="T17" fmla="*/ 26 h 26"/>
                  <a:gd name="T18" fmla="*/ 5 w 14"/>
                  <a:gd name="T19" fmla="*/ 26 h 26"/>
                  <a:gd name="T20" fmla="*/ 5 w 14"/>
                  <a:gd name="T21" fmla="*/ 26 h 26"/>
                  <a:gd name="T22" fmla="*/ 6 w 14"/>
                  <a:gd name="T23" fmla="*/ 24 h 26"/>
                  <a:gd name="T24" fmla="*/ 6 w 14"/>
                  <a:gd name="T25" fmla="*/ 13 h 26"/>
                  <a:gd name="T26" fmla="*/ 7 w 14"/>
                  <a:gd name="T27" fmla="*/ 13 h 26"/>
                  <a:gd name="T28" fmla="*/ 7 w 14"/>
                  <a:gd name="T29" fmla="*/ 24 h 26"/>
                  <a:gd name="T30" fmla="*/ 9 w 14"/>
                  <a:gd name="T31" fmla="*/ 26 h 26"/>
                  <a:gd name="T32" fmla="*/ 9 w 14"/>
                  <a:gd name="T33" fmla="*/ 26 h 26"/>
                  <a:gd name="T34" fmla="*/ 9 w 14"/>
                  <a:gd name="T35" fmla="*/ 26 h 26"/>
                  <a:gd name="T36" fmla="*/ 10 w 14"/>
                  <a:gd name="T37" fmla="*/ 24 h 26"/>
                  <a:gd name="T38" fmla="*/ 10 w 14"/>
                  <a:gd name="T39" fmla="*/ 12 h 26"/>
                  <a:gd name="T40" fmla="*/ 10 w 14"/>
                  <a:gd name="T41" fmla="*/ 11 h 26"/>
                  <a:gd name="T42" fmla="*/ 10 w 14"/>
                  <a:gd name="T43" fmla="*/ 4 h 26"/>
                  <a:gd name="T44" fmla="*/ 10 w 14"/>
                  <a:gd name="T45" fmla="*/ 4 h 26"/>
                  <a:gd name="T46" fmla="*/ 11 w 14"/>
                  <a:gd name="T47" fmla="*/ 8 h 26"/>
                  <a:gd name="T48" fmla="*/ 11 w 14"/>
                  <a:gd name="T49" fmla="*/ 12 h 26"/>
                  <a:gd name="T50" fmla="*/ 12 w 14"/>
                  <a:gd name="T51" fmla="*/ 13 h 26"/>
                  <a:gd name="T52" fmla="*/ 13 w 14"/>
                  <a:gd name="T53" fmla="*/ 12 h 26"/>
                  <a:gd name="T54" fmla="*/ 13 w 14"/>
                  <a:gd name="T55" fmla="*/ 7 h 26"/>
                  <a:gd name="T56" fmla="*/ 12 w 14"/>
                  <a:gd name="T57" fmla="*/ 1 h 26"/>
                  <a:gd name="T58" fmla="*/ 9 w 14"/>
                  <a:gd name="T59" fmla="*/ 0 h 26"/>
                  <a:gd name="T60" fmla="*/ 8 w 14"/>
                  <a:gd name="T61" fmla="*/ 0 h 26"/>
                  <a:gd name="T62" fmla="*/ 8 w 14"/>
                  <a:gd name="T63" fmla="*/ 0 h 26"/>
                  <a:gd name="T64" fmla="*/ 8 w 14"/>
                  <a:gd name="T65" fmla="*/ 0 h 26"/>
                  <a:gd name="T66" fmla="*/ 7 w 14"/>
                  <a:gd name="T67" fmla="*/ 3 h 26"/>
                  <a:gd name="T68" fmla="*/ 7 w 14"/>
                  <a:gd name="T69" fmla="*/ 1 h 26"/>
                  <a:gd name="T70" fmla="*/ 7 w 14"/>
                  <a:gd name="T71" fmla="*/ 0 h 26"/>
                  <a:gd name="T72" fmla="*/ 7 w 14"/>
                  <a:gd name="T73" fmla="*/ 0 h 26"/>
                  <a:gd name="T74" fmla="*/ 7 w 14"/>
                  <a:gd name="T75" fmla="*/ 0 h 26"/>
                  <a:gd name="T76" fmla="*/ 6 w 14"/>
                  <a:gd name="T77" fmla="*/ 0 h 26"/>
                  <a:gd name="T78" fmla="*/ 6 w 14"/>
                  <a:gd name="T79" fmla="*/ 0 h 26"/>
                  <a:gd name="T80" fmla="*/ 6 w 14"/>
                  <a:gd name="T81" fmla="*/ 0 h 26"/>
                  <a:gd name="T82" fmla="*/ 6 w 14"/>
                  <a:gd name="T83" fmla="*/ 1 h 26"/>
                  <a:gd name="T84" fmla="*/ 6 w 14"/>
                  <a:gd name="T85" fmla="*/ 3 h 26"/>
                  <a:gd name="T86" fmla="*/ 5 w 14"/>
                  <a:gd name="T87" fmla="*/ 0 h 26"/>
                  <a:gd name="T88" fmla="*/ 5 w 14"/>
                  <a:gd name="T89" fmla="*/ 0 h 26"/>
                  <a:gd name="T90" fmla="*/ 5 w 14"/>
                  <a:gd name="T91" fmla="*/ 0 h 26"/>
                  <a:gd name="T92" fmla="*/ 4 w 14"/>
                  <a:gd name="T93" fmla="*/ 0 h 26"/>
                  <a:gd name="T94" fmla="*/ 1 w 14"/>
                  <a:gd name="T95" fmla="*/ 1 h 26"/>
                  <a:gd name="T96" fmla="*/ 0 w 14"/>
                  <a:gd name="T97" fmla="*/ 7 h 26"/>
                  <a:gd name="T98" fmla="*/ 0 w 14"/>
                  <a:gd name="T99" fmla="*/ 12 h 26"/>
                  <a:gd name="T100" fmla="*/ 1 w 14"/>
                  <a:gd name="T10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6">
                    <a:moveTo>
                      <a:pt x="1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2" y="10"/>
                      <a:pt x="2" y="8"/>
                    </a:cubicBezTo>
                    <a:cubicBezTo>
                      <a:pt x="2" y="6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4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6" y="25"/>
                      <a:pt x="6" y="2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5"/>
                      <a:pt x="10" y="2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6"/>
                      <a:pt x="11" y="8"/>
                    </a:cubicBezTo>
                    <a:cubicBezTo>
                      <a:pt x="11" y="10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4" y="9"/>
                      <a:pt x="13" y="7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2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2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73"/>
              <p:cNvSpPr/>
              <p:nvPr/>
            </p:nvSpPr>
            <p:spPr bwMode="auto">
              <a:xfrm>
                <a:off x="3875" y="2115"/>
                <a:ext cx="17" cy="18"/>
              </a:xfrm>
              <a:custGeom>
                <a:avLst/>
                <a:gdLst>
                  <a:gd name="T0" fmla="*/ 1 w 7"/>
                  <a:gd name="T1" fmla="*/ 5 h 7"/>
                  <a:gd name="T2" fmla="*/ 4 w 7"/>
                  <a:gd name="T3" fmla="*/ 7 h 7"/>
                  <a:gd name="T4" fmla="*/ 6 w 7"/>
                  <a:gd name="T5" fmla="*/ 4 h 7"/>
                  <a:gd name="T6" fmla="*/ 7 w 7"/>
                  <a:gd name="T7" fmla="*/ 3 h 7"/>
                  <a:gd name="T8" fmla="*/ 6 w 7"/>
                  <a:gd name="T9" fmla="*/ 3 h 7"/>
                  <a:gd name="T10" fmla="*/ 4 w 7"/>
                  <a:gd name="T11" fmla="*/ 0 h 7"/>
                  <a:gd name="T12" fmla="*/ 1 w 7"/>
                  <a:gd name="T13" fmla="*/ 3 h 7"/>
                  <a:gd name="T14" fmla="*/ 0 w 7"/>
                  <a:gd name="T15" fmla="*/ 3 h 7"/>
                  <a:gd name="T16" fmla="*/ 1 w 7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1" y="6"/>
                      <a:pt x="2" y="7"/>
                      <a:pt x="4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74"/>
              <p:cNvSpPr/>
              <p:nvPr/>
            </p:nvSpPr>
            <p:spPr bwMode="auto">
              <a:xfrm>
                <a:off x="3778" y="2135"/>
                <a:ext cx="35" cy="65"/>
              </a:xfrm>
              <a:custGeom>
                <a:avLst/>
                <a:gdLst>
                  <a:gd name="T0" fmla="*/ 1 w 14"/>
                  <a:gd name="T1" fmla="*/ 13 h 26"/>
                  <a:gd name="T2" fmla="*/ 2 w 14"/>
                  <a:gd name="T3" fmla="*/ 12 h 26"/>
                  <a:gd name="T4" fmla="*/ 2 w 14"/>
                  <a:gd name="T5" fmla="*/ 8 h 26"/>
                  <a:gd name="T6" fmla="*/ 3 w 14"/>
                  <a:gd name="T7" fmla="*/ 4 h 26"/>
                  <a:gd name="T8" fmla="*/ 3 w 14"/>
                  <a:gd name="T9" fmla="*/ 4 h 26"/>
                  <a:gd name="T10" fmla="*/ 3 w 14"/>
                  <a:gd name="T11" fmla="*/ 11 h 26"/>
                  <a:gd name="T12" fmla="*/ 3 w 14"/>
                  <a:gd name="T13" fmla="*/ 12 h 26"/>
                  <a:gd name="T14" fmla="*/ 3 w 14"/>
                  <a:gd name="T15" fmla="*/ 24 h 26"/>
                  <a:gd name="T16" fmla="*/ 5 w 14"/>
                  <a:gd name="T17" fmla="*/ 26 h 26"/>
                  <a:gd name="T18" fmla="*/ 5 w 14"/>
                  <a:gd name="T19" fmla="*/ 26 h 26"/>
                  <a:gd name="T20" fmla="*/ 5 w 14"/>
                  <a:gd name="T21" fmla="*/ 26 h 26"/>
                  <a:gd name="T22" fmla="*/ 6 w 14"/>
                  <a:gd name="T23" fmla="*/ 24 h 26"/>
                  <a:gd name="T24" fmla="*/ 6 w 14"/>
                  <a:gd name="T25" fmla="*/ 13 h 26"/>
                  <a:gd name="T26" fmla="*/ 7 w 14"/>
                  <a:gd name="T27" fmla="*/ 13 h 26"/>
                  <a:gd name="T28" fmla="*/ 7 w 14"/>
                  <a:gd name="T29" fmla="*/ 24 h 26"/>
                  <a:gd name="T30" fmla="*/ 9 w 14"/>
                  <a:gd name="T31" fmla="*/ 26 h 26"/>
                  <a:gd name="T32" fmla="*/ 9 w 14"/>
                  <a:gd name="T33" fmla="*/ 26 h 26"/>
                  <a:gd name="T34" fmla="*/ 9 w 14"/>
                  <a:gd name="T35" fmla="*/ 26 h 26"/>
                  <a:gd name="T36" fmla="*/ 10 w 14"/>
                  <a:gd name="T37" fmla="*/ 24 h 26"/>
                  <a:gd name="T38" fmla="*/ 10 w 14"/>
                  <a:gd name="T39" fmla="*/ 12 h 26"/>
                  <a:gd name="T40" fmla="*/ 10 w 14"/>
                  <a:gd name="T41" fmla="*/ 11 h 26"/>
                  <a:gd name="T42" fmla="*/ 10 w 14"/>
                  <a:gd name="T43" fmla="*/ 4 h 26"/>
                  <a:gd name="T44" fmla="*/ 10 w 14"/>
                  <a:gd name="T45" fmla="*/ 4 h 26"/>
                  <a:gd name="T46" fmla="*/ 11 w 14"/>
                  <a:gd name="T47" fmla="*/ 8 h 26"/>
                  <a:gd name="T48" fmla="*/ 11 w 14"/>
                  <a:gd name="T49" fmla="*/ 12 h 26"/>
                  <a:gd name="T50" fmla="*/ 12 w 14"/>
                  <a:gd name="T51" fmla="*/ 13 h 26"/>
                  <a:gd name="T52" fmla="*/ 13 w 14"/>
                  <a:gd name="T53" fmla="*/ 12 h 26"/>
                  <a:gd name="T54" fmla="*/ 14 w 14"/>
                  <a:gd name="T55" fmla="*/ 7 h 26"/>
                  <a:gd name="T56" fmla="*/ 12 w 14"/>
                  <a:gd name="T57" fmla="*/ 1 h 26"/>
                  <a:gd name="T58" fmla="*/ 9 w 14"/>
                  <a:gd name="T59" fmla="*/ 0 h 26"/>
                  <a:gd name="T60" fmla="*/ 9 w 14"/>
                  <a:gd name="T61" fmla="*/ 0 h 26"/>
                  <a:gd name="T62" fmla="*/ 9 w 14"/>
                  <a:gd name="T63" fmla="*/ 0 h 26"/>
                  <a:gd name="T64" fmla="*/ 9 w 14"/>
                  <a:gd name="T65" fmla="*/ 0 h 26"/>
                  <a:gd name="T66" fmla="*/ 7 w 14"/>
                  <a:gd name="T67" fmla="*/ 3 h 26"/>
                  <a:gd name="T68" fmla="*/ 7 w 14"/>
                  <a:gd name="T69" fmla="*/ 1 h 26"/>
                  <a:gd name="T70" fmla="*/ 7 w 14"/>
                  <a:gd name="T71" fmla="*/ 0 h 26"/>
                  <a:gd name="T72" fmla="*/ 7 w 14"/>
                  <a:gd name="T73" fmla="*/ 0 h 26"/>
                  <a:gd name="T74" fmla="*/ 7 w 14"/>
                  <a:gd name="T75" fmla="*/ 0 h 26"/>
                  <a:gd name="T76" fmla="*/ 6 w 14"/>
                  <a:gd name="T77" fmla="*/ 0 h 26"/>
                  <a:gd name="T78" fmla="*/ 6 w 14"/>
                  <a:gd name="T79" fmla="*/ 0 h 26"/>
                  <a:gd name="T80" fmla="*/ 6 w 14"/>
                  <a:gd name="T81" fmla="*/ 0 h 26"/>
                  <a:gd name="T82" fmla="*/ 6 w 14"/>
                  <a:gd name="T83" fmla="*/ 1 h 26"/>
                  <a:gd name="T84" fmla="*/ 6 w 14"/>
                  <a:gd name="T85" fmla="*/ 3 h 26"/>
                  <a:gd name="T86" fmla="*/ 5 w 14"/>
                  <a:gd name="T87" fmla="*/ 0 h 26"/>
                  <a:gd name="T88" fmla="*/ 5 w 14"/>
                  <a:gd name="T89" fmla="*/ 0 h 26"/>
                  <a:gd name="T90" fmla="*/ 5 w 14"/>
                  <a:gd name="T91" fmla="*/ 0 h 26"/>
                  <a:gd name="T92" fmla="*/ 4 w 14"/>
                  <a:gd name="T93" fmla="*/ 0 h 26"/>
                  <a:gd name="T94" fmla="*/ 2 w 14"/>
                  <a:gd name="T95" fmla="*/ 1 h 26"/>
                  <a:gd name="T96" fmla="*/ 0 w 14"/>
                  <a:gd name="T97" fmla="*/ 7 h 26"/>
                  <a:gd name="T98" fmla="*/ 0 w 14"/>
                  <a:gd name="T99" fmla="*/ 12 h 26"/>
                  <a:gd name="T100" fmla="*/ 1 w 14"/>
                  <a:gd name="T10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6">
                    <a:moveTo>
                      <a:pt x="1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2" y="10"/>
                      <a:pt x="2" y="8"/>
                    </a:cubicBezTo>
                    <a:cubicBezTo>
                      <a:pt x="2" y="6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4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5"/>
                      <a:pt x="6" y="2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5"/>
                      <a:pt x="10" y="2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6"/>
                      <a:pt x="11" y="8"/>
                    </a:cubicBezTo>
                    <a:cubicBezTo>
                      <a:pt x="11" y="10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4" y="9"/>
                      <a:pt x="14" y="7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8" y="2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2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75"/>
              <p:cNvSpPr/>
              <p:nvPr/>
            </p:nvSpPr>
            <p:spPr bwMode="auto">
              <a:xfrm>
                <a:off x="3785" y="2115"/>
                <a:ext cx="18" cy="18"/>
              </a:xfrm>
              <a:custGeom>
                <a:avLst/>
                <a:gdLst>
                  <a:gd name="T0" fmla="*/ 1 w 7"/>
                  <a:gd name="T1" fmla="*/ 5 h 7"/>
                  <a:gd name="T2" fmla="*/ 4 w 7"/>
                  <a:gd name="T3" fmla="*/ 7 h 7"/>
                  <a:gd name="T4" fmla="*/ 6 w 7"/>
                  <a:gd name="T5" fmla="*/ 4 h 7"/>
                  <a:gd name="T6" fmla="*/ 7 w 7"/>
                  <a:gd name="T7" fmla="*/ 3 h 7"/>
                  <a:gd name="T8" fmla="*/ 7 w 7"/>
                  <a:gd name="T9" fmla="*/ 3 h 7"/>
                  <a:gd name="T10" fmla="*/ 4 w 7"/>
                  <a:gd name="T11" fmla="*/ 0 h 7"/>
                  <a:gd name="T12" fmla="*/ 1 w 7"/>
                  <a:gd name="T13" fmla="*/ 3 h 7"/>
                  <a:gd name="T14" fmla="*/ 0 w 7"/>
                  <a:gd name="T15" fmla="*/ 3 h 7"/>
                  <a:gd name="T16" fmla="*/ 1 w 7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1" y="6"/>
                      <a:pt x="2" y="7"/>
                      <a:pt x="4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2" name="Freeform 110"/>
          <p:cNvSpPr>
            <a:spLocks noEditPoints="1"/>
          </p:cNvSpPr>
          <p:nvPr/>
        </p:nvSpPr>
        <p:spPr bwMode="auto">
          <a:xfrm>
            <a:off x="5738905" y="3031614"/>
            <a:ext cx="714189" cy="489064"/>
          </a:xfrm>
          <a:custGeom>
            <a:avLst/>
            <a:gdLst/>
            <a:ahLst/>
            <a:cxnLst>
              <a:cxn ang="0">
                <a:pos x="286" y="182"/>
              </a:cxn>
              <a:cxn ang="0">
                <a:pos x="276" y="47"/>
              </a:cxn>
              <a:cxn ang="0">
                <a:pos x="216" y="179"/>
              </a:cxn>
              <a:cxn ang="0">
                <a:pos x="208" y="185"/>
              </a:cxn>
              <a:cxn ang="0">
                <a:pos x="209" y="11"/>
              </a:cxn>
              <a:cxn ang="0">
                <a:pos x="105" y="0"/>
              </a:cxn>
              <a:cxn ang="0">
                <a:pos x="94" y="182"/>
              </a:cxn>
              <a:cxn ang="0">
                <a:pos x="88" y="185"/>
              </a:cxn>
              <a:cxn ang="0">
                <a:pos x="87" y="47"/>
              </a:cxn>
              <a:cxn ang="0">
                <a:pos x="18" y="57"/>
              </a:cxn>
              <a:cxn ang="0">
                <a:pos x="19" y="185"/>
              </a:cxn>
              <a:cxn ang="0">
                <a:pos x="0" y="207"/>
              </a:cxn>
              <a:cxn ang="0">
                <a:pos x="303" y="185"/>
              </a:cxn>
              <a:cxn ang="0">
                <a:pos x="50" y="142"/>
              </a:cxn>
              <a:cxn ang="0">
                <a:pos x="35" y="126"/>
              </a:cxn>
              <a:cxn ang="0">
                <a:pos x="50" y="142"/>
              </a:cxn>
              <a:cxn ang="0">
                <a:pos x="35" y="115"/>
              </a:cxn>
              <a:cxn ang="0">
                <a:pos x="50" y="99"/>
              </a:cxn>
              <a:cxn ang="0">
                <a:pos x="50" y="89"/>
              </a:cxn>
              <a:cxn ang="0">
                <a:pos x="35" y="73"/>
              </a:cxn>
              <a:cxn ang="0">
                <a:pos x="50" y="89"/>
              </a:cxn>
              <a:cxn ang="0">
                <a:pos x="59" y="142"/>
              </a:cxn>
              <a:cxn ang="0">
                <a:pos x="74" y="126"/>
              </a:cxn>
              <a:cxn ang="0">
                <a:pos x="74" y="115"/>
              </a:cxn>
              <a:cxn ang="0">
                <a:pos x="59" y="99"/>
              </a:cxn>
              <a:cxn ang="0">
                <a:pos x="74" y="115"/>
              </a:cxn>
              <a:cxn ang="0">
                <a:pos x="59" y="89"/>
              </a:cxn>
              <a:cxn ang="0">
                <a:pos x="74" y="73"/>
              </a:cxn>
              <a:cxn ang="0">
                <a:pos x="175" y="184"/>
              </a:cxn>
              <a:cxn ang="0">
                <a:pos x="130" y="128"/>
              </a:cxn>
              <a:cxn ang="0">
                <a:pos x="175" y="184"/>
              </a:cxn>
              <a:cxn ang="0">
                <a:pos x="114" y="43"/>
              </a:cxn>
              <a:cxn ang="0">
                <a:pos x="189" y="43"/>
              </a:cxn>
              <a:cxn ang="0">
                <a:pos x="249" y="142"/>
              </a:cxn>
              <a:cxn ang="0">
                <a:pos x="233" y="126"/>
              </a:cxn>
              <a:cxn ang="0">
                <a:pos x="249" y="142"/>
              </a:cxn>
              <a:cxn ang="0">
                <a:pos x="233" y="115"/>
              </a:cxn>
              <a:cxn ang="0">
                <a:pos x="249" y="99"/>
              </a:cxn>
              <a:cxn ang="0">
                <a:pos x="249" y="89"/>
              </a:cxn>
              <a:cxn ang="0">
                <a:pos x="233" y="73"/>
              </a:cxn>
              <a:cxn ang="0">
                <a:pos x="249" y="89"/>
              </a:cxn>
              <a:cxn ang="0">
                <a:pos x="257" y="142"/>
              </a:cxn>
              <a:cxn ang="0">
                <a:pos x="272" y="126"/>
              </a:cxn>
              <a:cxn ang="0">
                <a:pos x="272" y="115"/>
              </a:cxn>
              <a:cxn ang="0">
                <a:pos x="257" y="99"/>
              </a:cxn>
              <a:cxn ang="0">
                <a:pos x="272" y="115"/>
              </a:cxn>
              <a:cxn ang="0">
                <a:pos x="257" y="89"/>
              </a:cxn>
              <a:cxn ang="0">
                <a:pos x="272" y="73"/>
              </a:cxn>
              <a:cxn ang="0">
                <a:pos x="161" y="33"/>
              </a:cxn>
              <a:cxn ang="0">
                <a:pos x="175" y="52"/>
              </a:cxn>
              <a:cxn ang="0">
                <a:pos x="161" y="66"/>
              </a:cxn>
              <a:cxn ang="0">
                <a:pos x="142" y="52"/>
              </a:cxn>
              <a:cxn ang="0">
                <a:pos x="128" y="33"/>
              </a:cxn>
              <a:cxn ang="0">
                <a:pos x="142" y="19"/>
              </a:cxn>
              <a:cxn ang="0">
                <a:pos x="161" y="33"/>
              </a:cxn>
              <a:cxn ang="0">
                <a:pos x="161" y="33"/>
              </a:cxn>
            </a:cxnLst>
            <a:rect l="0" t="0" r="r" b="b"/>
            <a:pathLst>
              <a:path w="303" h="207">
                <a:moveTo>
                  <a:pt x="286" y="185"/>
                </a:moveTo>
                <a:cubicBezTo>
                  <a:pt x="286" y="184"/>
                  <a:pt x="286" y="183"/>
                  <a:pt x="286" y="182"/>
                </a:cubicBezTo>
                <a:cubicBezTo>
                  <a:pt x="286" y="57"/>
                  <a:pt x="286" y="57"/>
                  <a:pt x="286" y="57"/>
                </a:cubicBezTo>
                <a:cubicBezTo>
                  <a:pt x="286" y="51"/>
                  <a:pt x="282" y="47"/>
                  <a:pt x="276" y="47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6" y="179"/>
                  <a:pt x="216" y="179"/>
                  <a:pt x="216" y="179"/>
                </a:cubicBezTo>
                <a:cubicBezTo>
                  <a:pt x="216" y="181"/>
                  <a:pt x="216" y="183"/>
                  <a:pt x="215" y="185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209" y="184"/>
                  <a:pt x="209" y="183"/>
                  <a:pt x="209" y="182"/>
                </a:cubicBezTo>
                <a:cubicBezTo>
                  <a:pt x="209" y="11"/>
                  <a:pt x="209" y="11"/>
                  <a:pt x="209" y="11"/>
                </a:cubicBezTo>
                <a:cubicBezTo>
                  <a:pt x="209" y="5"/>
                  <a:pt x="204" y="0"/>
                  <a:pt x="198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99" y="0"/>
                  <a:pt x="94" y="5"/>
                  <a:pt x="94" y="11"/>
                </a:cubicBezTo>
                <a:cubicBezTo>
                  <a:pt x="94" y="182"/>
                  <a:pt x="94" y="182"/>
                  <a:pt x="94" y="182"/>
                </a:cubicBezTo>
                <a:cubicBezTo>
                  <a:pt x="94" y="183"/>
                  <a:pt x="94" y="184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83"/>
                  <a:pt x="87" y="181"/>
                  <a:pt x="87" y="179"/>
                </a:cubicBezTo>
                <a:cubicBezTo>
                  <a:pt x="87" y="47"/>
                  <a:pt x="87" y="47"/>
                  <a:pt x="87" y="47"/>
                </a:cubicBezTo>
                <a:cubicBezTo>
                  <a:pt x="29" y="47"/>
                  <a:pt x="29" y="47"/>
                  <a:pt x="29" y="47"/>
                </a:cubicBezTo>
                <a:cubicBezTo>
                  <a:pt x="23" y="47"/>
                  <a:pt x="18" y="51"/>
                  <a:pt x="18" y="57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18" y="183"/>
                  <a:pt x="18" y="184"/>
                  <a:pt x="19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7"/>
                  <a:pt x="0" y="207"/>
                  <a:pt x="0" y="207"/>
                </a:cubicBezTo>
                <a:cubicBezTo>
                  <a:pt x="303" y="207"/>
                  <a:pt x="303" y="207"/>
                  <a:pt x="303" y="207"/>
                </a:cubicBezTo>
                <a:cubicBezTo>
                  <a:pt x="303" y="185"/>
                  <a:pt x="303" y="185"/>
                  <a:pt x="303" y="185"/>
                </a:cubicBezTo>
                <a:lnTo>
                  <a:pt x="286" y="185"/>
                </a:lnTo>
                <a:close/>
                <a:moveTo>
                  <a:pt x="50" y="142"/>
                </a:moveTo>
                <a:cubicBezTo>
                  <a:pt x="35" y="142"/>
                  <a:pt x="35" y="142"/>
                  <a:pt x="35" y="142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50" y="126"/>
                  <a:pt x="50" y="126"/>
                  <a:pt x="50" y="126"/>
                </a:cubicBezTo>
                <a:lnTo>
                  <a:pt x="50" y="142"/>
                </a:lnTo>
                <a:close/>
                <a:moveTo>
                  <a:pt x="50" y="115"/>
                </a:moveTo>
                <a:cubicBezTo>
                  <a:pt x="35" y="115"/>
                  <a:pt x="35" y="115"/>
                  <a:pt x="35" y="115"/>
                </a:cubicBezTo>
                <a:cubicBezTo>
                  <a:pt x="35" y="99"/>
                  <a:pt x="35" y="99"/>
                  <a:pt x="35" y="99"/>
                </a:cubicBezTo>
                <a:cubicBezTo>
                  <a:pt x="50" y="99"/>
                  <a:pt x="50" y="99"/>
                  <a:pt x="50" y="99"/>
                </a:cubicBezTo>
                <a:lnTo>
                  <a:pt x="50" y="115"/>
                </a:lnTo>
                <a:close/>
                <a:moveTo>
                  <a:pt x="50" y="89"/>
                </a:moveTo>
                <a:cubicBezTo>
                  <a:pt x="35" y="89"/>
                  <a:pt x="35" y="89"/>
                  <a:pt x="35" y="89"/>
                </a:cubicBezTo>
                <a:cubicBezTo>
                  <a:pt x="35" y="73"/>
                  <a:pt x="35" y="73"/>
                  <a:pt x="35" y="73"/>
                </a:cubicBezTo>
                <a:cubicBezTo>
                  <a:pt x="50" y="73"/>
                  <a:pt x="50" y="73"/>
                  <a:pt x="50" y="73"/>
                </a:cubicBezTo>
                <a:lnTo>
                  <a:pt x="50" y="89"/>
                </a:lnTo>
                <a:close/>
                <a:moveTo>
                  <a:pt x="74" y="142"/>
                </a:moveTo>
                <a:cubicBezTo>
                  <a:pt x="59" y="142"/>
                  <a:pt x="59" y="142"/>
                  <a:pt x="59" y="142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74" y="126"/>
                  <a:pt x="74" y="126"/>
                  <a:pt x="74" y="126"/>
                </a:cubicBezTo>
                <a:lnTo>
                  <a:pt x="74" y="142"/>
                </a:lnTo>
                <a:close/>
                <a:moveTo>
                  <a:pt x="74" y="115"/>
                </a:moveTo>
                <a:cubicBezTo>
                  <a:pt x="59" y="115"/>
                  <a:pt x="59" y="115"/>
                  <a:pt x="59" y="115"/>
                </a:cubicBezTo>
                <a:cubicBezTo>
                  <a:pt x="59" y="99"/>
                  <a:pt x="59" y="99"/>
                  <a:pt x="59" y="99"/>
                </a:cubicBezTo>
                <a:cubicBezTo>
                  <a:pt x="74" y="99"/>
                  <a:pt x="74" y="99"/>
                  <a:pt x="74" y="99"/>
                </a:cubicBezTo>
                <a:lnTo>
                  <a:pt x="74" y="115"/>
                </a:lnTo>
                <a:close/>
                <a:moveTo>
                  <a:pt x="74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3"/>
                  <a:pt x="59" y="73"/>
                  <a:pt x="59" y="73"/>
                </a:cubicBezTo>
                <a:cubicBezTo>
                  <a:pt x="74" y="73"/>
                  <a:pt x="74" y="73"/>
                  <a:pt x="74" y="73"/>
                </a:cubicBezTo>
                <a:lnTo>
                  <a:pt x="74" y="89"/>
                </a:lnTo>
                <a:close/>
                <a:moveTo>
                  <a:pt x="175" y="184"/>
                </a:moveTo>
                <a:cubicBezTo>
                  <a:pt x="130" y="184"/>
                  <a:pt x="130" y="184"/>
                  <a:pt x="130" y="18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75" y="128"/>
                  <a:pt x="175" y="128"/>
                  <a:pt x="175" y="128"/>
                </a:cubicBezTo>
                <a:lnTo>
                  <a:pt x="175" y="184"/>
                </a:lnTo>
                <a:close/>
                <a:moveTo>
                  <a:pt x="152" y="80"/>
                </a:moveTo>
                <a:cubicBezTo>
                  <a:pt x="131" y="80"/>
                  <a:pt x="114" y="63"/>
                  <a:pt x="114" y="43"/>
                </a:cubicBezTo>
                <a:cubicBezTo>
                  <a:pt x="114" y="22"/>
                  <a:pt x="131" y="5"/>
                  <a:pt x="152" y="5"/>
                </a:cubicBezTo>
                <a:cubicBezTo>
                  <a:pt x="172" y="5"/>
                  <a:pt x="189" y="22"/>
                  <a:pt x="189" y="43"/>
                </a:cubicBezTo>
                <a:cubicBezTo>
                  <a:pt x="189" y="63"/>
                  <a:pt x="172" y="80"/>
                  <a:pt x="152" y="80"/>
                </a:cubicBezTo>
                <a:close/>
                <a:moveTo>
                  <a:pt x="249" y="142"/>
                </a:moveTo>
                <a:cubicBezTo>
                  <a:pt x="233" y="142"/>
                  <a:pt x="233" y="142"/>
                  <a:pt x="233" y="142"/>
                </a:cubicBezTo>
                <a:cubicBezTo>
                  <a:pt x="233" y="126"/>
                  <a:pt x="233" y="126"/>
                  <a:pt x="233" y="126"/>
                </a:cubicBezTo>
                <a:cubicBezTo>
                  <a:pt x="249" y="126"/>
                  <a:pt x="249" y="126"/>
                  <a:pt x="249" y="126"/>
                </a:cubicBezTo>
                <a:lnTo>
                  <a:pt x="249" y="142"/>
                </a:lnTo>
                <a:close/>
                <a:moveTo>
                  <a:pt x="249" y="115"/>
                </a:moveTo>
                <a:cubicBezTo>
                  <a:pt x="233" y="115"/>
                  <a:pt x="233" y="115"/>
                  <a:pt x="233" y="115"/>
                </a:cubicBezTo>
                <a:cubicBezTo>
                  <a:pt x="233" y="99"/>
                  <a:pt x="233" y="99"/>
                  <a:pt x="233" y="99"/>
                </a:cubicBezTo>
                <a:cubicBezTo>
                  <a:pt x="249" y="99"/>
                  <a:pt x="249" y="99"/>
                  <a:pt x="249" y="99"/>
                </a:cubicBezTo>
                <a:lnTo>
                  <a:pt x="249" y="115"/>
                </a:lnTo>
                <a:close/>
                <a:moveTo>
                  <a:pt x="249" y="89"/>
                </a:moveTo>
                <a:cubicBezTo>
                  <a:pt x="233" y="89"/>
                  <a:pt x="233" y="89"/>
                  <a:pt x="233" y="89"/>
                </a:cubicBezTo>
                <a:cubicBezTo>
                  <a:pt x="233" y="73"/>
                  <a:pt x="233" y="73"/>
                  <a:pt x="233" y="73"/>
                </a:cubicBezTo>
                <a:cubicBezTo>
                  <a:pt x="249" y="73"/>
                  <a:pt x="249" y="73"/>
                  <a:pt x="249" y="73"/>
                </a:cubicBezTo>
                <a:lnTo>
                  <a:pt x="249" y="89"/>
                </a:lnTo>
                <a:close/>
                <a:moveTo>
                  <a:pt x="272" y="142"/>
                </a:moveTo>
                <a:cubicBezTo>
                  <a:pt x="257" y="142"/>
                  <a:pt x="257" y="142"/>
                  <a:pt x="257" y="142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72" y="126"/>
                  <a:pt x="272" y="126"/>
                  <a:pt x="272" y="126"/>
                </a:cubicBezTo>
                <a:lnTo>
                  <a:pt x="272" y="142"/>
                </a:lnTo>
                <a:close/>
                <a:moveTo>
                  <a:pt x="272" y="115"/>
                </a:moveTo>
                <a:cubicBezTo>
                  <a:pt x="257" y="115"/>
                  <a:pt x="257" y="115"/>
                  <a:pt x="257" y="115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72" y="99"/>
                  <a:pt x="272" y="99"/>
                  <a:pt x="272" y="99"/>
                </a:cubicBezTo>
                <a:lnTo>
                  <a:pt x="272" y="115"/>
                </a:lnTo>
                <a:close/>
                <a:moveTo>
                  <a:pt x="272" y="89"/>
                </a:moveTo>
                <a:cubicBezTo>
                  <a:pt x="257" y="89"/>
                  <a:pt x="257" y="89"/>
                  <a:pt x="257" y="89"/>
                </a:cubicBezTo>
                <a:cubicBezTo>
                  <a:pt x="257" y="73"/>
                  <a:pt x="257" y="73"/>
                  <a:pt x="257" y="73"/>
                </a:cubicBezTo>
                <a:cubicBezTo>
                  <a:pt x="272" y="73"/>
                  <a:pt x="272" y="73"/>
                  <a:pt x="272" y="73"/>
                </a:cubicBezTo>
                <a:lnTo>
                  <a:pt x="272" y="89"/>
                </a:lnTo>
                <a:close/>
                <a:moveTo>
                  <a:pt x="161" y="33"/>
                </a:moveTo>
                <a:cubicBezTo>
                  <a:pt x="175" y="33"/>
                  <a:pt x="175" y="33"/>
                  <a:pt x="175" y="33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61" y="52"/>
                  <a:pt x="161" y="52"/>
                  <a:pt x="161" y="52"/>
                </a:cubicBezTo>
                <a:cubicBezTo>
                  <a:pt x="161" y="66"/>
                  <a:pt x="161" y="66"/>
                  <a:pt x="161" y="66"/>
                </a:cubicBezTo>
                <a:cubicBezTo>
                  <a:pt x="142" y="66"/>
                  <a:pt x="142" y="66"/>
                  <a:pt x="142" y="66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19"/>
                  <a:pt x="142" y="19"/>
                  <a:pt x="142" y="19"/>
                </a:cubicBezTo>
                <a:cubicBezTo>
                  <a:pt x="161" y="19"/>
                  <a:pt x="161" y="19"/>
                  <a:pt x="161" y="19"/>
                </a:cubicBezTo>
                <a:lnTo>
                  <a:pt x="161" y="33"/>
                </a:lnTo>
                <a:close/>
                <a:moveTo>
                  <a:pt x="161" y="33"/>
                </a:moveTo>
                <a:cubicBezTo>
                  <a:pt x="161" y="33"/>
                  <a:pt x="161" y="33"/>
                  <a:pt x="161" y="33"/>
                </a:cubicBezTo>
              </a:path>
            </a:pathLst>
          </a:custGeom>
          <a:solidFill>
            <a:srgbClr val="0070C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5469975" y="3593338"/>
            <a:ext cx="12695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WELCOME </a:t>
            </a:r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MESSAGE</a:t>
            </a: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8079997" y="1865083"/>
            <a:ext cx="3023717" cy="1323440"/>
            <a:chOff x="-1640830" y="3182775"/>
            <a:chExt cx="3023717" cy="1323440"/>
          </a:xfrm>
        </p:grpSpPr>
        <p:sp>
          <p:nvSpPr>
            <p:cNvPr id="65" name="矩形 64"/>
            <p:cNvSpPr/>
            <p:nvPr/>
          </p:nvSpPr>
          <p:spPr>
            <a:xfrm>
              <a:off x="-1640830" y="318277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TextBox 54"/>
            <p:cNvSpPr txBox="1"/>
            <p:nvPr/>
          </p:nvSpPr>
          <p:spPr>
            <a:xfrm>
              <a:off x="-1640830" y="3582885"/>
              <a:ext cx="30237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7477183" y="4483125"/>
            <a:ext cx="3626531" cy="1046441"/>
            <a:chOff x="-1640830" y="3182775"/>
            <a:chExt cx="3626531" cy="1046441"/>
          </a:xfrm>
        </p:grpSpPr>
        <p:sp>
          <p:nvSpPr>
            <p:cNvPr id="68" name="矩形 67"/>
            <p:cNvSpPr/>
            <p:nvPr/>
          </p:nvSpPr>
          <p:spPr>
            <a:xfrm>
              <a:off x="-1640830" y="318277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TextBox 54"/>
            <p:cNvSpPr txBox="1"/>
            <p:nvPr/>
          </p:nvSpPr>
          <p:spPr>
            <a:xfrm>
              <a:off x="-1640830" y="3582885"/>
              <a:ext cx="3626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859587" y="2752925"/>
            <a:ext cx="3183177" cy="1046441"/>
            <a:chOff x="-1800290" y="3182775"/>
            <a:chExt cx="3183177" cy="1046441"/>
          </a:xfrm>
        </p:grpSpPr>
        <p:sp>
          <p:nvSpPr>
            <p:cNvPr id="71" name="矩形 70"/>
            <p:cNvSpPr/>
            <p:nvPr/>
          </p:nvSpPr>
          <p:spPr>
            <a:xfrm>
              <a:off x="-154126" y="318277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TextBox 54"/>
            <p:cNvSpPr txBox="1"/>
            <p:nvPr/>
          </p:nvSpPr>
          <p:spPr>
            <a:xfrm>
              <a:off x="-1800290" y="3582885"/>
              <a:ext cx="31831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2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914900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3" y="459211"/>
            <a:ext cx="6241347" cy="44546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71" y="2321004"/>
            <a:ext cx="207140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z="13800" dirty="0">
              <a:solidFill>
                <a:srgbClr val="0070C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9857" y="5332452"/>
            <a:ext cx="3974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5068080" y="5459410"/>
            <a:ext cx="620951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906453" y="1519924"/>
            <a:ext cx="6379094" cy="3379688"/>
            <a:chOff x="842397" y="1757000"/>
            <a:chExt cx="6995105" cy="3706055"/>
          </a:xfrm>
        </p:grpSpPr>
        <p:sp>
          <p:nvSpPr>
            <p:cNvPr id="21" name="Freeform 5"/>
            <p:cNvSpPr/>
            <p:nvPr/>
          </p:nvSpPr>
          <p:spPr bwMode="auto">
            <a:xfrm>
              <a:off x="842397" y="328067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5"/>
            <p:cNvSpPr/>
            <p:nvPr/>
          </p:nvSpPr>
          <p:spPr bwMode="auto">
            <a:xfrm>
              <a:off x="2191603" y="404251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5"/>
            <p:cNvSpPr/>
            <p:nvPr/>
          </p:nvSpPr>
          <p:spPr bwMode="auto">
            <a:xfrm>
              <a:off x="3540809" y="1757000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5"/>
            <p:cNvSpPr/>
            <p:nvPr/>
          </p:nvSpPr>
          <p:spPr bwMode="auto">
            <a:xfrm>
              <a:off x="4890015" y="404251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5"/>
            <p:cNvSpPr/>
            <p:nvPr/>
          </p:nvSpPr>
          <p:spPr bwMode="auto">
            <a:xfrm>
              <a:off x="2191603" y="2518839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0070C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</a:t>
              </a:r>
              <a:r>
                <a:rPr lang="zh-CN" altLang="en-US" sz="20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越</a:t>
              </a:r>
              <a:endPara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5"/>
            <p:cNvSpPr/>
            <p:nvPr/>
          </p:nvSpPr>
          <p:spPr bwMode="auto">
            <a:xfrm>
              <a:off x="3540809" y="328067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0070C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20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</a:t>
              </a:r>
              <a:r>
                <a:rPr lang="zh-CN" altLang="en-US" sz="20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</a:t>
              </a:r>
              <a:endParaRPr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5"/>
            <p:cNvSpPr/>
            <p:nvPr/>
          </p:nvSpPr>
          <p:spPr bwMode="auto">
            <a:xfrm>
              <a:off x="4890015" y="2518839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0070C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20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引领</a:t>
              </a:r>
              <a:endPara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>
              <a:off x="6239222" y="328067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0070C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20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</a:t>
              </a:r>
              <a:endPara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0" y="5526903"/>
            <a:ext cx="12192000" cy="133109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69712" y="5759988"/>
            <a:ext cx="3852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5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0" y="2009027"/>
            <a:ext cx="5181600" cy="3525744"/>
            <a:chOff x="6628566" y="1481180"/>
            <a:chExt cx="5181600" cy="3525744"/>
          </a:xfrm>
        </p:grpSpPr>
        <p:grpSp>
          <p:nvGrpSpPr>
            <p:cNvPr id="18" name="组合 17"/>
            <p:cNvGrpSpPr/>
            <p:nvPr/>
          </p:nvGrpSpPr>
          <p:grpSpPr>
            <a:xfrm>
              <a:off x="6628566" y="1481180"/>
              <a:ext cx="5181600" cy="1046441"/>
              <a:chOff x="-1640830" y="3182775"/>
              <a:chExt cx="5181600" cy="1046441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1640830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TextBox 54"/>
              <p:cNvSpPr txBox="1"/>
              <p:nvPr/>
            </p:nvSpPr>
            <p:spPr>
              <a:xfrm>
                <a:off x="-1640830" y="3582885"/>
                <a:ext cx="518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628566" y="2720831"/>
              <a:ext cx="5181600" cy="1046441"/>
              <a:chOff x="-1640830" y="3182775"/>
              <a:chExt cx="5181600" cy="1046441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-1640830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TextBox 54"/>
              <p:cNvSpPr txBox="1"/>
              <p:nvPr/>
            </p:nvSpPr>
            <p:spPr>
              <a:xfrm>
                <a:off x="-1640830" y="3582885"/>
                <a:ext cx="518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6628566" y="3960483"/>
              <a:ext cx="5181600" cy="1046441"/>
              <a:chOff x="-1640830" y="3182775"/>
              <a:chExt cx="5181600" cy="1046441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-1640830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54"/>
              <p:cNvSpPr txBox="1"/>
              <p:nvPr/>
            </p:nvSpPr>
            <p:spPr>
              <a:xfrm>
                <a:off x="-1640830" y="3582885"/>
                <a:ext cx="518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264939" y="2055996"/>
            <a:ext cx="3444454" cy="3444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3"/>
          <a:stretch>
            <a:fillRect/>
          </a:stretch>
        </p:blipFill>
        <p:spPr>
          <a:xfrm>
            <a:off x="6271801" y="2360356"/>
            <a:ext cx="4872449" cy="2681384"/>
          </a:xfrm>
          <a:prstGeom prst="rect">
            <a:avLst/>
          </a:prstGeom>
        </p:spPr>
      </p:pic>
      <p:sp>
        <p:nvSpPr>
          <p:cNvPr id="21" name="文本框 71"/>
          <p:cNvSpPr txBox="1"/>
          <p:nvPr/>
        </p:nvSpPr>
        <p:spPr>
          <a:xfrm>
            <a:off x="1174826" y="3163757"/>
            <a:ext cx="894843" cy="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rgbClr val="595959"/>
                </a:solidFill>
                <a:latin typeface="Century Gothic" panose="020B0502020202020204" pitchFamily="34" charset="0"/>
                <a:ea typeface="冬青黑体简体中文 W3" panose="020B0300000000000000" pitchFamily="34" charset="-122"/>
              </a:rPr>
              <a:t>作品</a:t>
            </a:r>
            <a:endParaRPr lang="zh-CN" altLang="en-US" sz="1600">
              <a:solidFill>
                <a:srgbClr val="595959"/>
              </a:solidFill>
              <a:latin typeface="Century Gothic" panose="020B0502020202020204" pitchFamily="34" charset="0"/>
              <a:ea typeface="冬青黑体简体中文 W3" panose="020B0300000000000000" pitchFamily="34" charset="-122"/>
            </a:endParaRPr>
          </a:p>
        </p:txBody>
      </p:sp>
      <p:sp>
        <p:nvSpPr>
          <p:cNvPr id="22" name="文本框 71"/>
          <p:cNvSpPr txBox="1"/>
          <p:nvPr/>
        </p:nvSpPr>
        <p:spPr>
          <a:xfrm>
            <a:off x="3006500" y="3163757"/>
            <a:ext cx="894843" cy="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rgbClr val="595959"/>
                </a:solidFill>
                <a:latin typeface="Century Gothic" panose="020B0502020202020204" pitchFamily="34" charset="0"/>
                <a:ea typeface="冬青黑体简体中文 W3" panose="020B0300000000000000" pitchFamily="34" charset="-122"/>
              </a:rPr>
              <a:t>人气</a:t>
            </a:r>
            <a:endParaRPr lang="zh-CN" altLang="en-US" sz="1600">
              <a:solidFill>
                <a:srgbClr val="595959"/>
              </a:solidFill>
              <a:latin typeface="Century Gothic" panose="020B0502020202020204" pitchFamily="34" charset="0"/>
              <a:ea typeface="冬青黑体简体中文 W3" panose="020B0300000000000000" pitchFamily="34" charset="-122"/>
            </a:endParaRPr>
          </a:p>
        </p:txBody>
      </p:sp>
      <p:sp>
        <p:nvSpPr>
          <p:cNvPr id="23" name="文本框 71"/>
          <p:cNvSpPr txBox="1"/>
          <p:nvPr/>
        </p:nvSpPr>
        <p:spPr>
          <a:xfrm>
            <a:off x="4796287" y="3167528"/>
            <a:ext cx="894843" cy="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rgbClr val="595959"/>
                </a:solidFill>
                <a:latin typeface="Century Gothic" panose="020B0502020202020204" pitchFamily="34" charset="0"/>
                <a:ea typeface="冬青黑体简体中文 W3" panose="020B0300000000000000" pitchFamily="34" charset="-122"/>
              </a:rPr>
              <a:t>客户</a:t>
            </a:r>
            <a:endParaRPr lang="zh-CN" altLang="en-US" sz="1600">
              <a:solidFill>
                <a:srgbClr val="595959"/>
              </a:solidFill>
              <a:latin typeface="Century Gothic" panose="020B0502020202020204" pitchFamily="34" charset="0"/>
              <a:ea typeface="冬青黑体简体中文 W3" panose="020B0300000000000000" pitchFamily="34" charset="-122"/>
            </a:endParaRPr>
          </a:p>
        </p:txBody>
      </p:sp>
      <p:sp>
        <p:nvSpPr>
          <p:cNvPr id="24" name="椭圆 23">
            <a:hlinkClick r:id="rId2"/>
          </p:cNvPr>
          <p:cNvSpPr/>
          <p:nvPr/>
        </p:nvSpPr>
        <p:spPr>
          <a:xfrm>
            <a:off x="4839140" y="3947465"/>
            <a:ext cx="718790" cy="71879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Freeform 18"/>
          <p:cNvSpPr/>
          <p:nvPr/>
        </p:nvSpPr>
        <p:spPr bwMode="auto">
          <a:xfrm>
            <a:off x="5102421" y="4099904"/>
            <a:ext cx="192228" cy="413911"/>
          </a:xfrm>
          <a:custGeom>
            <a:avLst/>
            <a:gdLst>
              <a:gd name="T0" fmla="*/ 322916021 w 120"/>
              <a:gd name="T1" fmla="*/ 5398490 h 258"/>
              <a:gd name="T2" fmla="*/ 322916021 w 120"/>
              <a:gd name="T3" fmla="*/ 116059330 h 258"/>
              <a:gd name="T4" fmla="*/ 220659008 w 120"/>
              <a:gd name="T5" fmla="*/ 140350894 h 258"/>
              <a:gd name="T6" fmla="*/ 215276800 w 120"/>
              <a:gd name="T7" fmla="*/ 242913998 h 258"/>
              <a:gd name="T8" fmla="*/ 322916021 w 120"/>
              <a:gd name="T9" fmla="*/ 242913998 h 258"/>
              <a:gd name="T10" fmla="*/ 301388833 w 120"/>
              <a:gd name="T11" fmla="*/ 350875592 h 258"/>
              <a:gd name="T12" fmla="*/ 215276800 w 120"/>
              <a:gd name="T13" fmla="*/ 350875592 h 258"/>
              <a:gd name="T14" fmla="*/ 215276800 w 120"/>
              <a:gd name="T15" fmla="*/ 696352694 h 258"/>
              <a:gd name="T16" fmla="*/ 64583204 w 120"/>
              <a:gd name="T17" fmla="*/ 696352694 h 258"/>
              <a:gd name="T18" fmla="*/ 64583204 w 120"/>
              <a:gd name="T19" fmla="*/ 350875592 h 258"/>
              <a:gd name="T20" fmla="*/ 0 w 120"/>
              <a:gd name="T21" fmla="*/ 350875592 h 258"/>
              <a:gd name="T22" fmla="*/ 0 w 120"/>
              <a:gd name="T23" fmla="*/ 242913998 h 258"/>
              <a:gd name="T24" fmla="*/ 64583204 w 120"/>
              <a:gd name="T25" fmla="*/ 242913998 h 258"/>
              <a:gd name="T26" fmla="*/ 107639220 w 120"/>
              <a:gd name="T27" fmla="*/ 45883883 h 258"/>
              <a:gd name="T28" fmla="*/ 322916021 w 120"/>
              <a:gd name="T29" fmla="*/ 5398490 h 25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0" h="258">
                <a:moveTo>
                  <a:pt x="120" y="2"/>
                </a:moveTo>
                <a:cubicBezTo>
                  <a:pt x="120" y="43"/>
                  <a:pt x="120" y="43"/>
                  <a:pt x="120" y="43"/>
                </a:cubicBezTo>
                <a:cubicBezTo>
                  <a:pt x="120" y="43"/>
                  <a:pt x="90" y="40"/>
                  <a:pt x="82" y="52"/>
                </a:cubicBezTo>
                <a:cubicBezTo>
                  <a:pt x="78" y="58"/>
                  <a:pt x="80" y="77"/>
                  <a:pt x="80" y="90"/>
                </a:cubicBezTo>
                <a:cubicBezTo>
                  <a:pt x="120" y="90"/>
                  <a:pt x="120" y="90"/>
                  <a:pt x="120" y="90"/>
                </a:cubicBezTo>
                <a:cubicBezTo>
                  <a:pt x="117" y="106"/>
                  <a:pt x="114" y="116"/>
                  <a:pt x="112" y="130"/>
                </a:cubicBezTo>
                <a:cubicBezTo>
                  <a:pt x="80" y="130"/>
                  <a:pt x="80" y="130"/>
                  <a:pt x="80" y="130"/>
                </a:cubicBezTo>
                <a:cubicBezTo>
                  <a:pt x="80" y="258"/>
                  <a:pt x="80" y="258"/>
                  <a:pt x="80" y="258"/>
                </a:cubicBezTo>
                <a:cubicBezTo>
                  <a:pt x="24" y="258"/>
                  <a:pt x="24" y="258"/>
                  <a:pt x="24" y="258"/>
                </a:cubicBezTo>
                <a:cubicBezTo>
                  <a:pt x="24" y="219"/>
                  <a:pt x="24" y="172"/>
                  <a:pt x="24" y="13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90"/>
                  <a:pt x="0" y="90"/>
                  <a:pt x="0" y="90"/>
                </a:cubicBezTo>
                <a:cubicBezTo>
                  <a:pt x="24" y="90"/>
                  <a:pt x="24" y="90"/>
                  <a:pt x="24" y="90"/>
                </a:cubicBezTo>
                <a:cubicBezTo>
                  <a:pt x="25" y="61"/>
                  <a:pt x="25" y="32"/>
                  <a:pt x="40" y="17"/>
                </a:cubicBezTo>
                <a:cubicBezTo>
                  <a:pt x="56" y="0"/>
                  <a:pt x="72" y="2"/>
                  <a:pt x="120" y="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椭圆 25">
            <a:hlinkClick r:id="rId3"/>
          </p:cNvPr>
          <p:cNvSpPr/>
          <p:nvPr/>
        </p:nvSpPr>
        <p:spPr>
          <a:xfrm>
            <a:off x="2471257" y="3947465"/>
            <a:ext cx="718790" cy="71879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Freeform 20"/>
          <p:cNvSpPr/>
          <p:nvPr/>
        </p:nvSpPr>
        <p:spPr bwMode="auto">
          <a:xfrm>
            <a:off x="2672529" y="4099904"/>
            <a:ext cx="316247" cy="418564"/>
          </a:xfrm>
          <a:custGeom>
            <a:avLst/>
            <a:gdLst>
              <a:gd name="T0" fmla="*/ 224301469 w 197"/>
              <a:gd name="T1" fmla="*/ 456581241 h 260"/>
              <a:gd name="T2" fmla="*/ 205385012 w 197"/>
              <a:gd name="T3" fmla="*/ 524524898 h 260"/>
              <a:gd name="T4" fmla="*/ 186468556 w 197"/>
              <a:gd name="T5" fmla="*/ 592468555 h 260"/>
              <a:gd name="T6" fmla="*/ 132420128 w 197"/>
              <a:gd name="T7" fmla="*/ 687588685 h 260"/>
              <a:gd name="T8" fmla="*/ 113502027 w 197"/>
              <a:gd name="T9" fmla="*/ 698459275 h 260"/>
              <a:gd name="T10" fmla="*/ 110799442 w 197"/>
              <a:gd name="T11" fmla="*/ 687588685 h 260"/>
              <a:gd name="T12" fmla="*/ 110799442 w 197"/>
              <a:gd name="T13" fmla="*/ 597903850 h 260"/>
              <a:gd name="T14" fmla="*/ 127014956 w 197"/>
              <a:gd name="T15" fmla="*/ 502782071 h 260"/>
              <a:gd name="T16" fmla="*/ 164847870 w 197"/>
              <a:gd name="T17" fmla="*/ 336999812 h 260"/>
              <a:gd name="T18" fmla="*/ 167550455 w 197"/>
              <a:gd name="T19" fmla="*/ 323410751 h 260"/>
              <a:gd name="T20" fmla="*/ 154039170 w 197"/>
              <a:gd name="T21" fmla="*/ 277209922 h 260"/>
              <a:gd name="T22" fmla="*/ 159444342 w 197"/>
              <a:gd name="T23" fmla="*/ 225572149 h 260"/>
              <a:gd name="T24" fmla="*/ 210790184 w 197"/>
              <a:gd name="T25" fmla="*/ 160346964 h 260"/>
              <a:gd name="T26" fmla="*/ 256730855 w 197"/>
              <a:gd name="T27" fmla="*/ 165782259 h 260"/>
              <a:gd name="T28" fmla="*/ 281052483 w 197"/>
              <a:gd name="T29" fmla="*/ 198395675 h 260"/>
              <a:gd name="T30" fmla="*/ 278351541 w 197"/>
              <a:gd name="T31" fmla="*/ 250031800 h 260"/>
              <a:gd name="T32" fmla="*/ 254028269 w 197"/>
              <a:gd name="T33" fmla="*/ 339718284 h 260"/>
              <a:gd name="T34" fmla="*/ 248624741 w 197"/>
              <a:gd name="T35" fmla="*/ 388637585 h 260"/>
              <a:gd name="T36" fmla="*/ 270243784 w 197"/>
              <a:gd name="T37" fmla="*/ 423967825 h 260"/>
              <a:gd name="T38" fmla="*/ 316184454 w 197"/>
              <a:gd name="T39" fmla="*/ 434838414 h 260"/>
              <a:gd name="T40" fmla="*/ 386448397 w 197"/>
              <a:gd name="T41" fmla="*/ 394072879 h 260"/>
              <a:gd name="T42" fmla="*/ 432389067 w 197"/>
              <a:gd name="T43" fmla="*/ 266339332 h 260"/>
              <a:gd name="T44" fmla="*/ 432389067 w 197"/>
              <a:gd name="T45" fmla="*/ 211984737 h 260"/>
              <a:gd name="T46" fmla="*/ 402662268 w 197"/>
              <a:gd name="T47" fmla="*/ 127733547 h 260"/>
              <a:gd name="T48" fmla="*/ 335102555 w 197"/>
              <a:gd name="T49" fmla="*/ 81532718 h 260"/>
              <a:gd name="T50" fmla="*/ 235111812 w 197"/>
              <a:gd name="T51" fmla="*/ 73378951 h 260"/>
              <a:gd name="T52" fmla="*/ 99990742 w 197"/>
              <a:gd name="T53" fmla="*/ 168500730 h 260"/>
              <a:gd name="T54" fmla="*/ 78370056 w 197"/>
              <a:gd name="T55" fmla="*/ 263620861 h 260"/>
              <a:gd name="T56" fmla="*/ 97288157 w 197"/>
              <a:gd name="T57" fmla="*/ 331564517 h 260"/>
              <a:gd name="T58" fmla="*/ 108096856 w 197"/>
              <a:gd name="T59" fmla="*/ 347870401 h 260"/>
              <a:gd name="T60" fmla="*/ 105394270 w 197"/>
              <a:gd name="T61" fmla="*/ 377766995 h 260"/>
              <a:gd name="T62" fmla="*/ 89180399 w 197"/>
              <a:gd name="T63" fmla="*/ 404943469 h 260"/>
              <a:gd name="T64" fmla="*/ 72966528 w 197"/>
              <a:gd name="T65" fmla="*/ 399508174 h 260"/>
              <a:gd name="T66" fmla="*/ 5405172 w 197"/>
              <a:gd name="T67" fmla="*/ 298951100 h 260"/>
              <a:gd name="T68" fmla="*/ 5405172 w 197"/>
              <a:gd name="T69" fmla="*/ 209266265 h 260"/>
              <a:gd name="T70" fmla="*/ 32429386 w 197"/>
              <a:gd name="T71" fmla="*/ 138604137 h 260"/>
              <a:gd name="T72" fmla="*/ 124312371 w 197"/>
              <a:gd name="T73" fmla="*/ 43484006 h 260"/>
              <a:gd name="T74" fmla="*/ 232409226 w 197"/>
              <a:gd name="T75" fmla="*/ 5435295 h 260"/>
              <a:gd name="T76" fmla="*/ 275648955 w 197"/>
              <a:gd name="T77" fmla="*/ 2718472 h 260"/>
              <a:gd name="T78" fmla="*/ 391853568 w 197"/>
              <a:gd name="T79" fmla="*/ 24459650 h 260"/>
              <a:gd name="T80" fmla="*/ 472926210 w 197"/>
              <a:gd name="T81" fmla="*/ 84249541 h 260"/>
              <a:gd name="T82" fmla="*/ 521569466 w 197"/>
              <a:gd name="T83" fmla="*/ 173936025 h 260"/>
              <a:gd name="T84" fmla="*/ 532379810 w 197"/>
              <a:gd name="T85" fmla="*/ 236444387 h 260"/>
              <a:gd name="T86" fmla="*/ 524272052 w 197"/>
              <a:gd name="T87" fmla="*/ 298951100 h 260"/>
              <a:gd name="T88" fmla="*/ 418877782 w 197"/>
              <a:gd name="T89" fmla="*/ 475605597 h 260"/>
              <a:gd name="T90" fmla="*/ 372935468 w 197"/>
              <a:gd name="T91" fmla="*/ 497346776 h 260"/>
              <a:gd name="T92" fmla="*/ 313481868 w 197"/>
              <a:gd name="T93" fmla="*/ 505500542 h 260"/>
              <a:gd name="T94" fmla="*/ 259433440 w 197"/>
              <a:gd name="T95" fmla="*/ 489193010 h 260"/>
              <a:gd name="T96" fmla="*/ 224301469 w 197"/>
              <a:gd name="T97" fmla="*/ 456581241 h 2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97" h="260">
                <a:moveTo>
                  <a:pt x="83" y="168"/>
                </a:moveTo>
                <a:cubicBezTo>
                  <a:pt x="80" y="176"/>
                  <a:pt x="78" y="185"/>
                  <a:pt x="76" y="193"/>
                </a:cubicBezTo>
                <a:cubicBezTo>
                  <a:pt x="74" y="202"/>
                  <a:pt x="72" y="210"/>
                  <a:pt x="69" y="218"/>
                </a:cubicBezTo>
                <a:cubicBezTo>
                  <a:pt x="64" y="231"/>
                  <a:pt x="57" y="243"/>
                  <a:pt x="49" y="253"/>
                </a:cubicBezTo>
                <a:cubicBezTo>
                  <a:pt x="43" y="260"/>
                  <a:pt x="44" y="257"/>
                  <a:pt x="42" y="257"/>
                </a:cubicBezTo>
                <a:cubicBezTo>
                  <a:pt x="41" y="256"/>
                  <a:pt x="41" y="255"/>
                  <a:pt x="41" y="253"/>
                </a:cubicBezTo>
                <a:cubicBezTo>
                  <a:pt x="39" y="243"/>
                  <a:pt x="40" y="231"/>
                  <a:pt x="41" y="220"/>
                </a:cubicBezTo>
                <a:cubicBezTo>
                  <a:pt x="41" y="207"/>
                  <a:pt x="44" y="196"/>
                  <a:pt x="47" y="185"/>
                </a:cubicBezTo>
                <a:cubicBezTo>
                  <a:pt x="51" y="165"/>
                  <a:pt x="56" y="144"/>
                  <a:pt x="61" y="124"/>
                </a:cubicBezTo>
                <a:cubicBezTo>
                  <a:pt x="61" y="122"/>
                  <a:pt x="62" y="120"/>
                  <a:pt x="62" y="119"/>
                </a:cubicBezTo>
                <a:cubicBezTo>
                  <a:pt x="60" y="113"/>
                  <a:pt x="58" y="108"/>
                  <a:pt x="57" y="102"/>
                </a:cubicBezTo>
                <a:cubicBezTo>
                  <a:pt x="57" y="95"/>
                  <a:pt x="57" y="89"/>
                  <a:pt x="59" y="83"/>
                </a:cubicBezTo>
                <a:cubicBezTo>
                  <a:pt x="62" y="72"/>
                  <a:pt x="68" y="63"/>
                  <a:pt x="78" y="59"/>
                </a:cubicBezTo>
                <a:cubicBezTo>
                  <a:pt x="84" y="57"/>
                  <a:pt x="91" y="58"/>
                  <a:pt x="95" y="61"/>
                </a:cubicBezTo>
                <a:cubicBezTo>
                  <a:pt x="99" y="63"/>
                  <a:pt x="102" y="67"/>
                  <a:pt x="104" y="73"/>
                </a:cubicBezTo>
                <a:cubicBezTo>
                  <a:pt x="105" y="79"/>
                  <a:pt x="104" y="87"/>
                  <a:pt x="103" y="92"/>
                </a:cubicBezTo>
                <a:cubicBezTo>
                  <a:pt x="100" y="104"/>
                  <a:pt x="97" y="113"/>
                  <a:pt x="94" y="125"/>
                </a:cubicBezTo>
                <a:cubicBezTo>
                  <a:pt x="92" y="131"/>
                  <a:pt x="90" y="137"/>
                  <a:pt x="92" y="143"/>
                </a:cubicBezTo>
                <a:cubicBezTo>
                  <a:pt x="93" y="149"/>
                  <a:pt x="96" y="153"/>
                  <a:pt x="100" y="156"/>
                </a:cubicBezTo>
                <a:cubicBezTo>
                  <a:pt x="105" y="159"/>
                  <a:pt x="110" y="161"/>
                  <a:pt x="117" y="160"/>
                </a:cubicBezTo>
                <a:cubicBezTo>
                  <a:pt x="129" y="160"/>
                  <a:pt x="137" y="152"/>
                  <a:pt x="143" y="145"/>
                </a:cubicBezTo>
                <a:cubicBezTo>
                  <a:pt x="152" y="133"/>
                  <a:pt x="158" y="117"/>
                  <a:pt x="160" y="98"/>
                </a:cubicBezTo>
                <a:cubicBezTo>
                  <a:pt x="160" y="92"/>
                  <a:pt x="161" y="85"/>
                  <a:pt x="160" y="78"/>
                </a:cubicBezTo>
                <a:cubicBezTo>
                  <a:pt x="160" y="65"/>
                  <a:pt x="156" y="55"/>
                  <a:pt x="149" y="47"/>
                </a:cubicBezTo>
                <a:cubicBezTo>
                  <a:pt x="143" y="39"/>
                  <a:pt x="135" y="33"/>
                  <a:pt x="124" y="30"/>
                </a:cubicBezTo>
                <a:cubicBezTo>
                  <a:pt x="114" y="26"/>
                  <a:pt x="99" y="25"/>
                  <a:pt x="87" y="27"/>
                </a:cubicBezTo>
                <a:cubicBezTo>
                  <a:pt x="63" y="31"/>
                  <a:pt x="47" y="44"/>
                  <a:pt x="37" y="62"/>
                </a:cubicBezTo>
                <a:cubicBezTo>
                  <a:pt x="32" y="72"/>
                  <a:pt x="29" y="83"/>
                  <a:pt x="29" y="97"/>
                </a:cubicBezTo>
                <a:cubicBezTo>
                  <a:pt x="29" y="107"/>
                  <a:pt x="32" y="115"/>
                  <a:pt x="36" y="122"/>
                </a:cubicBezTo>
                <a:cubicBezTo>
                  <a:pt x="37" y="124"/>
                  <a:pt x="39" y="125"/>
                  <a:pt x="40" y="128"/>
                </a:cubicBezTo>
                <a:cubicBezTo>
                  <a:pt x="42" y="131"/>
                  <a:pt x="40" y="136"/>
                  <a:pt x="39" y="139"/>
                </a:cubicBezTo>
                <a:cubicBezTo>
                  <a:pt x="38" y="143"/>
                  <a:pt x="38" y="149"/>
                  <a:pt x="33" y="149"/>
                </a:cubicBezTo>
                <a:cubicBezTo>
                  <a:pt x="31" y="149"/>
                  <a:pt x="28" y="148"/>
                  <a:pt x="27" y="147"/>
                </a:cubicBezTo>
                <a:cubicBezTo>
                  <a:pt x="14" y="140"/>
                  <a:pt x="6" y="127"/>
                  <a:pt x="2" y="110"/>
                </a:cubicBezTo>
                <a:cubicBezTo>
                  <a:pt x="0" y="99"/>
                  <a:pt x="0" y="87"/>
                  <a:pt x="2" y="77"/>
                </a:cubicBezTo>
                <a:cubicBezTo>
                  <a:pt x="4" y="68"/>
                  <a:pt x="8" y="59"/>
                  <a:pt x="12" y="51"/>
                </a:cubicBezTo>
                <a:cubicBezTo>
                  <a:pt x="20" y="36"/>
                  <a:pt x="32" y="24"/>
                  <a:pt x="46" y="16"/>
                </a:cubicBezTo>
                <a:cubicBezTo>
                  <a:pt x="58" y="9"/>
                  <a:pt x="70" y="5"/>
                  <a:pt x="86" y="2"/>
                </a:cubicBezTo>
                <a:cubicBezTo>
                  <a:pt x="91" y="2"/>
                  <a:pt x="96" y="1"/>
                  <a:pt x="102" y="1"/>
                </a:cubicBezTo>
                <a:cubicBezTo>
                  <a:pt x="118" y="0"/>
                  <a:pt x="133" y="4"/>
                  <a:pt x="145" y="9"/>
                </a:cubicBezTo>
                <a:cubicBezTo>
                  <a:pt x="157" y="15"/>
                  <a:pt x="166" y="22"/>
                  <a:pt x="175" y="31"/>
                </a:cubicBezTo>
                <a:cubicBezTo>
                  <a:pt x="183" y="40"/>
                  <a:pt x="189" y="50"/>
                  <a:pt x="193" y="64"/>
                </a:cubicBezTo>
                <a:cubicBezTo>
                  <a:pt x="195" y="71"/>
                  <a:pt x="197" y="78"/>
                  <a:pt x="197" y="87"/>
                </a:cubicBezTo>
                <a:cubicBezTo>
                  <a:pt x="197" y="95"/>
                  <a:pt x="195" y="103"/>
                  <a:pt x="194" y="110"/>
                </a:cubicBezTo>
                <a:cubicBezTo>
                  <a:pt x="189" y="139"/>
                  <a:pt x="176" y="162"/>
                  <a:pt x="155" y="175"/>
                </a:cubicBezTo>
                <a:cubicBezTo>
                  <a:pt x="151" y="178"/>
                  <a:pt x="145" y="181"/>
                  <a:pt x="138" y="183"/>
                </a:cubicBezTo>
                <a:cubicBezTo>
                  <a:pt x="131" y="185"/>
                  <a:pt x="124" y="186"/>
                  <a:pt x="116" y="186"/>
                </a:cubicBezTo>
                <a:cubicBezTo>
                  <a:pt x="108" y="185"/>
                  <a:pt x="101" y="183"/>
                  <a:pt x="96" y="180"/>
                </a:cubicBezTo>
                <a:cubicBezTo>
                  <a:pt x="90" y="177"/>
                  <a:pt x="86" y="173"/>
                  <a:pt x="83" y="16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椭圆 27">
            <a:hlinkClick r:id="rId4"/>
          </p:cNvPr>
          <p:cNvSpPr/>
          <p:nvPr/>
        </p:nvSpPr>
        <p:spPr>
          <a:xfrm>
            <a:off x="1287315" y="3947465"/>
            <a:ext cx="718790" cy="71879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Freeform 22"/>
          <p:cNvSpPr>
            <a:spLocks noEditPoints="1"/>
          </p:cNvSpPr>
          <p:nvPr/>
        </p:nvSpPr>
        <p:spPr bwMode="auto">
          <a:xfrm>
            <a:off x="1442389" y="4101455"/>
            <a:ext cx="410811" cy="410811"/>
          </a:xfrm>
          <a:custGeom>
            <a:avLst/>
            <a:gdLst>
              <a:gd name="T0" fmla="*/ 664317295 w 256"/>
              <a:gd name="T1" fmla="*/ 210636009 h 256"/>
              <a:gd name="T2" fmla="*/ 591403519 w 256"/>
              <a:gd name="T3" fmla="*/ 99916449 h 256"/>
              <a:gd name="T4" fmla="*/ 480685339 w 256"/>
              <a:gd name="T5" fmla="*/ 27004490 h 256"/>
              <a:gd name="T6" fmla="*/ 345660925 w 256"/>
              <a:gd name="T7" fmla="*/ 0 h 256"/>
              <a:gd name="T8" fmla="*/ 210636510 w 256"/>
              <a:gd name="T9" fmla="*/ 27004490 h 256"/>
              <a:gd name="T10" fmla="*/ 99918330 w 256"/>
              <a:gd name="T11" fmla="*/ 99916449 h 256"/>
              <a:gd name="T12" fmla="*/ 27004554 w 256"/>
              <a:gd name="T13" fmla="*/ 210636009 h 256"/>
              <a:gd name="T14" fmla="*/ 0 w 256"/>
              <a:gd name="T15" fmla="*/ 345660103 h 256"/>
              <a:gd name="T16" fmla="*/ 27004554 w 256"/>
              <a:gd name="T17" fmla="*/ 480682553 h 256"/>
              <a:gd name="T18" fmla="*/ 99918330 w 256"/>
              <a:gd name="T19" fmla="*/ 591402113 h 256"/>
              <a:gd name="T20" fmla="*/ 210636510 w 256"/>
              <a:gd name="T21" fmla="*/ 664314072 h 256"/>
              <a:gd name="T22" fmla="*/ 345660925 w 256"/>
              <a:gd name="T23" fmla="*/ 691318562 h 256"/>
              <a:gd name="T24" fmla="*/ 480685339 w 256"/>
              <a:gd name="T25" fmla="*/ 664314072 h 256"/>
              <a:gd name="T26" fmla="*/ 591403519 w 256"/>
              <a:gd name="T27" fmla="*/ 591402113 h 256"/>
              <a:gd name="T28" fmla="*/ 664317295 w 256"/>
              <a:gd name="T29" fmla="*/ 480682553 h 256"/>
              <a:gd name="T30" fmla="*/ 691321849 w 256"/>
              <a:gd name="T31" fmla="*/ 345660103 h 256"/>
              <a:gd name="T32" fmla="*/ 640012703 w 256"/>
              <a:gd name="T33" fmla="*/ 342958504 h 256"/>
              <a:gd name="T34" fmla="*/ 429376193 w 256"/>
              <a:gd name="T35" fmla="*/ 318653969 h 256"/>
              <a:gd name="T36" fmla="*/ 572500495 w 256"/>
              <a:gd name="T37" fmla="*/ 159326985 h 256"/>
              <a:gd name="T38" fmla="*/ 540096016 w 256"/>
              <a:gd name="T39" fmla="*/ 124220983 h 256"/>
              <a:gd name="T40" fmla="*/ 275448755 w 256"/>
              <a:gd name="T41" fmla="*/ 59410536 h 256"/>
              <a:gd name="T42" fmla="*/ 540096016 w 256"/>
              <a:gd name="T43" fmla="*/ 124220983 h 256"/>
              <a:gd name="T44" fmla="*/ 275448755 w 256"/>
              <a:gd name="T45" fmla="*/ 59410536 h 256"/>
              <a:gd name="T46" fmla="*/ 275448755 w 256"/>
              <a:gd name="T47" fmla="*/ 59410536 h 256"/>
              <a:gd name="T48" fmla="*/ 329457863 w 256"/>
              <a:gd name="T49" fmla="*/ 248441966 h 256"/>
              <a:gd name="T50" fmla="*/ 218738040 w 256"/>
              <a:gd name="T51" fmla="*/ 78313514 h 256"/>
              <a:gd name="T52" fmla="*/ 51309146 w 256"/>
              <a:gd name="T53" fmla="*/ 337558591 h 256"/>
              <a:gd name="T54" fmla="*/ 378067047 w 256"/>
              <a:gd name="T55" fmla="*/ 345660103 h 256"/>
              <a:gd name="T56" fmla="*/ 126922884 w 256"/>
              <a:gd name="T57" fmla="*/ 542793045 h 256"/>
              <a:gd name="T58" fmla="*/ 51309146 w 256"/>
              <a:gd name="T59" fmla="*/ 345660103 h 256"/>
              <a:gd name="T60" fmla="*/ 156627401 w 256"/>
              <a:gd name="T61" fmla="*/ 572497491 h 256"/>
              <a:gd name="T62" fmla="*/ 396970071 w 256"/>
              <a:gd name="T63" fmla="*/ 394267528 h 256"/>
              <a:gd name="T64" fmla="*/ 461780672 w 256"/>
              <a:gd name="T65" fmla="*/ 618406603 h 256"/>
              <a:gd name="T66" fmla="*/ 510389856 w 256"/>
              <a:gd name="T67" fmla="*/ 591402113 h 256"/>
              <a:gd name="T68" fmla="*/ 637312740 w 256"/>
              <a:gd name="T69" fmla="*/ 391567572 h 2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6" h="256">
                <a:moveTo>
                  <a:pt x="253" y="102"/>
                </a:moveTo>
                <a:cubicBezTo>
                  <a:pt x="252" y="94"/>
                  <a:pt x="249" y="86"/>
                  <a:pt x="246" y="78"/>
                </a:cubicBezTo>
                <a:cubicBezTo>
                  <a:pt x="243" y="71"/>
                  <a:pt x="239" y="63"/>
                  <a:pt x="234" y="56"/>
                </a:cubicBezTo>
                <a:cubicBezTo>
                  <a:pt x="230" y="50"/>
                  <a:pt x="224" y="43"/>
                  <a:pt x="219" y="37"/>
                </a:cubicBezTo>
                <a:cubicBezTo>
                  <a:pt x="213" y="32"/>
                  <a:pt x="206" y="26"/>
                  <a:pt x="200" y="22"/>
                </a:cubicBezTo>
                <a:cubicBezTo>
                  <a:pt x="193" y="17"/>
                  <a:pt x="185" y="13"/>
                  <a:pt x="178" y="10"/>
                </a:cubicBezTo>
                <a:cubicBezTo>
                  <a:pt x="170" y="7"/>
                  <a:pt x="162" y="4"/>
                  <a:pt x="154" y="3"/>
                </a:cubicBezTo>
                <a:cubicBezTo>
                  <a:pt x="145" y="1"/>
                  <a:pt x="137" y="0"/>
                  <a:pt x="128" y="0"/>
                </a:cubicBezTo>
                <a:cubicBezTo>
                  <a:pt x="119" y="0"/>
                  <a:pt x="111" y="1"/>
                  <a:pt x="102" y="3"/>
                </a:cubicBezTo>
                <a:cubicBezTo>
                  <a:pt x="94" y="4"/>
                  <a:pt x="86" y="7"/>
                  <a:pt x="78" y="10"/>
                </a:cubicBezTo>
                <a:cubicBezTo>
                  <a:pt x="71" y="13"/>
                  <a:pt x="63" y="17"/>
                  <a:pt x="56" y="22"/>
                </a:cubicBezTo>
                <a:cubicBezTo>
                  <a:pt x="50" y="26"/>
                  <a:pt x="43" y="32"/>
                  <a:pt x="37" y="37"/>
                </a:cubicBezTo>
                <a:cubicBezTo>
                  <a:pt x="32" y="43"/>
                  <a:pt x="26" y="50"/>
                  <a:pt x="22" y="56"/>
                </a:cubicBezTo>
                <a:cubicBezTo>
                  <a:pt x="17" y="63"/>
                  <a:pt x="13" y="71"/>
                  <a:pt x="10" y="78"/>
                </a:cubicBezTo>
                <a:cubicBezTo>
                  <a:pt x="7" y="86"/>
                  <a:pt x="4" y="94"/>
                  <a:pt x="3" y="102"/>
                </a:cubicBezTo>
                <a:cubicBezTo>
                  <a:pt x="1" y="111"/>
                  <a:pt x="0" y="119"/>
                  <a:pt x="0" y="128"/>
                </a:cubicBezTo>
                <a:cubicBezTo>
                  <a:pt x="0" y="137"/>
                  <a:pt x="1" y="145"/>
                  <a:pt x="3" y="154"/>
                </a:cubicBezTo>
                <a:cubicBezTo>
                  <a:pt x="4" y="162"/>
                  <a:pt x="7" y="170"/>
                  <a:pt x="10" y="178"/>
                </a:cubicBezTo>
                <a:cubicBezTo>
                  <a:pt x="13" y="185"/>
                  <a:pt x="17" y="193"/>
                  <a:pt x="22" y="200"/>
                </a:cubicBezTo>
                <a:cubicBezTo>
                  <a:pt x="26" y="206"/>
                  <a:pt x="32" y="213"/>
                  <a:pt x="37" y="219"/>
                </a:cubicBezTo>
                <a:cubicBezTo>
                  <a:pt x="43" y="224"/>
                  <a:pt x="50" y="230"/>
                  <a:pt x="56" y="234"/>
                </a:cubicBezTo>
                <a:cubicBezTo>
                  <a:pt x="63" y="239"/>
                  <a:pt x="71" y="243"/>
                  <a:pt x="78" y="246"/>
                </a:cubicBezTo>
                <a:cubicBezTo>
                  <a:pt x="86" y="249"/>
                  <a:pt x="94" y="252"/>
                  <a:pt x="102" y="253"/>
                </a:cubicBezTo>
                <a:cubicBezTo>
                  <a:pt x="111" y="255"/>
                  <a:pt x="119" y="256"/>
                  <a:pt x="128" y="256"/>
                </a:cubicBezTo>
                <a:cubicBezTo>
                  <a:pt x="137" y="256"/>
                  <a:pt x="145" y="255"/>
                  <a:pt x="154" y="253"/>
                </a:cubicBezTo>
                <a:cubicBezTo>
                  <a:pt x="162" y="252"/>
                  <a:pt x="170" y="249"/>
                  <a:pt x="178" y="246"/>
                </a:cubicBezTo>
                <a:cubicBezTo>
                  <a:pt x="185" y="243"/>
                  <a:pt x="193" y="239"/>
                  <a:pt x="200" y="234"/>
                </a:cubicBezTo>
                <a:cubicBezTo>
                  <a:pt x="206" y="230"/>
                  <a:pt x="213" y="224"/>
                  <a:pt x="219" y="219"/>
                </a:cubicBezTo>
                <a:cubicBezTo>
                  <a:pt x="224" y="213"/>
                  <a:pt x="230" y="206"/>
                  <a:pt x="234" y="200"/>
                </a:cubicBezTo>
                <a:cubicBezTo>
                  <a:pt x="239" y="193"/>
                  <a:pt x="243" y="185"/>
                  <a:pt x="246" y="178"/>
                </a:cubicBezTo>
                <a:cubicBezTo>
                  <a:pt x="249" y="170"/>
                  <a:pt x="252" y="162"/>
                  <a:pt x="253" y="154"/>
                </a:cubicBezTo>
                <a:cubicBezTo>
                  <a:pt x="255" y="145"/>
                  <a:pt x="256" y="137"/>
                  <a:pt x="256" y="128"/>
                </a:cubicBezTo>
                <a:cubicBezTo>
                  <a:pt x="256" y="119"/>
                  <a:pt x="255" y="111"/>
                  <a:pt x="253" y="102"/>
                </a:cubicBezTo>
                <a:moveTo>
                  <a:pt x="237" y="127"/>
                </a:moveTo>
                <a:cubicBezTo>
                  <a:pt x="236" y="127"/>
                  <a:pt x="199" y="119"/>
                  <a:pt x="161" y="123"/>
                </a:cubicBezTo>
                <a:cubicBezTo>
                  <a:pt x="160" y="121"/>
                  <a:pt x="160" y="120"/>
                  <a:pt x="159" y="118"/>
                </a:cubicBezTo>
                <a:cubicBezTo>
                  <a:pt x="157" y="112"/>
                  <a:pt x="154" y="107"/>
                  <a:pt x="152" y="102"/>
                </a:cubicBezTo>
                <a:cubicBezTo>
                  <a:pt x="195" y="84"/>
                  <a:pt x="212" y="59"/>
                  <a:pt x="212" y="59"/>
                </a:cubicBezTo>
                <a:cubicBezTo>
                  <a:pt x="228" y="77"/>
                  <a:pt x="237" y="101"/>
                  <a:pt x="237" y="127"/>
                </a:cubicBezTo>
                <a:moveTo>
                  <a:pt x="200" y="46"/>
                </a:moveTo>
                <a:cubicBezTo>
                  <a:pt x="200" y="46"/>
                  <a:pt x="184" y="70"/>
                  <a:pt x="143" y="86"/>
                </a:cubicBezTo>
                <a:cubicBezTo>
                  <a:pt x="124" y="51"/>
                  <a:pt x="104" y="24"/>
                  <a:pt x="102" y="22"/>
                </a:cubicBezTo>
                <a:cubicBezTo>
                  <a:pt x="111" y="20"/>
                  <a:pt x="119" y="19"/>
                  <a:pt x="128" y="19"/>
                </a:cubicBezTo>
                <a:cubicBezTo>
                  <a:pt x="156" y="19"/>
                  <a:pt x="181" y="29"/>
                  <a:pt x="200" y="46"/>
                </a:cubicBezTo>
                <a:moveTo>
                  <a:pt x="102" y="22"/>
                </a:moveTo>
                <a:cubicBezTo>
                  <a:pt x="102" y="22"/>
                  <a:pt x="102" y="22"/>
                  <a:pt x="102" y="22"/>
                </a:cubicBezTo>
                <a:cubicBezTo>
                  <a:pt x="102" y="22"/>
                  <a:pt x="102" y="22"/>
                  <a:pt x="101" y="22"/>
                </a:cubicBezTo>
                <a:cubicBezTo>
                  <a:pt x="102" y="22"/>
                  <a:pt x="102" y="22"/>
                  <a:pt x="102" y="22"/>
                </a:cubicBezTo>
                <a:moveTo>
                  <a:pt x="81" y="29"/>
                </a:moveTo>
                <a:cubicBezTo>
                  <a:pt x="83" y="31"/>
                  <a:pt x="103" y="58"/>
                  <a:pt x="122" y="92"/>
                </a:cubicBezTo>
                <a:cubicBezTo>
                  <a:pt x="69" y="106"/>
                  <a:pt x="24" y="106"/>
                  <a:pt x="21" y="105"/>
                </a:cubicBezTo>
                <a:cubicBezTo>
                  <a:pt x="28" y="72"/>
                  <a:pt x="51" y="44"/>
                  <a:pt x="81" y="29"/>
                </a:cubicBezTo>
                <a:moveTo>
                  <a:pt x="19" y="128"/>
                </a:moveTo>
                <a:cubicBezTo>
                  <a:pt x="19" y="127"/>
                  <a:pt x="19" y="126"/>
                  <a:pt x="19" y="125"/>
                </a:cubicBezTo>
                <a:cubicBezTo>
                  <a:pt x="21" y="125"/>
                  <a:pt x="75" y="126"/>
                  <a:pt x="131" y="109"/>
                </a:cubicBezTo>
                <a:cubicBezTo>
                  <a:pt x="134" y="115"/>
                  <a:pt x="137" y="121"/>
                  <a:pt x="140" y="128"/>
                </a:cubicBezTo>
                <a:cubicBezTo>
                  <a:pt x="138" y="128"/>
                  <a:pt x="137" y="128"/>
                  <a:pt x="136" y="129"/>
                </a:cubicBezTo>
                <a:cubicBezTo>
                  <a:pt x="77" y="148"/>
                  <a:pt x="47" y="201"/>
                  <a:pt x="47" y="201"/>
                </a:cubicBezTo>
                <a:cubicBezTo>
                  <a:pt x="47" y="201"/>
                  <a:pt x="47" y="201"/>
                  <a:pt x="47" y="201"/>
                </a:cubicBezTo>
                <a:cubicBezTo>
                  <a:pt x="29" y="182"/>
                  <a:pt x="19" y="156"/>
                  <a:pt x="19" y="128"/>
                </a:cubicBezTo>
                <a:moveTo>
                  <a:pt x="128" y="237"/>
                </a:moveTo>
                <a:cubicBezTo>
                  <a:pt x="102" y="237"/>
                  <a:pt x="77" y="228"/>
                  <a:pt x="58" y="212"/>
                </a:cubicBezTo>
                <a:cubicBezTo>
                  <a:pt x="60" y="213"/>
                  <a:pt x="61" y="214"/>
                  <a:pt x="61" y="214"/>
                </a:cubicBezTo>
                <a:cubicBezTo>
                  <a:pt x="61" y="214"/>
                  <a:pt x="82" y="168"/>
                  <a:pt x="147" y="146"/>
                </a:cubicBezTo>
                <a:cubicBezTo>
                  <a:pt x="147" y="146"/>
                  <a:pt x="147" y="146"/>
                  <a:pt x="147" y="146"/>
                </a:cubicBezTo>
                <a:cubicBezTo>
                  <a:pt x="163" y="186"/>
                  <a:pt x="169" y="219"/>
                  <a:pt x="171" y="229"/>
                </a:cubicBezTo>
                <a:cubicBezTo>
                  <a:pt x="158" y="234"/>
                  <a:pt x="143" y="237"/>
                  <a:pt x="128" y="237"/>
                </a:cubicBezTo>
                <a:moveTo>
                  <a:pt x="189" y="219"/>
                </a:moveTo>
                <a:cubicBezTo>
                  <a:pt x="188" y="212"/>
                  <a:pt x="182" y="180"/>
                  <a:pt x="168" y="141"/>
                </a:cubicBezTo>
                <a:cubicBezTo>
                  <a:pt x="203" y="135"/>
                  <a:pt x="234" y="145"/>
                  <a:pt x="236" y="145"/>
                </a:cubicBezTo>
                <a:cubicBezTo>
                  <a:pt x="231" y="176"/>
                  <a:pt x="214" y="202"/>
                  <a:pt x="189" y="219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椭圆 29">
            <a:hlinkClick r:id="rId5"/>
          </p:cNvPr>
          <p:cNvSpPr/>
          <p:nvPr/>
        </p:nvSpPr>
        <p:spPr>
          <a:xfrm>
            <a:off x="3655199" y="3947465"/>
            <a:ext cx="718790" cy="71879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Freeform 23"/>
          <p:cNvSpPr>
            <a:spLocks noEditPoints="1"/>
          </p:cNvSpPr>
          <p:nvPr/>
        </p:nvSpPr>
        <p:spPr bwMode="auto">
          <a:xfrm>
            <a:off x="3807637" y="4175089"/>
            <a:ext cx="413915" cy="263543"/>
          </a:xfrm>
          <a:custGeom>
            <a:avLst/>
            <a:gdLst>
              <a:gd name="T0" fmla="*/ 453441409 w 258"/>
              <a:gd name="T1" fmla="*/ 43326457 h 164"/>
              <a:gd name="T2" fmla="*/ 626180367 w 258"/>
              <a:gd name="T3" fmla="*/ 43326457 h 164"/>
              <a:gd name="T4" fmla="*/ 626180367 w 258"/>
              <a:gd name="T5" fmla="*/ 86654559 h 164"/>
              <a:gd name="T6" fmla="*/ 453441409 w 258"/>
              <a:gd name="T7" fmla="*/ 86654559 h 164"/>
              <a:gd name="T8" fmla="*/ 453441409 w 258"/>
              <a:gd name="T9" fmla="*/ 43326457 h 164"/>
              <a:gd name="T10" fmla="*/ 690957477 w 258"/>
              <a:gd name="T11" fmla="*/ 303288487 h 164"/>
              <a:gd name="T12" fmla="*/ 466936024 w 258"/>
              <a:gd name="T13" fmla="*/ 303288487 h 164"/>
              <a:gd name="T14" fmla="*/ 542510140 w 258"/>
              <a:gd name="T15" fmla="*/ 379110197 h 164"/>
              <a:gd name="T16" fmla="*/ 609986501 w 258"/>
              <a:gd name="T17" fmla="*/ 349323567 h 164"/>
              <a:gd name="T18" fmla="*/ 680162113 w 258"/>
              <a:gd name="T19" fmla="*/ 349323567 h 164"/>
              <a:gd name="T20" fmla="*/ 539810888 w 258"/>
              <a:gd name="T21" fmla="*/ 444100705 h 164"/>
              <a:gd name="T22" fmla="*/ 380566545 w 258"/>
              <a:gd name="T23" fmla="*/ 278917458 h 164"/>
              <a:gd name="T24" fmla="*/ 539810888 w 258"/>
              <a:gd name="T25" fmla="*/ 113732566 h 164"/>
              <a:gd name="T26" fmla="*/ 690957477 w 258"/>
              <a:gd name="T27" fmla="*/ 303288487 h 164"/>
              <a:gd name="T28" fmla="*/ 466936024 w 258"/>
              <a:gd name="T29" fmla="*/ 241006603 h 164"/>
              <a:gd name="T30" fmla="*/ 604587997 w 258"/>
              <a:gd name="T31" fmla="*/ 241006603 h 164"/>
              <a:gd name="T32" fmla="*/ 537111636 w 258"/>
              <a:gd name="T33" fmla="*/ 178723073 h 164"/>
              <a:gd name="T34" fmla="*/ 466936024 w 258"/>
              <a:gd name="T35" fmla="*/ 241006603 h 164"/>
              <a:gd name="T36" fmla="*/ 358974175 w 258"/>
              <a:gd name="T37" fmla="*/ 308704088 h 164"/>
              <a:gd name="T38" fmla="*/ 207827586 w 258"/>
              <a:gd name="T39" fmla="*/ 435976480 h 164"/>
              <a:gd name="T40" fmla="*/ 0 w 258"/>
              <a:gd name="T41" fmla="*/ 435976480 h 164"/>
              <a:gd name="T42" fmla="*/ 0 w 258"/>
              <a:gd name="T43" fmla="*/ 0 h 164"/>
              <a:gd name="T44" fmla="*/ 202429083 w 258"/>
              <a:gd name="T45" fmla="*/ 0 h 164"/>
              <a:gd name="T46" fmla="*/ 340081057 w 258"/>
              <a:gd name="T47" fmla="*/ 111025588 h 164"/>
              <a:gd name="T48" fmla="*/ 280702450 w 258"/>
              <a:gd name="T49" fmla="*/ 200387124 h 164"/>
              <a:gd name="T50" fmla="*/ 358974175 w 258"/>
              <a:gd name="T51" fmla="*/ 308704088 h 164"/>
              <a:gd name="T52" fmla="*/ 175438210 w 258"/>
              <a:gd name="T53" fmla="*/ 73114732 h 164"/>
              <a:gd name="T54" fmla="*/ 86369479 w 258"/>
              <a:gd name="T55" fmla="*/ 73114732 h 164"/>
              <a:gd name="T56" fmla="*/ 86369479 w 258"/>
              <a:gd name="T57" fmla="*/ 173307472 h 164"/>
              <a:gd name="T58" fmla="*/ 180836713 w 258"/>
              <a:gd name="T59" fmla="*/ 173307472 h 164"/>
              <a:gd name="T60" fmla="*/ 240215319 w 258"/>
              <a:gd name="T61" fmla="*/ 121856790 h 164"/>
              <a:gd name="T62" fmla="*/ 175438210 w 258"/>
              <a:gd name="T63" fmla="*/ 73114732 h 164"/>
              <a:gd name="T64" fmla="*/ 188934468 w 258"/>
              <a:gd name="T65" fmla="*/ 238297979 h 164"/>
              <a:gd name="T66" fmla="*/ 86369479 w 258"/>
              <a:gd name="T67" fmla="*/ 238297979 h 164"/>
              <a:gd name="T68" fmla="*/ 86369479 w 258"/>
              <a:gd name="T69" fmla="*/ 357446146 h 164"/>
              <a:gd name="T70" fmla="*/ 186235216 w 258"/>
              <a:gd name="T71" fmla="*/ 357446146 h 164"/>
              <a:gd name="T72" fmla="*/ 256410829 w 258"/>
              <a:gd name="T73" fmla="*/ 300579864 h 164"/>
              <a:gd name="T74" fmla="*/ 188934468 w 258"/>
              <a:gd name="T75" fmla="*/ 238297979 h 1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58" h="164">
                <a:moveTo>
                  <a:pt x="168" y="16"/>
                </a:moveTo>
                <a:cubicBezTo>
                  <a:pt x="232" y="16"/>
                  <a:pt x="232" y="16"/>
                  <a:pt x="232" y="16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168" y="32"/>
                  <a:pt x="168" y="32"/>
                  <a:pt x="168" y="32"/>
                </a:cubicBezTo>
                <a:lnTo>
                  <a:pt x="168" y="16"/>
                </a:lnTo>
                <a:close/>
                <a:moveTo>
                  <a:pt x="256" y="112"/>
                </a:moveTo>
                <a:cubicBezTo>
                  <a:pt x="173" y="112"/>
                  <a:pt x="173" y="112"/>
                  <a:pt x="173" y="112"/>
                </a:cubicBezTo>
                <a:cubicBezTo>
                  <a:pt x="174" y="133"/>
                  <a:pt x="184" y="140"/>
                  <a:pt x="201" y="140"/>
                </a:cubicBezTo>
                <a:cubicBezTo>
                  <a:pt x="214" y="140"/>
                  <a:pt x="224" y="136"/>
                  <a:pt x="226" y="129"/>
                </a:cubicBezTo>
                <a:cubicBezTo>
                  <a:pt x="252" y="129"/>
                  <a:pt x="252" y="129"/>
                  <a:pt x="252" y="129"/>
                </a:cubicBezTo>
                <a:cubicBezTo>
                  <a:pt x="243" y="156"/>
                  <a:pt x="226" y="164"/>
                  <a:pt x="200" y="164"/>
                </a:cubicBezTo>
                <a:cubicBezTo>
                  <a:pt x="164" y="164"/>
                  <a:pt x="141" y="139"/>
                  <a:pt x="141" y="103"/>
                </a:cubicBezTo>
                <a:cubicBezTo>
                  <a:pt x="141" y="68"/>
                  <a:pt x="165" y="42"/>
                  <a:pt x="200" y="42"/>
                </a:cubicBezTo>
                <a:cubicBezTo>
                  <a:pt x="239" y="42"/>
                  <a:pt x="258" y="77"/>
                  <a:pt x="256" y="112"/>
                </a:cubicBezTo>
                <a:moveTo>
                  <a:pt x="173" y="89"/>
                </a:moveTo>
                <a:cubicBezTo>
                  <a:pt x="224" y="89"/>
                  <a:pt x="224" y="89"/>
                  <a:pt x="224" y="89"/>
                </a:cubicBezTo>
                <a:cubicBezTo>
                  <a:pt x="222" y="73"/>
                  <a:pt x="215" y="66"/>
                  <a:pt x="199" y="66"/>
                </a:cubicBezTo>
                <a:cubicBezTo>
                  <a:pt x="179" y="66"/>
                  <a:pt x="173" y="80"/>
                  <a:pt x="173" y="89"/>
                </a:cubicBezTo>
                <a:moveTo>
                  <a:pt x="133" y="114"/>
                </a:moveTo>
                <a:cubicBezTo>
                  <a:pt x="133" y="147"/>
                  <a:pt x="106" y="161"/>
                  <a:pt x="77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0"/>
                  <a:pt x="0" y="0"/>
                  <a:pt x="0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105" y="0"/>
                  <a:pt x="126" y="11"/>
                  <a:pt x="126" y="41"/>
                </a:cubicBezTo>
                <a:cubicBezTo>
                  <a:pt x="126" y="56"/>
                  <a:pt x="118" y="67"/>
                  <a:pt x="104" y="74"/>
                </a:cubicBezTo>
                <a:cubicBezTo>
                  <a:pt x="123" y="80"/>
                  <a:pt x="133" y="95"/>
                  <a:pt x="133" y="114"/>
                </a:cubicBezTo>
                <a:moveTo>
                  <a:pt x="65" y="27"/>
                </a:moveTo>
                <a:cubicBezTo>
                  <a:pt x="32" y="27"/>
                  <a:pt x="32" y="27"/>
                  <a:pt x="32" y="27"/>
                </a:cubicBezTo>
                <a:cubicBezTo>
                  <a:pt x="32" y="64"/>
                  <a:pt x="32" y="64"/>
                  <a:pt x="32" y="64"/>
                </a:cubicBezTo>
                <a:cubicBezTo>
                  <a:pt x="67" y="64"/>
                  <a:pt x="67" y="64"/>
                  <a:pt x="67" y="64"/>
                </a:cubicBezTo>
                <a:cubicBezTo>
                  <a:pt x="80" y="64"/>
                  <a:pt x="89" y="59"/>
                  <a:pt x="89" y="45"/>
                </a:cubicBezTo>
                <a:cubicBezTo>
                  <a:pt x="89" y="30"/>
                  <a:pt x="77" y="27"/>
                  <a:pt x="65" y="27"/>
                </a:cubicBezTo>
                <a:moveTo>
                  <a:pt x="70" y="88"/>
                </a:moveTo>
                <a:cubicBezTo>
                  <a:pt x="32" y="88"/>
                  <a:pt x="32" y="88"/>
                  <a:pt x="32" y="88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69" y="132"/>
                  <a:pt x="69" y="132"/>
                  <a:pt x="69" y="132"/>
                </a:cubicBezTo>
                <a:cubicBezTo>
                  <a:pt x="83" y="132"/>
                  <a:pt x="95" y="128"/>
                  <a:pt x="95" y="111"/>
                </a:cubicBezTo>
                <a:cubicBezTo>
                  <a:pt x="95" y="95"/>
                  <a:pt x="85" y="88"/>
                  <a:pt x="70" y="8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矩形: 圆角 1"/>
          <p:cNvSpPr/>
          <p:nvPr/>
        </p:nvSpPr>
        <p:spPr>
          <a:xfrm>
            <a:off x="1056902" y="2533059"/>
            <a:ext cx="1405076" cy="61588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latin typeface="Century Gothic" panose="020B0502020202020204" pitchFamily="34" charset="0"/>
              </a:rPr>
              <a:t>156</a:t>
            </a:r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40" name="矩形: 圆角 41"/>
          <p:cNvSpPr/>
          <p:nvPr/>
        </p:nvSpPr>
        <p:spPr>
          <a:xfrm>
            <a:off x="2795201" y="2533059"/>
            <a:ext cx="1405076" cy="61588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latin typeface="Century Gothic" panose="020B0502020202020204" pitchFamily="34" charset="0"/>
              </a:rPr>
              <a:t>104K</a:t>
            </a:r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41" name="矩形: 圆角 42"/>
          <p:cNvSpPr/>
          <p:nvPr/>
        </p:nvSpPr>
        <p:spPr>
          <a:xfrm>
            <a:off x="4533502" y="2550518"/>
            <a:ext cx="1405076" cy="61588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latin typeface="Century Gothic" panose="020B0502020202020204" pitchFamily="34" charset="0"/>
              </a:rPr>
              <a:t>365</a:t>
            </a:r>
            <a:endParaRPr lang="zh-CN" altLang="en-US" sz="240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PA_圆角矩形 71"/>
          <p:cNvSpPr/>
          <p:nvPr>
            <p:custDataLst>
              <p:tags r:id="rId1"/>
            </p:custDataLst>
          </p:nvPr>
        </p:nvSpPr>
        <p:spPr>
          <a:xfrm>
            <a:off x="1093238" y="1902048"/>
            <a:ext cx="3069575" cy="3069574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314900" y="1"/>
            <a:ext cx="6877101" cy="6869482"/>
            <a:chOff x="5322206" y="-4182"/>
            <a:chExt cx="6869794" cy="6862182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>
              <a:fillRect/>
            </a:stretch>
          </p:blipFill>
          <p:spPr>
            <a:xfrm>
              <a:off x="8751206" y="3417206"/>
              <a:ext cx="3440794" cy="3440794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>
              <a:fillRect/>
            </a:stretch>
          </p:blipFill>
          <p:spPr>
            <a:xfrm>
              <a:off x="5322206" y="-4182"/>
              <a:ext cx="3440794" cy="344079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8" t="15529" r="29958"/>
            <a:stretch>
              <a:fillRect/>
            </a:stretch>
          </p:blipFill>
          <p:spPr>
            <a:xfrm>
              <a:off x="8763000" y="0"/>
              <a:ext cx="3429000" cy="342900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96" b="6439"/>
            <a:stretch>
              <a:fillRect/>
            </a:stretch>
          </p:blipFill>
          <p:spPr>
            <a:xfrm>
              <a:off x="5336720" y="3436966"/>
              <a:ext cx="3417206" cy="3421034"/>
            </a:xfrm>
            <a:custGeom>
              <a:avLst/>
              <a:gdLst>
                <a:gd name="connsiteX0" fmla="*/ 0 w 6409228"/>
                <a:gd name="connsiteY0" fmla="*/ 0 h 6416407"/>
                <a:gd name="connsiteX1" fmla="*/ 6409228 w 6409228"/>
                <a:gd name="connsiteY1" fmla="*/ 0 h 6416407"/>
                <a:gd name="connsiteX2" fmla="*/ 6409228 w 6409228"/>
                <a:gd name="connsiteY2" fmla="*/ 6416407 h 6416407"/>
                <a:gd name="connsiteX3" fmla="*/ 0 w 6409228"/>
                <a:gd name="connsiteY3" fmla="*/ 6416407 h 6416407"/>
                <a:gd name="connsiteX4" fmla="*/ 0 w 6409228"/>
                <a:gd name="connsiteY4" fmla="*/ 0 h 641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9228" h="6416407">
                  <a:moveTo>
                    <a:pt x="0" y="0"/>
                  </a:moveTo>
                  <a:lnTo>
                    <a:pt x="6409228" y="0"/>
                  </a:lnTo>
                  <a:lnTo>
                    <a:pt x="6409228" y="6416407"/>
                  </a:lnTo>
                  <a:lnTo>
                    <a:pt x="0" y="641640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7" name="文本框 36"/>
          <p:cNvSpPr txBox="1"/>
          <p:nvPr/>
        </p:nvSpPr>
        <p:spPr>
          <a:xfrm>
            <a:off x="1256532" y="3040308"/>
            <a:ext cx="2742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2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914900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3" y="459211"/>
            <a:ext cx="6241347" cy="44546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71" y="2321004"/>
            <a:ext cx="201689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z="13800" dirty="0">
              <a:solidFill>
                <a:srgbClr val="0070C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9857" y="5332452"/>
            <a:ext cx="3974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5068080" y="5459410"/>
            <a:ext cx="620951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2895600"/>
            <a:ext cx="12192000" cy="39624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817760" y="900953"/>
            <a:ext cx="2556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6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05275" y="614514"/>
            <a:ext cx="3981450" cy="16808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1067140" y="4733099"/>
            <a:ext cx="10097771" cy="665197"/>
            <a:chOff x="1067140" y="4866449"/>
            <a:chExt cx="10097771" cy="665197"/>
          </a:xfrm>
        </p:grpSpPr>
        <p:grpSp>
          <p:nvGrpSpPr>
            <p:cNvPr id="23" name="组合 22"/>
            <p:cNvGrpSpPr/>
            <p:nvPr/>
          </p:nvGrpSpPr>
          <p:grpSpPr>
            <a:xfrm>
              <a:off x="1067140" y="4866449"/>
              <a:ext cx="1837986" cy="665197"/>
              <a:chOff x="-4116728" y="583565"/>
              <a:chExt cx="1837986" cy="665197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-4116728" y="583565"/>
                <a:ext cx="1837986" cy="66519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-3903183" y="716107"/>
                <a:ext cx="14108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项目背景</a:t>
                </a:r>
                <a:endParaRPr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132086" y="4866449"/>
              <a:ext cx="1837986" cy="665197"/>
              <a:chOff x="-4116728" y="1396846"/>
              <a:chExt cx="1837986" cy="665197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-4116728" y="1396846"/>
                <a:ext cx="1837986" cy="66519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-3903183" y="1529388"/>
                <a:ext cx="14108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项目介绍</a:t>
                </a:r>
                <a:endParaRPr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5197032" y="4866449"/>
              <a:ext cx="1837986" cy="665197"/>
              <a:chOff x="-4116728" y="2210127"/>
              <a:chExt cx="1837986" cy="665197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-4116728" y="2210127"/>
                <a:ext cx="1837986" cy="66519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-3903183" y="2342669"/>
                <a:ext cx="14108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项目分析</a:t>
                </a:r>
                <a:endParaRPr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7261978" y="4866449"/>
              <a:ext cx="1837986" cy="665197"/>
              <a:chOff x="-4116728" y="3023408"/>
              <a:chExt cx="1837986" cy="665197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-4116728" y="3023408"/>
                <a:ext cx="1837986" cy="66519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-3903183" y="3155950"/>
                <a:ext cx="14108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未来发展</a:t>
                </a:r>
                <a:endParaRPr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9326925" y="4866449"/>
              <a:ext cx="1837986" cy="665197"/>
              <a:chOff x="-4116728" y="3836687"/>
              <a:chExt cx="1837986" cy="665197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-4116728" y="3836687"/>
                <a:ext cx="1837986" cy="66519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-3903183" y="3969229"/>
                <a:ext cx="14108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投资回报</a:t>
                </a:r>
                <a:endParaRPr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9" name="文本框 28"/>
          <p:cNvSpPr txBox="1"/>
          <p:nvPr/>
        </p:nvSpPr>
        <p:spPr>
          <a:xfrm>
            <a:off x="1670274" y="395179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60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49188" y="3951794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60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89666" y="3951794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60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893048" y="395179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60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923327" y="395179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sz="60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" y="0"/>
            <a:ext cx="12191999" cy="6858594"/>
            <a:chOff x="1" y="0"/>
            <a:chExt cx="12191999" cy="685859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07157" y="0"/>
              <a:ext cx="10284843" cy="685859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/>
            <a:srcRect r="59224"/>
            <a:stretch>
              <a:fillRect/>
            </a:stretch>
          </p:blipFill>
          <p:spPr>
            <a:xfrm>
              <a:off x="1" y="0"/>
              <a:ext cx="6100916" cy="6858594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66278" y="2650597"/>
            <a:ext cx="5520120" cy="2089281"/>
            <a:chOff x="702880" y="3193596"/>
            <a:chExt cx="5520120" cy="2089281"/>
          </a:xfrm>
        </p:grpSpPr>
        <p:sp>
          <p:nvSpPr>
            <p:cNvPr id="31" name="文本框 30"/>
            <p:cNvSpPr txBox="1"/>
            <p:nvPr/>
          </p:nvSpPr>
          <p:spPr>
            <a:xfrm>
              <a:off x="702880" y="3429000"/>
              <a:ext cx="3382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投资回报</a:t>
              </a:r>
              <a:endParaRPr lang="zh-CN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35201" y="4259997"/>
              <a:ext cx="33501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400" dirty="0" smtClean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PROJECT BACKGROUND</a:t>
              </a:r>
              <a:endParaRPr lang="zh-CN" altLang="en-US" sz="1400" dirty="0"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33" name="矩形 47"/>
            <p:cNvSpPr>
              <a:spLocks noChangeArrowheads="1"/>
            </p:cNvSpPr>
            <p:nvPr/>
          </p:nvSpPr>
          <p:spPr bwMode="auto">
            <a:xfrm>
              <a:off x="735201" y="4730040"/>
              <a:ext cx="5487799" cy="55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 lIns="72002" tIns="36001" rIns="72002" bIns="36001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395"/>
                </a:spcAft>
                <a:buNone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右键点击图片选择设置图片格式可直接替换图片。您可以点击文字框输入您的描述说明，或者通过复制粘贴，在此录入您的描述说明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859064" y="3193596"/>
              <a:ext cx="8255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1567259" y="3871674"/>
            <a:ext cx="9057715" cy="134335"/>
          </a:xfrm>
          <a:prstGeom prst="rightArrow">
            <a:avLst>
              <a:gd name="adj1" fmla="val 45974"/>
              <a:gd name="adj2" fmla="val 6981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74" tIns="35286" rIns="70574" bIns="35286"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67260" y="2531393"/>
            <a:ext cx="1607250" cy="12056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208406" y="2262396"/>
            <a:ext cx="723262" cy="723371"/>
          </a:xfrm>
          <a:prstGeom prst="ellipse">
            <a:avLst/>
          </a:prstGeom>
          <a:solidFill>
            <a:srgbClr val="F4F4F4"/>
          </a:solidFill>
          <a:ln w="38100">
            <a:solidFill>
              <a:srgbClr val="006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74" tIns="35286" rIns="70574" bIns="35286" rtlCol="0" anchor="ctr"/>
          <a:lstStyle/>
          <a:p>
            <a:pPr algn="ctr"/>
            <a:r>
              <a:rPr lang="en-US" altLang="zh-CN" sz="240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40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92493" y="2531393"/>
            <a:ext cx="1607250" cy="12056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933641" y="2262396"/>
            <a:ext cx="723262" cy="723371"/>
          </a:xfrm>
          <a:prstGeom prst="ellipse">
            <a:avLst/>
          </a:prstGeom>
          <a:solidFill>
            <a:srgbClr val="F4F4F4"/>
          </a:solidFill>
          <a:ln w="38100">
            <a:solidFill>
              <a:srgbClr val="006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74" tIns="35286" rIns="70574" bIns="35286" rtlCol="0" anchor="ctr"/>
          <a:lstStyle/>
          <a:p>
            <a:pPr algn="ctr"/>
            <a:r>
              <a:rPr lang="en-US" altLang="zh-CN" sz="24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40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017725" y="2531393"/>
            <a:ext cx="1607250" cy="12056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658874" y="2262396"/>
            <a:ext cx="723262" cy="723371"/>
          </a:xfrm>
          <a:prstGeom prst="ellipse">
            <a:avLst/>
          </a:prstGeom>
          <a:solidFill>
            <a:srgbClr val="F4F4F4"/>
          </a:solidFill>
          <a:ln w="38100">
            <a:solidFill>
              <a:srgbClr val="006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74" tIns="35286" rIns="70574" bIns="35286" rtlCol="0" anchor="ctr"/>
          <a:lstStyle/>
          <a:p>
            <a:pPr algn="ctr"/>
            <a:r>
              <a:rPr lang="en-US" altLang="zh-CN" sz="24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40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02377" y="3054709"/>
            <a:ext cx="1537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359146" y="3054709"/>
            <a:ext cx="1537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052842" y="3054709"/>
            <a:ext cx="1537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54"/>
          <p:cNvSpPr txBox="1"/>
          <p:nvPr/>
        </p:nvSpPr>
        <p:spPr>
          <a:xfrm>
            <a:off x="1051366" y="4185029"/>
            <a:ext cx="263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22" name="TextBox 54"/>
          <p:cNvSpPr txBox="1"/>
          <p:nvPr/>
        </p:nvSpPr>
        <p:spPr>
          <a:xfrm>
            <a:off x="4776483" y="4185029"/>
            <a:ext cx="263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23" name="TextBox 54"/>
          <p:cNvSpPr txBox="1"/>
          <p:nvPr/>
        </p:nvSpPr>
        <p:spPr>
          <a:xfrm>
            <a:off x="8501600" y="4185029"/>
            <a:ext cx="263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15529" r="29958"/>
          <a:stretch>
            <a:fillRect/>
          </a:stretch>
        </p:blipFill>
        <p:spPr>
          <a:xfrm>
            <a:off x="1025680" y="2153107"/>
            <a:ext cx="3432647" cy="34326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933950" y="1678801"/>
            <a:ext cx="6207221" cy="3959999"/>
            <a:chOff x="5905500" y="1602601"/>
            <a:chExt cx="5235671" cy="3959999"/>
          </a:xfrm>
        </p:grpSpPr>
        <p:sp>
          <p:nvSpPr>
            <p:cNvPr id="18" name="矩形 17"/>
            <p:cNvSpPr/>
            <p:nvPr/>
          </p:nvSpPr>
          <p:spPr>
            <a:xfrm>
              <a:off x="7650723" y="2278631"/>
              <a:ext cx="1745224" cy="3283969"/>
            </a:xfrm>
            <a:prstGeom prst="rect">
              <a:avLst/>
            </a:prstGeom>
            <a:solidFill>
              <a:srgbClr val="07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8163780" y="2724642"/>
              <a:ext cx="808555" cy="601547"/>
              <a:chOff x="6233338" y="4924592"/>
              <a:chExt cx="808555" cy="601547"/>
            </a:xfrm>
            <a:solidFill>
              <a:schemeClr val="bg1"/>
            </a:solidFill>
          </p:grpSpPr>
          <p:sp>
            <p:nvSpPr>
              <p:cNvPr id="25" name="Freeform 389"/>
              <p:cNvSpPr>
                <a:spLocks noEditPoints="1"/>
              </p:cNvSpPr>
              <p:nvPr/>
            </p:nvSpPr>
            <p:spPr bwMode="auto">
              <a:xfrm>
                <a:off x="6795936" y="5282347"/>
                <a:ext cx="245957" cy="243792"/>
              </a:xfrm>
              <a:custGeom>
                <a:avLst/>
                <a:gdLst>
                  <a:gd name="T0" fmla="*/ 128 w 144"/>
                  <a:gd name="T1" fmla="*/ 65 h 143"/>
                  <a:gd name="T2" fmla="*/ 144 w 144"/>
                  <a:gd name="T3" fmla="*/ 57 h 143"/>
                  <a:gd name="T4" fmla="*/ 139 w 144"/>
                  <a:gd name="T5" fmla="*/ 43 h 143"/>
                  <a:gd name="T6" fmla="*/ 121 w 144"/>
                  <a:gd name="T7" fmla="*/ 45 h 143"/>
                  <a:gd name="T8" fmla="*/ 115 w 144"/>
                  <a:gd name="T9" fmla="*/ 35 h 143"/>
                  <a:gd name="T10" fmla="*/ 121 w 144"/>
                  <a:gd name="T11" fmla="*/ 18 h 143"/>
                  <a:gd name="T12" fmla="*/ 111 w 144"/>
                  <a:gd name="T13" fmla="*/ 10 h 143"/>
                  <a:gd name="T14" fmla="*/ 97 w 144"/>
                  <a:gd name="T15" fmla="*/ 23 h 143"/>
                  <a:gd name="T16" fmla="*/ 85 w 144"/>
                  <a:gd name="T17" fmla="*/ 19 h 143"/>
                  <a:gd name="T18" fmla="*/ 80 w 144"/>
                  <a:gd name="T19" fmla="*/ 0 h 143"/>
                  <a:gd name="T20" fmla="*/ 65 w 144"/>
                  <a:gd name="T21" fmla="*/ 0 h 143"/>
                  <a:gd name="T22" fmla="*/ 60 w 144"/>
                  <a:gd name="T23" fmla="*/ 19 h 143"/>
                  <a:gd name="T24" fmla="*/ 47 w 144"/>
                  <a:gd name="T25" fmla="*/ 21 h 143"/>
                  <a:gd name="T26" fmla="*/ 34 w 144"/>
                  <a:gd name="T27" fmla="*/ 10 h 143"/>
                  <a:gd name="T28" fmla="*/ 23 w 144"/>
                  <a:gd name="T29" fmla="*/ 19 h 143"/>
                  <a:gd name="T30" fmla="*/ 29 w 144"/>
                  <a:gd name="T31" fmla="*/ 36 h 143"/>
                  <a:gd name="T32" fmla="*/ 24 w 144"/>
                  <a:gd name="T33" fmla="*/ 43 h 143"/>
                  <a:gd name="T34" fmla="*/ 4 w 144"/>
                  <a:gd name="T35" fmla="*/ 43 h 143"/>
                  <a:gd name="T36" fmla="*/ 0 w 144"/>
                  <a:gd name="T37" fmla="*/ 54 h 143"/>
                  <a:gd name="T38" fmla="*/ 17 w 144"/>
                  <a:gd name="T39" fmla="*/ 64 h 143"/>
                  <a:gd name="T40" fmla="*/ 16 w 144"/>
                  <a:gd name="T41" fmla="*/ 76 h 143"/>
                  <a:gd name="T42" fmla="*/ 0 w 144"/>
                  <a:gd name="T43" fmla="*/ 87 h 143"/>
                  <a:gd name="T44" fmla="*/ 5 w 144"/>
                  <a:gd name="T45" fmla="*/ 100 h 143"/>
                  <a:gd name="T46" fmla="*/ 23 w 144"/>
                  <a:gd name="T47" fmla="*/ 98 h 143"/>
                  <a:gd name="T48" fmla="*/ 29 w 144"/>
                  <a:gd name="T49" fmla="*/ 108 h 143"/>
                  <a:gd name="T50" fmla="*/ 23 w 144"/>
                  <a:gd name="T51" fmla="*/ 125 h 143"/>
                  <a:gd name="T52" fmla="*/ 34 w 144"/>
                  <a:gd name="T53" fmla="*/ 133 h 143"/>
                  <a:gd name="T54" fmla="*/ 49 w 144"/>
                  <a:gd name="T55" fmla="*/ 122 h 143"/>
                  <a:gd name="T56" fmla="*/ 60 w 144"/>
                  <a:gd name="T57" fmla="*/ 126 h 143"/>
                  <a:gd name="T58" fmla="*/ 65 w 144"/>
                  <a:gd name="T59" fmla="*/ 143 h 143"/>
                  <a:gd name="T60" fmla="*/ 78 w 144"/>
                  <a:gd name="T61" fmla="*/ 143 h 143"/>
                  <a:gd name="T62" fmla="*/ 83 w 144"/>
                  <a:gd name="T63" fmla="*/ 125 h 143"/>
                  <a:gd name="T64" fmla="*/ 97 w 144"/>
                  <a:gd name="T65" fmla="*/ 122 h 143"/>
                  <a:gd name="T66" fmla="*/ 109 w 144"/>
                  <a:gd name="T67" fmla="*/ 133 h 143"/>
                  <a:gd name="T68" fmla="*/ 120 w 144"/>
                  <a:gd name="T69" fmla="*/ 125 h 143"/>
                  <a:gd name="T70" fmla="*/ 114 w 144"/>
                  <a:gd name="T71" fmla="*/ 108 h 143"/>
                  <a:gd name="T72" fmla="*/ 121 w 144"/>
                  <a:gd name="T73" fmla="*/ 100 h 143"/>
                  <a:gd name="T74" fmla="*/ 140 w 144"/>
                  <a:gd name="T75" fmla="*/ 100 h 143"/>
                  <a:gd name="T76" fmla="*/ 144 w 144"/>
                  <a:gd name="T77" fmla="*/ 87 h 143"/>
                  <a:gd name="T78" fmla="*/ 128 w 144"/>
                  <a:gd name="T79" fmla="*/ 78 h 143"/>
                  <a:gd name="T80" fmla="*/ 128 w 144"/>
                  <a:gd name="T81" fmla="*/ 65 h 143"/>
                  <a:gd name="T82" fmla="*/ 72 w 144"/>
                  <a:gd name="T83" fmla="*/ 101 h 143"/>
                  <a:gd name="T84" fmla="*/ 43 w 144"/>
                  <a:gd name="T85" fmla="*/ 72 h 143"/>
                  <a:gd name="T86" fmla="*/ 72 w 144"/>
                  <a:gd name="T87" fmla="*/ 43 h 143"/>
                  <a:gd name="T88" fmla="*/ 101 w 144"/>
                  <a:gd name="T89" fmla="*/ 72 h 143"/>
                  <a:gd name="T90" fmla="*/ 72 w 144"/>
                  <a:gd name="T91" fmla="*/ 10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143">
                    <a:moveTo>
                      <a:pt x="128" y="65"/>
                    </a:moveTo>
                    <a:cubicBezTo>
                      <a:pt x="144" y="57"/>
                      <a:pt x="144" y="57"/>
                      <a:pt x="144" y="57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121" y="45"/>
                      <a:pt x="121" y="45"/>
                      <a:pt x="121" y="45"/>
                    </a:cubicBezTo>
                    <a:cubicBezTo>
                      <a:pt x="115" y="35"/>
                      <a:pt x="115" y="35"/>
                      <a:pt x="115" y="35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34" y="133"/>
                      <a:pt x="34" y="133"/>
                      <a:pt x="34" y="133"/>
                    </a:cubicBezTo>
                    <a:cubicBezTo>
                      <a:pt x="49" y="122"/>
                      <a:pt x="49" y="122"/>
                      <a:pt x="49" y="122"/>
                    </a:cubicBezTo>
                    <a:cubicBezTo>
                      <a:pt x="60" y="126"/>
                      <a:pt x="60" y="126"/>
                      <a:pt x="60" y="126"/>
                    </a:cubicBezTo>
                    <a:cubicBezTo>
                      <a:pt x="65" y="143"/>
                      <a:pt x="65" y="143"/>
                      <a:pt x="65" y="143"/>
                    </a:cubicBezTo>
                    <a:cubicBezTo>
                      <a:pt x="78" y="143"/>
                      <a:pt x="78" y="143"/>
                      <a:pt x="78" y="143"/>
                    </a:cubicBezTo>
                    <a:cubicBezTo>
                      <a:pt x="83" y="125"/>
                      <a:pt x="83" y="125"/>
                      <a:pt x="83" y="125"/>
                    </a:cubicBezTo>
                    <a:cubicBezTo>
                      <a:pt x="97" y="122"/>
                      <a:pt x="97" y="122"/>
                      <a:pt x="97" y="122"/>
                    </a:cubicBezTo>
                    <a:cubicBezTo>
                      <a:pt x="109" y="133"/>
                      <a:pt x="109" y="133"/>
                      <a:pt x="109" y="133"/>
                    </a:cubicBezTo>
                    <a:cubicBezTo>
                      <a:pt x="120" y="125"/>
                      <a:pt x="120" y="125"/>
                      <a:pt x="120" y="125"/>
                    </a:cubicBezTo>
                    <a:cubicBezTo>
                      <a:pt x="114" y="108"/>
                      <a:pt x="114" y="108"/>
                      <a:pt x="114" y="108"/>
                    </a:cubicBezTo>
                    <a:cubicBezTo>
                      <a:pt x="121" y="100"/>
                      <a:pt x="121" y="100"/>
                      <a:pt x="121" y="100"/>
                    </a:cubicBezTo>
                    <a:cubicBezTo>
                      <a:pt x="140" y="100"/>
                      <a:pt x="140" y="100"/>
                      <a:pt x="140" y="100"/>
                    </a:cubicBezTo>
                    <a:cubicBezTo>
                      <a:pt x="144" y="87"/>
                      <a:pt x="144" y="87"/>
                      <a:pt x="144" y="87"/>
                    </a:cubicBezTo>
                    <a:cubicBezTo>
                      <a:pt x="128" y="78"/>
                      <a:pt x="128" y="78"/>
                      <a:pt x="128" y="78"/>
                    </a:cubicBezTo>
                    <a:lnTo>
                      <a:pt x="128" y="65"/>
                    </a:lnTo>
                    <a:close/>
                    <a:moveTo>
                      <a:pt x="72" y="101"/>
                    </a:moveTo>
                    <a:cubicBezTo>
                      <a:pt x="56" y="101"/>
                      <a:pt x="43" y="88"/>
                      <a:pt x="43" y="72"/>
                    </a:cubicBezTo>
                    <a:cubicBezTo>
                      <a:pt x="43" y="56"/>
                      <a:pt x="56" y="43"/>
                      <a:pt x="72" y="43"/>
                    </a:cubicBezTo>
                    <a:cubicBezTo>
                      <a:pt x="88" y="43"/>
                      <a:pt x="101" y="56"/>
                      <a:pt x="101" y="72"/>
                    </a:cubicBezTo>
                    <a:cubicBezTo>
                      <a:pt x="101" y="88"/>
                      <a:pt x="88" y="101"/>
                      <a:pt x="72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390"/>
              <p:cNvSpPr>
                <a:spLocks noEditPoints="1"/>
              </p:cNvSpPr>
              <p:nvPr/>
            </p:nvSpPr>
            <p:spPr bwMode="auto">
              <a:xfrm>
                <a:off x="6875998" y="5362409"/>
                <a:ext cx="85832" cy="83668"/>
              </a:xfrm>
              <a:custGeom>
                <a:avLst/>
                <a:gdLst>
                  <a:gd name="T0" fmla="*/ 25 w 50"/>
                  <a:gd name="T1" fmla="*/ 0 h 49"/>
                  <a:gd name="T2" fmla="*/ 0 w 50"/>
                  <a:gd name="T3" fmla="*/ 25 h 49"/>
                  <a:gd name="T4" fmla="*/ 25 w 50"/>
                  <a:gd name="T5" fmla="*/ 49 h 49"/>
                  <a:gd name="T6" fmla="*/ 50 w 50"/>
                  <a:gd name="T7" fmla="*/ 25 h 49"/>
                  <a:gd name="T8" fmla="*/ 25 w 50"/>
                  <a:gd name="T9" fmla="*/ 0 h 49"/>
                  <a:gd name="T10" fmla="*/ 25 w 50"/>
                  <a:gd name="T11" fmla="*/ 43 h 49"/>
                  <a:gd name="T12" fmla="*/ 6 w 50"/>
                  <a:gd name="T13" fmla="*/ 25 h 49"/>
                  <a:gd name="T14" fmla="*/ 25 w 50"/>
                  <a:gd name="T15" fmla="*/ 6 h 49"/>
                  <a:gd name="T16" fmla="*/ 44 w 50"/>
                  <a:gd name="T17" fmla="*/ 25 h 49"/>
                  <a:gd name="T18" fmla="*/ 25 w 50"/>
                  <a:gd name="T19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49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9" y="49"/>
                      <a:pt x="50" y="38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  <a:moveTo>
                      <a:pt x="25" y="43"/>
                    </a:moveTo>
                    <a:cubicBezTo>
                      <a:pt x="15" y="43"/>
                      <a:pt x="6" y="35"/>
                      <a:pt x="6" y="25"/>
                    </a:cubicBezTo>
                    <a:cubicBezTo>
                      <a:pt x="6" y="14"/>
                      <a:pt x="15" y="6"/>
                      <a:pt x="25" y="6"/>
                    </a:cubicBezTo>
                    <a:cubicBezTo>
                      <a:pt x="35" y="6"/>
                      <a:pt x="44" y="14"/>
                      <a:pt x="44" y="25"/>
                    </a:cubicBezTo>
                    <a:cubicBezTo>
                      <a:pt x="44" y="35"/>
                      <a:pt x="35" y="43"/>
                      <a:pt x="2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391"/>
              <p:cNvSpPr>
                <a:spLocks noEditPoints="1"/>
              </p:cNvSpPr>
              <p:nvPr/>
            </p:nvSpPr>
            <p:spPr bwMode="auto">
              <a:xfrm>
                <a:off x="6233338" y="4924592"/>
                <a:ext cx="598662" cy="595056"/>
              </a:xfrm>
              <a:custGeom>
                <a:avLst/>
                <a:gdLst>
                  <a:gd name="T0" fmla="*/ 341 w 351"/>
                  <a:gd name="T1" fmla="*/ 243 h 349"/>
                  <a:gd name="T2" fmla="*/ 351 w 351"/>
                  <a:gd name="T3" fmla="*/ 213 h 349"/>
                  <a:gd name="T4" fmla="*/ 313 w 351"/>
                  <a:gd name="T5" fmla="*/ 189 h 349"/>
                  <a:gd name="T6" fmla="*/ 313 w 351"/>
                  <a:gd name="T7" fmla="*/ 159 h 349"/>
                  <a:gd name="T8" fmla="*/ 351 w 351"/>
                  <a:gd name="T9" fmla="*/ 137 h 349"/>
                  <a:gd name="T10" fmla="*/ 339 w 351"/>
                  <a:gd name="T11" fmla="*/ 106 h 349"/>
                  <a:gd name="T12" fmla="*/ 295 w 351"/>
                  <a:gd name="T13" fmla="*/ 109 h 349"/>
                  <a:gd name="T14" fmla="*/ 280 w 351"/>
                  <a:gd name="T15" fmla="*/ 86 h 349"/>
                  <a:gd name="T16" fmla="*/ 295 w 351"/>
                  <a:gd name="T17" fmla="*/ 42 h 349"/>
                  <a:gd name="T18" fmla="*/ 270 w 351"/>
                  <a:gd name="T19" fmla="*/ 23 h 349"/>
                  <a:gd name="T20" fmla="*/ 236 w 351"/>
                  <a:gd name="T21" fmla="*/ 55 h 349"/>
                  <a:gd name="T22" fmla="*/ 206 w 351"/>
                  <a:gd name="T23" fmla="*/ 47 h 349"/>
                  <a:gd name="T24" fmla="*/ 194 w 351"/>
                  <a:gd name="T25" fmla="*/ 0 h 349"/>
                  <a:gd name="T26" fmla="*/ 159 w 351"/>
                  <a:gd name="T27" fmla="*/ 0 h 349"/>
                  <a:gd name="T28" fmla="*/ 147 w 351"/>
                  <a:gd name="T29" fmla="*/ 46 h 349"/>
                  <a:gd name="T30" fmla="*/ 115 w 351"/>
                  <a:gd name="T31" fmla="*/ 51 h 349"/>
                  <a:gd name="T32" fmla="*/ 84 w 351"/>
                  <a:gd name="T33" fmla="*/ 23 h 349"/>
                  <a:gd name="T34" fmla="*/ 55 w 351"/>
                  <a:gd name="T35" fmla="*/ 47 h 349"/>
                  <a:gd name="T36" fmla="*/ 71 w 351"/>
                  <a:gd name="T37" fmla="*/ 87 h 349"/>
                  <a:gd name="T38" fmla="*/ 57 w 351"/>
                  <a:gd name="T39" fmla="*/ 106 h 349"/>
                  <a:gd name="T40" fmla="*/ 10 w 351"/>
                  <a:gd name="T41" fmla="*/ 104 h 349"/>
                  <a:gd name="T42" fmla="*/ 0 w 351"/>
                  <a:gd name="T43" fmla="*/ 132 h 349"/>
                  <a:gd name="T44" fmla="*/ 41 w 351"/>
                  <a:gd name="T45" fmla="*/ 156 h 349"/>
                  <a:gd name="T46" fmla="*/ 38 w 351"/>
                  <a:gd name="T47" fmla="*/ 186 h 349"/>
                  <a:gd name="T48" fmla="*/ 0 w 351"/>
                  <a:gd name="T49" fmla="*/ 211 h 349"/>
                  <a:gd name="T50" fmla="*/ 12 w 351"/>
                  <a:gd name="T51" fmla="*/ 244 h 349"/>
                  <a:gd name="T52" fmla="*/ 55 w 351"/>
                  <a:gd name="T53" fmla="*/ 239 h 349"/>
                  <a:gd name="T54" fmla="*/ 69 w 351"/>
                  <a:gd name="T55" fmla="*/ 264 h 349"/>
                  <a:gd name="T56" fmla="*/ 55 w 351"/>
                  <a:gd name="T57" fmla="*/ 304 h 349"/>
                  <a:gd name="T58" fmla="*/ 84 w 351"/>
                  <a:gd name="T59" fmla="*/ 324 h 349"/>
                  <a:gd name="T60" fmla="*/ 119 w 351"/>
                  <a:gd name="T61" fmla="*/ 296 h 349"/>
                  <a:gd name="T62" fmla="*/ 146 w 351"/>
                  <a:gd name="T63" fmla="*/ 307 h 349"/>
                  <a:gd name="T64" fmla="*/ 158 w 351"/>
                  <a:gd name="T65" fmla="*/ 349 h 349"/>
                  <a:gd name="T66" fmla="*/ 190 w 351"/>
                  <a:gd name="T67" fmla="*/ 349 h 349"/>
                  <a:gd name="T68" fmla="*/ 202 w 351"/>
                  <a:gd name="T69" fmla="*/ 305 h 349"/>
                  <a:gd name="T70" fmla="*/ 236 w 351"/>
                  <a:gd name="T71" fmla="*/ 297 h 349"/>
                  <a:gd name="T72" fmla="*/ 266 w 351"/>
                  <a:gd name="T73" fmla="*/ 324 h 349"/>
                  <a:gd name="T74" fmla="*/ 293 w 351"/>
                  <a:gd name="T75" fmla="*/ 306 h 349"/>
                  <a:gd name="T76" fmla="*/ 277 w 351"/>
                  <a:gd name="T77" fmla="*/ 265 h 349"/>
                  <a:gd name="T78" fmla="*/ 296 w 351"/>
                  <a:gd name="T79" fmla="*/ 243 h 349"/>
                  <a:gd name="T80" fmla="*/ 341 w 351"/>
                  <a:gd name="T81" fmla="*/ 243 h 349"/>
                  <a:gd name="T82" fmla="*/ 175 w 351"/>
                  <a:gd name="T83" fmla="*/ 246 h 349"/>
                  <a:gd name="T84" fmla="*/ 104 w 351"/>
                  <a:gd name="T85" fmla="*/ 175 h 349"/>
                  <a:gd name="T86" fmla="*/ 175 w 351"/>
                  <a:gd name="T87" fmla="*/ 103 h 349"/>
                  <a:gd name="T88" fmla="*/ 247 w 351"/>
                  <a:gd name="T89" fmla="*/ 175 h 349"/>
                  <a:gd name="T90" fmla="*/ 175 w 351"/>
                  <a:gd name="T91" fmla="*/ 24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1" h="349">
                    <a:moveTo>
                      <a:pt x="341" y="243"/>
                    </a:moveTo>
                    <a:cubicBezTo>
                      <a:pt x="351" y="213"/>
                      <a:pt x="351" y="213"/>
                      <a:pt x="351" y="213"/>
                    </a:cubicBezTo>
                    <a:cubicBezTo>
                      <a:pt x="313" y="189"/>
                      <a:pt x="313" y="189"/>
                      <a:pt x="313" y="189"/>
                    </a:cubicBezTo>
                    <a:cubicBezTo>
                      <a:pt x="313" y="159"/>
                      <a:pt x="313" y="159"/>
                      <a:pt x="313" y="159"/>
                    </a:cubicBezTo>
                    <a:cubicBezTo>
                      <a:pt x="351" y="137"/>
                      <a:pt x="351" y="137"/>
                      <a:pt x="351" y="137"/>
                    </a:cubicBezTo>
                    <a:cubicBezTo>
                      <a:pt x="339" y="106"/>
                      <a:pt x="339" y="106"/>
                      <a:pt x="339" y="106"/>
                    </a:cubicBezTo>
                    <a:cubicBezTo>
                      <a:pt x="295" y="109"/>
                      <a:pt x="295" y="109"/>
                      <a:pt x="295" y="109"/>
                    </a:cubicBezTo>
                    <a:cubicBezTo>
                      <a:pt x="280" y="86"/>
                      <a:pt x="280" y="86"/>
                      <a:pt x="280" y="86"/>
                    </a:cubicBezTo>
                    <a:cubicBezTo>
                      <a:pt x="295" y="42"/>
                      <a:pt x="295" y="42"/>
                      <a:pt x="295" y="42"/>
                    </a:cubicBezTo>
                    <a:cubicBezTo>
                      <a:pt x="270" y="23"/>
                      <a:pt x="270" y="23"/>
                      <a:pt x="270" y="23"/>
                    </a:cubicBezTo>
                    <a:cubicBezTo>
                      <a:pt x="236" y="55"/>
                      <a:pt x="236" y="55"/>
                      <a:pt x="236" y="55"/>
                    </a:cubicBezTo>
                    <a:cubicBezTo>
                      <a:pt x="206" y="47"/>
                      <a:pt x="206" y="47"/>
                      <a:pt x="206" y="47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147" y="46"/>
                      <a:pt x="147" y="46"/>
                      <a:pt x="147" y="46"/>
                    </a:cubicBezTo>
                    <a:cubicBezTo>
                      <a:pt x="115" y="51"/>
                      <a:pt x="115" y="51"/>
                      <a:pt x="115" y="51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71" y="87"/>
                      <a:pt x="71" y="87"/>
                      <a:pt x="71" y="87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38" y="186"/>
                      <a:pt x="38" y="186"/>
                      <a:pt x="38" y="186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55" y="239"/>
                      <a:pt x="55" y="239"/>
                      <a:pt x="55" y="239"/>
                    </a:cubicBezTo>
                    <a:cubicBezTo>
                      <a:pt x="69" y="264"/>
                      <a:pt x="69" y="264"/>
                      <a:pt x="69" y="264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84" y="324"/>
                      <a:pt x="84" y="324"/>
                      <a:pt x="84" y="324"/>
                    </a:cubicBezTo>
                    <a:cubicBezTo>
                      <a:pt x="119" y="296"/>
                      <a:pt x="119" y="296"/>
                      <a:pt x="119" y="296"/>
                    </a:cubicBezTo>
                    <a:cubicBezTo>
                      <a:pt x="146" y="307"/>
                      <a:pt x="146" y="307"/>
                      <a:pt x="146" y="307"/>
                    </a:cubicBezTo>
                    <a:cubicBezTo>
                      <a:pt x="158" y="349"/>
                      <a:pt x="158" y="349"/>
                      <a:pt x="158" y="349"/>
                    </a:cubicBezTo>
                    <a:cubicBezTo>
                      <a:pt x="190" y="349"/>
                      <a:pt x="190" y="349"/>
                      <a:pt x="190" y="349"/>
                    </a:cubicBezTo>
                    <a:cubicBezTo>
                      <a:pt x="202" y="305"/>
                      <a:pt x="202" y="305"/>
                      <a:pt x="202" y="305"/>
                    </a:cubicBezTo>
                    <a:cubicBezTo>
                      <a:pt x="236" y="297"/>
                      <a:pt x="236" y="297"/>
                      <a:pt x="236" y="297"/>
                    </a:cubicBezTo>
                    <a:cubicBezTo>
                      <a:pt x="266" y="324"/>
                      <a:pt x="266" y="324"/>
                      <a:pt x="266" y="324"/>
                    </a:cubicBezTo>
                    <a:cubicBezTo>
                      <a:pt x="293" y="306"/>
                      <a:pt x="293" y="306"/>
                      <a:pt x="293" y="306"/>
                    </a:cubicBezTo>
                    <a:cubicBezTo>
                      <a:pt x="277" y="265"/>
                      <a:pt x="277" y="265"/>
                      <a:pt x="277" y="265"/>
                    </a:cubicBezTo>
                    <a:cubicBezTo>
                      <a:pt x="296" y="243"/>
                      <a:pt x="296" y="243"/>
                      <a:pt x="296" y="243"/>
                    </a:cubicBezTo>
                    <a:lnTo>
                      <a:pt x="341" y="243"/>
                    </a:lnTo>
                    <a:close/>
                    <a:moveTo>
                      <a:pt x="175" y="246"/>
                    </a:moveTo>
                    <a:cubicBezTo>
                      <a:pt x="136" y="246"/>
                      <a:pt x="104" y="214"/>
                      <a:pt x="104" y="175"/>
                    </a:cubicBezTo>
                    <a:cubicBezTo>
                      <a:pt x="104" y="135"/>
                      <a:pt x="136" y="103"/>
                      <a:pt x="175" y="103"/>
                    </a:cubicBezTo>
                    <a:cubicBezTo>
                      <a:pt x="215" y="103"/>
                      <a:pt x="247" y="135"/>
                      <a:pt x="247" y="175"/>
                    </a:cubicBezTo>
                    <a:cubicBezTo>
                      <a:pt x="247" y="214"/>
                      <a:pt x="215" y="246"/>
                      <a:pt x="175" y="2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392"/>
              <p:cNvSpPr>
                <a:spLocks noEditPoints="1"/>
              </p:cNvSpPr>
              <p:nvPr/>
            </p:nvSpPr>
            <p:spPr bwMode="auto">
              <a:xfrm>
                <a:off x="6429526" y="5118616"/>
                <a:ext cx="206286" cy="206286"/>
              </a:xfrm>
              <a:custGeom>
                <a:avLst/>
                <a:gdLst>
                  <a:gd name="T0" fmla="*/ 60 w 121"/>
                  <a:gd name="T1" fmla="*/ 0 h 121"/>
                  <a:gd name="T2" fmla="*/ 0 w 121"/>
                  <a:gd name="T3" fmla="*/ 61 h 121"/>
                  <a:gd name="T4" fmla="*/ 60 w 121"/>
                  <a:gd name="T5" fmla="*/ 121 h 121"/>
                  <a:gd name="T6" fmla="*/ 121 w 121"/>
                  <a:gd name="T7" fmla="*/ 61 h 121"/>
                  <a:gd name="T8" fmla="*/ 60 w 121"/>
                  <a:gd name="T9" fmla="*/ 0 h 121"/>
                  <a:gd name="T10" fmla="*/ 60 w 121"/>
                  <a:gd name="T11" fmla="*/ 106 h 121"/>
                  <a:gd name="T12" fmla="*/ 15 w 121"/>
                  <a:gd name="T13" fmla="*/ 61 h 121"/>
                  <a:gd name="T14" fmla="*/ 60 w 121"/>
                  <a:gd name="T15" fmla="*/ 15 h 121"/>
                  <a:gd name="T16" fmla="*/ 106 w 121"/>
                  <a:gd name="T17" fmla="*/ 61 h 121"/>
                  <a:gd name="T18" fmla="*/ 60 w 121"/>
                  <a:gd name="T19" fmla="*/ 10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ubicBezTo>
                      <a:pt x="121" y="27"/>
                      <a:pt x="94" y="0"/>
                      <a:pt x="60" y="0"/>
                    </a:cubicBezTo>
                    <a:close/>
                    <a:moveTo>
                      <a:pt x="60" y="106"/>
                    </a:moveTo>
                    <a:cubicBezTo>
                      <a:pt x="35" y="106"/>
                      <a:pt x="15" y="86"/>
                      <a:pt x="15" y="61"/>
                    </a:cubicBezTo>
                    <a:cubicBezTo>
                      <a:pt x="15" y="35"/>
                      <a:pt x="35" y="15"/>
                      <a:pt x="60" y="15"/>
                    </a:cubicBezTo>
                    <a:cubicBezTo>
                      <a:pt x="86" y="15"/>
                      <a:pt x="106" y="35"/>
                      <a:pt x="106" y="61"/>
                    </a:cubicBezTo>
                    <a:cubicBezTo>
                      <a:pt x="106" y="86"/>
                      <a:pt x="86" y="106"/>
                      <a:pt x="60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9395947" y="2806353"/>
              <a:ext cx="1745224" cy="275624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9958545" y="3124952"/>
              <a:ext cx="649173" cy="644379"/>
              <a:chOff x="8400062" y="4884922"/>
              <a:chExt cx="683773" cy="678724"/>
            </a:xfrm>
            <a:solidFill>
              <a:schemeClr val="bg1"/>
            </a:solidFill>
          </p:grpSpPr>
          <p:sp>
            <p:nvSpPr>
              <p:cNvPr id="31" name="Freeform 378"/>
              <p:cNvSpPr>
                <a:spLocks noEditPoints="1"/>
              </p:cNvSpPr>
              <p:nvPr/>
            </p:nvSpPr>
            <p:spPr bwMode="auto">
              <a:xfrm>
                <a:off x="8927317" y="5146025"/>
                <a:ext cx="156518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0" y="0"/>
                      <a:pt x="0" y="21"/>
                      <a:pt x="0" y="46"/>
                    </a:cubicBezTo>
                    <a:cubicBezTo>
                      <a:pt x="0" y="72"/>
                      <a:pt x="20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379"/>
              <p:cNvSpPr/>
              <p:nvPr/>
            </p:nvSpPr>
            <p:spPr bwMode="auto">
              <a:xfrm>
                <a:off x="8852304" y="5217432"/>
                <a:ext cx="66358" cy="8655"/>
              </a:xfrm>
              <a:custGeom>
                <a:avLst/>
                <a:gdLst>
                  <a:gd name="T0" fmla="*/ 37 w 39"/>
                  <a:gd name="T1" fmla="*/ 0 h 5"/>
                  <a:gd name="T2" fmla="*/ 2 w 39"/>
                  <a:gd name="T3" fmla="*/ 0 h 5"/>
                  <a:gd name="T4" fmla="*/ 1 w 39"/>
                  <a:gd name="T5" fmla="*/ 1 h 5"/>
                  <a:gd name="T6" fmla="*/ 0 w 39"/>
                  <a:gd name="T7" fmla="*/ 3 h 5"/>
                  <a:gd name="T8" fmla="*/ 2 w 39"/>
                  <a:gd name="T9" fmla="*/ 5 h 5"/>
                  <a:gd name="T10" fmla="*/ 37 w 39"/>
                  <a:gd name="T11" fmla="*/ 5 h 5"/>
                  <a:gd name="T12" fmla="*/ 39 w 39"/>
                  <a:gd name="T13" fmla="*/ 3 h 5"/>
                  <a:gd name="T14" fmla="*/ 37 w 3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5">
                    <a:moveTo>
                      <a:pt x="3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9" y="4"/>
                      <a:pt x="39" y="3"/>
                    </a:cubicBezTo>
                    <a:cubicBezTo>
                      <a:pt x="39" y="1"/>
                      <a:pt x="38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380"/>
              <p:cNvSpPr/>
              <p:nvPr/>
            </p:nvSpPr>
            <p:spPr bwMode="auto">
              <a:xfrm>
                <a:off x="8739784" y="5048652"/>
                <a:ext cx="7934" cy="67079"/>
              </a:xfrm>
              <a:custGeom>
                <a:avLst/>
                <a:gdLst>
                  <a:gd name="T0" fmla="*/ 0 w 5"/>
                  <a:gd name="T1" fmla="*/ 3 h 39"/>
                  <a:gd name="T2" fmla="*/ 0 w 5"/>
                  <a:gd name="T3" fmla="*/ 37 h 39"/>
                  <a:gd name="T4" fmla="*/ 0 w 5"/>
                  <a:gd name="T5" fmla="*/ 39 h 39"/>
                  <a:gd name="T6" fmla="*/ 2 w 5"/>
                  <a:gd name="T7" fmla="*/ 39 h 39"/>
                  <a:gd name="T8" fmla="*/ 5 w 5"/>
                  <a:gd name="T9" fmla="*/ 37 h 39"/>
                  <a:gd name="T10" fmla="*/ 5 w 5"/>
                  <a:gd name="T11" fmla="*/ 3 h 39"/>
                  <a:gd name="T12" fmla="*/ 2 w 5"/>
                  <a:gd name="T13" fmla="*/ 0 h 39"/>
                  <a:gd name="T14" fmla="*/ 0 w 5"/>
                  <a:gd name="T15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9">
                    <a:moveTo>
                      <a:pt x="0" y="3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1" y="39"/>
                      <a:pt x="2" y="39"/>
                      <a:pt x="2" y="39"/>
                    </a:cubicBezTo>
                    <a:cubicBezTo>
                      <a:pt x="4" y="39"/>
                      <a:pt x="5" y="38"/>
                      <a:pt x="5" y="3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81"/>
              <p:cNvSpPr/>
              <p:nvPr/>
            </p:nvSpPr>
            <p:spPr bwMode="auto">
              <a:xfrm>
                <a:off x="8736178" y="5335000"/>
                <a:ext cx="8655" cy="68522"/>
              </a:xfrm>
              <a:custGeom>
                <a:avLst/>
                <a:gdLst>
                  <a:gd name="T0" fmla="*/ 5 w 5"/>
                  <a:gd name="T1" fmla="*/ 37 h 40"/>
                  <a:gd name="T2" fmla="*/ 5 w 5"/>
                  <a:gd name="T3" fmla="*/ 3 h 40"/>
                  <a:gd name="T4" fmla="*/ 3 w 5"/>
                  <a:gd name="T5" fmla="*/ 0 h 40"/>
                  <a:gd name="T6" fmla="*/ 0 w 5"/>
                  <a:gd name="T7" fmla="*/ 3 h 40"/>
                  <a:gd name="T8" fmla="*/ 0 w 5"/>
                  <a:gd name="T9" fmla="*/ 37 h 40"/>
                  <a:gd name="T10" fmla="*/ 1 w 5"/>
                  <a:gd name="T11" fmla="*/ 39 h 40"/>
                  <a:gd name="T12" fmla="*/ 3 w 5"/>
                  <a:gd name="T13" fmla="*/ 40 h 40"/>
                  <a:gd name="T14" fmla="*/ 5 w 5"/>
                  <a:gd name="T15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0">
                    <a:moveTo>
                      <a:pt x="5" y="37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39"/>
                      <a:pt x="2" y="40"/>
                      <a:pt x="3" y="40"/>
                    </a:cubicBezTo>
                    <a:cubicBezTo>
                      <a:pt x="4" y="40"/>
                      <a:pt x="5" y="38"/>
                      <a:pt x="5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382"/>
              <p:cNvSpPr>
                <a:spLocks noEditPoints="1"/>
              </p:cNvSpPr>
              <p:nvPr/>
            </p:nvSpPr>
            <p:spPr bwMode="auto">
              <a:xfrm>
                <a:off x="8664771" y="4884922"/>
                <a:ext cx="156518" cy="157239"/>
              </a:xfrm>
              <a:custGeom>
                <a:avLst/>
                <a:gdLst>
                  <a:gd name="T0" fmla="*/ 46 w 92"/>
                  <a:gd name="T1" fmla="*/ 92 h 92"/>
                  <a:gd name="T2" fmla="*/ 92 w 92"/>
                  <a:gd name="T3" fmla="*/ 46 h 92"/>
                  <a:gd name="T4" fmla="*/ 46 w 92"/>
                  <a:gd name="T5" fmla="*/ 0 h 92"/>
                  <a:gd name="T6" fmla="*/ 0 w 92"/>
                  <a:gd name="T7" fmla="*/ 46 h 92"/>
                  <a:gd name="T8" fmla="*/ 46 w 92"/>
                  <a:gd name="T9" fmla="*/ 92 h 92"/>
                  <a:gd name="T10" fmla="*/ 46 w 92"/>
                  <a:gd name="T11" fmla="*/ 14 h 92"/>
                  <a:gd name="T12" fmla="*/ 79 w 92"/>
                  <a:gd name="T13" fmla="*/ 46 h 92"/>
                  <a:gd name="T14" fmla="*/ 46 w 92"/>
                  <a:gd name="T15" fmla="*/ 78 h 92"/>
                  <a:gd name="T16" fmla="*/ 14 w 92"/>
                  <a:gd name="T17" fmla="*/ 46 h 92"/>
                  <a:gd name="T18" fmla="*/ 46 w 92"/>
                  <a:gd name="T19" fmla="*/ 1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92"/>
                    </a:moveTo>
                    <a:cubicBezTo>
                      <a:pt x="72" y="92"/>
                      <a:pt x="92" y="71"/>
                      <a:pt x="92" y="46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6"/>
                    </a:cubicBezTo>
                    <a:cubicBezTo>
                      <a:pt x="0" y="71"/>
                      <a:pt x="21" y="92"/>
                      <a:pt x="46" y="92"/>
                    </a:cubicBezTo>
                    <a:close/>
                    <a:moveTo>
                      <a:pt x="46" y="14"/>
                    </a:moveTo>
                    <a:cubicBezTo>
                      <a:pt x="64" y="14"/>
                      <a:pt x="79" y="28"/>
                      <a:pt x="79" y="46"/>
                    </a:cubicBezTo>
                    <a:cubicBezTo>
                      <a:pt x="79" y="64"/>
                      <a:pt x="64" y="78"/>
                      <a:pt x="46" y="78"/>
                    </a:cubicBezTo>
                    <a:cubicBezTo>
                      <a:pt x="29" y="78"/>
                      <a:pt x="14" y="64"/>
                      <a:pt x="14" y="46"/>
                    </a:cubicBezTo>
                    <a:cubicBezTo>
                      <a:pt x="14" y="28"/>
                      <a:pt x="29" y="14"/>
                      <a:pt x="4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383"/>
              <p:cNvSpPr>
                <a:spLocks noEditPoints="1"/>
              </p:cNvSpPr>
              <p:nvPr/>
            </p:nvSpPr>
            <p:spPr bwMode="auto">
              <a:xfrm>
                <a:off x="8664771" y="5408571"/>
                <a:ext cx="156518" cy="155075"/>
              </a:xfrm>
              <a:custGeom>
                <a:avLst/>
                <a:gdLst>
                  <a:gd name="T0" fmla="*/ 46 w 92"/>
                  <a:gd name="T1" fmla="*/ 0 h 91"/>
                  <a:gd name="T2" fmla="*/ 0 w 92"/>
                  <a:gd name="T3" fmla="*/ 46 h 91"/>
                  <a:gd name="T4" fmla="*/ 46 w 92"/>
                  <a:gd name="T5" fmla="*/ 91 h 91"/>
                  <a:gd name="T6" fmla="*/ 92 w 92"/>
                  <a:gd name="T7" fmla="*/ 46 h 91"/>
                  <a:gd name="T8" fmla="*/ 46 w 92"/>
                  <a:gd name="T9" fmla="*/ 0 h 91"/>
                  <a:gd name="T10" fmla="*/ 46 w 92"/>
                  <a:gd name="T11" fmla="*/ 78 h 91"/>
                  <a:gd name="T12" fmla="*/ 14 w 92"/>
                  <a:gd name="T13" fmla="*/ 46 h 91"/>
                  <a:gd name="T14" fmla="*/ 46 w 92"/>
                  <a:gd name="T15" fmla="*/ 13 h 91"/>
                  <a:gd name="T16" fmla="*/ 79 w 92"/>
                  <a:gd name="T17" fmla="*/ 46 h 91"/>
                  <a:gd name="T18" fmla="*/ 46 w 92"/>
                  <a:gd name="T19" fmla="*/ 7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1">
                    <a:moveTo>
                      <a:pt x="46" y="0"/>
                    </a:moveTo>
                    <a:cubicBezTo>
                      <a:pt x="21" y="0"/>
                      <a:pt x="0" y="20"/>
                      <a:pt x="0" y="46"/>
                    </a:cubicBezTo>
                    <a:cubicBezTo>
                      <a:pt x="0" y="71"/>
                      <a:pt x="21" y="91"/>
                      <a:pt x="46" y="91"/>
                    </a:cubicBezTo>
                    <a:cubicBezTo>
                      <a:pt x="72" y="91"/>
                      <a:pt x="92" y="71"/>
                      <a:pt x="92" y="46"/>
                    </a:cubicBezTo>
                    <a:cubicBezTo>
                      <a:pt x="92" y="20"/>
                      <a:pt x="72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9" y="78"/>
                      <a:pt x="14" y="63"/>
                      <a:pt x="14" y="46"/>
                    </a:cubicBezTo>
                    <a:cubicBezTo>
                      <a:pt x="14" y="28"/>
                      <a:pt x="29" y="13"/>
                      <a:pt x="46" y="13"/>
                    </a:cubicBezTo>
                    <a:cubicBezTo>
                      <a:pt x="64" y="13"/>
                      <a:pt x="79" y="28"/>
                      <a:pt x="79" y="46"/>
                    </a:cubicBezTo>
                    <a:cubicBezTo>
                      <a:pt x="79" y="63"/>
                      <a:pt x="64" y="78"/>
                      <a:pt x="46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384"/>
              <p:cNvSpPr>
                <a:spLocks noEditPoints="1"/>
              </p:cNvSpPr>
              <p:nvPr/>
            </p:nvSpPr>
            <p:spPr bwMode="auto">
              <a:xfrm>
                <a:off x="8633756" y="5120780"/>
                <a:ext cx="209893" cy="209171"/>
              </a:xfrm>
              <a:custGeom>
                <a:avLst/>
                <a:gdLst>
                  <a:gd name="T0" fmla="*/ 62 w 123"/>
                  <a:gd name="T1" fmla="*/ 0 h 123"/>
                  <a:gd name="T2" fmla="*/ 0 w 123"/>
                  <a:gd name="T3" fmla="*/ 61 h 123"/>
                  <a:gd name="T4" fmla="*/ 62 w 123"/>
                  <a:gd name="T5" fmla="*/ 123 h 123"/>
                  <a:gd name="T6" fmla="*/ 123 w 123"/>
                  <a:gd name="T7" fmla="*/ 61 h 123"/>
                  <a:gd name="T8" fmla="*/ 62 w 123"/>
                  <a:gd name="T9" fmla="*/ 0 h 123"/>
                  <a:gd name="T10" fmla="*/ 62 w 123"/>
                  <a:gd name="T11" fmla="*/ 105 h 123"/>
                  <a:gd name="T12" fmla="*/ 18 w 123"/>
                  <a:gd name="T13" fmla="*/ 61 h 123"/>
                  <a:gd name="T14" fmla="*/ 62 w 123"/>
                  <a:gd name="T15" fmla="*/ 18 h 123"/>
                  <a:gd name="T16" fmla="*/ 105 w 123"/>
                  <a:gd name="T17" fmla="*/ 61 h 123"/>
                  <a:gd name="T18" fmla="*/ 62 w 123"/>
                  <a:gd name="T19" fmla="*/ 10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3">
                    <a:moveTo>
                      <a:pt x="62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3"/>
                      <a:pt x="62" y="123"/>
                    </a:cubicBezTo>
                    <a:cubicBezTo>
                      <a:pt x="96" y="123"/>
                      <a:pt x="123" y="95"/>
                      <a:pt x="123" y="61"/>
                    </a:cubicBezTo>
                    <a:cubicBezTo>
                      <a:pt x="123" y="27"/>
                      <a:pt x="96" y="0"/>
                      <a:pt x="62" y="0"/>
                    </a:cubicBezTo>
                    <a:close/>
                    <a:moveTo>
                      <a:pt x="62" y="105"/>
                    </a:moveTo>
                    <a:cubicBezTo>
                      <a:pt x="38" y="105"/>
                      <a:pt x="18" y="85"/>
                      <a:pt x="18" y="61"/>
                    </a:cubicBezTo>
                    <a:cubicBezTo>
                      <a:pt x="18" y="37"/>
                      <a:pt x="38" y="18"/>
                      <a:pt x="62" y="18"/>
                    </a:cubicBezTo>
                    <a:cubicBezTo>
                      <a:pt x="86" y="18"/>
                      <a:pt x="105" y="37"/>
                      <a:pt x="105" y="61"/>
                    </a:cubicBezTo>
                    <a:cubicBezTo>
                      <a:pt x="105" y="85"/>
                      <a:pt x="86" y="105"/>
                      <a:pt x="62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385"/>
              <p:cNvSpPr/>
              <p:nvPr/>
            </p:nvSpPr>
            <p:spPr bwMode="auto">
              <a:xfrm>
                <a:off x="8562350" y="5221038"/>
                <a:ext cx="67800" cy="8655"/>
              </a:xfrm>
              <a:custGeom>
                <a:avLst/>
                <a:gdLst>
                  <a:gd name="T0" fmla="*/ 37 w 40"/>
                  <a:gd name="T1" fmla="*/ 0 h 5"/>
                  <a:gd name="T2" fmla="*/ 3 w 40"/>
                  <a:gd name="T3" fmla="*/ 0 h 5"/>
                  <a:gd name="T4" fmla="*/ 1 w 40"/>
                  <a:gd name="T5" fmla="*/ 0 h 5"/>
                  <a:gd name="T6" fmla="*/ 0 w 40"/>
                  <a:gd name="T7" fmla="*/ 2 h 5"/>
                  <a:gd name="T8" fmla="*/ 3 w 40"/>
                  <a:gd name="T9" fmla="*/ 5 h 5"/>
                  <a:gd name="T10" fmla="*/ 37 w 40"/>
                  <a:gd name="T11" fmla="*/ 5 h 5"/>
                  <a:gd name="T12" fmla="*/ 40 w 40"/>
                  <a:gd name="T13" fmla="*/ 2 h 5"/>
                  <a:gd name="T14" fmla="*/ 37 w 4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5">
                    <a:moveTo>
                      <a:pt x="3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40" y="4"/>
                      <a:pt x="40" y="2"/>
                    </a:cubicBezTo>
                    <a:cubicBezTo>
                      <a:pt x="40" y="1"/>
                      <a:pt x="38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386"/>
              <p:cNvSpPr>
                <a:spLocks noEditPoints="1"/>
              </p:cNvSpPr>
              <p:nvPr/>
            </p:nvSpPr>
            <p:spPr bwMode="auto">
              <a:xfrm>
                <a:off x="8400062" y="5146025"/>
                <a:ext cx="157239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1" y="0"/>
                      <a:pt x="0" y="21"/>
                      <a:pt x="0" y="46"/>
                    </a:cubicBezTo>
                    <a:cubicBezTo>
                      <a:pt x="0" y="72"/>
                      <a:pt x="21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5905500" y="1602601"/>
              <a:ext cx="1745224" cy="395999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6356883" y="2058664"/>
              <a:ext cx="842455" cy="682330"/>
              <a:chOff x="2005919" y="1192693"/>
              <a:chExt cx="842455" cy="682330"/>
            </a:xfrm>
            <a:solidFill>
              <a:schemeClr val="bg1"/>
            </a:solidFill>
          </p:grpSpPr>
          <p:sp>
            <p:nvSpPr>
              <p:cNvPr id="42" name="Freeform 639"/>
              <p:cNvSpPr>
                <a:spLocks noEditPoints="1"/>
              </p:cNvSpPr>
              <p:nvPr/>
            </p:nvSpPr>
            <p:spPr bwMode="auto">
              <a:xfrm>
                <a:off x="2551928" y="1576413"/>
                <a:ext cx="296446" cy="298610"/>
              </a:xfrm>
              <a:custGeom>
                <a:avLst/>
                <a:gdLst>
                  <a:gd name="T0" fmla="*/ 87 w 174"/>
                  <a:gd name="T1" fmla="*/ 0 h 175"/>
                  <a:gd name="T2" fmla="*/ 61 w 174"/>
                  <a:gd name="T3" fmla="*/ 4 h 175"/>
                  <a:gd name="T4" fmla="*/ 44 w 174"/>
                  <a:gd name="T5" fmla="*/ 11 h 175"/>
                  <a:gd name="T6" fmla="*/ 35 w 174"/>
                  <a:gd name="T7" fmla="*/ 17 h 175"/>
                  <a:gd name="T8" fmla="*/ 0 w 174"/>
                  <a:gd name="T9" fmla="*/ 87 h 175"/>
                  <a:gd name="T10" fmla="*/ 1 w 174"/>
                  <a:gd name="T11" fmla="*/ 103 h 175"/>
                  <a:gd name="T12" fmla="*/ 5 w 174"/>
                  <a:gd name="T13" fmla="*/ 117 h 175"/>
                  <a:gd name="T14" fmla="*/ 11 w 174"/>
                  <a:gd name="T15" fmla="*/ 130 h 175"/>
                  <a:gd name="T16" fmla="*/ 87 w 174"/>
                  <a:gd name="T17" fmla="*/ 175 h 175"/>
                  <a:gd name="T18" fmla="*/ 174 w 174"/>
                  <a:gd name="T19" fmla="*/ 87 h 175"/>
                  <a:gd name="T20" fmla="*/ 87 w 174"/>
                  <a:gd name="T21" fmla="*/ 0 h 175"/>
                  <a:gd name="T22" fmla="*/ 87 w 174"/>
                  <a:gd name="T23" fmla="*/ 151 h 175"/>
                  <a:gd name="T24" fmla="*/ 29 w 174"/>
                  <a:gd name="T25" fmla="*/ 113 h 175"/>
                  <a:gd name="T26" fmla="*/ 24 w 174"/>
                  <a:gd name="T27" fmla="*/ 87 h 175"/>
                  <a:gd name="T28" fmla="*/ 28 w 174"/>
                  <a:gd name="T29" fmla="*/ 64 h 175"/>
                  <a:gd name="T30" fmla="*/ 62 w 174"/>
                  <a:gd name="T31" fmla="*/ 29 h 175"/>
                  <a:gd name="T32" fmla="*/ 87 w 174"/>
                  <a:gd name="T33" fmla="*/ 24 h 175"/>
                  <a:gd name="T34" fmla="*/ 150 w 174"/>
                  <a:gd name="T35" fmla="*/ 87 h 175"/>
                  <a:gd name="T36" fmla="*/ 87 w 174"/>
                  <a:gd name="T37" fmla="*/ 15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4" h="175">
                    <a:moveTo>
                      <a:pt x="87" y="0"/>
                    </a:moveTo>
                    <a:cubicBezTo>
                      <a:pt x="78" y="0"/>
                      <a:pt x="69" y="2"/>
                      <a:pt x="61" y="4"/>
                    </a:cubicBezTo>
                    <a:cubicBezTo>
                      <a:pt x="55" y="6"/>
                      <a:pt x="50" y="8"/>
                      <a:pt x="44" y="11"/>
                    </a:cubicBezTo>
                    <a:cubicBezTo>
                      <a:pt x="41" y="13"/>
                      <a:pt x="38" y="15"/>
                      <a:pt x="35" y="17"/>
                    </a:cubicBezTo>
                    <a:cubicBezTo>
                      <a:pt x="14" y="33"/>
                      <a:pt x="0" y="59"/>
                      <a:pt x="0" y="87"/>
                    </a:cubicBezTo>
                    <a:cubicBezTo>
                      <a:pt x="0" y="93"/>
                      <a:pt x="0" y="98"/>
                      <a:pt x="1" y="103"/>
                    </a:cubicBezTo>
                    <a:cubicBezTo>
                      <a:pt x="2" y="108"/>
                      <a:pt x="3" y="113"/>
                      <a:pt x="5" y="117"/>
                    </a:cubicBezTo>
                    <a:cubicBezTo>
                      <a:pt x="6" y="122"/>
                      <a:pt x="8" y="126"/>
                      <a:pt x="11" y="130"/>
                    </a:cubicBezTo>
                    <a:cubicBezTo>
                      <a:pt x="26" y="157"/>
                      <a:pt x="54" y="175"/>
                      <a:pt x="87" y="175"/>
                    </a:cubicBezTo>
                    <a:cubicBezTo>
                      <a:pt x="135" y="175"/>
                      <a:pt x="174" y="136"/>
                      <a:pt x="174" y="87"/>
                    </a:cubicBezTo>
                    <a:cubicBezTo>
                      <a:pt x="174" y="39"/>
                      <a:pt x="135" y="0"/>
                      <a:pt x="87" y="0"/>
                    </a:cubicBezTo>
                    <a:close/>
                    <a:moveTo>
                      <a:pt x="87" y="151"/>
                    </a:moveTo>
                    <a:cubicBezTo>
                      <a:pt x="61" y="151"/>
                      <a:pt x="39" y="135"/>
                      <a:pt x="29" y="113"/>
                    </a:cubicBezTo>
                    <a:cubicBezTo>
                      <a:pt x="25" y="105"/>
                      <a:pt x="24" y="97"/>
                      <a:pt x="24" y="87"/>
                    </a:cubicBezTo>
                    <a:cubicBezTo>
                      <a:pt x="24" y="79"/>
                      <a:pt x="25" y="71"/>
                      <a:pt x="28" y="64"/>
                    </a:cubicBezTo>
                    <a:cubicBezTo>
                      <a:pt x="34" y="48"/>
                      <a:pt x="47" y="36"/>
                      <a:pt x="62" y="29"/>
                    </a:cubicBezTo>
                    <a:cubicBezTo>
                      <a:pt x="70" y="26"/>
                      <a:pt x="78" y="24"/>
                      <a:pt x="87" y="24"/>
                    </a:cubicBezTo>
                    <a:cubicBezTo>
                      <a:pt x="122" y="24"/>
                      <a:pt x="150" y="52"/>
                      <a:pt x="150" y="87"/>
                    </a:cubicBezTo>
                    <a:cubicBezTo>
                      <a:pt x="150" y="122"/>
                      <a:pt x="122" y="151"/>
                      <a:pt x="87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640"/>
              <p:cNvSpPr/>
              <p:nvPr/>
            </p:nvSpPr>
            <p:spPr bwMode="auto">
              <a:xfrm>
                <a:off x="2626941" y="1647820"/>
                <a:ext cx="81505" cy="102422"/>
              </a:xfrm>
              <a:custGeom>
                <a:avLst/>
                <a:gdLst>
                  <a:gd name="T0" fmla="*/ 44 w 48"/>
                  <a:gd name="T1" fmla="*/ 0 h 60"/>
                  <a:gd name="T2" fmla="*/ 41 w 48"/>
                  <a:gd name="T3" fmla="*/ 2 h 60"/>
                  <a:gd name="T4" fmla="*/ 40 w 48"/>
                  <a:gd name="T5" fmla="*/ 5 h 60"/>
                  <a:gd name="T6" fmla="*/ 40 w 48"/>
                  <a:gd name="T7" fmla="*/ 43 h 60"/>
                  <a:gd name="T8" fmla="*/ 4 w 48"/>
                  <a:gd name="T9" fmla="*/ 52 h 60"/>
                  <a:gd name="T10" fmla="*/ 1 w 48"/>
                  <a:gd name="T11" fmla="*/ 57 h 60"/>
                  <a:gd name="T12" fmla="*/ 5 w 48"/>
                  <a:gd name="T13" fmla="*/ 60 h 60"/>
                  <a:gd name="T14" fmla="*/ 6 w 48"/>
                  <a:gd name="T15" fmla="*/ 60 h 60"/>
                  <a:gd name="T16" fmla="*/ 45 w 48"/>
                  <a:gd name="T17" fmla="*/ 50 h 60"/>
                  <a:gd name="T18" fmla="*/ 48 w 48"/>
                  <a:gd name="T19" fmla="*/ 46 h 60"/>
                  <a:gd name="T20" fmla="*/ 48 w 48"/>
                  <a:gd name="T21" fmla="*/ 46 h 60"/>
                  <a:gd name="T22" fmla="*/ 48 w 48"/>
                  <a:gd name="T23" fmla="*/ 46 h 60"/>
                  <a:gd name="T24" fmla="*/ 48 w 48"/>
                  <a:gd name="T25" fmla="*/ 45 h 60"/>
                  <a:gd name="T26" fmla="*/ 48 w 48"/>
                  <a:gd name="T27" fmla="*/ 5 h 60"/>
                  <a:gd name="T28" fmla="*/ 44 w 48"/>
                  <a:gd name="T2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60">
                    <a:moveTo>
                      <a:pt x="44" y="0"/>
                    </a:moveTo>
                    <a:cubicBezTo>
                      <a:pt x="43" y="0"/>
                      <a:pt x="42" y="1"/>
                      <a:pt x="41" y="2"/>
                    </a:cubicBezTo>
                    <a:cubicBezTo>
                      <a:pt x="41" y="2"/>
                      <a:pt x="40" y="3"/>
                      <a:pt x="40" y="5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" y="53"/>
                      <a:pt x="0" y="55"/>
                      <a:pt x="1" y="57"/>
                    </a:cubicBezTo>
                    <a:cubicBezTo>
                      <a:pt x="1" y="59"/>
                      <a:pt x="3" y="60"/>
                      <a:pt x="5" y="60"/>
                    </a:cubicBezTo>
                    <a:cubicBezTo>
                      <a:pt x="5" y="60"/>
                      <a:pt x="5" y="60"/>
                      <a:pt x="6" y="60"/>
                    </a:cubicBezTo>
                    <a:cubicBezTo>
                      <a:pt x="45" y="50"/>
                      <a:pt x="45" y="50"/>
                      <a:pt x="45" y="50"/>
                    </a:cubicBezTo>
                    <a:cubicBezTo>
                      <a:pt x="47" y="50"/>
                      <a:pt x="48" y="48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5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2"/>
                      <a:pt x="47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641"/>
              <p:cNvSpPr/>
              <p:nvPr/>
            </p:nvSpPr>
            <p:spPr bwMode="auto">
              <a:xfrm>
                <a:off x="2551928" y="1429993"/>
                <a:ext cx="100258" cy="158681"/>
              </a:xfrm>
              <a:custGeom>
                <a:avLst/>
                <a:gdLst>
                  <a:gd name="T0" fmla="*/ 34 w 59"/>
                  <a:gd name="T1" fmla="*/ 93 h 93"/>
                  <a:gd name="T2" fmla="*/ 40 w 59"/>
                  <a:gd name="T3" fmla="*/ 90 h 93"/>
                  <a:gd name="T4" fmla="*/ 59 w 59"/>
                  <a:gd name="T5" fmla="*/ 79 h 93"/>
                  <a:gd name="T6" fmla="*/ 39 w 59"/>
                  <a:gd name="T7" fmla="*/ 35 h 93"/>
                  <a:gd name="T8" fmla="*/ 6 w 59"/>
                  <a:gd name="T9" fmla="*/ 0 h 93"/>
                  <a:gd name="T10" fmla="*/ 0 w 59"/>
                  <a:gd name="T11" fmla="*/ 30 h 93"/>
                  <a:gd name="T12" fmla="*/ 34 w 59"/>
                  <a:gd name="T13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93">
                    <a:moveTo>
                      <a:pt x="34" y="93"/>
                    </a:moveTo>
                    <a:cubicBezTo>
                      <a:pt x="40" y="90"/>
                      <a:pt x="40" y="90"/>
                      <a:pt x="40" y="90"/>
                    </a:cubicBezTo>
                    <a:cubicBezTo>
                      <a:pt x="59" y="79"/>
                      <a:pt x="59" y="79"/>
                      <a:pt x="59" y="79"/>
                    </a:cubicBezTo>
                    <a:cubicBezTo>
                      <a:pt x="55" y="63"/>
                      <a:pt x="48" y="48"/>
                      <a:pt x="39" y="35"/>
                    </a:cubicBezTo>
                    <a:cubicBezTo>
                      <a:pt x="30" y="21"/>
                      <a:pt x="19" y="10"/>
                      <a:pt x="6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8" y="46"/>
                      <a:pt x="30" y="68"/>
                      <a:pt x="34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642"/>
              <p:cNvSpPr/>
              <p:nvPr/>
            </p:nvSpPr>
            <p:spPr bwMode="auto">
              <a:xfrm>
                <a:off x="2304529" y="1768995"/>
                <a:ext cx="247399" cy="78620"/>
              </a:xfrm>
              <a:custGeom>
                <a:avLst/>
                <a:gdLst>
                  <a:gd name="T0" fmla="*/ 135 w 145"/>
                  <a:gd name="T1" fmla="*/ 0 h 46"/>
                  <a:gd name="T2" fmla="*/ 72 w 145"/>
                  <a:gd name="T3" fmla="*/ 19 h 46"/>
                  <a:gd name="T4" fmla="*/ 10 w 145"/>
                  <a:gd name="T5" fmla="*/ 0 h 46"/>
                  <a:gd name="T6" fmla="*/ 5 w 145"/>
                  <a:gd name="T7" fmla="*/ 12 h 46"/>
                  <a:gd name="T8" fmla="*/ 0 w 145"/>
                  <a:gd name="T9" fmla="*/ 25 h 46"/>
                  <a:gd name="T10" fmla="*/ 72 w 145"/>
                  <a:gd name="T11" fmla="*/ 46 h 46"/>
                  <a:gd name="T12" fmla="*/ 145 w 145"/>
                  <a:gd name="T13" fmla="*/ 25 h 46"/>
                  <a:gd name="T14" fmla="*/ 138 w 145"/>
                  <a:gd name="T15" fmla="*/ 9 h 46"/>
                  <a:gd name="T16" fmla="*/ 135 w 145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6">
                    <a:moveTo>
                      <a:pt x="135" y="0"/>
                    </a:moveTo>
                    <a:cubicBezTo>
                      <a:pt x="117" y="12"/>
                      <a:pt x="96" y="19"/>
                      <a:pt x="72" y="19"/>
                    </a:cubicBezTo>
                    <a:cubicBezTo>
                      <a:pt x="49" y="19"/>
                      <a:pt x="28" y="12"/>
                      <a:pt x="10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1" y="38"/>
                      <a:pt x="46" y="46"/>
                      <a:pt x="72" y="46"/>
                    </a:cubicBezTo>
                    <a:cubicBezTo>
                      <a:pt x="99" y="46"/>
                      <a:pt x="124" y="39"/>
                      <a:pt x="145" y="25"/>
                    </a:cubicBezTo>
                    <a:cubicBezTo>
                      <a:pt x="138" y="9"/>
                      <a:pt x="138" y="9"/>
                      <a:pt x="138" y="9"/>
                    </a:cubicBezTo>
                    <a:lnTo>
                      <a:pt x="1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643"/>
              <p:cNvSpPr/>
              <p:nvPr/>
            </p:nvSpPr>
            <p:spPr bwMode="auto">
              <a:xfrm>
                <a:off x="2321119" y="1327572"/>
                <a:ext cx="213499" cy="188975"/>
              </a:xfrm>
              <a:custGeom>
                <a:avLst/>
                <a:gdLst>
                  <a:gd name="T0" fmla="*/ 57 w 125"/>
                  <a:gd name="T1" fmla="*/ 111 h 111"/>
                  <a:gd name="T2" fmla="*/ 68 w 125"/>
                  <a:gd name="T3" fmla="*/ 111 h 111"/>
                  <a:gd name="T4" fmla="*/ 125 w 125"/>
                  <a:gd name="T5" fmla="*/ 91 h 111"/>
                  <a:gd name="T6" fmla="*/ 125 w 125"/>
                  <a:gd name="T7" fmla="*/ 90 h 111"/>
                  <a:gd name="T8" fmla="*/ 125 w 125"/>
                  <a:gd name="T9" fmla="*/ 82 h 111"/>
                  <a:gd name="T10" fmla="*/ 125 w 125"/>
                  <a:gd name="T11" fmla="*/ 50 h 111"/>
                  <a:gd name="T12" fmla="*/ 125 w 125"/>
                  <a:gd name="T13" fmla="*/ 44 h 111"/>
                  <a:gd name="T14" fmla="*/ 109 w 125"/>
                  <a:gd name="T15" fmla="*/ 13 h 111"/>
                  <a:gd name="T16" fmla="*/ 81 w 125"/>
                  <a:gd name="T17" fmla="*/ 0 h 111"/>
                  <a:gd name="T18" fmla="*/ 62 w 125"/>
                  <a:gd name="T19" fmla="*/ 7 h 111"/>
                  <a:gd name="T20" fmla="*/ 70 w 125"/>
                  <a:gd name="T21" fmla="*/ 35 h 111"/>
                  <a:gd name="T22" fmla="*/ 77 w 125"/>
                  <a:gd name="T23" fmla="*/ 61 h 111"/>
                  <a:gd name="T24" fmla="*/ 76 w 125"/>
                  <a:gd name="T25" fmla="*/ 63 h 111"/>
                  <a:gd name="T26" fmla="*/ 62 w 125"/>
                  <a:gd name="T27" fmla="*/ 82 h 111"/>
                  <a:gd name="T28" fmla="*/ 49 w 125"/>
                  <a:gd name="T29" fmla="*/ 63 h 111"/>
                  <a:gd name="T30" fmla="*/ 48 w 125"/>
                  <a:gd name="T31" fmla="*/ 61 h 111"/>
                  <a:gd name="T32" fmla="*/ 55 w 125"/>
                  <a:gd name="T33" fmla="*/ 35 h 111"/>
                  <a:gd name="T34" fmla="*/ 62 w 125"/>
                  <a:gd name="T35" fmla="*/ 7 h 111"/>
                  <a:gd name="T36" fmla="*/ 44 w 125"/>
                  <a:gd name="T37" fmla="*/ 0 h 111"/>
                  <a:gd name="T38" fmla="*/ 0 w 125"/>
                  <a:gd name="T39" fmla="*/ 44 h 111"/>
                  <a:gd name="T40" fmla="*/ 0 w 125"/>
                  <a:gd name="T41" fmla="*/ 50 h 111"/>
                  <a:gd name="T42" fmla="*/ 0 w 125"/>
                  <a:gd name="T43" fmla="*/ 82 h 111"/>
                  <a:gd name="T44" fmla="*/ 0 w 125"/>
                  <a:gd name="T45" fmla="*/ 90 h 111"/>
                  <a:gd name="T46" fmla="*/ 0 w 125"/>
                  <a:gd name="T47" fmla="*/ 91 h 111"/>
                  <a:gd name="T48" fmla="*/ 57 w 125"/>
                  <a:gd name="T49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111">
                    <a:moveTo>
                      <a:pt x="57" y="111"/>
                    </a:moveTo>
                    <a:cubicBezTo>
                      <a:pt x="68" y="111"/>
                      <a:pt x="68" y="111"/>
                      <a:pt x="68" y="111"/>
                    </a:cubicBezTo>
                    <a:cubicBezTo>
                      <a:pt x="123" y="111"/>
                      <a:pt x="125" y="91"/>
                      <a:pt x="125" y="91"/>
                    </a:cubicBezTo>
                    <a:cubicBezTo>
                      <a:pt x="125" y="91"/>
                      <a:pt x="125" y="91"/>
                      <a:pt x="125" y="90"/>
                    </a:cubicBezTo>
                    <a:cubicBezTo>
                      <a:pt x="125" y="88"/>
                      <a:pt x="125" y="86"/>
                      <a:pt x="125" y="82"/>
                    </a:cubicBezTo>
                    <a:cubicBezTo>
                      <a:pt x="125" y="76"/>
                      <a:pt x="125" y="66"/>
                      <a:pt x="125" y="50"/>
                    </a:cubicBezTo>
                    <a:cubicBezTo>
                      <a:pt x="125" y="48"/>
                      <a:pt x="125" y="46"/>
                      <a:pt x="125" y="44"/>
                    </a:cubicBezTo>
                    <a:cubicBezTo>
                      <a:pt x="125" y="30"/>
                      <a:pt x="118" y="20"/>
                      <a:pt x="109" y="13"/>
                    </a:cubicBezTo>
                    <a:cubicBezTo>
                      <a:pt x="100" y="6"/>
                      <a:pt x="89" y="2"/>
                      <a:pt x="81" y="0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70" y="35"/>
                      <a:pt x="70" y="35"/>
                      <a:pt x="70" y="35"/>
                    </a:cubicBezTo>
                    <a:cubicBezTo>
                      <a:pt x="77" y="61"/>
                      <a:pt x="77" y="61"/>
                      <a:pt x="77" y="61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27" y="4"/>
                      <a:pt x="0" y="16"/>
                      <a:pt x="0" y="44"/>
                    </a:cubicBezTo>
                    <a:cubicBezTo>
                      <a:pt x="0" y="46"/>
                      <a:pt x="0" y="48"/>
                      <a:pt x="0" y="50"/>
                    </a:cubicBezTo>
                    <a:cubicBezTo>
                      <a:pt x="0" y="66"/>
                      <a:pt x="0" y="76"/>
                      <a:pt x="0" y="82"/>
                    </a:cubicBezTo>
                    <a:cubicBezTo>
                      <a:pt x="0" y="86"/>
                      <a:pt x="0" y="88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2" y="111"/>
                      <a:pt x="57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Oval 644"/>
              <p:cNvSpPr>
                <a:spLocks noChangeArrowheads="1"/>
              </p:cNvSpPr>
              <p:nvPr/>
            </p:nvSpPr>
            <p:spPr bwMode="auto">
              <a:xfrm>
                <a:off x="2374493" y="1192693"/>
                <a:ext cx="107471" cy="12478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645"/>
              <p:cNvSpPr/>
              <p:nvPr/>
            </p:nvSpPr>
            <p:spPr bwMode="auto">
              <a:xfrm>
                <a:off x="2203550" y="1433600"/>
                <a:ext cx="100979" cy="155075"/>
              </a:xfrm>
              <a:custGeom>
                <a:avLst/>
                <a:gdLst>
                  <a:gd name="T0" fmla="*/ 25 w 59"/>
                  <a:gd name="T1" fmla="*/ 91 h 91"/>
                  <a:gd name="T2" fmla="*/ 59 w 59"/>
                  <a:gd name="T3" fmla="*/ 28 h 91"/>
                  <a:gd name="T4" fmla="*/ 50 w 59"/>
                  <a:gd name="T5" fmla="*/ 0 h 91"/>
                  <a:gd name="T6" fmla="*/ 0 w 59"/>
                  <a:gd name="T7" fmla="*/ 77 h 91"/>
                  <a:gd name="T8" fmla="*/ 19 w 59"/>
                  <a:gd name="T9" fmla="*/ 88 h 91"/>
                  <a:gd name="T10" fmla="*/ 25 w 59"/>
                  <a:gd name="T1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91">
                    <a:moveTo>
                      <a:pt x="25" y="91"/>
                    </a:moveTo>
                    <a:cubicBezTo>
                      <a:pt x="29" y="66"/>
                      <a:pt x="41" y="44"/>
                      <a:pt x="59" y="28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6" y="19"/>
                      <a:pt x="7" y="46"/>
                      <a:pt x="0" y="77"/>
                    </a:cubicBezTo>
                    <a:cubicBezTo>
                      <a:pt x="19" y="88"/>
                      <a:pt x="19" y="88"/>
                      <a:pt x="19" y="88"/>
                    </a:cubicBezTo>
                    <a:lnTo>
                      <a:pt x="25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646"/>
              <p:cNvSpPr>
                <a:spLocks noEditPoints="1"/>
              </p:cNvSpPr>
              <p:nvPr/>
            </p:nvSpPr>
            <p:spPr bwMode="auto">
              <a:xfrm>
                <a:off x="2005919" y="1576413"/>
                <a:ext cx="298610" cy="298610"/>
              </a:xfrm>
              <a:custGeom>
                <a:avLst/>
                <a:gdLst>
                  <a:gd name="T0" fmla="*/ 140 w 175"/>
                  <a:gd name="T1" fmla="*/ 17 h 175"/>
                  <a:gd name="T2" fmla="*/ 130 w 175"/>
                  <a:gd name="T3" fmla="*/ 11 h 175"/>
                  <a:gd name="T4" fmla="*/ 114 w 175"/>
                  <a:gd name="T5" fmla="*/ 4 h 175"/>
                  <a:gd name="T6" fmla="*/ 87 w 175"/>
                  <a:gd name="T7" fmla="*/ 0 h 175"/>
                  <a:gd name="T8" fmla="*/ 0 w 175"/>
                  <a:gd name="T9" fmla="*/ 87 h 175"/>
                  <a:gd name="T10" fmla="*/ 87 w 175"/>
                  <a:gd name="T11" fmla="*/ 175 h 175"/>
                  <a:gd name="T12" fmla="*/ 164 w 175"/>
                  <a:gd name="T13" fmla="*/ 130 h 175"/>
                  <a:gd name="T14" fmla="*/ 168 w 175"/>
                  <a:gd name="T15" fmla="*/ 120 h 175"/>
                  <a:gd name="T16" fmla="*/ 173 w 175"/>
                  <a:gd name="T17" fmla="*/ 103 h 175"/>
                  <a:gd name="T18" fmla="*/ 175 w 175"/>
                  <a:gd name="T19" fmla="*/ 87 h 175"/>
                  <a:gd name="T20" fmla="*/ 140 w 175"/>
                  <a:gd name="T21" fmla="*/ 17 h 175"/>
                  <a:gd name="T22" fmla="*/ 87 w 175"/>
                  <a:gd name="T23" fmla="*/ 151 h 175"/>
                  <a:gd name="T24" fmla="*/ 24 w 175"/>
                  <a:gd name="T25" fmla="*/ 87 h 175"/>
                  <a:gd name="T26" fmla="*/ 87 w 175"/>
                  <a:gd name="T27" fmla="*/ 24 h 175"/>
                  <a:gd name="T28" fmla="*/ 112 w 175"/>
                  <a:gd name="T29" fmla="*/ 29 h 175"/>
                  <a:gd name="T30" fmla="*/ 146 w 175"/>
                  <a:gd name="T31" fmla="*/ 64 h 175"/>
                  <a:gd name="T32" fmla="*/ 151 w 175"/>
                  <a:gd name="T33" fmla="*/ 87 h 175"/>
                  <a:gd name="T34" fmla="*/ 145 w 175"/>
                  <a:gd name="T35" fmla="*/ 113 h 175"/>
                  <a:gd name="T36" fmla="*/ 87 w 175"/>
                  <a:gd name="T37" fmla="*/ 15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5" h="175">
                    <a:moveTo>
                      <a:pt x="140" y="17"/>
                    </a:moveTo>
                    <a:cubicBezTo>
                      <a:pt x="137" y="15"/>
                      <a:pt x="134" y="13"/>
                      <a:pt x="130" y="11"/>
                    </a:cubicBezTo>
                    <a:cubicBezTo>
                      <a:pt x="125" y="8"/>
                      <a:pt x="120" y="6"/>
                      <a:pt x="114" y="4"/>
                    </a:cubicBezTo>
                    <a:cubicBezTo>
                      <a:pt x="105" y="2"/>
                      <a:pt x="97" y="0"/>
                      <a:pt x="87" y="0"/>
                    </a:cubicBezTo>
                    <a:cubicBezTo>
                      <a:pt x="39" y="0"/>
                      <a:pt x="0" y="39"/>
                      <a:pt x="0" y="87"/>
                    </a:cubicBezTo>
                    <a:cubicBezTo>
                      <a:pt x="0" y="136"/>
                      <a:pt x="39" y="175"/>
                      <a:pt x="87" y="175"/>
                    </a:cubicBezTo>
                    <a:cubicBezTo>
                      <a:pt x="120" y="175"/>
                      <a:pt x="149" y="157"/>
                      <a:pt x="164" y="130"/>
                    </a:cubicBezTo>
                    <a:cubicBezTo>
                      <a:pt x="165" y="127"/>
                      <a:pt x="167" y="124"/>
                      <a:pt x="168" y="120"/>
                    </a:cubicBezTo>
                    <a:cubicBezTo>
                      <a:pt x="171" y="115"/>
                      <a:pt x="172" y="109"/>
                      <a:pt x="173" y="103"/>
                    </a:cubicBezTo>
                    <a:cubicBezTo>
                      <a:pt x="174" y="98"/>
                      <a:pt x="175" y="93"/>
                      <a:pt x="175" y="87"/>
                    </a:cubicBezTo>
                    <a:cubicBezTo>
                      <a:pt x="175" y="59"/>
                      <a:pt x="161" y="33"/>
                      <a:pt x="140" y="17"/>
                    </a:cubicBezTo>
                    <a:close/>
                    <a:moveTo>
                      <a:pt x="87" y="151"/>
                    </a:moveTo>
                    <a:cubicBezTo>
                      <a:pt x="52" y="151"/>
                      <a:pt x="24" y="122"/>
                      <a:pt x="24" y="87"/>
                    </a:cubicBezTo>
                    <a:cubicBezTo>
                      <a:pt x="24" y="52"/>
                      <a:pt x="52" y="24"/>
                      <a:pt x="87" y="24"/>
                    </a:cubicBezTo>
                    <a:cubicBezTo>
                      <a:pt x="96" y="24"/>
                      <a:pt x="105" y="26"/>
                      <a:pt x="112" y="29"/>
                    </a:cubicBezTo>
                    <a:cubicBezTo>
                      <a:pt x="128" y="36"/>
                      <a:pt x="140" y="48"/>
                      <a:pt x="146" y="64"/>
                    </a:cubicBezTo>
                    <a:cubicBezTo>
                      <a:pt x="149" y="71"/>
                      <a:pt x="151" y="79"/>
                      <a:pt x="151" y="87"/>
                    </a:cubicBezTo>
                    <a:cubicBezTo>
                      <a:pt x="151" y="96"/>
                      <a:pt x="149" y="105"/>
                      <a:pt x="145" y="113"/>
                    </a:cubicBezTo>
                    <a:cubicBezTo>
                      <a:pt x="136" y="135"/>
                      <a:pt x="113" y="151"/>
                      <a:pt x="87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647"/>
              <p:cNvSpPr>
                <a:spLocks noEditPoints="1"/>
              </p:cNvSpPr>
              <p:nvPr/>
            </p:nvSpPr>
            <p:spPr bwMode="auto">
              <a:xfrm>
                <a:off x="2111948" y="1651426"/>
                <a:ext cx="90160" cy="150026"/>
              </a:xfrm>
              <a:custGeom>
                <a:avLst/>
                <a:gdLst>
                  <a:gd name="T0" fmla="*/ 46 w 53"/>
                  <a:gd name="T1" fmla="*/ 40 h 88"/>
                  <a:gd name="T2" fmla="*/ 40 w 53"/>
                  <a:gd name="T3" fmla="*/ 37 h 88"/>
                  <a:gd name="T4" fmla="*/ 30 w 53"/>
                  <a:gd name="T5" fmla="*/ 34 h 88"/>
                  <a:gd name="T6" fmla="*/ 30 w 53"/>
                  <a:gd name="T7" fmla="*/ 17 h 88"/>
                  <a:gd name="T8" fmla="*/ 38 w 53"/>
                  <a:gd name="T9" fmla="*/ 24 h 88"/>
                  <a:gd name="T10" fmla="*/ 44 w 53"/>
                  <a:gd name="T11" fmla="*/ 28 h 88"/>
                  <a:gd name="T12" fmla="*/ 49 w 53"/>
                  <a:gd name="T13" fmla="*/ 27 h 88"/>
                  <a:gd name="T14" fmla="*/ 50 w 53"/>
                  <a:gd name="T15" fmla="*/ 23 h 88"/>
                  <a:gd name="T16" fmla="*/ 49 w 53"/>
                  <a:gd name="T17" fmla="*/ 19 h 88"/>
                  <a:gd name="T18" fmla="*/ 46 w 53"/>
                  <a:gd name="T19" fmla="*/ 14 h 88"/>
                  <a:gd name="T20" fmla="*/ 39 w 53"/>
                  <a:gd name="T21" fmla="*/ 10 h 88"/>
                  <a:gd name="T22" fmla="*/ 30 w 53"/>
                  <a:gd name="T23" fmla="*/ 8 h 88"/>
                  <a:gd name="T24" fmla="*/ 30 w 53"/>
                  <a:gd name="T25" fmla="*/ 4 h 88"/>
                  <a:gd name="T26" fmla="*/ 26 w 53"/>
                  <a:gd name="T27" fmla="*/ 0 h 88"/>
                  <a:gd name="T28" fmla="*/ 23 w 53"/>
                  <a:gd name="T29" fmla="*/ 4 h 88"/>
                  <a:gd name="T30" fmla="*/ 23 w 53"/>
                  <a:gd name="T31" fmla="*/ 8 h 88"/>
                  <a:gd name="T32" fmla="*/ 7 w 53"/>
                  <a:gd name="T33" fmla="*/ 14 h 88"/>
                  <a:gd name="T34" fmla="*/ 2 w 53"/>
                  <a:gd name="T35" fmla="*/ 26 h 88"/>
                  <a:gd name="T36" fmla="*/ 5 w 53"/>
                  <a:gd name="T37" fmla="*/ 35 h 88"/>
                  <a:gd name="T38" fmla="*/ 12 w 53"/>
                  <a:gd name="T39" fmla="*/ 40 h 88"/>
                  <a:gd name="T40" fmla="*/ 23 w 53"/>
                  <a:gd name="T41" fmla="*/ 44 h 88"/>
                  <a:gd name="T42" fmla="*/ 23 w 53"/>
                  <a:gd name="T43" fmla="*/ 64 h 88"/>
                  <a:gd name="T44" fmla="*/ 18 w 53"/>
                  <a:gd name="T45" fmla="*/ 61 h 88"/>
                  <a:gd name="T46" fmla="*/ 15 w 53"/>
                  <a:gd name="T47" fmla="*/ 58 h 88"/>
                  <a:gd name="T48" fmla="*/ 12 w 53"/>
                  <a:gd name="T49" fmla="*/ 53 h 88"/>
                  <a:gd name="T50" fmla="*/ 10 w 53"/>
                  <a:gd name="T51" fmla="*/ 50 h 88"/>
                  <a:gd name="T52" fmla="*/ 6 w 53"/>
                  <a:gd name="T53" fmla="*/ 49 h 88"/>
                  <a:gd name="T54" fmla="*/ 2 w 53"/>
                  <a:gd name="T55" fmla="*/ 51 h 88"/>
                  <a:gd name="T56" fmla="*/ 0 w 53"/>
                  <a:gd name="T57" fmla="*/ 54 h 88"/>
                  <a:gd name="T58" fmla="*/ 1 w 53"/>
                  <a:gd name="T59" fmla="*/ 60 h 88"/>
                  <a:gd name="T60" fmla="*/ 6 w 53"/>
                  <a:gd name="T61" fmla="*/ 66 h 88"/>
                  <a:gd name="T62" fmla="*/ 13 w 53"/>
                  <a:gd name="T63" fmla="*/ 70 h 88"/>
                  <a:gd name="T64" fmla="*/ 23 w 53"/>
                  <a:gd name="T65" fmla="*/ 72 h 88"/>
                  <a:gd name="T66" fmla="*/ 23 w 53"/>
                  <a:gd name="T67" fmla="*/ 84 h 88"/>
                  <a:gd name="T68" fmla="*/ 24 w 53"/>
                  <a:gd name="T69" fmla="*/ 87 h 88"/>
                  <a:gd name="T70" fmla="*/ 27 w 53"/>
                  <a:gd name="T71" fmla="*/ 88 h 88"/>
                  <a:gd name="T72" fmla="*/ 29 w 53"/>
                  <a:gd name="T73" fmla="*/ 87 h 88"/>
                  <a:gd name="T74" fmla="*/ 30 w 53"/>
                  <a:gd name="T75" fmla="*/ 83 h 88"/>
                  <a:gd name="T76" fmla="*/ 30 w 53"/>
                  <a:gd name="T77" fmla="*/ 72 h 88"/>
                  <a:gd name="T78" fmla="*/ 42 w 53"/>
                  <a:gd name="T79" fmla="*/ 69 h 88"/>
                  <a:gd name="T80" fmla="*/ 50 w 53"/>
                  <a:gd name="T81" fmla="*/ 62 h 88"/>
                  <a:gd name="T82" fmla="*/ 53 w 53"/>
                  <a:gd name="T83" fmla="*/ 53 h 88"/>
                  <a:gd name="T84" fmla="*/ 51 w 53"/>
                  <a:gd name="T85" fmla="*/ 46 h 88"/>
                  <a:gd name="T86" fmla="*/ 46 w 53"/>
                  <a:gd name="T87" fmla="*/ 40 h 88"/>
                  <a:gd name="T88" fmla="*/ 23 w 53"/>
                  <a:gd name="T89" fmla="*/ 33 h 88"/>
                  <a:gd name="T90" fmla="*/ 17 w 53"/>
                  <a:gd name="T91" fmla="*/ 30 h 88"/>
                  <a:gd name="T92" fmla="*/ 14 w 53"/>
                  <a:gd name="T93" fmla="*/ 25 h 88"/>
                  <a:gd name="T94" fmla="*/ 17 w 53"/>
                  <a:gd name="T95" fmla="*/ 19 h 88"/>
                  <a:gd name="T96" fmla="*/ 23 w 53"/>
                  <a:gd name="T97" fmla="*/ 16 h 88"/>
                  <a:gd name="T98" fmla="*/ 23 w 53"/>
                  <a:gd name="T99" fmla="*/ 33 h 88"/>
                  <a:gd name="T100" fmla="*/ 37 w 53"/>
                  <a:gd name="T101" fmla="*/ 61 h 88"/>
                  <a:gd name="T102" fmla="*/ 30 w 53"/>
                  <a:gd name="T103" fmla="*/ 64 h 88"/>
                  <a:gd name="T104" fmla="*/ 30 w 53"/>
                  <a:gd name="T105" fmla="*/ 45 h 88"/>
                  <a:gd name="T106" fmla="*/ 38 w 53"/>
                  <a:gd name="T107" fmla="*/ 49 h 88"/>
                  <a:gd name="T108" fmla="*/ 40 w 53"/>
                  <a:gd name="T109" fmla="*/ 55 h 88"/>
                  <a:gd name="T110" fmla="*/ 37 w 53"/>
                  <a:gd name="T111" fmla="*/ 6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3" h="88">
                    <a:moveTo>
                      <a:pt x="46" y="40"/>
                    </a:moveTo>
                    <a:cubicBezTo>
                      <a:pt x="44" y="39"/>
                      <a:pt x="42" y="38"/>
                      <a:pt x="40" y="37"/>
                    </a:cubicBezTo>
                    <a:cubicBezTo>
                      <a:pt x="37" y="36"/>
                      <a:pt x="34" y="35"/>
                      <a:pt x="30" y="34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4" y="18"/>
                      <a:pt x="37" y="20"/>
                      <a:pt x="38" y="24"/>
                    </a:cubicBezTo>
                    <a:cubicBezTo>
                      <a:pt x="39" y="27"/>
                      <a:pt x="41" y="28"/>
                      <a:pt x="44" y="28"/>
                    </a:cubicBezTo>
                    <a:cubicBezTo>
                      <a:pt x="46" y="28"/>
                      <a:pt x="47" y="28"/>
                      <a:pt x="49" y="27"/>
                    </a:cubicBezTo>
                    <a:cubicBezTo>
                      <a:pt x="50" y="26"/>
                      <a:pt x="50" y="24"/>
                      <a:pt x="50" y="23"/>
                    </a:cubicBezTo>
                    <a:cubicBezTo>
                      <a:pt x="50" y="22"/>
                      <a:pt x="50" y="20"/>
                      <a:pt x="49" y="19"/>
                    </a:cubicBezTo>
                    <a:cubicBezTo>
                      <a:pt x="48" y="17"/>
                      <a:pt x="47" y="16"/>
                      <a:pt x="46" y="14"/>
                    </a:cubicBezTo>
                    <a:cubicBezTo>
                      <a:pt x="44" y="12"/>
                      <a:pt x="41" y="11"/>
                      <a:pt x="39" y="10"/>
                    </a:cubicBezTo>
                    <a:cubicBezTo>
                      <a:pt x="36" y="9"/>
                      <a:pt x="33" y="8"/>
                      <a:pt x="30" y="8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1"/>
                      <a:pt x="29" y="0"/>
                      <a:pt x="26" y="0"/>
                    </a:cubicBezTo>
                    <a:cubicBezTo>
                      <a:pt x="24" y="0"/>
                      <a:pt x="23" y="1"/>
                      <a:pt x="23" y="4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16" y="9"/>
                      <a:pt x="11" y="10"/>
                      <a:pt x="7" y="14"/>
                    </a:cubicBezTo>
                    <a:cubicBezTo>
                      <a:pt x="4" y="17"/>
                      <a:pt x="2" y="21"/>
                      <a:pt x="2" y="26"/>
                    </a:cubicBezTo>
                    <a:cubicBezTo>
                      <a:pt x="2" y="29"/>
                      <a:pt x="3" y="32"/>
                      <a:pt x="5" y="35"/>
                    </a:cubicBezTo>
                    <a:cubicBezTo>
                      <a:pt x="7" y="37"/>
                      <a:pt x="9" y="39"/>
                      <a:pt x="12" y="40"/>
                    </a:cubicBezTo>
                    <a:cubicBezTo>
                      <a:pt x="15" y="42"/>
                      <a:pt x="19" y="43"/>
                      <a:pt x="23" y="44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1" y="63"/>
                      <a:pt x="19" y="62"/>
                      <a:pt x="18" y="61"/>
                    </a:cubicBezTo>
                    <a:cubicBezTo>
                      <a:pt x="16" y="60"/>
                      <a:pt x="15" y="59"/>
                      <a:pt x="15" y="58"/>
                    </a:cubicBezTo>
                    <a:cubicBezTo>
                      <a:pt x="14" y="57"/>
                      <a:pt x="13" y="55"/>
                      <a:pt x="12" y="53"/>
                    </a:cubicBezTo>
                    <a:cubicBezTo>
                      <a:pt x="12" y="51"/>
                      <a:pt x="11" y="51"/>
                      <a:pt x="10" y="50"/>
                    </a:cubicBezTo>
                    <a:cubicBezTo>
                      <a:pt x="9" y="49"/>
                      <a:pt x="8" y="49"/>
                      <a:pt x="6" y="49"/>
                    </a:cubicBezTo>
                    <a:cubicBezTo>
                      <a:pt x="5" y="49"/>
                      <a:pt x="3" y="50"/>
                      <a:pt x="2" y="51"/>
                    </a:cubicBezTo>
                    <a:cubicBezTo>
                      <a:pt x="0" y="52"/>
                      <a:pt x="0" y="53"/>
                      <a:pt x="0" y="54"/>
                    </a:cubicBezTo>
                    <a:cubicBezTo>
                      <a:pt x="0" y="56"/>
                      <a:pt x="0" y="58"/>
                      <a:pt x="1" y="60"/>
                    </a:cubicBezTo>
                    <a:cubicBezTo>
                      <a:pt x="2" y="62"/>
                      <a:pt x="4" y="64"/>
                      <a:pt x="6" y="66"/>
                    </a:cubicBezTo>
                    <a:cubicBezTo>
                      <a:pt x="8" y="67"/>
                      <a:pt x="10" y="69"/>
                      <a:pt x="13" y="70"/>
                    </a:cubicBezTo>
                    <a:cubicBezTo>
                      <a:pt x="16" y="71"/>
                      <a:pt x="19" y="72"/>
                      <a:pt x="23" y="72"/>
                    </a:cubicBezTo>
                    <a:cubicBezTo>
                      <a:pt x="23" y="84"/>
                      <a:pt x="23" y="84"/>
                      <a:pt x="23" y="84"/>
                    </a:cubicBezTo>
                    <a:cubicBezTo>
                      <a:pt x="23" y="85"/>
                      <a:pt x="23" y="86"/>
                      <a:pt x="24" y="87"/>
                    </a:cubicBezTo>
                    <a:cubicBezTo>
                      <a:pt x="24" y="87"/>
                      <a:pt x="25" y="88"/>
                      <a:pt x="27" y="88"/>
                    </a:cubicBezTo>
                    <a:cubicBezTo>
                      <a:pt x="28" y="88"/>
                      <a:pt x="29" y="87"/>
                      <a:pt x="29" y="87"/>
                    </a:cubicBezTo>
                    <a:cubicBezTo>
                      <a:pt x="29" y="86"/>
                      <a:pt x="30" y="85"/>
                      <a:pt x="30" y="83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4" y="72"/>
                      <a:pt x="39" y="71"/>
                      <a:pt x="42" y="69"/>
                    </a:cubicBezTo>
                    <a:cubicBezTo>
                      <a:pt x="46" y="67"/>
                      <a:pt x="48" y="65"/>
                      <a:pt x="50" y="62"/>
                    </a:cubicBezTo>
                    <a:cubicBezTo>
                      <a:pt x="52" y="59"/>
                      <a:pt x="53" y="56"/>
                      <a:pt x="53" y="53"/>
                    </a:cubicBezTo>
                    <a:cubicBezTo>
                      <a:pt x="53" y="51"/>
                      <a:pt x="52" y="48"/>
                      <a:pt x="51" y="46"/>
                    </a:cubicBezTo>
                    <a:cubicBezTo>
                      <a:pt x="50" y="44"/>
                      <a:pt x="48" y="42"/>
                      <a:pt x="46" y="40"/>
                    </a:cubicBezTo>
                    <a:close/>
                    <a:moveTo>
                      <a:pt x="23" y="33"/>
                    </a:moveTo>
                    <a:cubicBezTo>
                      <a:pt x="20" y="32"/>
                      <a:pt x="18" y="31"/>
                      <a:pt x="17" y="30"/>
                    </a:cubicBezTo>
                    <a:cubicBezTo>
                      <a:pt x="15" y="28"/>
                      <a:pt x="14" y="27"/>
                      <a:pt x="14" y="25"/>
                    </a:cubicBezTo>
                    <a:cubicBezTo>
                      <a:pt x="14" y="22"/>
                      <a:pt x="15" y="20"/>
                      <a:pt x="17" y="19"/>
                    </a:cubicBezTo>
                    <a:cubicBezTo>
                      <a:pt x="18" y="18"/>
                      <a:pt x="20" y="17"/>
                      <a:pt x="23" y="16"/>
                    </a:cubicBezTo>
                    <a:lnTo>
                      <a:pt x="23" y="33"/>
                    </a:lnTo>
                    <a:close/>
                    <a:moveTo>
                      <a:pt x="37" y="61"/>
                    </a:moveTo>
                    <a:cubicBezTo>
                      <a:pt x="36" y="62"/>
                      <a:pt x="33" y="63"/>
                      <a:pt x="30" y="6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3" y="46"/>
                      <a:pt x="36" y="47"/>
                      <a:pt x="38" y="49"/>
                    </a:cubicBezTo>
                    <a:cubicBezTo>
                      <a:pt x="39" y="50"/>
                      <a:pt x="40" y="52"/>
                      <a:pt x="40" y="55"/>
                    </a:cubicBezTo>
                    <a:cubicBezTo>
                      <a:pt x="40" y="57"/>
                      <a:pt x="39" y="59"/>
                      <a:pt x="37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5921217" y="3026742"/>
              <a:ext cx="1677266" cy="1422460"/>
              <a:chOff x="1499787" y="3182775"/>
              <a:chExt cx="1677266" cy="1422460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1569914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1499787" y="3589572"/>
                <a:ext cx="16772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bg1"/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7702013" y="3592877"/>
              <a:ext cx="1677266" cy="1422460"/>
              <a:chOff x="1499787" y="3182775"/>
              <a:chExt cx="1677266" cy="1422460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1569914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TextBox 54"/>
              <p:cNvSpPr txBox="1"/>
              <p:nvPr/>
            </p:nvSpPr>
            <p:spPr>
              <a:xfrm>
                <a:off x="1499787" y="3589572"/>
                <a:ext cx="16772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bg1"/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9437560" y="3904435"/>
              <a:ext cx="1677266" cy="1422460"/>
              <a:chOff x="1499787" y="3182775"/>
              <a:chExt cx="1677266" cy="1422460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1569914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TextBox 54"/>
              <p:cNvSpPr txBox="1"/>
              <p:nvPr/>
            </p:nvSpPr>
            <p:spPr>
              <a:xfrm>
                <a:off x="1499787" y="3589572"/>
                <a:ext cx="16772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bg1"/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189230" y="1523107"/>
            <a:ext cx="8369682" cy="3822453"/>
            <a:chOff x="-288417" y="1571581"/>
            <a:chExt cx="11715757" cy="5350614"/>
          </a:xfrm>
        </p:grpSpPr>
        <p:grpSp>
          <p:nvGrpSpPr>
            <p:cNvPr id="62" name="组合 61"/>
            <p:cNvGrpSpPr/>
            <p:nvPr/>
          </p:nvGrpSpPr>
          <p:grpSpPr>
            <a:xfrm>
              <a:off x="3784890" y="5753801"/>
              <a:ext cx="1168817" cy="1168394"/>
              <a:chOff x="3443288" y="4853200"/>
              <a:chExt cx="1108128" cy="1108128"/>
            </a:xfrm>
          </p:grpSpPr>
          <p:sp>
            <p:nvSpPr>
              <p:cNvPr id="101" name="圆角矩形 100"/>
              <p:cNvSpPr/>
              <p:nvPr/>
            </p:nvSpPr>
            <p:spPr>
              <a:xfrm>
                <a:off x="3443288" y="4853200"/>
                <a:ext cx="1108128" cy="1108128"/>
              </a:xfrm>
              <a:prstGeom prst="roundRect">
                <a:avLst>
                  <a:gd name="adj" fmla="val 0"/>
                </a:avLst>
              </a:prstGeom>
              <a:solidFill>
                <a:srgbClr val="0062B2"/>
              </a:solidFill>
              <a:ln w="22225">
                <a:solidFill>
                  <a:srgbClr val="0062B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2" name="Group 41"/>
              <p:cNvGrpSpPr>
                <a:grpSpLocks noChangeAspect="1"/>
              </p:cNvGrpSpPr>
              <p:nvPr/>
            </p:nvGrpSpPr>
            <p:grpSpPr bwMode="auto">
              <a:xfrm>
                <a:off x="3773846" y="5132871"/>
                <a:ext cx="447011" cy="547203"/>
                <a:chOff x="3783" y="2089"/>
                <a:chExt cx="116" cy="142"/>
              </a:xfrm>
              <a:solidFill>
                <a:schemeClr val="bg1"/>
              </a:solidFill>
              <a:effectLst/>
            </p:grpSpPr>
            <p:sp>
              <p:nvSpPr>
                <p:cNvPr id="103" name="Freeform 42"/>
                <p:cNvSpPr/>
                <p:nvPr/>
              </p:nvSpPr>
              <p:spPr bwMode="auto">
                <a:xfrm>
                  <a:off x="3791" y="2221"/>
                  <a:ext cx="20" cy="10"/>
                </a:xfrm>
                <a:custGeom>
                  <a:avLst/>
                  <a:gdLst>
                    <a:gd name="T0" fmla="*/ 8 w 8"/>
                    <a:gd name="T1" fmla="*/ 0 h 4"/>
                    <a:gd name="T2" fmla="*/ 1 w 8"/>
                    <a:gd name="T3" fmla="*/ 0 h 4"/>
                    <a:gd name="T4" fmla="*/ 0 w 8"/>
                    <a:gd name="T5" fmla="*/ 0 h 4"/>
                    <a:gd name="T6" fmla="*/ 0 w 8"/>
                    <a:gd name="T7" fmla="*/ 4 h 4"/>
                    <a:gd name="T8" fmla="*/ 1 w 8"/>
                    <a:gd name="T9" fmla="*/ 4 h 4"/>
                    <a:gd name="T10" fmla="*/ 8 w 8"/>
                    <a:gd name="T11" fmla="*/ 4 h 4"/>
                    <a:gd name="T12" fmla="*/ 8 w 8"/>
                    <a:gd name="T13" fmla="*/ 4 h 4"/>
                    <a:gd name="T14" fmla="*/ 8 w 8"/>
                    <a:gd name="T15" fmla="*/ 0 h 4"/>
                    <a:gd name="T16" fmla="*/ 8 w 8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4">
                      <a:moveTo>
                        <a:pt x="8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1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 43"/>
                <p:cNvSpPr/>
                <p:nvPr/>
              </p:nvSpPr>
              <p:spPr bwMode="auto">
                <a:xfrm>
                  <a:off x="3818" y="2208"/>
                  <a:ext cx="23" cy="23"/>
                </a:xfrm>
                <a:custGeom>
                  <a:avLst/>
                  <a:gdLst>
                    <a:gd name="T0" fmla="*/ 8 w 9"/>
                    <a:gd name="T1" fmla="*/ 0 h 9"/>
                    <a:gd name="T2" fmla="*/ 1 w 9"/>
                    <a:gd name="T3" fmla="*/ 0 h 9"/>
                    <a:gd name="T4" fmla="*/ 0 w 9"/>
                    <a:gd name="T5" fmla="*/ 1 h 9"/>
                    <a:gd name="T6" fmla="*/ 0 w 9"/>
                    <a:gd name="T7" fmla="*/ 9 h 9"/>
                    <a:gd name="T8" fmla="*/ 1 w 9"/>
                    <a:gd name="T9" fmla="*/ 9 h 9"/>
                    <a:gd name="T10" fmla="*/ 8 w 9"/>
                    <a:gd name="T11" fmla="*/ 9 h 9"/>
                    <a:gd name="T12" fmla="*/ 9 w 9"/>
                    <a:gd name="T13" fmla="*/ 9 h 9"/>
                    <a:gd name="T14" fmla="*/ 9 w 9"/>
                    <a:gd name="T15" fmla="*/ 1 h 9"/>
                    <a:gd name="T16" fmla="*/ 8 w 9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9">
                      <a:moveTo>
                        <a:pt x="8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1" y="9"/>
                        <a:pt x="1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9" y="9"/>
                        <a:pt x="9" y="9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Freeform 44"/>
                <p:cNvSpPr/>
                <p:nvPr/>
              </p:nvSpPr>
              <p:spPr bwMode="auto">
                <a:xfrm>
                  <a:off x="3849" y="2184"/>
                  <a:ext cx="20" cy="47"/>
                </a:xfrm>
                <a:custGeom>
                  <a:avLst/>
                  <a:gdLst>
                    <a:gd name="T0" fmla="*/ 7 w 8"/>
                    <a:gd name="T1" fmla="*/ 0 h 19"/>
                    <a:gd name="T2" fmla="*/ 0 w 8"/>
                    <a:gd name="T3" fmla="*/ 0 h 19"/>
                    <a:gd name="T4" fmla="*/ 0 w 8"/>
                    <a:gd name="T5" fmla="*/ 1 h 19"/>
                    <a:gd name="T6" fmla="*/ 0 w 8"/>
                    <a:gd name="T7" fmla="*/ 19 h 19"/>
                    <a:gd name="T8" fmla="*/ 0 w 8"/>
                    <a:gd name="T9" fmla="*/ 19 h 19"/>
                    <a:gd name="T10" fmla="*/ 7 w 8"/>
                    <a:gd name="T11" fmla="*/ 19 h 19"/>
                    <a:gd name="T12" fmla="*/ 8 w 8"/>
                    <a:gd name="T13" fmla="*/ 19 h 19"/>
                    <a:gd name="T14" fmla="*/ 8 w 8"/>
                    <a:gd name="T15" fmla="*/ 1 h 19"/>
                    <a:gd name="T16" fmla="*/ 7 w 8"/>
                    <a:gd name="T17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45"/>
                <p:cNvSpPr/>
                <p:nvPr/>
              </p:nvSpPr>
              <p:spPr bwMode="auto">
                <a:xfrm>
                  <a:off x="3877" y="2161"/>
                  <a:ext cx="22" cy="70"/>
                </a:xfrm>
                <a:custGeom>
                  <a:avLst/>
                  <a:gdLst>
                    <a:gd name="T0" fmla="*/ 8 w 9"/>
                    <a:gd name="T1" fmla="*/ 0 h 28"/>
                    <a:gd name="T2" fmla="*/ 1 w 9"/>
                    <a:gd name="T3" fmla="*/ 0 h 28"/>
                    <a:gd name="T4" fmla="*/ 0 w 9"/>
                    <a:gd name="T5" fmla="*/ 1 h 28"/>
                    <a:gd name="T6" fmla="*/ 0 w 9"/>
                    <a:gd name="T7" fmla="*/ 28 h 28"/>
                    <a:gd name="T8" fmla="*/ 1 w 9"/>
                    <a:gd name="T9" fmla="*/ 28 h 28"/>
                    <a:gd name="T10" fmla="*/ 8 w 9"/>
                    <a:gd name="T11" fmla="*/ 28 h 28"/>
                    <a:gd name="T12" fmla="*/ 9 w 9"/>
                    <a:gd name="T13" fmla="*/ 28 h 28"/>
                    <a:gd name="T14" fmla="*/ 9 w 9"/>
                    <a:gd name="T15" fmla="*/ 1 h 28"/>
                    <a:gd name="T16" fmla="*/ 8 w 9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28">
                      <a:moveTo>
                        <a:pt x="8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28"/>
                        <a:pt x="0" y="28"/>
                        <a:pt x="1" y="28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28"/>
                        <a:pt x="9" y="28"/>
                        <a:pt x="9" y="28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 46"/>
                <p:cNvSpPr/>
                <p:nvPr/>
              </p:nvSpPr>
              <p:spPr bwMode="auto">
                <a:xfrm>
                  <a:off x="3821" y="2089"/>
                  <a:ext cx="23" cy="27"/>
                </a:xfrm>
                <a:custGeom>
                  <a:avLst/>
                  <a:gdLst>
                    <a:gd name="T0" fmla="*/ 5 w 9"/>
                    <a:gd name="T1" fmla="*/ 10 h 11"/>
                    <a:gd name="T2" fmla="*/ 8 w 9"/>
                    <a:gd name="T3" fmla="*/ 4 h 11"/>
                    <a:gd name="T4" fmla="*/ 5 w 9"/>
                    <a:gd name="T5" fmla="*/ 0 h 11"/>
                    <a:gd name="T6" fmla="*/ 0 w 9"/>
                    <a:gd name="T7" fmla="*/ 4 h 11"/>
                    <a:gd name="T8" fmla="*/ 5 w 9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1">
                      <a:moveTo>
                        <a:pt x="5" y="10"/>
                      </a:moveTo>
                      <a:cubicBezTo>
                        <a:pt x="8" y="10"/>
                        <a:pt x="8" y="7"/>
                        <a:pt x="8" y="4"/>
                      </a:cubicBezTo>
                      <a:cubicBezTo>
                        <a:pt x="9" y="2"/>
                        <a:pt x="7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1" y="8"/>
                        <a:pt x="4" y="11"/>
                        <a:pt x="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47"/>
                <p:cNvSpPr/>
                <p:nvPr/>
              </p:nvSpPr>
              <p:spPr bwMode="auto">
                <a:xfrm>
                  <a:off x="3785" y="2164"/>
                  <a:ext cx="36" cy="44"/>
                </a:xfrm>
                <a:custGeom>
                  <a:avLst/>
                  <a:gdLst>
                    <a:gd name="T0" fmla="*/ 12 w 14"/>
                    <a:gd name="T1" fmla="*/ 1 h 18"/>
                    <a:gd name="T2" fmla="*/ 10 w 14"/>
                    <a:gd name="T3" fmla="*/ 0 h 18"/>
                    <a:gd name="T4" fmla="*/ 8 w 14"/>
                    <a:gd name="T5" fmla="*/ 6 h 18"/>
                    <a:gd name="T6" fmla="*/ 1 w 14"/>
                    <a:gd name="T7" fmla="*/ 14 h 18"/>
                    <a:gd name="T8" fmla="*/ 1 w 14"/>
                    <a:gd name="T9" fmla="*/ 17 h 18"/>
                    <a:gd name="T10" fmla="*/ 4 w 14"/>
                    <a:gd name="T11" fmla="*/ 17 h 18"/>
                    <a:gd name="T12" fmla="*/ 12 w 14"/>
                    <a:gd name="T13" fmla="*/ 9 h 18"/>
                    <a:gd name="T14" fmla="*/ 13 w 14"/>
                    <a:gd name="T15" fmla="*/ 8 h 18"/>
                    <a:gd name="T16" fmla="*/ 14 w 14"/>
                    <a:gd name="T17" fmla="*/ 3 h 18"/>
                    <a:gd name="T18" fmla="*/ 12 w 14"/>
                    <a:gd name="T19" fmla="*/ 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18">
                      <a:moveTo>
                        <a:pt x="12" y="1"/>
                      </a:move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0" y="15"/>
                        <a:pt x="0" y="16"/>
                        <a:pt x="1" y="17"/>
                      </a:cubicBezTo>
                      <a:cubicBezTo>
                        <a:pt x="2" y="18"/>
                        <a:pt x="4" y="18"/>
                        <a:pt x="4" y="1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3" y="2"/>
                        <a:pt x="13" y="2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48"/>
                <p:cNvSpPr/>
                <p:nvPr/>
              </p:nvSpPr>
              <p:spPr bwMode="auto">
                <a:xfrm>
                  <a:off x="3836" y="2116"/>
                  <a:ext cx="33" cy="20"/>
                </a:xfrm>
                <a:custGeom>
                  <a:avLst/>
                  <a:gdLst>
                    <a:gd name="T0" fmla="*/ 6 w 13"/>
                    <a:gd name="T1" fmla="*/ 8 h 8"/>
                    <a:gd name="T2" fmla="*/ 12 w 13"/>
                    <a:gd name="T3" fmla="*/ 4 h 8"/>
                    <a:gd name="T4" fmla="*/ 12 w 13"/>
                    <a:gd name="T5" fmla="*/ 1 h 8"/>
                    <a:gd name="T6" fmla="*/ 10 w 13"/>
                    <a:gd name="T7" fmla="*/ 1 h 8"/>
                    <a:gd name="T8" fmla="*/ 5 w 13"/>
                    <a:gd name="T9" fmla="*/ 4 h 8"/>
                    <a:gd name="T10" fmla="*/ 1 w 13"/>
                    <a:gd name="T11" fmla="*/ 3 h 8"/>
                    <a:gd name="T12" fmla="*/ 1 w 13"/>
                    <a:gd name="T13" fmla="*/ 5 h 8"/>
                    <a:gd name="T14" fmla="*/ 0 w 13"/>
                    <a:gd name="T15" fmla="*/ 7 h 8"/>
                    <a:gd name="T16" fmla="*/ 5 w 13"/>
                    <a:gd name="T17" fmla="*/ 8 h 8"/>
                    <a:gd name="T18" fmla="*/ 6 w 13"/>
                    <a:gd name="T1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8">
                      <a:moveTo>
                        <a:pt x="6" y="8"/>
                      </a:move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3" y="3"/>
                        <a:pt x="13" y="2"/>
                        <a:pt x="12" y="1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4"/>
                        <a:pt x="1" y="5"/>
                      </a:cubicBezTo>
                      <a:cubicBezTo>
                        <a:pt x="1" y="6"/>
                        <a:pt x="0" y="7"/>
                        <a:pt x="0" y="7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49"/>
                <p:cNvSpPr/>
                <p:nvPr/>
              </p:nvSpPr>
              <p:spPr bwMode="auto">
                <a:xfrm>
                  <a:off x="3783" y="2116"/>
                  <a:ext cx="58" cy="87"/>
                </a:xfrm>
                <a:custGeom>
                  <a:avLst/>
                  <a:gdLst>
                    <a:gd name="T0" fmla="*/ 18 w 23"/>
                    <a:gd name="T1" fmla="*/ 17 h 35"/>
                    <a:gd name="T2" fmla="*/ 21 w 23"/>
                    <a:gd name="T3" fmla="*/ 5 h 35"/>
                    <a:gd name="T4" fmla="*/ 21 w 23"/>
                    <a:gd name="T5" fmla="*/ 2 h 35"/>
                    <a:gd name="T6" fmla="*/ 20 w 23"/>
                    <a:gd name="T7" fmla="*/ 2 h 35"/>
                    <a:gd name="T8" fmla="*/ 19 w 23"/>
                    <a:gd name="T9" fmla="*/ 7 h 35"/>
                    <a:gd name="T10" fmla="*/ 20 w 23"/>
                    <a:gd name="T11" fmla="*/ 3 h 35"/>
                    <a:gd name="T12" fmla="*/ 20 w 23"/>
                    <a:gd name="T13" fmla="*/ 2 h 35"/>
                    <a:gd name="T14" fmla="*/ 20 w 23"/>
                    <a:gd name="T15" fmla="*/ 1 h 35"/>
                    <a:gd name="T16" fmla="*/ 19 w 23"/>
                    <a:gd name="T17" fmla="*/ 1 h 35"/>
                    <a:gd name="T18" fmla="*/ 18 w 23"/>
                    <a:gd name="T19" fmla="*/ 2 h 35"/>
                    <a:gd name="T20" fmla="*/ 19 w 23"/>
                    <a:gd name="T21" fmla="*/ 3 h 35"/>
                    <a:gd name="T22" fmla="*/ 18 w 23"/>
                    <a:gd name="T23" fmla="*/ 6 h 35"/>
                    <a:gd name="T24" fmla="*/ 17 w 23"/>
                    <a:gd name="T25" fmla="*/ 0 h 35"/>
                    <a:gd name="T26" fmla="*/ 17 w 23"/>
                    <a:gd name="T27" fmla="*/ 0 h 35"/>
                    <a:gd name="T28" fmla="*/ 17 w 23"/>
                    <a:gd name="T29" fmla="*/ 0 h 35"/>
                    <a:gd name="T30" fmla="*/ 15 w 23"/>
                    <a:gd name="T31" fmla="*/ 0 h 35"/>
                    <a:gd name="T32" fmla="*/ 8 w 23"/>
                    <a:gd name="T33" fmla="*/ 0 h 35"/>
                    <a:gd name="T34" fmla="*/ 1 w 23"/>
                    <a:gd name="T35" fmla="*/ 5 h 35"/>
                    <a:gd name="T36" fmla="*/ 1 w 23"/>
                    <a:gd name="T37" fmla="*/ 8 h 35"/>
                    <a:gd name="T38" fmla="*/ 4 w 23"/>
                    <a:gd name="T39" fmla="*/ 8 h 35"/>
                    <a:gd name="T40" fmla="*/ 4 w 23"/>
                    <a:gd name="T41" fmla="*/ 8 h 35"/>
                    <a:gd name="T42" fmla="*/ 9 w 23"/>
                    <a:gd name="T43" fmla="*/ 4 h 35"/>
                    <a:gd name="T44" fmla="*/ 13 w 23"/>
                    <a:gd name="T45" fmla="*/ 4 h 35"/>
                    <a:gd name="T46" fmla="*/ 12 w 23"/>
                    <a:gd name="T47" fmla="*/ 4 h 35"/>
                    <a:gd name="T48" fmla="*/ 9 w 23"/>
                    <a:gd name="T49" fmla="*/ 15 h 35"/>
                    <a:gd name="T50" fmla="*/ 10 w 23"/>
                    <a:gd name="T51" fmla="*/ 16 h 35"/>
                    <a:gd name="T52" fmla="*/ 14 w 23"/>
                    <a:gd name="T53" fmla="*/ 20 h 35"/>
                    <a:gd name="T54" fmla="*/ 18 w 23"/>
                    <a:gd name="T55" fmla="*/ 24 h 35"/>
                    <a:gd name="T56" fmla="*/ 17 w 23"/>
                    <a:gd name="T57" fmla="*/ 32 h 35"/>
                    <a:gd name="T58" fmla="*/ 19 w 23"/>
                    <a:gd name="T59" fmla="*/ 35 h 35"/>
                    <a:gd name="T60" fmla="*/ 22 w 23"/>
                    <a:gd name="T61" fmla="*/ 33 h 35"/>
                    <a:gd name="T62" fmla="*/ 23 w 23"/>
                    <a:gd name="T63" fmla="*/ 24 h 35"/>
                    <a:gd name="T64" fmla="*/ 23 w 23"/>
                    <a:gd name="T65" fmla="*/ 22 h 35"/>
                    <a:gd name="T66" fmla="*/ 18 w 23"/>
                    <a:gd name="T67" fmla="*/ 17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3" h="35">
                      <a:moveTo>
                        <a:pt x="18" y="17"/>
                      </a:moveTo>
                      <a:cubicBezTo>
                        <a:pt x="19" y="10"/>
                        <a:pt x="21" y="6"/>
                        <a:pt x="21" y="5"/>
                      </a:cubicBezTo>
                      <a:cubicBezTo>
                        <a:pt x="21" y="3"/>
                        <a:pt x="21" y="2"/>
                        <a:pt x="21" y="2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0" y="5"/>
                        <a:pt x="19" y="7"/>
                        <a:pt x="19" y="7"/>
                      </a:cubicBezTo>
                      <a:cubicBezTo>
                        <a:pt x="19" y="7"/>
                        <a:pt x="20" y="4"/>
                        <a:pt x="20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1"/>
                        <a:pt x="19" y="1"/>
                        <a:pt x="19" y="1"/>
                      </a:cubicBezTo>
                      <a:cubicBezTo>
                        <a:pt x="19" y="1"/>
                        <a:pt x="18" y="2"/>
                        <a:pt x="18" y="2"/>
                      </a:cubicBezTo>
                      <a:cubicBezTo>
                        <a:pt x="18" y="2"/>
                        <a:pt x="18" y="2"/>
                        <a:pt x="19" y="3"/>
                      </a:cubicBezTo>
                      <a:cubicBezTo>
                        <a:pt x="19" y="3"/>
                        <a:pt x="18" y="4"/>
                        <a:pt x="18" y="6"/>
                      </a:cubicBezTo>
                      <a:cubicBezTo>
                        <a:pt x="18" y="1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6" y="0"/>
                        <a:pt x="15" y="0"/>
                        <a:pt x="15" y="0"/>
                      </a:cubicBezTo>
                      <a:cubicBezTo>
                        <a:pt x="13" y="0"/>
                        <a:pt x="11" y="0"/>
                        <a:pt x="8" y="0"/>
                      </a:cubicBezTo>
                      <a:cubicBezTo>
                        <a:pt x="8" y="0"/>
                        <a:pt x="1" y="5"/>
                        <a:pt x="1" y="5"/>
                      </a:cubicBezTo>
                      <a:cubicBezTo>
                        <a:pt x="0" y="6"/>
                        <a:pt x="0" y="7"/>
                        <a:pt x="1" y="8"/>
                      </a:cubicBezTo>
                      <a:cubicBezTo>
                        <a:pt x="2" y="8"/>
                        <a:pt x="3" y="9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9" y="4"/>
                        <a:pt x="9" y="4"/>
                      </a:cubicBezTo>
                      <a:cubicBezTo>
                        <a:pt x="9" y="4"/>
                        <a:pt x="13" y="4"/>
                        <a:pt x="13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7"/>
                        <a:pt x="9" y="13"/>
                        <a:pt x="9" y="15"/>
                      </a:cubicBezTo>
                      <a:cubicBezTo>
                        <a:pt x="9" y="15"/>
                        <a:pt x="10" y="15"/>
                        <a:pt x="10" y="16"/>
                      </a:cubicBezTo>
                      <a:cubicBezTo>
                        <a:pt x="10" y="16"/>
                        <a:pt x="11" y="18"/>
                        <a:pt x="14" y="20"/>
                      </a:cubicBezTo>
                      <a:cubicBezTo>
                        <a:pt x="14" y="20"/>
                        <a:pt x="18" y="24"/>
                        <a:pt x="18" y="24"/>
                      </a:cubicBezTo>
                      <a:cubicBezTo>
                        <a:pt x="18" y="24"/>
                        <a:pt x="17" y="32"/>
                        <a:pt x="17" y="32"/>
                      </a:cubicBezTo>
                      <a:cubicBezTo>
                        <a:pt x="17" y="34"/>
                        <a:pt x="18" y="35"/>
                        <a:pt x="19" y="35"/>
                      </a:cubicBezTo>
                      <a:cubicBezTo>
                        <a:pt x="20" y="35"/>
                        <a:pt x="21" y="35"/>
                        <a:pt x="22" y="33"/>
                      </a:cubicBezTo>
                      <a:cubicBezTo>
                        <a:pt x="22" y="33"/>
                        <a:pt x="23" y="24"/>
                        <a:pt x="23" y="24"/>
                      </a:cubicBezTo>
                      <a:cubicBezTo>
                        <a:pt x="23" y="23"/>
                        <a:pt x="23" y="22"/>
                        <a:pt x="23" y="22"/>
                      </a:cubicBezTo>
                      <a:cubicBezTo>
                        <a:pt x="22" y="21"/>
                        <a:pt x="18" y="17"/>
                        <a:pt x="18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3" name="组合 62"/>
            <p:cNvGrpSpPr/>
            <p:nvPr/>
          </p:nvGrpSpPr>
          <p:grpSpPr>
            <a:xfrm>
              <a:off x="6589520" y="2961514"/>
              <a:ext cx="1168817" cy="1168394"/>
              <a:chOff x="6102297" y="2204940"/>
              <a:chExt cx="1108128" cy="1108128"/>
            </a:xfrm>
          </p:grpSpPr>
          <p:sp>
            <p:nvSpPr>
              <p:cNvPr id="92" name="圆角矩形 91"/>
              <p:cNvSpPr/>
              <p:nvPr/>
            </p:nvSpPr>
            <p:spPr>
              <a:xfrm>
                <a:off x="6102297" y="2204940"/>
                <a:ext cx="1108128" cy="1108128"/>
              </a:xfrm>
              <a:prstGeom prst="roundRect">
                <a:avLst>
                  <a:gd name="adj" fmla="val 0"/>
                </a:avLst>
              </a:prstGeom>
              <a:solidFill>
                <a:srgbClr val="0062B2"/>
              </a:solidFill>
              <a:ln w="22225">
                <a:solidFill>
                  <a:srgbClr val="0062B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3" name="Group 52"/>
              <p:cNvGrpSpPr>
                <a:grpSpLocks noChangeAspect="1"/>
              </p:cNvGrpSpPr>
              <p:nvPr/>
            </p:nvGrpSpPr>
            <p:grpSpPr bwMode="auto">
              <a:xfrm>
                <a:off x="6372767" y="2477855"/>
                <a:ext cx="567188" cy="562297"/>
                <a:chOff x="3783" y="2102"/>
                <a:chExt cx="116" cy="115"/>
              </a:xfrm>
              <a:solidFill>
                <a:schemeClr val="bg1"/>
              </a:solidFill>
              <a:effectLst/>
            </p:grpSpPr>
            <p:sp>
              <p:nvSpPr>
                <p:cNvPr id="94" name="Freeform 53"/>
                <p:cNvSpPr>
                  <a:spLocks noEditPoints="1"/>
                </p:cNvSpPr>
                <p:nvPr/>
              </p:nvSpPr>
              <p:spPr bwMode="auto">
                <a:xfrm>
                  <a:off x="3783" y="2102"/>
                  <a:ext cx="116" cy="115"/>
                </a:xfrm>
                <a:custGeom>
                  <a:avLst/>
                  <a:gdLst>
                    <a:gd name="T0" fmla="*/ 23 w 46"/>
                    <a:gd name="T1" fmla="*/ 0 h 46"/>
                    <a:gd name="T2" fmla="*/ 0 w 46"/>
                    <a:gd name="T3" fmla="*/ 23 h 46"/>
                    <a:gd name="T4" fmla="*/ 23 w 46"/>
                    <a:gd name="T5" fmla="*/ 46 h 46"/>
                    <a:gd name="T6" fmla="*/ 46 w 46"/>
                    <a:gd name="T7" fmla="*/ 23 h 46"/>
                    <a:gd name="T8" fmla="*/ 23 w 46"/>
                    <a:gd name="T9" fmla="*/ 0 h 46"/>
                    <a:gd name="T10" fmla="*/ 23 w 46"/>
                    <a:gd name="T11" fmla="*/ 42 h 46"/>
                    <a:gd name="T12" fmla="*/ 5 w 46"/>
                    <a:gd name="T13" fmla="*/ 23 h 46"/>
                    <a:gd name="T14" fmla="*/ 23 w 46"/>
                    <a:gd name="T15" fmla="*/ 4 h 46"/>
                    <a:gd name="T16" fmla="*/ 42 w 46"/>
                    <a:gd name="T17" fmla="*/ 23 h 46"/>
                    <a:gd name="T18" fmla="*/ 23 w 46"/>
                    <a:gd name="T19" fmla="*/ 4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46">
                      <a:moveTo>
                        <a:pt x="23" y="0"/>
                      </a:move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36"/>
                        <a:pt x="10" y="46"/>
                        <a:pt x="23" y="46"/>
                      </a:cubicBezTo>
                      <a:cubicBezTo>
                        <a:pt x="36" y="46"/>
                        <a:pt x="46" y="36"/>
                        <a:pt x="46" y="23"/>
                      </a:cubicBezTo>
                      <a:cubicBezTo>
                        <a:pt x="46" y="10"/>
                        <a:pt x="36" y="0"/>
                        <a:pt x="23" y="0"/>
                      </a:cubicBezTo>
                      <a:close/>
                      <a:moveTo>
                        <a:pt x="23" y="42"/>
                      </a:moveTo>
                      <a:cubicBezTo>
                        <a:pt x="13" y="42"/>
                        <a:pt x="5" y="33"/>
                        <a:pt x="5" y="23"/>
                      </a:cubicBezTo>
                      <a:cubicBezTo>
                        <a:pt x="5" y="13"/>
                        <a:pt x="13" y="4"/>
                        <a:pt x="23" y="4"/>
                      </a:cubicBezTo>
                      <a:cubicBezTo>
                        <a:pt x="34" y="4"/>
                        <a:pt x="42" y="13"/>
                        <a:pt x="42" y="23"/>
                      </a:cubicBezTo>
                      <a:cubicBezTo>
                        <a:pt x="42" y="33"/>
                        <a:pt x="34" y="42"/>
                        <a:pt x="2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54"/>
                <p:cNvSpPr>
                  <a:spLocks noEditPoints="1"/>
                </p:cNvSpPr>
                <p:nvPr/>
              </p:nvSpPr>
              <p:spPr bwMode="auto">
                <a:xfrm>
                  <a:off x="3783" y="2102"/>
                  <a:ext cx="116" cy="115"/>
                </a:xfrm>
                <a:custGeom>
                  <a:avLst/>
                  <a:gdLst>
                    <a:gd name="T0" fmla="*/ 23 w 46"/>
                    <a:gd name="T1" fmla="*/ 0 h 46"/>
                    <a:gd name="T2" fmla="*/ 0 w 46"/>
                    <a:gd name="T3" fmla="*/ 23 h 46"/>
                    <a:gd name="T4" fmla="*/ 23 w 46"/>
                    <a:gd name="T5" fmla="*/ 46 h 46"/>
                    <a:gd name="T6" fmla="*/ 46 w 46"/>
                    <a:gd name="T7" fmla="*/ 23 h 46"/>
                    <a:gd name="T8" fmla="*/ 23 w 46"/>
                    <a:gd name="T9" fmla="*/ 0 h 46"/>
                    <a:gd name="T10" fmla="*/ 23 w 46"/>
                    <a:gd name="T11" fmla="*/ 42 h 46"/>
                    <a:gd name="T12" fmla="*/ 5 w 46"/>
                    <a:gd name="T13" fmla="*/ 23 h 46"/>
                    <a:gd name="T14" fmla="*/ 23 w 46"/>
                    <a:gd name="T15" fmla="*/ 4 h 46"/>
                    <a:gd name="T16" fmla="*/ 42 w 46"/>
                    <a:gd name="T17" fmla="*/ 23 h 46"/>
                    <a:gd name="T18" fmla="*/ 23 w 46"/>
                    <a:gd name="T19" fmla="*/ 4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46">
                      <a:moveTo>
                        <a:pt x="23" y="0"/>
                      </a:move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36"/>
                        <a:pt x="10" y="46"/>
                        <a:pt x="23" y="46"/>
                      </a:cubicBezTo>
                      <a:cubicBezTo>
                        <a:pt x="36" y="46"/>
                        <a:pt x="46" y="36"/>
                        <a:pt x="46" y="23"/>
                      </a:cubicBezTo>
                      <a:cubicBezTo>
                        <a:pt x="46" y="10"/>
                        <a:pt x="36" y="0"/>
                        <a:pt x="23" y="0"/>
                      </a:cubicBezTo>
                      <a:close/>
                      <a:moveTo>
                        <a:pt x="23" y="42"/>
                      </a:moveTo>
                      <a:cubicBezTo>
                        <a:pt x="13" y="42"/>
                        <a:pt x="5" y="33"/>
                        <a:pt x="5" y="23"/>
                      </a:cubicBezTo>
                      <a:cubicBezTo>
                        <a:pt x="5" y="13"/>
                        <a:pt x="13" y="4"/>
                        <a:pt x="23" y="4"/>
                      </a:cubicBezTo>
                      <a:cubicBezTo>
                        <a:pt x="34" y="4"/>
                        <a:pt x="42" y="13"/>
                        <a:pt x="42" y="23"/>
                      </a:cubicBezTo>
                      <a:cubicBezTo>
                        <a:pt x="42" y="33"/>
                        <a:pt x="34" y="42"/>
                        <a:pt x="2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 55"/>
                <p:cNvSpPr/>
                <p:nvPr/>
              </p:nvSpPr>
              <p:spPr bwMode="auto">
                <a:xfrm>
                  <a:off x="3839" y="2115"/>
                  <a:ext cx="7" cy="10"/>
                </a:xfrm>
                <a:custGeom>
                  <a:avLst/>
                  <a:gdLst>
                    <a:gd name="T0" fmla="*/ 1 w 3"/>
                    <a:gd name="T1" fmla="*/ 4 h 4"/>
                    <a:gd name="T2" fmla="*/ 1 w 3"/>
                    <a:gd name="T3" fmla="*/ 4 h 4"/>
                    <a:gd name="T4" fmla="*/ 3 w 3"/>
                    <a:gd name="T5" fmla="*/ 3 h 4"/>
                    <a:gd name="T6" fmla="*/ 3 w 3"/>
                    <a:gd name="T7" fmla="*/ 0 h 4"/>
                    <a:gd name="T8" fmla="*/ 1 w 3"/>
                    <a:gd name="T9" fmla="*/ 0 h 4"/>
                    <a:gd name="T10" fmla="*/ 0 w 3"/>
                    <a:gd name="T11" fmla="*/ 0 h 4"/>
                    <a:gd name="T12" fmla="*/ 0 w 3"/>
                    <a:gd name="T13" fmla="*/ 3 h 4"/>
                    <a:gd name="T14" fmla="*/ 1 w 3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3" y="4"/>
                        <a:pt x="3" y="3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0" y="4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56"/>
                <p:cNvSpPr/>
                <p:nvPr/>
              </p:nvSpPr>
              <p:spPr bwMode="auto">
                <a:xfrm>
                  <a:off x="3839" y="2195"/>
                  <a:ext cx="7" cy="10"/>
                </a:xfrm>
                <a:custGeom>
                  <a:avLst/>
                  <a:gdLst>
                    <a:gd name="T0" fmla="*/ 1 w 3"/>
                    <a:gd name="T1" fmla="*/ 0 h 4"/>
                    <a:gd name="T2" fmla="*/ 1 w 3"/>
                    <a:gd name="T3" fmla="*/ 0 h 4"/>
                    <a:gd name="T4" fmla="*/ 0 w 3"/>
                    <a:gd name="T5" fmla="*/ 1 h 4"/>
                    <a:gd name="T6" fmla="*/ 0 w 3"/>
                    <a:gd name="T7" fmla="*/ 4 h 4"/>
                    <a:gd name="T8" fmla="*/ 1 w 3"/>
                    <a:gd name="T9" fmla="*/ 4 h 4"/>
                    <a:gd name="T10" fmla="*/ 3 w 3"/>
                    <a:gd name="T11" fmla="*/ 4 h 4"/>
                    <a:gd name="T12" fmla="*/ 3 w 3"/>
                    <a:gd name="T13" fmla="*/ 1 h 4"/>
                    <a:gd name="T14" fmla="*/ 1 w 3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1" y="4"/>
                        <a:pt x="1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Freeform 57"/>
                <p:cNvSpPr/>
                <p:nvPr/>
              </p:nvSpPr>
              <p:spPr bwMode="auto">
                <a:xfrm>
                  <a:off x="3796" y="2155"/>
                  <a:ext cx="10" cy="10"/>
                </a:xfrm>
                <a:custGeom>
                  <a:avLst/>
                  <a:gdLst>
                    <a:gd name="T0" fmla="*/ 3 w 4"/>
                    <a:gd name="T1" fmla="*/ 0 h 4"/>
                    <a:gd name="T2" fmla="*/ 0 w 4"/>
                    <a:gd name="T3" fmla="*/ 0 h 4"/>
                    <a:gd name="T4" fmla="*/ 0 w 4"/>
                    <a:gd name="T5" fmla="*/ 2 h 4"/>
                    <a:gd name="T6" fmla="*/ 0 w 4"/>
                    <a:gd name="T7" fmla="*/ 4 h 4"/>
                    <a:gd name="T8" fmla="*/ 3 w 4"/>
                    <a:gd name="T9" fmla="*/ 4 h 4"/>
                    <a:gd name="T10" fmla="*/ 4 w 4"/>
                    <a:gd name="T11" fmla="*/ 2 h 4"/>
                    <a:gd name="T12" fmla="*/ 4 w 4"/>
                    <a:gd name="T13" fmla="*/ 2 h 4"/>
                    <a:gd name="T14" fmla="*/ 3 w 4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4" y="4"/>
                        <a:pt x="4" y="3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1"/>
                        <a:pt x="4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 58"/>
                <p:cNvSpPr/>
                <p:nvPr/>
              </p:nvSpPr>
              <p:spPr bwMode="auto">
                <a:xfrm>
                  <a:off x="3877" y="2155"/>
                  <a:ext cx="10" cy="10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0 h 4"/>
                    <a:gd name="T4" fmla="*/ 0 w 4"/>
                    <a:gd name="T5" fmla="*/ 2 h 4"/>
                    <a:gd name="T6" fmla="*/ 0 w 4"/>
                    <a:gd name="T7" fmla="*/ 2 h 4"/>
                    <a:gd name="T8" fmla="*/ 2 w 4"/>
                    <a:gd name="T9" fmla="*/ 4 h 4"/>
                    <a:gd name="T10" fmla="*/ 4 w 4"/>
                    <a:gd name="T11" fmla="*/ 4 h 4"/>
                    <a:gd name="T12" fmla="*/ 4 w 4"/>
                    <a:gd name="T13" fmla="*/ 2 h 4"/>
                    <a:gd name="T14" fmla="*/ 4 w 4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4" y="3"/>
                        <a:pt x="4" y="2"/>
                      </a:cubicBezTo>
                      <a:cubicBezTo>
                        <a:pt x="4" y="1"/>
                        <a:pt x="4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Freeform 59"/>
                <p:cNvSpPr/>
                <p:nvPr/>
              </p:nvSpPr>
              <p:spPr bwMode="auto">
                <a:xfrm>
                  <a:off x="3813" y="2127"/>
                  <a:ext cx="33" cy="38"/>
                </a:xfrm>
                <a:custGeom>
                  <a:avLst/>
                  <a:gdLst>
                    <a:gd name="T0" fmla="*/ 11 w 13"/>
                    <a:gd name="T1" fmla="*/ 0 h 15"/>
                    <a:gd name="T2" fmla="*/ 10 w 13"/>
                    <a:gd name="T3" fmla="*/ 2 h 15"/>
                    <a:gd name="T4" fmla="*/ 10 w 13"/>
                    <a:gd name="T5" fmla="*/ 11 h 15"/>
                    <a:gd name="T6" fmla="*/ 9 w 13"/>
                    <a:gd name="T7" fmla="*/ 12 h 15"/>
                    <a:gd name="T8" fmla="*/ 2 w 13"/>
                    <a:gd name="T9" fmla="*/ 12 h 15"/>
                    <a:gd name="T10" fmla="*/ 0 w 13"/>
                    <a:gd name="T11" fmla="*/ 14 h 15"/>
                    <a:gd name="T12" fmla="*/ 2 w 13"/>
                    <a:gd name="T13" fmla="*/ 15 h 15"/>
                    <a:gd name="T14" fmla="*/ 11 w 13"/>
                    <a:gd name="T15" fmla="*/ 15 h 15"/>
                    <a:gd name="T16" fmla="*/ 12 w 13"/>
                    <a:gd name="T17" fmla="*/ 15 h 15"/>
                    <a:gd name="T18" fmla="*/ 12 w 13"/>
                    <a:gd name="T19" fmla="*/ 15 h 15"/>
                    <a:gd name="T20" fmla="*/ 13 w 13"/>
                    <a:gd name="T21" fmla="*/ 13 h 15"/>
                    <a:gd name="T22" fmla="*/ 13 w 13"/>
                    <a:gd name="T23" fmla="*/ 2 h 15"/>
                    <a:gd name="T24" fmla="*/ 11 w 13"/>
                    <a:gd name="T2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" h="15">
                      <a:moveTo>
                        <a:pt x="11" y="0"/>
                      </a:moveTo>
                      <a:cubicBezTo>
                        <a:pt x="10" y="0"/>
                        <a:pt x="10" y="1"/>
                        <a:pt x="10" y="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2"/>
                        <a:pt x="9" y="12"/>
                        <a:pt x="9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2"/>
                        <a:pt x="0" y="13"/>
                        <a:pt x="0" y="14"/>
                      </a:cubicBezTo>
                      <a:cubicBezTo>
                        <a:pt x="0" y="14"/>
                        <a:pt x="1" y="15"/>
                        <a:pt x="2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5"/>
                        <a:pt x="12" y="15"/>
                        <a:pt x="12" y="15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3" y="14"/>
                        <a:pt x="13" y="14"/>
                        <a:pt x="13" y="1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1"/>
                        <a:pt x="12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4" name="组合 63"/>
            <p:cNvGrpSpPr/>
            <p:nvPr/>
          </p:nvGrpSpPr>
          <p:grpSpPr>
            <a:xfrm>
              <a:off x="5182836" y="4354148"/>
              <a:ext cx="1168817" cy="1168394"/>
              <a:chOff x="4768646" y="3525740"/>
              <a:chExt cx="1108128" cy="1108128"/>
            </a:xfrm>
          </p:grpSpPr>
          <p:sp>
            <p:nvSpPr>
              <p:cNvPr id="87" name="圆角矩形 86"/>
              <p:cNvSpPr/>
              <p:nvPr/>
            </p:nvSpPr>
            <p:spPr>
              <a:xfrm>
                <a:off x="4768646" y="3525740"/>
                <a:ext cx="1108128" cy="1108128"/>
              </a:xfrm>
              <a:prstGeom prst="roundRect">
                <a:avLst>
                  <a:gd name="adj" fmla="val 0"/>
                </a:avLst>
              </a:prstGeom>
              <a:solidFill>
                <a:srgbClr val="0062B2"/>
              </a:solidFill>
              <a:ln w="22225">
                <a:solidFill>
                  <a:srgbClr val="0062B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8" name="Group 62"/>
              <p:cNvGrpSpPr>
                <a:grpSpLocks noChangeAspect="1"/>
              </p:cNvGrpSpPr>
              <p:nvPr/>
            </p:nvGrpSpPr>
            <p:grpSpPr bwMode="auto">
              <a:xfrm>
                <a:off x="5047787" y="3860292"/>
                <a:ext cx="549846" cy="439024"/>
                <a:chOff x="3775" y="2110"/>
                <a:chExt cx="129" cy="103"/>
              </a:xfrm>
              <a:solidFill>
                <a:schemeClr val="bg1"/>
              </a:solidFill>
              <a:effectLst/>
            </p:grpSpPr>
            <p:sp>
              <p:nvSpPr>
                <p:cNvPr id="89" name="Freeform 63"/>
                <p:cNvSpPr/>
                <p:nvPr/>
              </p:nvSpPr>
              <p:spPr bwMode="auto">
                <a:xfrm>
                  <a:off x="3775" y="2177"/>
                  <a:ext cx="40" cy="36"/>
                </a:xfrm>
                <a:custGeom>
                  <a:avLst/>
                  <a:gdLst>
                    <a:gd name="T0" fmla="*/ 5 w 16"/>
                    <a:gd name="T1" fmla="*/ 0 h 14"/>
                    <a:gd name="T2" fmla="*/ 0 w 16"/>
                    <a:gd name="T3" fmla="*/ 4 h 14"/>
                    <a:gd name="T4" fmla="*/ 10 w 16"/>
                    <a:gd name="T5" fmla="*/ 14 h 14"/>
                    <a:gd name="T6" fmla="*/ 16 w 16"/>
                    <a:gd name="T7" fmla="*/ 9 h 14"/>
                    <a:gd name="T8" fmla="*/ 5 w 16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4">
                      <a:moveTo>
                        <a:pt x="5" y="0"/>
                      </a:moveTo>
                      <a:cubicBezTo>
                        <a:pt x="1" y="3"/>
                        <a:pt x="0" y="4"/>
                        <a:pt x="0" y="4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0" y="14"/>
                        <a:pt x="13" y="11"/>
                        <a:pt x="16" y="9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64"/>
                <p:cNvSpPr/>
                <p:nvPr/>
              </p:nvSpPr>
              <p:spPr bwMode="auto">
                <a:xfrm>
                  <a:off x="3795" y="2156"/>
                  <a:ext cx="109" cy="41"/>
                </a:xfrm>
                <a:custGeom>
                  <a:avLst/>
                  <a:gdLst>
                    <a:gd name="T0" fmla="*/ 37 w 44"/>
                    <a:gd name="T1" fmla="*/ 4 h 16"/>
                    <a:gd name="T2" fmla="*/ 29 w 44"/>
                    <a:gd name="T3" fmla="*/ 9 h 16"/>
                    <a:gd name="T4" fmla="*/ 18 w 44"/>
                    <a:gd name="T5" fmla="*/ 8 h 16"/>
                    <a:gd name="T6" fmla="*/ 25 w 44"/>
                    <a:gd name="T7" fmla="*/ 7 h 16"/>
                    <a:gd name="T8" fmla="*/ 31 w 44"/>
                    <a:gd name="T9" fmla="*/ 2 h 16"/>
                    <a:gd name="T10" fmla="*/ 20 w 44"/>
                    <a:gd name="T11" fmla="*/ 2 h 16"/>
                    <a:gd name="T12" fmla="*/ 9 w 44"/>
                    <a:gd name="T13" fmla="*/ 2 h 16"/>
                    <a:gd name="T14" fmla="*/ 0 w 44"/>
                    <a:gd name="T15" fmla="*/ 7 h 16"/>
                    <a:gd name="T16" fmla="*/ 9 w 44"/>
                    <a:gd name="T17" fmla="*/ 16 h 16"/>
                    <a:gd name="T18" fmla="*/ 13 w 44"/>
                    <a:gd name="T19" fmla="*/ 14 h 16"/>
                    <a:gd name="T20" fmla="*/ 29 w 44"/>
                    <a:gd name="T21" fmla="*/ 14 h 16"/>
                    <a:gd name="T22" fmla="*/ 44 w 44"/>
                    <a:gd name="T23" fmla="*/ 2 h 16"/>
                    <a:gd name="T24" fmla="*/ 37 w 44"/>
                    <a:gd name="T2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16">
                      <a:moveTo>
                        <a:pt x="37" y="4"/>
                      </a:moveTo>
                      <a:cubicBezTo>
                        <a:pt x="34" y="7"/>
                        <a:pt x="32" y="8"/>
                        <a:pt x="29" y="9"/>
                      </a:cubicBezTo>
                      <a:cubicBezTo>
                        <a:pt x="24" y="10"/>
                        <a:pt x="19" y="9"/>
                        <a:pt x="18" y="8"/>
                      </a:cubicBezTo>
                      <a:cubicBezTo>
                        <a:pt x="15" y="6"/>
                        <a:pt x="18" y="7"/>
                        <a:pt x="25" y="7"/>
                      </a:cubicBezTo>
                      <a:cubicBezTo>
                        <a:pt x="32" y="6"/>
                        <a:pt x="31" y="2"/>
                        <a:pt x="31" y="2"/>
                      </a:cubicBezTo>
                      <a:cubicBezTo>
                        <a:pt x="29" y="2"/>
                        <a:pt x="27" y="2"/>
                        <a:pt x="20" y="2"/>
                      </a:cubicBezTo>
                      <a:cubicBezTo>
                        <a:pt x="17" y="2"/>
                        <a:pt x="12" y="1"/>
                        <a:pt x="9" y="2"/>
                      </a:cubicBezTo>
                      <a:cubicBezTo>
                        <a:pt x="6" y="2"/>
                        <a:pt x="4" y="5"/>
                        <a:pt x="0" y="7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1" y="15"/>
                        <a:pt x="12" y="14"/>
                        <a:pt x="13" y="14"/>
                      </a:cubicBezTo>
                      <a:cubicBezTo>
                        <a:pt x="16" y="14"/>
                        <a:pt x="23" y="15"/>
                        <a:pt x="29" y="14"/>
                      </a:cubicBezTo>
                      <a:cubicBezTo>
                        <a:pt x="40" y="9"/>
                        <a:pt x="44" y="2"/>
                        <a:pt x="44" y="2"/>
                      </a:cubicBezTo>
                      <a:cubicBezTo>
                        <a:pt x="44" y="2"/>
                        <a:pt x="41" y="0"/>
                        <a:pt x="3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65"/>
                <p:cNvSpPr>
                  <a:spLocks noEditPoints="1"/>
                </p:cNvSpPr>
                <p:nvPr/>
              </p:nvSpPr>
              <p:spPr bwMode="auto">
                <a:xfrm>
                  <a:off x="3810" y="2110"/>
                  <a:ext cx="94" cy="41"/>
                </a:xfrm>
                <a:custGeom>
                  <a:avLst/>
                  <a:gdLst>
                    <a:gd name="T0" fmla="*/ 38 w 38"/>
                    <a:gd name="T1" fmla="*/ 0 h 16"/>
                    <a:gd name="T2" fmla="*/ 34 w 38"/>
                    <a:gd name="T3" fmla="*/ 0 h 16"/>
                    <a:gd name="T4" fmla="*/ 34 w 38"/>
                    <a:gd name="T5" fmla="*/ 6 h 16"/>
                    <a:gd name="T6" fmla="*/ 32 w 38"/>
                    <a:gd name="T7" fmla="*/ 6 h 16"/>
                    <a:gd name="T8" fmla="*/ 32 w 38"/>
                    <a:gd name="T9" fmla="*/ 0 h 16"/>
                    <a:gd name="T10" fmla="*/ 28 w 38"/>
                    <a:gd name="T11" fmla="*/ 0 h 16"/>
                    <a:gd name="T12" fmla="*/ 28 w 38"/>
                    <a:gd name="T13" fmla="*/ 6 h 16"/>
                    <a:gd name="T14" fmla="*/ 12 w 38"/>
                    <a:gd name="T15" fmla="*/ 6 h 16"/>
                    <a:gd name="T16" fmla="*/ 12 w 38"/>
                    <a:gd name="T17" fmla="*/ 3 h 16"/>
                    <a:gd name="T18" fmla="*/ 12 w 38"/>
                    <a:gd name="T19" fmla="*/ 1 h 16"/>
                    <a:gd name="T20" fmla="*/ 11 w 38"/>
                    <a:gd name="T21" fmla="*/ 0 h 16"/>
                    <a:gd name="T22" fmla="*/ 9 w 38"/>
                    <a:gd name="T23" fmla="*/ 0 h 16"/>
                    <a:gd name="T24" fmla="*/ 3 w 38"/>
                    <a:gd name="T25" fmla="*/ 0 h 16"/>
                    <a:gd name="T26" fmla="*/ 1 w 38"/>
                    <a:gd name="T27" fmla="*/ 0 h 16"/>
                    <a:gd name="T28" fmla="*/ 0 w 38"/>
                    <a:gd name="T29" fmla="*/ 2 h 16"/>
                    <a:gd name="T30" fmla="*/ 0 w 38"/>
                    <a:gd name="T31" fmla="*/ 3 h 16"/>
                    <a:gd name="T32" fmla="*/ 0 w 38"/>
                    <a:gd name="T33" fmla="*/ 13 h 16"/>
                    <a:gd name="T34" fmla="*/ 0 w 38"/>
                    <a:gd name="T35" fmla="*/ 15 h 16"/>
                    <a:gd name="T36" fmla="*/ 2 w 38"/>
                    <a:gd name="T37" fmla="*/ 16 h 16"/>
                    <a:gd name="T38" fmla="*/ 3 w 38"/>
                    <a:gd name="T39" fmla="*/ 16 h 16"/>
                    <a:gd name="T40" fmla="*/ 9 w 38"/>
                    <a:gd name="T41" fmla="*/ 16 h 16"/>
                    <a:gd name="T42" fmla="*/ 11 w 38"/>
                    <a:gd name="T43" fmla="*/ 16 h 16"/>
                    <a:gd name="T44" fmla="*/ 12 w 38"/>
                    <a:gd name="T45" fmla="*/ 14 h 16"/>
                    <a:gd name="T46" fmla="*/ 12 w 38"/>
                    <a:gd name="T47" fmla="*/ 13 h 16"/>
                    <a:gd name="T48" fmla="*/ 12 w 38"/>
                    <a:gd name="T49" fmla="*/ 10 h 16"/>
                    <a:gd name="T50" fmla="*/ 38 w 38"/>
                    <a:gd name="T51" fmla="*/ 10 h 16"/>
                    <a:gd name="T52" fmla="*/ 38 w 38"/>
                    <a:gd name="T53" fmla="*/ 0 h 16"/>
                    <a:gd name="T54" fmla="*/ 3 w 38"/>
                    <a:gd name="T55" fmla="*/ 3 h 16"/>
                    <a:gd name="T56" fmla="*/ 9 w 38"/>
                    <a:gd name="T57" fmla="*/ 3 h 16"/>
                    <a:gd name="T58" fmla="*/ 9 w 38"/>
                    <a:gd name="T59" fmla="*/ 13 h 16"/>
                    <a:gd name="T60" fmla="*/ 3 w 38"/>
                    <a:gd name="T61" fmla="*/ 13 h 16"/>
                    <a:gd name="T62" fmla="*/ 3 w 38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8" h="16">
                      <a:moveTo>
                        <a:pt x="38" y="0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2" y="2"/>
                        <a:pt x="12" y="2"/>
                        <a:pt x="12" y="1"/>
                      </a:cubicBezTo>
                      <a:cubicBezTo>
                        <a:pt x="12" y="1"/>
                        <a:pt x="11" y="0"/>
                        <a:pt x="11" y="0"/>
                      </a:cubicBezTo>
                      <a:cubicBezTo>
                        <a:pt x="10" y="0"/>
                        <a:pt x="10" y="0"/>
                        <a:pt x="9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0" y="14"/>
                        <a:pt x="0" y="15"/>
                      </a:cubicBezTo>
                      <a:cubicBezTo>
                        <a:pt x="1" y="15"/>
                        <a:pt x="1" y="16"/>
                        <a:pt x="2" y="16"/>
                      </a:cubicBezTo>
                      <a:cubicBezTo>
                        <a:pt x="2" y="16"/>
                        <a:pt x="2" y="16"/>
                        <a:pt x="3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6"/>
                        <a:pt x="11" y="16"/>
                        <a:pt x="11" y="16"/>
                      </a:cubicBezTo>
                      <a:cubicBezTo>
                        <a:pt x="12" y="15"/>
                        <a:pt x="12" y="15"/>
                        <a:pt x="12" y="14"/>
                      </a:cubicBezTo>
                      <a:cubicBezTo>
                        <a:pt x="12" y="14"/>
                        <a:pt x="12" y="13"/>
                        <a:pt x="12" y="13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lnTo>
                        <a:pt x="38" y="0"/>
                      </a:lnTo>
                      <a:close/>
                      <a:moveTo>
                        <a:pt x="3" y="3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5" name="组合 64"/>
            <p:cNvGrpSpPr/>
            <p:nvPr/>
          </p:nvGrpSpPr>
          <p:grpSpPr>
            <a:xfrm>
              <a:off x="7977668" y="1571581"/>
              <a:ext cx="1168817" cy="1168394"/>
              <a:chOff x="7418361" y="886700"/>
              <a:chExt cx="1108128" cy="1108128"/>
            </a:xfrm>
          </p:grpSpPr>
          <p:sp>
            <p:nvSpPr>
              <p:cNvPr id="78" name="圆角矩形 77"/>
              <p:cNvSpPr/>
              <p:nvPr/>
            </p:nvSpPr>
            <p:spPr>
              <a:xfrm>
                <a:off x="7418361" y="886700"/>
                <a:ext cx="1108128" cy="1108128"/>
              </a:xfrm>
              <a:prstGeom prst="roundRect">
                <a:avLst>
                  <a:gd name="adj" fmla="val 0"/>
                </a:avLst>
              </a:prstGeom>
              <a:solidFill>
                <a:srgbClr val="0062B2"/>
              </a:solidFill>
              <a:ln w="22225">
                <a:solidFill>
                  <a:srgbClr val="0062B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9" name="Group 68"/>
              <p:cNvGrpSpPr>
                <a:grpSpLocks noChangeAspect="1"/>
              </p:cNvGrpSpPr>
              <p:nvPr/>
            </p:nvGrpSpPr>
            <p:grpSpPr bwMode="auto">
              <a:xfrm>
                <a:off x="7702659" y="1180843"/>
                <a:ext cx="539531" cy="519841"/>
                <a:chOff x="3770" y="2095"/>
                <a:chExt cx="137" cy="132"/>
              </a:xfrm>
              <a:solidFill>
                <a:schemeClr val="bg1"/>
              </a:solidFill>
              <a:effectLst/>
            </p:grpSpPr>
            <p:sp>
              <p:nvSpPr>
                <p:cNvPr id="80" name="Freeform 69"/>
                <p:cNvSpPr/>
                <p:nvPr/>
              </p:nvSpPr>
              <p:spPr bwMode="auto">
                <a:xfrm>
                  <a:off x="3770" y="2190"/>
                  <a:ext cx="137" cy="37"/>
                </a:xfrm>
                <a:custGeom>
                  <a:avLst/>
                  <a:gdLst>
                    <a:gd name="T0" fmla="*/ 52 w 55"/>
                    <a:gd name="T1" fmla="*/ 6 h 15"/>
                    <a:gd name="T2" fmla="*/ 38 w 55"/>
                    <a:gd name="T3" fmla="*/ 6 h 15"/>
                    <a:gd name="T4" fmla="*/ 37 w 55"/>
                    <a:gd name="T5" fmla="*/ 6 h 15"/>
                    <a:gd name="T6" fmla="*/ 37 w 55"/>
                    <a:gd name="T7" fmla="*/ 3 h 15"/>
                    <a:gd name="T8" fmla="*/ 37 w 55"/>
                    <a:gd name="T9" fmla="*/ 1 h 15"/>
                    <a:gd name="T10" fmla="*/ 35 w 55"/>
                    <a:gd name="T11" fmla="*/ 0 h 15"/>
                    <a:gd name="T12" fmla="*/ 20 w 55"/>
                    <a:gd name="T13" fmla="*/ 0 h 15"/>
                    <a:gd name="T14" fmla="*/ 18 w 55"/>
                    <a:gd name="T15" fmla="*/ 3 h 15"/>
                    <a:gd name="T16" fmla="*/ 18 w 55"/>
                    <a:gd name="T17" fmla="*/ 6 h 15"/>
                    <a:gd name="T18" fmla="*/ 18 w 55"/>
                    <a:gd name="T19" fmla="*/ 6 h 15"/>
                    <a:gd name="T20" fmla="*/ 3 w 55"/>
                    <a:gd name="T21" fmla="*/ 6 h 15"/>
                    <a:gd name="T22" fmla="*/ 0 w 55"/>
                    <a:gd name="T23" fmla="*/ 8 h 15"/>
                    <a:gd name="T24" fmla="*/ 0 w 55"/>
                    <a:gd name="T25" fmla="*/ 14 h 15"/>
                    <a:gd name="T26" fmla="*/ 1 w 55"/>
                    <a:gd name="T27" fmla="*/ 15 h 15"/>
                    <a:gd name="T28" fmla="*/ 2 w 55"/>
                    <a:gd name="T29" fmla="*/ 14 h 15"/>
                    <a:gd name="T30" fmla="*/ 2 w 55"/>
                    <a:gd name="T31" fmla="*/ 8 h 15"/>
                    <a:gd name="T32" fmla="*/ 3 w 55"/>
                    <a:gd name="T33" fmla="*/ 8 h 15"/>
                    <a:gd name="T34" fmla="*/ 18 w 55"/>
                    <a:gd name="T35" fmla="*/ 8 h 15"/>
                    <a:gd name="T36" fmla="*/ 18 w 55"/>
                    <a:gd name="T37" fmla="*/ 8 h 15"/>
                    <a:gd name="T38" fmla="*/ 18 w 55"/>
                    <a:gd name="T39" fmla="*/ 9 h 15"/>
                    <a:gd name="T40" fmla="*/ 19 w 55"/>
                    <a:gd name="T41" fmla="*/ 9 h 15"/>
                    <a:gd name="T42" fmla="*/ 20 w 55"/>
                    <a:gd name="T43" fmla="*/ 9 h 15"/>
                    <a:gd name="T44" fmla="*/ 20 w 55"/>
                    <a:gd name="T45" fmla="*/ 8 h 15"/>
                    <a:gd name="T46" fmla="*/ 20 w 55"/>
                    <a:gd name="T47" fmla="*/ 3 h 15"/>
                    <a:gd name="T48" fmla="*/ 20 w 55"/>
                    <a:gd name="T49" fmla="*/ 2 h 15"/>
                    <a:gd name="T50" fmla="*/ 35 w 55"/>
                    <a:gd name="T51" fmla="*/ 2 h 15"/>
                    <a:gd name="T52" fmla="*/ 35 w 55"/>
                    <a:gd name="T53" fmla="*/ 3 h 15"/>
                    <a:gd name="T54" fmla="*/ 35 w 55"/>
                    <a:gd name="T55" fmla="*/ 8 h 15"/>
                    <a:gd name="T56" fmla="*/ 36 w 55"/>
                    <a:gd name="T57" fmla="*/ 9 h 15"/>
                    <a:gd name="T58" fmla="*/ 36 w 55"/>
                    <a:gd name="T59" fmla="*/ 9 h 15"/>
                    <a:gd name="T60" fmla="*/ 37 w 55"/>
                    <a:gd name="T61" fmla="*/ 9 h 15"/>
                    <a:gd name="T62" fmla="*/ 37 w 55"/>
                    <a:gd name="T63" fmla="*/ 8 h 15"/>
                    <a:gd name="T64" fmla="*/ 38 w 55"/>
                    <a:gd name="T65" fmla="*/ 8 h 15"/>
                    <a:gd name="T66" fmla="*/ 52 w 55"/>
                    <a:gd name="T67" fmla="*/ 8 h 15"/>
                    <a:gd name="T68" fmla="*/ 53 w 55"/>
                    <a:gd name="T69" fmla="*/ 8 h 15"/>
                    <a:gd name="T70" fmla="*/ 53 w 55"/>
                    <a:gd name="T71" fmla="*/ 14 h 15"/>
                    <a:gd name="T72" fmla="*/ 54 w 55"/>
                    <a:gd name="T73" fmla="*/ 15 h 15"/>
                    <a:gd name="T74" fmla="*/ 55 w 55"/>
                    <a:gd name="T75" fmla="*/ 14 h 15"/>
                    <a:gd name="T76" fmla="*/ 55 w 55"/>
                    <a:gd name="T77" fmla="*/ 8 h 15"/>
                    <a:gd name="T78" fmla="*/ 52 w 55"/>
                    <a:gd name="T79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5" h="15">
                      <a:moveTo>
                        <a:pt x="52" y="6"/>
                      </a:move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8" y="6"/>
                        <a:pt x="37" y="6"/>
                        <a:pt x="37" y="6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7" y="2"/>
                        <a:pt x="37" y="1"/>
                        <a:pt x="37" y="1"/>
                      </a:cubicBezTo>
                      <a:cubicBezTo>
                        <a:pt x="36" y="0"/>
                        <a:pt x="36" y="0"/>
                        <a:pt x="35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1"/>
                        <a:pt x="18" y="3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2" y="6"/>
                        <a:pt x="0" y="7"/>
                        <a:pt x="0" y="8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1" y="15"/>
                        <a:pt x="1" y="15"/>
                      </a:cubicBezTo>
                      <a:cubicBezTo>
                        <a:pt x="2" y="15"/>
                        <a:pt x="2" y="14"/>
                        <a:pt x="2" y="14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8"/>
                        <a:pt x="18" y="8"/>
                        <a:pt x="18" y="9"/>
                      </a:cubicBezTo>
                      <a:cubicBezTo>
                        <a:pt x="18" y="9"/>
                        <a:pt x="19" y="9"/>
                        <a:pt x="19" y="9"/>
                      </a:cubicBezTo>
                      <a:cubicBezTo>
                        <a:pt x="19" y="9"/>
                        <a:pt x="19" y="9"/>
                        <a:pt x="20" y="9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35" y="2"/>
                        <a:pt x="35" y="2"/>
                        <a:pt x="35" y="2"/>
                      </a:cubicBezTo>
                      <a:cubicBezTo>
                        <a:pt x="35" y="2"/>
                        <a:pt x="35" y="2"/>
                        <a:pt x="35" y="3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35" y="8"/>
                        <a:pt x="35" y="8"/>
                        <a:pt x="36" y="9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7" y="8"/>
                        <a:pt x="37" y="8"/>
                        <a:pt x="38" y="8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3" y="14"/>
                        <a:pt x="53" y="14"/>
                        <a:pt x="53" y="14"/>
                      </a:cubicBezTo>
                      <a:cubicBezTo>
                        <a:pt x="53" y="14"/>
                        <a:pt x="53" y="15"/>
                        <a:pt x="54" y="15"/>
                      </a:cubicBezTo>
                      <a:cubicBezTo>
                        <a:pt x="54" y="15"/>
                        <a:pt x="55" y="14"/>
                        <a:pt x="55" y="14"/>
                      </a:cubicBezTo>
                      <a:cubicBezTo>
                        <a:pt x="55" y="8"/>
                        <a:pt x="55" y="8"/>
                        <a:pt x="55" y="8"/>
                      </a:cubicBezTo>
                      <a:cubicBezTo>
                        <a:pt x="55" y="7"/>
                        <a:pt x="54" y="6"/>
                        <a:pt x="5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70"/>
                <p:cNvSpPr/>
                <p:nvPr/>
              </p:nvSpPr>
              <p:spPr bwMode="auto">
                <a:xfrm>
                  <a:off x="3820" y="2118"/>
                  <a:ext cx="37" cy="69"/>
                </a:xfrm>
                <a:custGeom>
                  <a:avLst/>
                  <a:gdLst>
                    <a:gd name="T0" fmla="*/ 2 w 15"/>
                    <a:gd name="T1" fmla="*/ 14 h 28"/>
                    <a:gd name="T2" fmla="*/ 3 w 15"/>
                    <a:gd name="T3" fmla="*/ 13 h 28"/>
                    <a:gd name="T4" fmla="*/ 3 w 15"/>
                    <a:gd name="T5" fmla="*/ 8 h 28"/>
                    <a:gd name="T6" fmla="*/ 4 w 15"/>
                    <a:gd name="T7" fmla="*/ 4 h 28"/>
                    <a:gd name="T8" fmla="*/ 4 w 15"/>
                    <a:gd name="T9" fmla="*/ 4 h 28"/>
                    <a:gd name="T10" fmla="*/ 4 w 15"/>
                    <a:gd name="T11" fmla="*/ 12 h 28"/>
                    <a:gd name="T12" fmla="*/ 4 w 15"/>
                    <a:gd name="T13" fmla="*/ 13 h 28"/>
                    <a:gd name="T14" fmla="*/ 4 w 15"/>
                    <a:gd name="T15" fmla="*/ 26 h 28"/>
                    <a:gd name="T16" fmla="*/ 5 w 15"/>
                    <a:gd name="T17" fmla="*/ 28 h 28"/>
                    <a:gd name="T18" fmla="*/ 5 w 15"/>
                    <a:gd name="T19" fmla="*/ 28 h 28"/>
                    <a:gd name="T20" fmla="*/ 5 w 15"/>
                    <a:gd name="T21" fmla="*/ 28 h 28"/>
                    <a:gd name="T22" fmla="*/ 7 w 15"/>
                    <a:gd name="T23" fmla="*/ 26 h 28"/>
                    <a:gd name="T24" fmla="*/ 7 w 15"/>
                    <a:gd name="T25" fmla="*/ 14 h 28"/>
                    <a:gd name="T26" fmla="*/ 8 w 15"/>
                    <a:gd name="T27" fmla="*/ 14 h 28"/>
                    <a:gd name="T28" fmla="*/ 8 w 15"/>
                    <a:gd name="T29" fmla="*/ 26 h 28"/>
                    <a:gd name="T30" fmla="*/ 10 w 15"/>
                    <a:gd name="T31" fmla="*/ 28 h 28"/>
                    <a:gd name="T32" fmla="*/ 10 w 15"/>
                    <a:gd name="T33" fmla="*/ 28 h 28"/>
                    <a:gd name="T34" fmla="*/ 10 w 15"/>
                    <a:gd name="T35" fmla="*/ 28 h 28"/>
                    <a:gd name="T36" fmla="*/ 12 w 15"/>
                    <a:gd name="T37" fmla="*/ 26 h 28"/>
                    <a:gd name="T38" fmla="*/ 12 w 15"/>
                    <a:gd name="T39" fmla="*/ 13 h 28"/>
                    <a:gd name="T40" fmla="*/ 12 w 15"/>
                    <a:gd name="T41" fmla="*/ 12 h 28"/>
                    <a:gd name="T42" fmla="*/ 12 w 15"/>
                    <a:gd name="T43" fmla="*/ 4 h 28"/>
                    <a:gd name="T44" fmla="*/ 12 w 15"/>
                    <a:gd name="T45" fmla="*/ 4 h 28"/>
                    <a:gd name="T46" fmla="*/ 12 w 15"/>
                    <a:gd name="T47" fmla="*/ 8 h 28"/>
                    <a:gd name="T48" fmla="*/ 12 w 15"/>
                    <a:gd name="T49" fmla="*/ 13 h 28"/>
                    <a:gd name="T50" fmla="*/ 14 w 15"/>
                    <a:gd name="T51" fmla="*/ 14 h 28"/>
                    <a:gd name="T52" fmla="*/ 15 w 15"/>
                    <a:gd name="T53" fmla="*/ 13 h 28"/>
                    <a:gd name="T54" fmla="*/ 15 w 15"/>
                    <a:gd name="T55" fmla="*/ 8 h 28"/>
                    <a:gd name="T56" fmla="*/ 13 w 15"/>
                    <a:gd name="T57" fmla="*/ 1 h 28"/>
                    <a:gd name="T58" fmla="*/ 10 w 15"/>
                    <a:gd name="T59" fmla="*/ 0 h 28"/>
                    <a:gd name="T60" fmla="*/ 10 w 15"/>
                    <a:gd name="T61" fmla="*/ 0 h 28"/>
                    <a:gd name="T62" fmla="*/ 10 w 15"/>
                    <a:gd name="T63" fmla="*/ 0 h 28"/>
                    <a:gd name="T64" fmla="*/ 10 w 15"/>
                    <a:gd name="T65" fmla="*/ 0 h 28"/>
                    <a:gd name="T66" fmla="*/ 8 w 15"/>
                    <a:gd name="T67" fmla="*/ 4 h 28"/>
                    <a:gd name="T68" fmla="*/ 8 w 15"/>
                    <a:gd name="T69" fmla="*/ 1 h 28"/>
                    <a:gd name="T70" fmla="*/ 8 w 15"/>
                    <a:gd name="T71" fmla="*/ 1 h 28"/>
                    <a:gd name="T72" fmla="*/ 8 w 15"/>
                    <a:gd name="T73" fmla="*/ 0 h 28"/>
                    <a:gd name="T74" fmla="*/ 8 w 15"/>
                    <a:gd name="T75" fmla="*/ 0 h 28"/>
                    <a:gd name="T76" fmla="*/ 7 w 15"/>
                    <a:gd name="T77" fmla="*/ 0 h 28"/>
                    <a:gd name="T78" fmla="*/ 7 w 15"/>
                    <a:gd name="T79" fmla="*/ 0 h 28"/>
                    <a:gd name="T80" fmla="*/ 7 w 15"/>
                    <a:gd name="T81" fmla="*/ 1 h 28"/>
                    <a:gd name="T82" fmla="*/ 7 w 15"/>
                    <a:gd name="T83" fmla="*/ 1 h 28"/>
                    <a:gd name="T84" fmla="*/ 7 w 15"/>
                    <a:gd name="T85" fmla="*/ 4 h 28"/>
                    <a:gd name="T86" fmla="*/ 6 w 15"/>
                    <a:gd name="T87" fmla="*/ 0 h 28"/>
                    <a:gd name="T88" fmla="*/ 6 w 15"/>
                    <a:gd name="T89" fmla="*/ 0 h 28"/>
                    <a:gd name="T90" fmla="*/ 6 w 15"/>
                    <a:gd name="T91" fmla="*/ 0 h 28"/>
                    <a:gd name="T92" fmla="*/ 5 w 15"/>
                    <a:gd name="T93" fmla="*/ 0 h 28"/>
                    <a:gd name="T94" fmla="*/ 2 w 15"/>
                    <a:gd name="T95" fmla="*/ 1 h 28"/>
                    <a:gd name="T96" fmla="*/ 0 w 15"/>
                    <a:gd name="T97" fmla="*/ 8 h 28"/>
                    <a:gd name="T98" fmla="*/ 0 w 15"/>
                    <a:gd name="T99" fmla="*/ 13 h 28"/>
                    <a:gd name="T100" fmla="*/ 2 w 15"/>
                    <a:gd name="T101" fmla="*/ 1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" h="28">
                      <a:moveTo>
                        <a:pt x="2" y="14"/>
                      </a:moveTo>
                      <a:cubicBezTo>
                        <a:pt x="3" y="14"/>
                        <a:pt x="3" y="14"/>
                        <a:pt x="3" y="13"/>
                      </a:cubicBezTo>
                      <a:cubicBezTo>
                        <a:pt x="3" y="13"/>
                        <a:pt x="3" y="10"/>
                        <a:pt x="3" y="8"/>
                      </a:cubicBezTo>
                      <a:cubicBezTo>
                        <a:pt x="3" y="7"/>
                        <a:pt x="3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2"/>
                        <a:pt x="4" y="13"/>
                        <a:pt x="4" y="13"/>
                      </a:cubicBezTo>
                      <a:cubicBezTo>
                        <a:pt x="4" y="26"/>
                        <a:pt x="4" y="26"/>
                        <a:pt x="4" y="26"/>
                      </a:cubicBezTo>
                      <a:cubicBezTo>
                        <a:pt x="4" y="27"/>
                        <a:pt x="4" y="28"/>
                        <a:pt x="5" y="28"/>
                      </a:cubicBezTo>
                      <a:cubicBezTo>
                        <a:pt x="5" y="28"/>
                        <a:pt x="5" y="28"/>
                        <a:pt x="5" y="28"/>
                      </a:cubicBezTo>
                      <a:cubicBezTo>
                        <a:pt x="5" y="28"/>
                        <a:pt x="5" y="28"/>
                        <a:pt x="5" y="28"/>
                      </a:cubicBezTo>
                      <a:cubicBezTo>
                        <a:pt x="6" y="28"/>
                        <a:pt x="7" y="27"/>
                        <a:pt x="7" y="2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26"/>
                        <a:pt x="8" y="26"/>
                        <a:pt x="8" y="26"/>
                      </a:cubicBezTo>
                      <a:cubicBezTo>
                        <a:pt x="8" y="27"/>
                        <a:pt x="9" y="28"/>
                        <a:pt x="10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1" y="28"/>
                        <a:pt x="12" y="27"/>
                        <a:pt x="12" y="26"/>
                      </a:cubicBez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12" y="13"/>
                        <a:pt x="12" y="12"/>
                        <a:pt x="12" y="1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4"/>
                        <a:pt x="12" y="7"/>
                        <a:pt x="12" y="8"/>
                      </a:cubicBezTo>
                      <a:cubicBezTo>
                        <a:pt x="13" y="10"/>
                        <a:pt x="12" y="13"/>
                        <a:pt x="12" y="13"/>
                      </a:cubicBezTo>
                      <a:cubicBezTo>
                        <a:pt x="12" y="14"/>
                        <a:pt x="13" y="14"/>
                        <a:pt x="14" y="14"/>
                      </a:cubicBezTo>
                      <a:cubicBezTo>
                        <a:pt x="15" y="14"/>
                        <a:pt x="15" y="14"/>
                        <a:pt x="15" y="13"/>
                      </a:cubicBezTo>
                      <a:cubicBezTo>
                        <a:pt x="15" y="13"/>
                        <a:pt x="15" y="10"/>
                        <a:pt x="15" y="8"/>
                      </a:cubicBezTo>
                      <a:cubicBezTo>
                        <a:pt x="15" y="3"/>
                        <a:pt x="13" y="1"/>
                        <a:pt x="13" y="1"/>
                      </a:cubicBezTo>
                      <a:cubicBezTo>
                        <a:pt x="12" y="1"/>
                        <a:pt x="11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9" y="2"/>
                        <a:pt x="8" y="4"/>
                      </a:cubicBezTo>
                      <a:cubicBezTo>
                        <a:pt x="8" y="3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3"/>
                        <a:pt x="7" y="4"/>
                      </a:cubicBezTo>
                      <a:cubicBezTo>
                        <a:pt x="6" y="2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3" y="1"/>
                        <a:pt x="2" y="1"/>
                      </a:cubicBezTo>
                      <a:cubicBezTo>
                        <a:pt x="2" y="1"/>
                        <a:pt x="1" y="3"/>
                        <a:pt x="0" y="8"/>
                      </a:cubicBezTo>
                      <a:cubicBezTo>
                        <a:pt x="0" y="10"/>
                        <a:pt x="0" y="13"/>
                        <a:pt x="0" y="13"/>
                      </a:cubicBezTo>
                      <a:cubicBezTo>
                        <a:pt x="1" y="14"/>
                        <a:pt x="1" y="14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71"/>
                <p:cNvSpPr/>
                <p:nvPr/>
              </p:nvSpPr>
              <p:spPr bwMode="auto">
                <a:xfrm>
                  <a:off x="3830" y="2095"/>
                  <a:ext cx="17" cy="20"/>
                </a:xfrm>
                <a:custGeom>
                  <a:avLst/>
                  <a:gdLst>
                    <a:gd name="T0" fmla="*/ 1 w 7"/>
                    <a:gd name="T1" fmla="*/ 5 h 8"/>
                    <a:gd name="T2" fmla="*/ 4 w 7"/>
                    <a:gd name="T3" fmla="*/ 8 h 8"/>
                    <a:gd name="T4" fmla="*/ 7 w 7"/>
                    <a:gd name="T5" fmla="*/ 5 h 8"/>
                    <a:gd name="T6" fmla="*/ 7 w 7"/>
                    <a:gd name="T7" fmla="*/ 4 h 8"/>
                    <a:gd name="T8" fmla="*/ 7 w 7"/>
                    <a:gd name="T9" fmla="*/ 4 h 8"/>
                    <a:gd name="T10" fmla="*/ 4 w 7"/>
                    <a:gd name="T11" fmla="*/ 0 h 8"/>
                    <a:gd name="T12" fmla="*/ 1 w 7"/>
                    <a:gd name="T13" fmla="*/ 4 h 8"/>
                    <a:gd name="T14" fmla="*/ 0 w 7"/>
                    <a:gd name="T15" fmla="*/ 4 h 8"/>
                    <a:gd name="T16" fmla="*/ 1 w 7"/>
                    <a:gd name="T17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8">
                      <a:moveTo>
                        <a:pt x="1" y="5"/>
                      </a:moveTo>
                      <a:cubicBezTo>
                        <a:pt x="1" y="7"/>
                        <a:pt x="2" y="8"/>
                        <a:pt x="4" y="8"/>
                      </a:cubicBezTo>
                      <a:cubicBezTo>
                        <a:pt x="5" y="8"/>
                        <a:pt x="6" y="7"/>
                        <a:pt x="7" y="5"/>
                      </a:cubicBezTo>
                      <a:cubicBezTo>
                        <a:pt x="7" y="5"/>
                        <a:pt x="7" y="5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2"/>
                        <a:pt x="5" y="0"/>
                        <a:pt x="4" y="0"/>
                      </a:cubicBezTo>
                      <a:cubicBezTo>
                        <a:pt x="2" y="0"/>
                        <a:pt x="1" y="2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72"/>
                <p:cNvSpPr/>
                <p:nvPr/>
              </p:nvSpPr>
              <p:spPr bwMode="auto">
                <a:xfrm>
                  <a:off x="3867" y="2135"/>
                  <a:ext cx="35" cy="65"/>
                </a:xfrm>
                <a:custGeom>
                  <a:avLst/>
                  <a:gdLst>
                    <a:gd name="T0" fmla="*/ 1 w 14"/>
                    <a:gd name="T1" fmla="*/ 13 h 26"/>
                    <a:gd name="T2" fmla="*/ 2 w 14"/>
                    <a:gd name="T3" fmla="*/ 12 h 26"/>
                    <a:gd name="T4" fmla="*/ 2 w 14"/>
                    <a:gd name="T5" fmla="*/ 8 h 26"/>
                    <a:gd name="T6" fmla="*/ 3 w 14"/>
                    <a:gd name="T7" fmla="*/ 4 h 26"/>
                    <a:gd name="T8" fmla="*/ 3 w 14"/>
                    <a:gd name="T9" fmla="*/ 4 h 26"/>
                    <a:gd name="T10" fmla="*/ 3 w 14"/>
                    <a:gd name="T11" fmla="*/ 11 h 26"/>
                    <a:gd name="T12" fmla="*/ 3 w 14"/>
                    <a:gd name="T13" fmla="*/ 12 h 26"/>
                    <a:gd name="T14" fmla="*/ 3 w 14"/>
                    <a:gd name="T15" fmla="*/ 24 h 26"/>
                    <a:gd name="T16" fmla="*/ 5 w 14"/>
                    <a:gd name="T17" fmla="*/ 26 h 26"/>
                    <a:gd name="T18" fmla="*/ 5 w 14"/>
                    <a:gd name="T19" fmla="*/ 26 h 26"/>
                    <a:gd name="T20" fmla="*/ 5 w 14"/>
                    <a:gd name="T21" fmla="*/ 26 h 26"/>
                    <a:gd name="T22" fmla="*/ 6 w 14"/>
                    <a:gd name="T23" fmla="*/ 24 h 26"/>
                    <a:gd name="T24" fmla="*/ 6 w 14"/>
                    <a:gd name="T25" fmla="*/ 13 h 26"/>
                    <a:gd name="T26" fmla="*/ 7 w 14"/>
                    <a:gd name="T27" fmla="*/ 13 h 26"/>
                    <a:gd name="T28" fmla="*/ 7 w 14"/>
                    <a:gd name="T29" fmla="*/ 24 h 26"/>
                    <a:gd name="T30" fmla="*/ 9 w 14"/>
                    <a:gd name="T31" fmla="*/ 26 h 26"/>
                    <a:gd name="T32" fmla="*/ 9 w 14"/>
                    <a:gd name="T33" fmla="*/ 26 h 26"/>
                    <a:gd name="T34" fmla="*/ 9 w 14"/>
                    <a:gd name="T35" fmla="*/ 26 h 26"/>
                    <a:gd name="T36" fmla="*/ 10 w 14"/>
                    <a:gd name="T37" fmla="*/ 24 h 26"/>
                    <a:gd name="T38" fmla="*/ 10 w 14"/>
                    <a:gd name="T39" fmla="*/ 12 h 26"/>
                    <a:gd name="T40" fmla="*/ 10 w 14"/>
                    <a:gd name="T41" fmla="*/ 11 h 26"/>
                    <a:gd name="T42" fmla="*/ 10 w 14"/>
                    <a:gd name="T43" fmla="*/ 4 h 26"/>
                    <a:gd name="T44" fmla="*/ 10 w 14"/>
                    <a:gd name="T45" fmla="*/ 4 h 26"/>
                    <a:gd name="T46" fmla="*/ 11 w 14"/>
                    <a:gd name="T47" fmla="*/ 8 h 26"/>
                    <a:gd name="T48" fmla="*/ 11 w 14"/>
                    <a:gd name="T49" fmla="*/ 12 h 26"/>
                    <a:gd name="T50" fmla="*/ 12 w 14"/>
                    <a:gd name="T51" fmla="*/ 13 h 26"/>
                    <a:gd name="T52" fmla="*/ 13 w 14"/>
                    <a:gd name="T53" fmla="*/ 12 h 26"/>
                    <a:gd name="T54" fmla="*/ 13 w 14"/>
                    <a:gd name="T55" fmla="*/ 7 h 26"/>
                    <a:gd name="T56" fmla="*/ 12 w 14"/>
                    <a:gd name="T57" fmla="*/ 1 h 26"/>
                    <a:gd name="T58" fmla="*/ 9 w 14"/>
                    <a:gd name="T59" fmla="*/ 0 h 26"/>
                    <a:gd name="T60" fmla="*/ 8 w 14"/>
                    <a:gd name="T61" fmla="*/ 0 h 26"/>
                    <a:gd name="T62" fmla="*/ 8 w 14"/>
                    <a:gd name="T63" fmla="*/ 0 h 26"/>
                    <a:gd name="T64" fmla="*/ 8 w 14"/>
                    <a:gd name="T65" fmla="*/ 0 h 26"/>
                    <a:gd name="T66" fmla="*/ 7 w 14"/>
                    <a:gd name="T67" fmla="*/ 3 h 26"/>
                    <a:gd name="T68" fmla="*/ 7 w 14"/>
                    <a:gd name="T69" fmla="*/ 1 h 26"/>
                    <a:gd name="T70" fmla="*/ 7 w 14"/>
                    <a:gd name="T71" fmla="*/ 0 h 26"/>
                    <a:gd name="T72" fmla="*/ 7 w 14"/>
                    <a:gd name="T73" fmla="*/ 0 h 26"/>
                    <a:gd name="T74" fmla="*/ 7 w 14"/>
                    <a:gd name="T75" fmla="*/ 0 h 26"/>
                    <a:gd name="T76" fmla="*/ 6 w 14"/>
                    <a:gd name="T77" fmla="*/ 0 h 26"/>
                    <a:gd name="T78" fmla="*/ 6 w 14"/>
                    <a:gd name="T79" fmla="*/ 0 h 26"/>
                    <a:gd name="T80" fmla="*/ 6 w 14"/>
                    <a:gd name="T81" fmla="*/ 0 h 26"/>
                    <a:gd name="T82" fmla="*/ 6 w 14"/>
                    <a:gd name="T83" fmla="*/ 1 h 26"/>
                    <a:gd name="T84" fmla="*/ 6 w 14"/>
                    <a:gd name="T85" fmla="*/ 3 h 26"/>
                    <a:gd name="T86" fmla="*/ 5 w 14"/>
                    <a:gd name="T87" fmla="*/ 0 h 26"/>
                    <a:gd name="T88" fmla="*/ 5 w 14"/>
                    <a:gd name="T89" fmla="*/ 0 h 26"/>
                    <a:gd name="T90" fmla="*/ 5 w 14"/>
                    <a:gd name="T91" fmla="*/ 0 h 26"/>
                    <a:gd name="T92" fmla="*/ 4 w 14"/>
                    <a:gd name="T93" fmla="*/ 0 h 26"/>
                    <a:gd name="T94" fmla="*/ 1 w 14"/>
                    <a:gd name="T95" fmla="*/ 1 h 26"/>
                    <a:gd name="T96" fmla="*/ 0 w 14"/>
                    <a:gd name="T97" fmla="*/ 7 h 26"/>
                    <a:gd name="T98" fmla="*/ 0 w 14"/>
                    <a:gd name="T99" fmla="*/ 12 h 26"/>
                    <a:gd name="T100" fmla="*/ 1 w 14"/>
                    <a:gd name="T10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4" h="26">
                      <a:moveTo>
                        <a:pt x="1" y="13"/>
                      </a:moveTo>
                      <a:cubicBezTo>
                        <a:pt x="2" y="13"/>
                        <a:pt x="2" y="13"/>
                        <a:pt x="2" y="12"/>
                      </a:cubicBezTo>
                      <a:cubicBezTo>
                        <a:pt x="2" y="12"/>
                        <a:pt x="2" y="10"/>
                        <a:pt x="2" y="8"/>
                      </a:cubicBezTo>
                      <a:cubicBezTo>
                        <a:pt x="2" y="6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5"/>
                        <a:pt x="4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6" y="25"/>
                        <a:pt x="6" y="2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7" y="25"/>
                        <a:pt x="8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6"/>
                        <a:pt x="10" y="25"/>
                        <a:pt x="10" y="24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1" y="6"/>
                        <a:pt x="11" y="8"/>
                      </a:cubicBezTo>
                      <a:cubicBezTo>
                        <a:pt x="11" y="10"/>
                        <a:pt x="11" y="12"/>
                        <a:pt x="11" y="12"/>
                      </a:cubicBezTo>
                      <a:cubicBezTo>
                        <a:pt x="11" y="13"/>
                        <a:pt x="11" y="13"/>
                        <a:pt x="12" y="13"/>
                      </a:cubicBezTo>
                      <a:cubicBezTo>
                        <a:pt x="13" y="13"/>
                        <a:pt x="13" y="13"/>
                        <a:pt x="13" y="12"/>
                      </a:cubicBezTo>
                      <a:cubicBezTo>
                        <a:pt x="13" y="12"/>
                        <a:pt x="14" y="9"/>
                        <a:pt x="13" y="7"/>
                      </a:cubicBezTo>
                      <a:cubicBezTo>
                        <a:pt x="13" y="3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0"/>
                      </a:cubicBez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2"/>
                        <a:pt x="7" y="3"/>
                      </a:cubicBezTo>
                      <a:cubicBezTo>
                        <a:pt x="7" y="2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2"/>
                        <a:pt x="6" y="3"/>
                      </a:cubicBezTo>
                      <a:cubicBezTo>
                        <a:pt x="5" y="2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1" y="1"/>
                        <a:pt x="0" y="3"/>
                        <a:pt x="0" y="7"/>
                      </a:cubicBezTo>
                      <a:cubicBezTo>
                        <a:pt x="0" y="9"/>
                        <a:pt x="0" y="12"/>
                        <a:pt x="0" y="12"/>
                      </a:cubicBezTo>
                      <a:cubicBezTo>
                        <a:pt x="0" y="13"/>
                        <a:pt x="0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73"/>
                <p:cNvSpPr/>
                <p:nvPr/>
              </p:nvSpPr>
              <p:spPr bwMode="auto">
                <a:xfrm>
                  <a:off x="3875" y="2115"/>
                  <a:ext cx="17" cy="18"/>
                </a:xfrm>
                <a:custGeom>
                  <a:avLst/>
                  <a:gdLst>
                    <a:gd name="T0" fmla="*/ 1 w 7"/>
                    <a:gd name="T1" fmla="*/ 5 h 7"/>
                    <a:gd name="T2" fmla="*/ 4 w 7"/>
                    <a:gd name="T3" fmla="*/ 7 h 7"/>
                    <a:gd name="T4" fmla="*/ 6 w 7"/>
                    <a:gd name="T5" fmla="*/ 4 h 7"/>
                    <a:gd name="T6" fmla="*/ 7 w 7"/>
                    <a:gd name="T7" fmla="*/ 3 h 7"/>
                    <a:gd name="T8" fmla="*/ 6 w 7"/>
                    <a:gd name="T9" fmla="*/ 3 h 7"/>
                    <a:gd name="T10" fmla="*/ 4 w 7"/>
                    <a:gd name="T11" fmla="*/ 0 h 7"/>
                    <a:gd name="T12" fmla="*/ 1 w 7"/>
                    <a:gd name="T13" fmla="*/ 3 h 7"/>
                    <a:gd name="T14" fmla="*/ 0 w 7"/>
                    <a:gd name="T15" fmla="*/ 3 h 7"/>
                    <a:gd name="T16" fmla="*/ 1 w 7"/>
                    <a:gd name="T1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7">
                      <a:moveTo>
                        <a:pt x="1" y="5"/>
                      </a:moveTo>
                      <a:cubicBezTo>
                        <a:pt x="1" y="6"/>
                        <a:pt x="2" y="7"/>
                        <a:pt x="4" y="7"/>
                      </a:cubicBezTo>
                      <a:cubicBezTo>
                        <a:pt x="5" y="7"/>
                        <a:pt x="6" y="6"/>
                        <a:pt x="6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0" y="4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74"/>
                <p:cNvSpPr/>
                <p:nvPr/>
              </p:nvSpPr>
              <p:spPr bwMode="auto">
                <a:xfrm>
                  <a:off x="3778" y="2135"/>
                  <a:ext cx="35" cy="65"/>
                </a:xfrm>
                <a:custGeom>
                  <a:avLst/>
                  <a:gdLst>
                    <a:gd name="T0" fmla="*/ 1 w 14"/>
                    <a:gd name="T1" fmla="*/ 13 h 26"/>
                    <a:gd name="T2" fmla="*/ 2 w 14"/>
                    <a:gd name="T3" fmla="*/ 12 h 26"/>
                    <a:gd name="T4" fmla="*/ 2 w 14"/>
                    <a:gd name="T5" fmla="*/ 8 h 26"/>
                    <a:gd name="T6" fmla="*/ 3 w 14"/>
                    <a:gd name="T7" fmla="*/ 4 h 26"/>
                    <a:gd name="T8" fmla="*/ 3 w 14"/>
                    <a:gd name="T9" fmla="*/ 4 h 26"/>
                    <a:gd name="T10" fmla="*/ 3 w 14"/>
                    <a:gd name="T11" fmla="*/ 11 h 26"/>
                    <a:gd name="T12" fmla="*/ 3 w 14"/>
                    <a:gd name="T13" fmla="*/ 12 h 26"/>
                    <a:gd name="T14" fmla="*/ 3 w 14"/>
                    <a:gd name="T15" fmla="*/ 24 h 26"/>
                    <a:gd name="T16" fmla="*/ 5 w 14"/>
                    <a:gd name="T17" fmla="*/ 26 h 26"/>
                    <a:gd name="T18" fmla="*/ 5 w 14"/>
                    <a:gd name="T19" fmla="*/ 26 h 26"/>
                    <a:gd name="T20" fmla="*/ 5 w 14"/>
                    <a:gd name="T21" fmla="*/ 26 h 26"/>
                    <a:gd name="T22" fmla="*/ 6 w 14"/>
                    <a:gd name="T23" fmla="*/ 24 h 26"/>
                    <a:gd name="T24" fmla="*/ 6 w 14"/>
                    <a:gd name="T25" fmla="*/ 13 h 26"/>
                    <a:gd name="T26" fmla="*/ 7 w 14"/>
                    <a:gd name="T27" fmla="*/ 13 h 26"/>
                    <a:gd name="T28" fmla="*/ 7 w 14"/>
                    <a:gd name="T29" fmla="*/ 24 h 26"/>
                    <a:gd name="T30" fmla="*/ 9 w 14"/>
                    <a:gd name="T31" fmla="*/ 26 h 26"/>
                    <a:gd name="T32" fmla="*/ 9 w 14"/>
                    <a:gd name="T33" fmla="*/ 26 h 26"/>
                    <a:gd name="T34" fmla="*/ 9 w 14"/>
                    <a:gd name="T35" fmla="*/ 26 h 26"/>
                    <a:gd name="T36" fmla="*/ 10 w 14"/>
                    <a:gd name="T37" fmla="*/ 24 h 26"/>
                    <a:gd name="T38" fmla="*/ 10 w 14"/>
                    <a:gd name="T39" fmla="*/ 12 h 26"/>
                    <a:gd name="T40" fmla="*/ 10 w 14"/>
                    <a:gd name="T41" fmla="*/ 11 h 26"/>
                    <a:gd name="T42" fmla="*/ 10 w 14"/>
                    <a:gd name="T43" fmla="*/ 4 h 26"/>
                    <a:gd name="T44" fmla="*/ 10 w 14"/>
                    <a:gd name="T45" fmla="*/ 4 h 26"/>
                    <a:gd name="T46" fmla="*/ 11 w 14"/>
                    <a:gd name="T47" fmla="*/ 8 h 26"/>
                    <a:gd name="T48" fmla="*/ 11 w 14"/>
                    <a:gd name="T49" fmla="*/ 12 h 26"/>
                    <a:gd name="T50" fmla="*/ 12 w 14"/>
                    <a:gd name="T51" fmla="*/ 13 h 26"/>
                    <a:gd name="T52" fmla="*/ 13 w 14"/>
                    <a:gd name="T53" fmla="*/ 12 h 26"/>
                    <a:gd name="T54" fmla="*/ 14 w 14"/>
                    <a:gd name="T55" fmla="*/ 7 h 26"/>
                    <a:gd name="T56" fmla="*/ 12 w 14"/>
                    <a:gd name="T57" fmla="*/ 1 h 26"/>
                    <a:gd name="T58" fmla="*/ 9 w 14"/>
                    <a:gd name="T59" fmla="*/ 0 h 26"/>
                    <a:gd name="T60" fmla="*/ 9 w 14"/>
                    <a:gd name="T61" fmla="*/ 0 h 26"/>
                    <a:gd name="T62" fmla="*/ 9 w 14"/>
                    <a:gd name="T63" fmla="*/ 0 h 26"/>
                    <a:gd name="T64" fmla="*/ 9 w 14"/>
                    <a:gd name="T65" fmla="*/ 0 h 26"/>
                    <a:gd name="T66" fmla="*/ 7 w 14"/>
                    <a:gd name="T67" fmla="*/ 3 h 26"/>
                    <a:gd name="T68" fmla="*/ 7 w 14"/>
                    <a:gd name="T69" fmla="*/ 1 h 26"/>
                    <a:gd name="T70" fmla="*/ 7 w 14"/>
                    <a:gd name="T71" fmla="*/ 0 h 26"/>
                    <a:gd name="T72" fmla="*/ 7 w 14"/>
                    <a:gd name="T73" fmla="*/ 0 h 26"/>
                    <a:gd name="T74" fmla="*/ 7 w 14"/>
                    <a:gd name="T75" fmla="*/ 0 h 26"/>
                    <a:gd name="T76" fmla="*/ 6 w 14"/>
                    <a:gd name="T77" fmla="*/ 0 h 26"/>
                    <a:gd name="T78" fmla="*/ 6 w 14"/>
                    <a:gd name="T79" fmla="*/ 0 h 26"/>
                    <a:gd name="T80" fmla="*/ 6 w 14"/>
                    <a:gd name="T81" fmla="*/ 0 h 26"/>
                    <a:gd name="T82" fmla="*/ 6 w 14"/>
                    <a:gd name="T83" fmla="*/ 1 h 26"/>
                    <a:gd name="T84" fmla="*/ 6 w 14"/>
                    <a:gd name="T85" fmla="*/ 3 h 26"/>
                    <a:gd name="T86" fmla="*/ 5 w 14"/>
                    <a:gd name="T87" fmla="*/ 0 h 26"/>
                    <a:gd name="T88" fmla="*/ 5 w 14"/>
                    <a:gd name="T89" fmla="*/ 0 h 26"/>
                    <a:gd name="T90" fmla="*/ 5 w 14"/>
                    <a:gd name="T91" fmla="*/ 0 h 26"/>
                    <a:gd name="T92" fmla="*/ 4 w 14"/>
                    <a:gd name="T93" fmla="*/ 0 h 26"/>
                    <a:gd name="T94" fmla="*/ 2 w 14"/>
                    <a:gd name="T95" fmla="*/ 1 h 26"/>
                    <a:gd name="T96" fmla="*/ 0 w 14"/>
                    <a:gd name="T97" fmla="*/ 7 h 26"/>
                    <a:gd name="T98" fmla="*/ 0 w 14"/>
                    <a:gd name="T99" fmla="*/ 12 h 26"/>
                    <a:gd name="T100" fmla="*/ 1 w 14"/>
                    <a:gd name="T10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4" h="26">
                      <a:moveTo>
                        <a:pt x="1" y="13"/>
                      </a:moveTo>
                      <a:cubicBezTo>
                        <a:pt x="2" y="13"/>
                        <a:pt x="2" y="13"/>
                        <a:pt x="2" y="12"/>
                      </a:cubicBezTo>
                      <a:cubicBezTo>
                        <a:pt x="2" y="12"/>
                        <a:pt x="2" y="10"/>
                        <a:pt x="2" y="8"/>
                      </a:cubicBezTo>
                      <a:cubicBezTo>
                        <a:pt x="2" y="6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5"/>
                        <a:pt x="4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6" y="26"/>
                        <a:pt x="6" y="25"/>
                        <a:pt x="6" y="2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7" y="25"/>
                        <a:pt x="8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6"/>
                        <a:pt x="10" y="25"/>
                        <a:pt x="10" y="24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1" y="6"/>
                        <a:pt x="11" y="8"/>
                      </a:cubicBezTo>
                      <a:cubicBezTo>
                        <a:pt x="11" y="10"/>
                        <a:pt x="11" y="12"/>
                        <a:pt x="11" y="12"/>
                      </a:cubicBezTo>
                      <a:cubicBezTo>
                        <a:pt x="11" y="13"/>
                        <a:pt x="11" y="13"/>
                        <a:pt x="12" y="13"/>
                      </a:cubicBezTo>
                      <a:cubicBezTo>
                        <a:pt x="13" y="13"/>
                        <a:pt x="13" y="13"/>
                        <a:pt x="13" y="12"/>
                      </a:cubicBezTo>
                      <a:cubicBezTo>
                        <a:pt x="13" y="12"/>
                        <a:pt x="14" y="9"/>
                        <a:pt x="14" y="7"/>
                      </a:cubicBezTo>
                      <a:cubicBezTo>
                        <a:pt x="13" y="3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2"/>
                        <a:pt x="7" y="3"/>
                      </a:cubicBezTo>
                      <a:cubicBezTo>
                        <a:pt x="7" y="2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2"/>
                        <a:pt x="6" y="3"/>
                      </a:cubicBezTo>
                      <a:cubicBezTo>
                        <a:pt x="5" y="2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1" y="1"/>
                        <a:pt x="0" y="3"/>
                        <a:pt x="0" y="7"/>
                      </a:cubicBezTo>
                      <a:cubicBezTo>
                        <a:pt x="0" y="9"/>
                        <a:pt x="0" y="12"/>
                        <a:pt x="0" y="12"/>
                      </a:cubicBezTo>
                      <a:cubicBezTo>
                        <a:pt x="0" y="13"/>
                        <a:pt x="0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75"/>
                <p:cNvSpPr/>
                <p:nvPr/>
              </p:nvSpPr>
              <p:spPr bwMode="auto">
                <a:xfrm>
                  <a:off x="3785" y="2115"/>
                  <a:ext cx="18" cy="18"/>
                </a:xfrm>
                <a:custGeom>
                  <a:avLst/>
                  <a:gdLst>
                    <a:gd name="T0" fmla="*/ 1 w 7"/>
                    <a:gd name="T1" fmla="*/ 5 h 7"/>
                    <a:gd name="T2" fmla="*/ 4 w 7"/>
                    <a:gd name="T3" fmla="*/ 7 h 7"/>
                    <a:gd name="T4" fmla="*/ 6 w 7"/>
                    <a:gd name="T5" fmla="*/ 4 h 7"/>
                    <a:gd name="T6" fmla="*/ 7 w 7"/>
                    <a:gd name="T7" fmla="*/ 3 h 7"/>
                    <a:gd name="T8" fmla="*/ 7 w 7"/>
                    <a:gd name="T9" fmla="*/ 3 h 7"/>
                    <a:gd name="T10" fmla="*/ 4 w 7"/>
                    <a:gd name="T11" fmla="*/ 0 h 7"/>
                    <a:gd name="T12" fmla="*/ 1 w 7"/>
                    <a:gd name="T13" fmla="*/ 3 h 7"/>
                    <a:gd name="T14" fmla="*/ 0 w 7"/>
                    <a:gd name="T15" fmla="*/ 3 h 7"/>
                    <a:gd name="T16" fmla="*/ 1 w 7"/>
                    <a:gd name="T1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7">
                      <a:moveTo>
                        <a:pt x="1" y="5"/>
                      </a:moveTo>
                      <a:cubicBezTo>
                        <a:pt x="1" y="6"/>
                        <a:pt x="2" y="7"/>
                        <a:pt x="4" y="7"/>
                      </a:cubicBezTo>
                      <a:cubicBezTo>
                        <a:pt x="5" y="7"/>
                        <a:pt x="6" y="6"/>
                        <a:pt x="6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1"/>
                        <a:pt x="5" y="0"/>
                        <a:pt x="4" y="0"/>
                      </a:cubicBez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1" y="3"/>
                        <a:pt x="0" y="3"/>
                        <a:pt x="0" y="3"/>
                      </a:cubicBezTo>
                      <a:cubicBezTo>
                        <a:pt x="0" y="4"/>
                        <a:pt x="1" y="4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6" name="组合 65"/>
            <p:cNvGrpSpPr/>
            <p:nvPr/>
          </p:nvGrpSpPr>
          <p:grpSpPr>
            <a:xfrm flipH="1" flipV="1">
              <a:off x="-288417" y="5262481"/>
              <a:ext cx="4436712" cy="772314"/>
              <a:chOff x="5246304" y="4593021"/>
              <a:chExt cx="4206344" cy="732478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5246304" y="4593021"/>
                <a:ext cx="118623" cy="1186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任意多边形 76"/>
              <p:cNvSpPr/>
              <p:nvPr/>
            </p:nvSpPr>
            <p:spPr>
              <a:xfrm>
                <a:off x="5335430" y="4686871"/>
                <a:ext cx="4117218" cy="638628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38628">
                    <a:moveTo>
                      <a:pt x="0" y="0"/>
                    </a:moveTo>
                    <a:lnTo>
                      <a:pt x="725714" y="638628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 flipH="1" flipV="1">
              <a:off x="4333161" y="2492398"/>
              <a:ext cx="2572246" cy="772312"/>
              <a:chOff x="5246304" y="4593021"/>
              <a:chExt cx="2438687" cy="732476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5246304" y="4593021"/>
                <a:ext cx="118623" cy="1186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5335429" y="4686869"/>
                <a:ext cx="2349562" cy="638628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38628">
                    <a:moveTo>
                      <a:pt x="0" y="0"/>
                    </a:moveTo>
                    <a:lnTo>
                      <a:pt x="725714" y="638628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6062023" y="5220188"/>
              <a:ext cx="2572246" cy="772312"/>
              <a:chOff x="5246304" y="4593021"/>
              <a:chExt cx="2438687" cy="73247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5246304" y="4593021"/>
                <a:ext cx="118623" cy="1186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5335429" y="4686869"/>
                <a:ext cx="2349562" cy="638628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38628">
                    <a:moveTo>
                      <a:pt x="0" y="0"/>
                    </a:moveTo>
                    <a:lnTo>
                      <a:pt x="725714" y="638628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8855094" y="2441555"/>
              <a:ext cx="2572246" cy="772312"/>
              <a:chOff x="5246304" y="4593021"/>
              <a:chExt cx="2438687" cy="732476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5246304" y="4593021"/>
                <a:ext cx="118623" cy="1186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>
                <a:off x="5335429" y="4686869"/>
                <a:ext cx="2349562" cy="638628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38628">
                    <a:moveTo>
                      <a:pt x="0" y="0"/>
                    </a:moveTo>
                    <a:lnTo>
                      <a:pt x="725714" y="638628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>
            <a:off x="8342083" y="1496169"/>
            <a:ext cx="2849938" cy="1060623"/>
            <a:chOff x="871829" y="2250345"/>
            <a:chExt cx="2849938" cy="1060623"/>
          </a:xfrm>
        </p:grpSpPr>
        <p:sp>
          <p:nvSpPr>
            <p:cNvPr id="112" name="矩形 111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TextBox 54"/>
            <p:cNvSpPr txBox="1"/>
            <p:nvPr/>
          </p:nvSpPr>
          <p:spPr>
            <a:xfrm>
              <a:off x="871829" y="2664637"/>
              <a:ext cx="284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6290285" y="4797413"/>
            <a:ext cx="4901736" cy="875957"/>
            <a:chOff x="871829" y="2250345"/>
            <a:chExt cx="4901736" cy="875957"/>
          </a:xfrm>
        </p:grpSpPr>
        <p:sp>
          <p:nvSpPr>
            <p:cNvPr id="115" name="矩形 114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TextBox 54"/>
            <p:cNvSpPr txBox="1"/>
            <p:nvPr/>
          </p:nvSpPr>
          <p:spPr>
            <a:xfrm>
              <a:off x="871829" y="2664637"/>
              <a:ext cx="4901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783813" y="4408915"/>
            <a:ext cx="2849938" cy="1060623"/>
            <a:chOff x="871829" y="2250345"/>
            <a:chExt cx="2849938" cy="1060623"/>
          </a:xfrm>
        </p:grpSpPr>
        <p:sp>
          <p:nvSpPr>
            <p:cNvPr id="118" name="矩形 117"/>
            <p:cNvSpPr/>
            <p:nvPr/>
          </p:nvSpPr>
          <p:spPr>
            <a:xfrm>
              <a:off x="2184754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TextBox 54"/>
            <p:cNvSpPr txBox="1"/>
            <p:nvPr/>
          </p:nvSpPr>
          <p:spPr>
            <a:xfrm>
              <a:off x="871829" y="2664637"/>
              <a:ext cx="284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783813" y="2297179"/>
            <a:ext cx="5005305" cy="875957"/>
            <a:chOff x="-1283538" y="2250345"/>
            <a:chExt cx="5005305" cy="875957"/>
          </a:xfrm>
        </p:grpSpPr>
        <p:sp>
          <p:nvSpPr>
            <p:cNvPr id="121" name="矩形 120"/>
            <p:cNvSpPr/>
            <p:nvPr/>
          </p:nvSpPr>
          <p:spPr>
            <a:xfrm>
              <a:off x="2184754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TextBox 54"/>
            <p:cNvSpPr txBox="1"/>
            <p:nvPr/>
          </p:nvSpPr>
          <p:spPr>
            <a:xfrm>
              <a:off x="-1283538" y="2664637"/>
              <a:ext cx="5005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2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914900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3" y="459211"/>
            <a:ext cx="6241347" cy="44546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71" y="2321004"/>
            <a:ext cx="2082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05</a:t>
            </a:r>
            <a:endParaRPr lang="zh-CN" altLang="en-US" sz="13800" dirty="0">
              <a:solidFill>
                <a:srgbClr val="0070C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9857" y="5332452"/>
            <a:ext cx="3974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5068080" y="5459410"/>
            <a:ext cx="620951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423228" y="2109592"/>
            <a:ext cx="6747329" cy="3279754"/>
            <a:chOff x="4549361" y="2107685"/>
            <a:chExt cx="7498886" cy="3645072"/>
          </a:xfrm>
        </p:grpSpPr>
        <p:sp>
          <p:nvSpPr>
            <p:cNvPr id="14" name="圆角矩形 13"/>
            <p:cNvSpPr/>
            <p:nvPr/>
          </p:nvSpPr>
          <p:spPr>
            <a:xfrm>
              <a:off x="4549361" y="2107685"/>
              <a:ext cx="3515932" cy="1591991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0062B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761721" y="2415475"/>
              <a:ext cx="873029" cy="873027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同心圆 3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07326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4963438" y="2683609"/>
              <a:ext cx="396362" cy="315541"/>
            </a:xfrm>
            <a:custGeom>
              <a:avLst/>
              <a:gdLst>
                <a:gd name="T0" fmla="*/ 54 w 159"/>
                <a:gd name="T1" fmla="*/ 126 h 128"/>
                <a:gd name="T2" fmla="*/ 57 w 159"/>
                <a:gd name="T3" fmla="*/ 127 h 128"/>
                <a:gd name="T4" fmla="*/ 81 w 159"/>
                <a:gd name="T5" fmla="*/ 105 h 128"/>
                <a:gd name="T6" fmla="*/ 54 w 159"/>
                <a:gd name="T7" fmla="*/ 91 h 128"/>
                <a:gd name="T8" fmla="*/ 54 w 159"/>
                <a:gd name="T9" fmla="*/ 126 h 128"/>
                <a:gd name="T10" fmla="*/ 154 w 159"/>
                <a:gd name="T11" fmla="*/ 1 h 128"/>
                <a:gd name="T12" fmla="*/ 3 w 159"/>
                <a:gd name="T13" fmla="*/ 54 h 128"/>
                <a:gd name="T14" fmla="*/ 2 w 159"/>
                <a:gd name="T15" fmla="*/ 58 h 128"/>
                <a:gd name="T16" fmla="*/ 35 w 159"/>
                <a:gd name="T17" fmla="*/ 71 h 128"/>
                <a:gd name="T18" fmla="*/ 35 w 159"/>
                <a:gd name="T19" fmla="*/ 71 h 128"/>
                <a:gd name="T20" fmla="*/ 54 w 159"/>
                <a:gd name="T21" fmla="*/ 79 h 128"/>
                <a:gd name="T22" fmla="*/ 148 w 159"/>
                <a:gd name="T23" fmla="*/ 10 h 128"/>
                <a:gd name="T24" fmla="*/ 150 w 159"/>
                <a:gd name="T25" fmla="*/ 12 h 128"/>
                <a:gd name="T26" fmla="*/ 83 w 159"/>
                <a:gd name="T27" fmla="*/ 85 h 128"/>
                <a:gd name="T28" fmla="*/ 83 w 159"/>
                <a:gd name="T29" fmla="*/ 85 h 128"/>
                <a:gd name="T30" fmla="*/ 79 w 159"/>
                <a:gd name="T31" fmla="*/ 89 h 128"/>
                <a:gd name="T32" fmla="*/ 84 w 159"/>
                <a:gd name="T33" fmla="*/ 92 h 128"/>
                <a:gd name="T34" fmla="*/ 84 w 159"/>
                <a:gd name="T35" fmla="*/ 92 h 128"/>
                <a:gd name="T36" fmla="*/ 127 w 159"/>
                <a:gd name="T37" fmla="*/ 115 h 128"/>
                <a:gd name="T38" fmla="*/ 133 w 159"/>
                <a:gd name="T39" fmla="*/ 112 h 128"/>
                <a:gd name="T40" fmla="*/ 158 w 159"/>
                <a:gd name="T41" fmla="*/ 5 h 128"/>
                <a:gd name="T42" fmla="*/ 154 w 159"/>
                <a:gd name="T43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" h="128">
                  <a:moveTo>
                    <a:pt x="54" y="126"/>
                  </a:moveTo>
                  <a:cubicBezTo>
                    <a:pt x="54" y="128"/>
                    <a:pt x="55" y="128"/>
                    <a:pt x="57" y="127"/>
                  </a:cubicBezTo>
                  <a:cubicBezTo>
                    <a:pt x="59" y="125"/>
                    <a:pt x="81" y="105"/>
                    <a:pt x="81" y="105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126"/>
                    <a:pt x="54" y="126"/>
                    <a:pt x="54" y="126"/>
                  </a:cubicBezTo>
                  <a:close/>
                  <a:moveTo>
                    <a:pt x="154" y="1"/>
                  </a:moveTo>
                  <a:cubicBezTo>
                    <a:pt x="151" y="2"/>
                    <a:pt x="5" y="53"/>
                    <a:pt x="3" y="54"/>
                  </a:cubicBezTo>
                  <a:cubicBezTo>
                    <a:pt x="0" y="55"/>
                    <a:pt x="0" y="57"/>
                    <a:pt x="2" y="58"/>
                  </a:cubicBezTo>
                  <a:cubicBezTo>
                    <a:pt x="6" y="60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79"/>
                    <a:pt x="147" y="11"/>
                    <a:pt x="148" y="10"/>
                  </a:cubicBezTo>
                  <a:cubicBezTo>
                    <a:pt x="150" y="9"/>
                    <a:pt x="151" y="11"/>
                    <a:pt x="150" y="12"/>
                  </a:cubicBezTo>
                  <a:cubicBezTo>
                    <a:pt x="149" y="13"/>
                    <a:pt x="83" y="85"/>
                    <a:pt x="83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92"/>
                    <a:pt x="124" y="113"/>
                    <a:pt x="127" y="115"/>
                  </a:cubicBezTo>
                  <a:cubicBezTo>
                    <a:pt x="129" y="116"/>
                    <a:pt x="132" y="115"/>
                    <a:pt x="133" y="112"/>
                  </a:cubicBezTo>
                  <a:cubicBezTo>
                    <a:pt x="134" y="108"/>
                    <a:pt x="158" y="7"/>
                    <a:pt x="158" y="5"/>
                  </a:cubicBezTo>
                  <a:cubicBezTo>
                    <a:pt x="159" y="2"/>
                    <a:pt x="157" y="0"/>
                    <a:pt x="15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95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8530555" y="2107685"/>
              <a:ext cx="3515932" cy="1591991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0062B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8742915" y="2415475"/>
              <a:ext cx="873029" cy="873027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92110" y="760410"/>
                <a:ext cx="3825878" cy="3825875"/>
              </a:xfrm>
              <a:prstGeom prst="ellipse">
                <a:avLst/>
              </a:prstGeom>
              <a:solidFill>
                <a:srgbClr val="07326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3" name="Freeform 8"/>
            <p:cNvSpPr>
              <a:spLocks noEditPoints="1"/>
            </p:cNvSpPr>
            <p:nvPr/>
          </p:nvSpPr>
          <p:spPr bwMode="auto">
            <a:xfrm>
              <a:off x="9007602" y="2740207"/>
              <a:ext cx="343655" cy="340532"/>
            </a:xfrm>
            <a:custGeom>
              <a:avLst/>
              <a:gdLst>
                <a:gd name="T0" fmla="*/ 18 w 138"/>
                <a:gd name="T1" fmla="*/ 69 h 138"/>
                <a:gd name="T2" fmla="*/ 0 w 138"/>
                <a:gd name="T3" fmla="*/ 69 h 138"/>
                <a:gd name="T4" fmla="*/ 0 w 138"/>
                <a:gd name="T5" fmla="*/ 121 h 138"/>
                <a:gd name="T6" fmla="*/ 18 w 138"/>
                <a:gd name="T7" fmla="*/ 138 h 138"/>
                <a:gd name="T8" fmla="*/ 69 w 138"/>
                <a:gd name="T9" fmla="*/ 138 h 138"/>
                <a:gd name="T10" fmla="*/ 69 w 138"/>
                <a:gd name="T11" fmla="*/ 121 h 138"/>
                <a:gd name="T12" fmla="*/ 18 w 138"/>
                <a:gd name="T13" fmla="*/ 121 h 138"/>
                <a:gd name="T14" fmla="*/ 18 w 138"/>
                <a:gd name="T15" fmla="*/ 69 h 138"/>
                <a:gd name="T16" fmla="*/ 121 w 138"/>
                <a:gd name="T17" fmla="*/ 86 h 138"/>
                <a:gd name="T18" fmla="*/ 52 w 138"/>
                <a:gd name="T19" fmla="*/ 86 h 138"/>
                <a:gd name="T20" fmla="*/ 52 w 138"/>
                <a:gd name="T21" fmla="*/ 18 h 138"/>
                <a:gd name="T22" fmla="*/ 121 w 138"/>
                <a:gd name="T23" fmla="*/ 18 h 138"/>
                <a:gd name="T24" fmla="*/ 121 w 138"/>
                <a:gd name="T25" fmla="*/ 86 h 138"/>
                <a:gd name="T26" fmla="*/ 121 w 138"/>
                <a:gd name="T27" fmla="*/ 0 h 138"/>
                <a:gd name="T28" fmla="*/ 52 w 138"/>
                <a:gd name="T29" fmla="*/ 0 h 138"/>
                <a:gd name="T30" fmla="*/ 35 w 138"/>
                <a:gd name="T31" fmla="*/ 17 h 138"/>
                <a:gd name="T32" fmla="*/ 35 w 138"/>
                <a:gd name="T33" fmla="*/ 86 h 138"/>
                <a:gd name="T34" fmla="*/ 52 w 138"/>
                <a:gd name="T35" fmla="*/ 103 h 138"/>
                <a:gd name="T36" fmla="*/ 121 w 138"/>
                <a:gd name="T37" fmla="*/ 103 h 138"/>
                <a:gd name="T38" fmla="*/ 138 w 138"/>
                <a:gd name="T39" fmla="*/ 86 h 138"/>
                <a:gd name="T40" fmla="*/ 138 w 138"/>
                <a:gd name="T41" fmla="*/ 18 h 138"/>
                <a:gd name="T42" fmla="*/ 121 w 138"/>
                <a:gd name="T4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8" h="138">
                  <a:moveTo>
                    <a:pt x="18" y="69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0"/>
                    <a:pt x="8" y="138"/>
                    <a:pt x="18" y="138"/>
                  </a:cubicBezTo>
                  <a:cubicBezTo>
                    <a:pt x="69" y="138"/>
                    <a:pt x="69" y="138"/>
                    <a:pt x="69" y="138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121" y="86"/>
                  </a:moveTo>
                  <a:cubicBezTo>
                    <a:pt x="52" y="86"/>
                    <a:pt x="52" y="86"/>
                    <a:pt x="52" y="8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86"/>
                    <a:pt x="121" y="86"/>
                    <a:pt x="121" y="86"/>
                  </a:cubicBezTo>
                  <a:close/>
                  <a:moveTo>
                    <a:pt x="121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2" y="0"/>
                    <a:pt x="35" y="8"/>
                    <a:pt x="35" y="1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96"/>
                    <a:pt x="42" y="103"/>
                    <a:pt x="52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30" y="103"/>
                    <a:pt x="138" y="96"/>
                    <a:pt x="138" y="86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8"/>
                    <a:pt x="130" y="0"/>
                    <a:pt x="1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95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4549361" y="4160766"/>
              <a:ext cx="3515932" cy="1591991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0062B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4761721" y="4468556"/>
              <a:ext cx="873029" cy="873027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07326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6" name="Freeform 7"/>
            <p:cNvSpPr/>
            <p:nvPr/>
          </p:nvSpPr>
          <p:spPr bwMode="auto">
            <a:xfrm>
              <a:off x="4952191" y="4695750"/>
              <a:ext cx="416393" cy="418637"/>
            </a:xfrm>
            <a:custGeom>
              <a:avLst/>
              <a:gdLst>
                <a:gd name="T0" fmla="*/ 48 w 167"/>
                <a:gd name="T1" fmla="*/ 170 h 170"/>
                <a:gd name="T2" fmla="*/ 18 w 167"/>
                <a:gd name="T3" fmla="*/ 158 h 170"/>
                <a:gd name="T4" fmla="*/ 20 w 167"/>
                <a:gd name="T5" fmla="*/ 97 h 170"/>
                <a:gd name="T6" fmla="*/ 105 w 167"/>
                <a:gd name="T7" fmla="*/ 12 h 170"/>
                <a:gd name="T8" fmla="*/ 135 w 167"/>
                <a:gd name="T9" fmla="*/ 3 h 170"/>
                <a:gd name="T10" fmla="*/ 157 w 167"/>
                <a:gd name="T11" fmla="*/ 24 h 170"/>
                <a:gd name="T12" fmla="*/ 148 w 167"/>
                <a:gd name="T13" fmla="*/ 54 h 170"/>
                <a:gd name="T14" fmla="*/ 66 w 167"/>
                <a:gd name="T15" fmla="*/ 136 h 170"/>
                <a:gd name="T16" fmla="*/ 51 w 167"/>
                <a:gd name="T17" fmla="*/ 143 h 170"/>
                <a:gd name="T18" fmla="*/ 38 w 167"/>
                <a:gd name="T19" fmla="*/ 139 h 170"/>
                <a:gd name="T20" fmla="*/ 41 w 167"/>
                <a:gd name="T21" fmla="*/ 110 h 170"/>
                <a:gd name="T22" fmla="*/ 98 w 167"/>
                <a:gd name="T23" fmla="*/ 53 h 170"/>
                <a:gd name="T24" fmla="*/ 106 w 167"/>
                <a:gd name="T25" fmla="*/ 53 h 170"/>
                <a:gd name="T26" fmla="*/ 106 w 167"/>
                <a:gd name="T27" fmla="*/ 62 h 170"/>
                <a:gd name="T28" fmla="*/ 49 w 167"/>
                <a:gd name="T29" fmla="*/ 119 h 170"/>
                <a:gd name="T30" fmla="*/ 46 w 167"/>
                <a:gd name="T31" fmla="*/ 130 h 170"/>
                <a:gd name="T32" fmla="*/ 50 w 167"/>
                <a:gd name="T33" fmla="*/ 132 h 170"/>
                <a:gd name="T34" fmla="*/ 58 w 167"/>
                <a:gd name="T35" fmla="*/ 127 h 170"/>
                <a:gd name="T36" fmla="*/ 139 w 167"/>
                <a:gd name="T37" fmla="*/ 46 h 170"/>
                <a:gd name="T38" fmla="*/ 145 w 167"/>
                <a:gd name="T39" fmla="*/ 27 h 170"/>
                <a:gd name="T40" fmla="*/ 132 w 167"/>
                <a:gd name="T41" fmla="*/ 14 h 170"/>
                <a:gd name="T42" fmla="*/ 114 w 167"/>
                <a:gd name="T43" fmla="*/ 20 h 170"/>
                <a:gd name="T44" fmla="*/ 29 w 167"/>
                <a:gd name="T45" fmla="*/ 105 h 170"/>
                <a:gd name="T46" fmla="*/ 27 w 167"/>
                <a:gd name="T47" fmla="*/ 150 h 170"/>
                <a:gd name="T48" fmla="*/ 71 w 167"/>
                <a:gd name="T49" fmla="*/ 148 h 170"/>
                <a:gd name="T50" fmla="*/ 156 w 167"/>
                <a:gd name="T51" fmla="*/ 63 h 170"/>
                <a:gd name="T52" fmla="*/ 165 w 167"/>
                <a:gd name="T53" fmla="*/ 63 h 170"/>
                <a:gd name="T54" fmla="*/ 165 w 167"/>
                <a:gd name="T55" fmla="*/ 71 h 170"/>
                <a:gd name="T56" fmla="*/ 80 w 167"/>
                <a:gd name="T57" fmla="*/ 156 h 170"/>
                <a:gd name="T58" fmla="*/ 48 w 167"/>
                <a:gd name="T5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7" h="170">
                  <a:moveTo>
                    <a:pt x="48" y="170"/>
                  </a:moveTo>
                  <a:cubicBezTo>
                    <a:pt x="37" y="170"/>
                    <a:pt x="26" y="166"/>
                    <a:pt x="18" y="158"/>
                  </a:cubicBezTo>
                  <a:cubicBezTo>
                    <a:pt x="4" y="143"/>
                    <a:pt x="0" y="117"/>
                    <a:pt x="20" y="97"/>
                  </a:cubicBezTo>
                  <a:cubicBezTo>
                    <a:pt x="32" y="85"/>
                    <a:pt x="81" y="36"/>
                    <a:pt x="105" y="12"/>
                  </a:cubicBezTo>
                  <a:cubicBezTo>
                    <a:pt x="114" y="3"/>
                    <a:pt x="125" y="0"/>
                    <a:pt x="135" y="3"/>
                  </a:cubicBezTo>
                  <a:cubicBezTo>
                    <a:pt x="146" y="5"/>
                    <a:pt x="154" y="14"/>
                    <a:pt x="157" y="24"/>
                  </a:cubicBezTo>
                  <a:cubicBezTo>
                    <a:pt x="160" y="35"/>
                    <a:pt x="156" y="46"/>
                    <a:pt x="148" y="54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2" y="140"/>
                    <a:pt x="57" y="143"/>
                    <a:pt x="51" y="143"/>
                  </a:cubicBezTo>
                  <a:cubicBezTo>
                    <a:pt x="46" y="144"/>
                    <a:pt x="41" y="142"/>
                    <a:pt x="38" y="139"/>
                  </a:cubicBezTo>
                  <a:cubicBezTo>
                    <a:pt x="31" y="133"/>
                    <a:pt x="30" y="121"/>
                    <a:pt x="41" y="110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0" y="51"/>
                    <a:pt x="104" y="51"/>
                    <a:pt x="106" y="53"/>
                  </a:cubicBezTo>
                  <a:cubicBezTo>
                    <a:pt x="109" y="55"/>
                    <a:pt x="109" y="59"/>
                    <a:pt x="106" y="62"/>
                  </a:cubicBezTo>
                  <a:cubicBezTo>
                    <a:pt x="49" y="119"/>
                    <a:pt x="49" y="119"/>
                    <a:pt x="49" y="119"/>
                  </a:cubicBezTo>
                  <a:cubicBezTo>
                    <a:pt x="44" y="124"/>
                    <a:pt x="44" y="128"/>
                    <a:pt x="46" y="130"/>
                  </a:cubicBezTo>
                  <a:cubicBezTo>
                    <a:pt x="47" y="131"/>
                    <a:pt x="48" y="132"/>
                    <a:pt x="50" y="132"/>
                  </a:cubicBezTo>
                  <a:cubicBezTo>
                    <a:pt x="52" y="131"/>
                    <a:pt x="55" y="130"/>
                    <a:pt x="58" y="127"/>
                  </a:cubicBezTo>
                  <a:cubicBezTo>
                    <a:pt x="139" y="46"/>
                    <a:pt x="139" y="46"/>
                    <a:pt x="139" y="46"/>
                  </a:cubicBezTo>
                  <a:cubicBezTo>
                    <a:pt x="145" y="40"/>
                    <a:pt x="147" y="34"/>
                    <a:pt x="145" y="27"/>
                  </a:cubicBezTo>
                  <a:cubicBezTo>
                    <a:pt x="144" y="21"/>
                    <a:pt x="138" y="16"/>
                    <a:pt x="132" y="14"/>
                  </a:cubicBezTo>
                  <a:cubicBezTo>
                    <a:pt x="126" y="13"/>
                    <a:pt x="119" y="15"/>
                    <a:pt x="114" y="20"/>
                  </a:cubicBezTo>
                  <a:cubicBezTo>
                    <a:pt x="89" y="45"/>
                    <a:pt x="41" y="93"/>
                    <a:pt x="29" y="105"/>
                  </a:cubicBezTo>
                  <a:cubicBezTo>
                    <a:pt x="13" y="121"/>
                    <a:pt x="17" y="139"/>
                    <a:pt x="27" y="150"/>
                  </a:cubicBezTo>
                  <a:cubicBezTo>
                    <a:pt x="37" y="160"/>
                    <a:pt x="55" y="164"/>
                    <a:pt x="71" y="148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9" y="60"/>
                    <a:pt x="162" y="60"/>
                    <a:pt x="165" y="63"/>
                  </a:cubicBezTo>
                  <a:cubicBezTo>
                    <a:pt x="167" y="65"/>
                    <a:pt x="167" y="69"/>
                    <a:pt x="165" y="71"/>
                  </a:cubicBezTo>
                  <a:cubicBezTo>
                    <a:pt x="80" y="156"/>
                    <a:pt x="80" y="156"/>
                    <a:pt x="80" y="156"/>
                  </a:cubicBezTo>
                  <a:cubicBezTo>
                    <a:pt x="70" y="166"/>
                    <a:pt x="58" y="170"/>
                    <a:pt x="48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95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8532315" y="4160766"/>
              <a:ext cx="3515932" cy="1591991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0062B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8744675" y="4468556"/>
              <a:ext cx="873029" cy="873027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0" name="同心圆 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07326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9012260" y="4725950"/>
              <a:ext cx="382659" cy="388437"/>
            </a:xfrm>
            <a:custGeom>
              <a:avLst/>
              <a:gdLst>
                <a:gd name="T0" fmla="*/ 13 w 154"/>
                <a:gd name="T1" fmla="*/ 28 h 158"/>
                <a:gd name="T2" fmla="*/ 34 w 154"/>
                <a:gd name="T3" fmla="*/ 28 h 158"/>
                <a:gd name="T4" fmla="*/ 43 w 154"/>
                <a:gd name="T5" fmla="*/ 73 h 158"/>
                <a:gd name="T6" fmla="*/ 13 w 154"/>
                <a:gd name="T7" fmla="*/ 28 h 158"/>
                <a:gd name="T8" fmla="*/ 77 w 154"/>
                <a:gd name="T9" fmla="*/ 11 h 158"/>
                <a:gd name="T10" fmla="*/ 110 w 154"/>
                <a:gd name="T11" fmla="*/ 24 h 158"/>
                <a:gd name="T12" fmla="*/ 77 w 154"/>
                <a:gd name="T13" fmla="*/ 37 h 158"/>
                <a:gd name="T14" fmla="*/ 45 w 154"/>
                <a:gd name="T15" fmla="*/ 24 h 158"/>
                <a:gd name="T16" fmla="*/ 77 w 154"/>
                <a:gd name="T17" fmla="*/ 11 h 158"/>
                <a:gd name="T18" fmla="*/ 111 w 154"/>
                <a:gd name="T19" fmla="*/ 73 h 158"/>
                <a:gd name="T20" fmla="*/ 121 w 154"/>
                <a:gd name="T21" fmla="*/ 28 h 158"/>
                <a:gd name="T22" fmla="*/ 142 w 154"/>
                <a:gd name="T23" fmla="*/ 28 h 158"/>
                <a:gd name="T24" fmla="*/ 111 w 154"/>
                <a:gd name="T25" fmla="*/ 73 h 158"/>
                <a:gd name="T26" fmla="*/ 87 w 154"/>
                <a:gd name="T27" fmla="*/ 116 h 158"/>
                <a:gd name="T28" fmla="*/ 112 w 154"/>
                <a:gd name="T29" fmla="*/ 87 h 158"/>
                <a:gd name="T30" fmla="*/ 154 w 154"/>
                <a:gd name="T31" fmla="*/ 22 h 158"/>
                <a:gd name="T32" fmla="*/ 148 w 154"/>
                <a:gd name="T33" fmla="*/ 16 h 158"/>
                <a:gd name="T34" fmla="*/ 119 w 154"/>
                <a:gd name="T35" fmla="*/ 16 h 158"/>
                <a:gd name="T36" fmla="*/ 77 w 154"/>
                <a:gd name="T37" fmla="*/ 0 h 158"/>
                <a:gd name="T38" fmla="*/ 36 w 154"/>
                <a:gd name="T39" fmla="*/ 16 h 158"/>
                <a:gd name="T40" fmla="*/ 6 w 154"/>
                <a:gd name="T41" fmla="*/ 16 h 158"/>
                <a:gd name="T42" fmla="*/ 0 w 154"/>
                <a:gd name="T43" fmla="*/ 22 h 158"/>
                <a:gd name="T44" fmla="*/ 42 w 154"/>
                <a:gd name="T45" fmla="*/ 87 h 158"/>
                <a:gd name="T46" fmla="*/ 67 w 154"/>
                <a:gd name="T47" fmla="*/ 116 h 158"/>
                <a:gd name="T48" fmla="*/ 67 w 154"/>
                <a:gd name="T49" fmla="*/ 128 h 158"/>
                <a:gd name="T50" fmla="*/ 39 w 154"/>
                <a:gd name="T51" fmla="*/ 143 h 158"/>
                <a:gd name="T52" fmla="*/ 77 w 154"/>
                <a:gd name="T53" fmla="*/ 158 h 158"/>
                <a:gd name="T54" fmla="*/ 115 w 154"/>
                <a:gd name="T55" fmla="*/ 143 h 158"/>
                <a:gd name="T56" fmla="*/ 87 w 154"/>
                <a:gd name="T57" fmla="*/ 128 h 158"/>
                <a:gd name="T58" fmla="*/ 87 w 154"/>
                <a:gd name="T59" fmla="*/ 11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" h="158">
                  <a:moveTo>
                    <a:pt x="13" y="28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5" y="49"/>
                    <a:pt x="39" y="63"/>
                    <a:pt x="43" y="73"/>
                  </a:cubicBezTo>
                  <a:cubicBezTo>
                    <a:pt x="28" y="63"/>
                    <a:pt x="15" y="51"/>
                    <a:pt x="13" y="28"/>
                  </a:cubicBezTo>
                  <a:close/>
                  <a:moveTo>
                    <a:pt x="77" y="11"/>
                  </a:moveTo>
                  <a:cubicBezTo>
                    <a:pt x="101" y="11"/>
                    <a:pt x="110" y="20"/>
                    <a:pt x="110" y="24"/>
                  </a:cubicBezTo>
                  <a:cubicBezTo>
                    <a:pt x="110" y="27"/>
                    <a:pt x="101" y="37"/>
                    <a:pt x="77" y="37"/>
                  </a:cubicBezTo>
                  <a:cubicBezTo>
                    <a:pt x="54" y="37"/>
                    <a:pt x="45" y="27"/>
                    <a:pt x="45" y="24"/>
                  </a:cubicBezTo>
                  <a:cubicBezTo>
                    <a:pt x="45" y="20"/>
                    <a:pt x="54" y="11"/>
                    <a:pt x="77" y="11"/>
                  </a:cubicBezTo>
                  <a:close/>
                  <a:moveTo>
                    <a:pt x="111" y="73"/>
                  </a:moveTo>
                  <a:cubicBezTo>
                    <a:pt x="116" y="63"/>
                    <a:pt x="120" y="49"/>
                    <a:pt x="121" y="28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40" y="51"/>
                    <a:pt x="126" y="63"/>
                    <a:pt x="111" y="73"/>
                  </a:cubicBezTo>
                  <a:close/>
                  <a:moveTo>
                    <a:pt x="87" y="116"/>
                  </a:moveTo>
                  <a:cubicBezTo>
                    <a:pt x="87" y="104"/>
                    <a:pt x="97" y="97"/>
                    <a:pt x="112" y="87"/>
                  </a:cubicBezTo>
                  <a:cubicBezTo>
                    <a:pt x="131" y="74"/>
                    <a:pt x="154" y="59"/>
                    <a:pt x="154" y="22"/>
                  </a:cubicBezTo>
                  <a:cubicBezTo>
                    <a:pt x="154" y="19"/>
                    <a:pt x="152" y="16"/>
                    <a:pt x="148" y="16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5" y="8"/>
                    <a:pt x="102" y="0"/>
                    <a:pt x="77" y="0"/>
                  </a:cubicBezTo>
                  <a:cubicBezTo>
                    <a:pt x="52" y="0"/>
                    <a:pt x="40" y="8"/>
                    <a:pt x="3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" y="16"/>
                    <a:pt x="0" y="19"/>
                    <a:pt x="0" y="22"/>
                  </a:cubicBezTo>
                  <a:cubicBezTo>
                    <a:pt x="0" y="59"/>
                    <a:pt x="24" y="74"/>
                    <a:pt x="42" y="87"/>
                  </a:cubicBezTo>
                  <a:cubicBezTo>
                    <a:pt x="58" y="97"/>
                    <a:pt x="67" y="104"/>
                    <a:pt x="67" y="116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51" y="129"/>
                    <a:pt x="39" y="135"/>
                    <a:pt x="39" y="143"/>
                  </a:cubicBezTo>
                  <a:cubicBezTo>
                    <a:pt x="39" y="151"/>
                    <a:pt x="56" y="158"/>
                    <a:pt x="77" y="158"/>
                  </a:cubicBezTo>
                  <a:cubicBezTo>
                    <a:pt x="98" y="158"/>
                    <a:pt x="115" y="151"/>
                    <a:pt x="115" y="143"/>
                  </a:cubicBezTo>
                  <a:cubicBezTo>
                    <a:pt x="115" y="135"/>
                    <a:pt x="104" y="129"/>
                    <a:pt x="87" y="128"/>
                  </a:cubicBezTo>
                  <a:cubicBezTo>
                    <a:pt x="87" y="116"/>
                    <a:pt x="87" y="116"/>
                    <a:pt x="87" y="1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95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29007" y="1449897"/>
            <a:ext cx="3482409" cy="42217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组合 42"/>
          <p:cNvGrpSpPr/>
          <p:nvPr/>
        </p:nvGrpSpPr>
        <p:grpSpPr>
          <a:xfrm>
            <a:off x="5547048" y="2295499"/>
            <a:ext cx="1890072" cy="1060623"/>
            <a:chOff x="871829" y="2250345"/>
            <a:chExt cx="1890072" cy="1060623"/>
          </a:xfrm>
        </p:grpSpPr>
        <p:sp>
          <p:nvSpPr>
            <p:cNvPr id="44" name="矩形 43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TextBox 54"/>
            <p:cNvSpPr txBox="1"/>
            <p:nvPr/>
          </p:nvSpPr>
          <p:spPr>
            <a:xfrm>
              <a:off x="871829" y="2664637"/>
              <a:ext cx="1890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粘贴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556536" y="4134403"/>
            <a:ext cx="1890072" cy="1060623"/>
            <a:chOff x="871829" y="2250345"/>
            <a:chExt cx="1890072" cy="1060623"/>
          </a:xfrm>
        </p:grpSpPr>
        <p:sp>
          <p:nvSpPr>
            <p:cNvPr id="47" name="矩形 46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54"/>
            <p:cNvSpPr txBox="1"/>
            <p:nvPr/>
          </p:nvSpPr>
          <p:spPr>
            <a:xfrm>
              <a:off x="871829" y="2664637"/>
              <a:ext cx="1890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粘贴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125720" y="2295499"/>
            <a:ext cx="1890072" cy="1060623"/>
            <a:chOff x="871829" y="2250345"/>
            <a:chExt cx="1890072" cy="1060623"/>
          </a:xfrm>
        </p:grpSpPr>
        <p:sp>
          <p:nvSpPr>
            <p:cNvPr id="50" name="矩形 49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TextBox 54"/>
            <p:cNvSpPr txBox="1"/>
            <p:nvPr/>
          </p:nvSpPr>
          <p:spPr>
            <a:xfrm>
              <a:off x="871829" y="2664637"/>
              <a:ext cx="1890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粘贴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135208" y="4134403"/>
            <a:ext cx="1890072" cy="1060623"/>
            <a:chOff x="871829" y="2250345"/>
            <a:chExt cx="1890072" cy="1060623"/>
          </a:xfrm>
        </p:grpSpPr>
        <p:sp>
          <p:nvSpPr>
            <p:cNvPr id="53" name="矩形 52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871829" y="2664637"/>
              <a:ext cx="1890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粘贴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6095999" y="2198422"/>
            <a:ext cx="0" cy="2861656"/>
          </a:xfrm>
          <a:prstGeom prst="line">
            <a:avLst/>
          </a:prstGeom>
          <a:ln>
            <a:solidFill>
              <a:srgbClr val="414A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椭圆 56"/>
          <p:cNvSpPr/>
          <p:nvPr/>
        </p:nvSpPr>
        <p:spPr bwMode="auto">
          <a:xfrm>
            <a:off x="2537775" y="2224754"/>
            <a:ext cx="1376276" cy="1377447"/>
          </a:xfrm>
          <a:prstGeom prst="ellipse">
            <a:avLst/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50"/>
          </a:p>
        </p:txBody>
      </p:sp>
      <p:sp>
        <p:nvSpPr>
          <p:cNvPr id="58" name="文本框 5"/>
          <p:cNvSpPr txBox="1"/>
          <p:nvPr/>
        </p:nvSpPr>
        <p:spPr>
          <a:xfrm>
            <a:off x="2702593" y="2666305"/>
            <a:ext cx="104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文本框 5"/>
          <p:cNvSpPr txBox="1"/>
          <p:nvPr/>
        </p:nvSpPr>
        <p:spPr>
          <a:xfrm>
            <a:off x="2537775" y="3750677"/>
            <a:ext cx="1368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85%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1" name="椭圆 60"/>
          <p:cNvSpPr/>
          <p:nvPr/>
        </p:nvSpPr>
        <p:spPr bwMode="auto">
          <a:xfrm>
            <a:off x="8259854" y="2197705"/>
            <a:ext cx="1376276" cy="1377447"/>
          </a:xfrm>
          <a:prstGeom prst="ellipse">
            <a:avLst/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50"/>
          </a:p>
        </p:txBody>
      </p:sp>
      <p:sp>
        <p:nvSpPr>
          <p:cNvPr id="62" name="文本框 5"/>
          <p:cNvSpPr txBox="1"/>
          <p:nvPr/>
        </p:nvSpPr>
        <p:spPr>
          <a:xfrm>
            <a:off x="8424672" y="2639256"/>
            <a:ext cx="1046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20xx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3" name="文本框 5"/>
          <p:cNvSpPr txBox="1"/>
          <p:nvPr/>
        </p:nvSpPr>
        <p:spPr>
          <a:xfrm>
            <a:off x="8259854" y="3723628"/>
            <a:ext cx="1368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96%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5862413" y="3097378"/>
            <a:ext cx="449942" cy="449942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5894230" y="3119211"/>
            <a:ext cx="37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vs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7" name="TextBox 54"/>
          <p:cNvSpPr txBox="1"/>
          <p:nvPr/>
        </p:nvSpPr>
        <p:spPr>
          <a:xfrm>
            <a:off x="1164218" y="4791411"/>
            <a:ext cx="4115548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2308922" y="449138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54"/>
          <p:cNvSpPr txBox="1"/>
          <p:nvPr/>
        </p:nvSpPr>
        <p:spPr>
          <a:xfrm>
            <a:off x="6886297" y="4791411"/>
            <a:ext cx="4115548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8031001" y="449138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Rectangle 22"/>
          <p:cNvSpPr/>
          <p:nvPr/>
        </p:nvSpPr>
        <p:spPr bwMode="auto">
          <a:xfrm>
            <a:off x="5535990" y="1894117"/>
            <a:ext cx="1020233" cy="1020233"/>
          </a:xfrm>
          <a:prstGeom prst="ellipse">
            <a:avLst/>
          </a:prstGeom>
          <a:solidFill>
            <a:srgbClr val="0062B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9" name="Freeform 23"/>
          <p:cNvSpPr>
            <a:spLocks noEditPoints="1"/>
          </p:cNvSpPr>
          <p:nvPr/>
        </p:nvSpPr>
        <p:spPr bwMode="auto">
          <a:xfrm>
            <a:off x="5728608" y="2152350"/>
            <a:ext cx="624416" cy="516466"/>
          </a:xfrm>
          <a:custGeom>
            <a:avLst/>
            <a:gdLst/>
            <a:ahLst/>
            <a:cxnLst>
              <a:cxn ang="0">
                <a:pos x="312" y="110"/>
              </a:cxn>
              <a:cxn ang="0">
                <a:pos x="323" y="138"/>
              </a:cxn>
              <a:cxn ang="0">
                <a:pos x="350" y="127"/>
              </a:cxn>
              <a:cxn ang="0">
                <a:pos x="339" y="100"/>
              </a:cxn>
              <a:cxn ang="0">
                <a:pos x="25" y="100"/>
              </a:cxn>
              <a:cxn ang="0">
                <a:pos x="15" y="127"/>
              </a:cxn>
              <a:cxn ang="0">
                <a:pos x="42" y="138"/>
              </a:cxn>
              <a:cxn ang="0">
                <a:pos x="53" y="110"/>
              </a:cxn>
              <a:cxn ang="0">
                <a:pos x="270" y="60"/>
              </a:cxn>
              <a:cxn ang="0">
                <a:pos x="248" y="69"/>
              </a:cxn>
              <a:cxn ang="0">
                <a:pos x="239" y="91"/>
              </a:cxn>
              <a:cxn ang="0">
                <a:pos x="252" y="116"/>
              </a:cxn>
              <a:cxn ang="0">
                <a:pos x="276" y="121"/>
              </a:cxn>
              <a:cxn ang="0">
                <a:pos x="297" y="103"/>
              </a:cxn>
              <a:cxn ang="0">
                <a:pos x="297" y="80"/>
              </a:cxn>
              <a:cxn ang="0">
                <a:pos x="276" y="62"/>
              </a:cxn>
              <a:cxn ang="0">
                <a:pos x="330" y="183"/>
              </a:cxn>
              <a:cxn ang="0">
                <a:pos x="321" y="152"/>
              </a:cxn>
              <a:cxn ang="0">
                <a:pos x="350" y="158"/>
              </a:cxn>
              <a:cxn ang="0">
                <a:pos x="364" y="185"/>
              </a:cxn>
              <a:cxn ang="0">
                <a:pos x="83" y="63"/>
              </a:cxn>
              <a:cxn ang="0">
                <a:pos x="65" y="85"/>
              </a:cxn>
              <a:cxn ang="0">
                <a:pos x="71" y="109"/>
              </a:cxn>
              <a:cxn ang="0">
                <a:pos x="96" y="121"/>
              </a:cxn>
              <a:cxn ang="0">
                <a:pos x="118" y="112"/>
              </a:cxn>
              <a:cxn ang="0">
                <a:pos x="127" y="91"/>
              </a:cxn>
              <a:cxn ang="0">
                <a:pos x="112" y="65"/>
              </a:cxn>
              <a:cxn ang="0">
                <a:pos x="35" y="150"/>
              </a:cxn>
              <a:cxn ang="0">
                <a:pos x="36" y="176"/>
              </a:cxn>
              <a:cxn ang="0">
                <a:pos x="0" y="185"/>
              </a:cxn>
              <a:cxn ang="0">
                <a:pos x="15" y="158"/>
              </a:cxn>
              <a:cxn ang="0">
                <a:pos x="183" y="0"/>
              </a:cxn>
              <a:cxn ang="0">
                <a:pos x="151" y="13"/>
              </a:cxn>
              <a:cxn ang="0">
                <a:pos x="138" y="45"/>
              </a:cxn>
              <a:cxn ang="0">
                <a:pos x="158" y="81"/>
              </a:cxn>
              <a:cxn ang="0">
                <a:pos x="192" y="89"/>
              </a:cxn>
              <a:cxn ang="0">
                <a:pos x="225" y="62"/>
              </a:cxn>
              <a:cxn ang="0">
                <a:pos x="225" y="27"/>
              </a:cxn>
              <a:cxn ang="0">
                <a:pos x="192" y="0"/>
              </a:cxn>
              <a:cxn ang="0">
                <a:pos x="265" y="174"/>
              </a:cxn>
              <a:cxn ang="0">
                <a:pos x="256" y="136"/>
              </a:cxn>
              <a:cxn ang="0">
                <a:pos x="279" y="136"/>
              </a:cxn>
              <a:cxn ang="0">
                <a:pos x="316" y="165"/>
              </a:cxn>
              <a:cxn ang="0">
                <a:pos x="100" y="272"/>
              </a:cxn>
              <a:cxn ang="0">
                <a:pos x="51" y="165"/>
              </a:cxn>
              <a:cxn ang="0">
                <a:pos x="85" y="136"/>
              </a:cxn>
              <a:cxn ang="0">
                <a:pos x="109" y="136"/>
              </a:cxn>
              <a:cxn ang="0">
                <a:pos x="100" y="174"/>
              </a:cxn>
              <a:cxn ang="0">
                <a:pos x="252" y="159"/>
              </a:cxn>
              <a:cxn ang="0">
                <a:pos x="210" y="109"/>
              </a:cxn>
              <a:cxn ang="0">
                <a:pos x="154" y="109"/>
              </a:cxn>
              <a:cxn ang="0">
                <a:pos x="112" y="159"/>
              </a:cxn>
            </a:cxnLst>
            <a:rect l="0" t="0" r="r" b="b"/>
            <a:pathLst>
              <a:path w="364" h="301">
                <a:moveTo>
                  <a:pt x="332" y="98"/>
                </a:moveTo>
                <a:lnTo>
                  <a:pt x="332" y="98"/>
                </a:lnTo>
                <a:lnTo>
                  <a:pt x="323" y="100"/>
                </a:lnTo>
                <a:lnTo>
                  <a:pt x="317" y="105"/>
                </a:lnTo>
                <a:lnTo>
                  <a:pt x="312" y="110"/>
                </a:lnTo>
                <a:lnTo>
                  <a:pt x="310" y="120"/>
                </a:lnTo>
                <a:lnTo>
                  <a:pt x="310" y="120"/>
                </a:lnTo>
                <a:lnTo>
                  <a:pt x="312" y="127"/>
                </a:lnTo>
                <a:lnTo>
                  <a:pt x="317" y="134"/>
                </a:lnTo>
                <a:lnTo>
                  <a:pt x="323" y="138"/>
                </a:lnTo>
                <a:lnTo>
                  <a:pt x="332" y="139"/>
                </a:lnTo>
                <a:lnTo>
                  <a:pt x="332" y="139"/>
                </a:lnTo>
                <a:lnTo>
                  <a:pt x="339" y="138"/>
                </a:lnTo>
                <a:lnTo>
                  <a:pt x="346" y="134"/>
                </a:lnTo>
                <a:lnTo>
                  <a:pt x="350" y="127"/>
                </a:lnTo>
                <a:lnTo>
                  <a:pt x="352" y="120"/>
                </a:lnTo>
                <a:lnTo>
                  <a:pt x="352" y="120"/>
                </a:lnTo>
                <a:lnTo>
                  <a:pt x="350" y="110"/>
                </a:lnTo>
                <a:lnTo>
                  <a:pt x="346" y="105"/>
                </a:lnTo>
                <a:lnTo>
                  <a:pt x="339" y="100"/>
                </a:lnTo>
                <a:lnTo>
                  <a:pt x="332" y="98"/>
                </a:lnTo>
                <a:lnTo>
                  <a:pt x="332" y="98"/>
                </a:lnTo>
                <a:close/>
                <a:moveTo>
                  <a:pt x="35" y="98"/>
                </a:moveTo>
                <a:lnTo>
                  <a:pt x="35" y="98"/>
                </a:lnTo>
                <a:lnTo>
                  <a:pt x="25" y="100"/>
                </a:lnTo>
                <a:lnTo>
                  <a:pt x="20" y="105"/>
                </a:lnTo>
                <a:lnTo>
                  <a:pt x="15" y="110"/>
                </a:lnTo>
                <a:lnTo>
                  <a:pt x="13" y="120"/>
                </a:lnTo>
                <a:lnTo>
                  <a:pt x="13" y="120"/>
                </a:lnTo>
                <a:lnTo>
                  <a:pt x="15" y="127"/>
                </a:lnTo>
                <a:lnTo>
                  <a:pt x="20" y="134"/>
                </a:lnTo>
                <a:lnTo>
                  <a:pt x="25" y="138"/>
                </a:lnTo>
                <a:lnTo>
                  <a:pt x="35" y="139"/>
                </a:lnTo>
                <a:lnTo>
                  <a:pt x="35" y="139"/>
                </a:lnTo>
                <a:lnTo>
                  <a:pt x="42" y="138"/>
                </a:lnTo>
                <a:lnTo>
                  <a:pt x="49" y="134"/>
                </a:lnTo>
                <a:lnTo>
                  <a:pt x="53" y="127"/>
                </a:lnTo>
                <a:lnTo>
                  <a:pt x="54" y="120"/>
                </a:lnTo>
                <a:lnTo>
                  <a:pt x="54" y="120"/>
                </a:lnTo>
                <a:lnTo>
                  <a:pt x="53" y="110"/>
                </a:lnTo>
                <a:lnTo>
                  <a:pt x="49" y="105"/>
                </a:lnTo>
                <a:lnTo>
                  <a:pt x="42" y="100"/>
                </a:lnTo>
                <a:lnTo>
                  <a:pt x="35" y="98"/>
                </a:lnTo>
                <a:lnTo>
                  <a:pt x="35" y="98"/>
                </a:lnTo>
                <a:close/>
                <a:moveTo>
                  <a:pt x="270" y="60"/>
                </a:moveTo>
                <a:lnTo>
                  <a:pt x="270" y="60"/>
                </a:lnTo>
                <a:lnTo>
                  <a:pt x="263" y="62"/>
                </a:lnTo>
                <a:lnTo>
                  <a:pt x="258" y="63"/>
                </a:lnTo>
                <a:lnTo>
                  <a:pt x="252" y="65"/>
                </a:lnTo>
                <a:lnTo>
                  <a:pt x="248" y="69"/>
                </a:lnTo>
                <a:lnTo>
                  <a:pt x="245" y="74"/>
                </a:lnTo>
                <a:lnTo>
                  <a:pt x="241" y="80"/>
                </a:lnTo>
                <a:lnTo>
                  <a:pt x="239" y="85"/>
                </a:lnTo>
                <a:lnTo>
                  <a:pt x="239" y="91"/>
                </a:lnTo>
                <a:lnTo>
                  <a:pt x="239" y="91"/>
                </a:lnTo>
                <a:lnTo>
                  <a:pt x="239" y="98"/>
                </a:lnTo>
                <a:lnTo>
                  <a:pt x="241" y="103"/>
                </a:lnTo>
                <a:lnTo>
                  <a:pt x="245" y="109"/>
                </a:lnTo>
                <a:lnTo>
                  <a:pt x="248" y="112"/>
                </a:lnTo>
                <a:lnTo>
                  <a:pt x="252" y="116"/>
                </a:lnTo>
                <a:lnTo>
                  <a:pt x="258" y="120"/>
                </a:lnTo>
                <a:lnTo>
                  <a:pt x="263" y="121"/>
                </a:lnTo>
                <a:lnTo>
                  <a:pt x="270" y="121"/>
                </a:lnTo>
                <a:lnTo>
                  <a:pt x="270" y="121"/>
                </a:lnTo>
                <a:lnTo>
                  <a:pt x="276" y="121"/>
                </a:lnTo>
                <a:lnTo>
                  <a:pt x="281" y="120"/>
                </a:lnTo>
                <a:lnTo>
                  <a:pt x="287" y="116"/>
                </a:lnTo>
                <a:lnTo>
                  <a:pt x="292" y="112"/>
                </a:lnTo>
                <a:lnTo>
                  <a:pt x="296" y="109"/>
                </a:lnTo>
                <a:lnTo>
                  <a:pt x="297" y="103"/>
                </a:lnTo>
                <a:lnTo>
                  <a:pt x="299" y="98"/>
                </a:lnTo>
                <a:lnTo>
                  <a:pt x="301" y="91"/>
                </a:lnTo>
                <a:lnTo>
                  <a:pt x="301" y="91"/>
                </a:lnTo>
                <a:lnTo>
                  <a:pt x="299" y="85"/>
                </a:lnTo>
                <a:lnTo>
                  <a:pt x="297" y="80"/>
                </a:lnTo>
                <a:lnTo>
                  <a:pt x="296" y="74"/>
                </a:lnTo>
                <a:lnTo>
                  <a:pt x="292" y="69"/>
                </a:lnTo>
                <a:lnTo>
                  <a:pt x="287" y="65"/>
                </a:lnTo>
                <a:lnTo>
                  <a:pt x="281" y="63"/>
                </a:lnTo>
                <a:lnTo>
                  <a:pt x="276" y="62"/>
                </a:lnTo>
                <a:lnTo>
                  <a:pt x="270" y="60"/>
                </a:lnTo>
                <a:lnTo>
                  <a:pt x="270" y="60"/>
                </a:lnTo>
                <a:close/>
                <a:moveTo>
                  <a:pt x="364" y="248"/>
                </a:moveTo>
                <a:lnTo>
                  <a:pt x="330" y="248"/>
                </a:lnTo>
                <a:lnTo>
                  <a:pt x="330" y="183"/>
                </a:lnTo>
                <a:lnTo>
                  <a:pt x="330" y="183"/>
                </a:lnTo>
                <a:lnTo>
                  <a:pt x="330" y="176"/>
                </a:lnTo>
                <a:lnTo>
                  <a:pt x="328" y="167"/>
                </a:lnTo>
                <a:lnTo>
                  <a:pt x="321" y="152"/>
                </a:lnTo>
                <a:lnTo>
                  <a:pt x="321" y="152"/>
                </a:lnTo>
                <a:lnTo>
                  <a:pt x="332" y="150"/>
                </a:lnTo>
                <a:lnTo>
                  <a:pt x="332" y="150"/>
                </a:lnTo>
                <a:lnTo>
                  <a:pt x="337" y="152"/>
                </a:lnTo>
                <a:lnTo>
                  <a:pt x="345" y="154"/>
                </a:lnTo>
                <a:lnTo>
                  <a:pt x="350" y="158"/>
                </a:lnTo>
                <a:lnTo>
                  <a:pt x="355" y="161"/>
                </a:lnTo>
                <a:lnTo>
                  <a:pt x="359" y="167"/>
                </a:lnTo>
                <a:lnTo>
                  <a:pt x="363" y="172"/>
                </a:lnTo>
                <a:lnTo>
                  <a:pt x="364" y="178"/>
                </a:lnTo>
                <a:lnTo>
                  <a:pt x="364" y="185"/>
                </a:lnTo>
                <a:lnTo>
                  <a:pt x="364" y="248"/>
                </a:lnTo>
                <a:close/>
                <a:moveTo>
                  <a:pt x="96" y="60"/>
                </a:moveTo>
                <a:lnTo>
                  <a:pt x="96" y="60"/>
                </a:lnTo>
                <a:lnTo>
                  <a:pt x="89" y="62"/>
                </a:lnTo>
                <a:lnTo>
                  <a:pt x="83" y="63"/>
                </a:lnTo>
                <a:lnTo>
                  <a:pt x="78" y="65"/>
                </a:lnTo>
                <a:lnTo>
                  <a:pt x="74" y="69"/>
                </a:lnTo>
                <a:lnTo>
                  <a:pt x="71" y="74"/>
                </a:lnTo>
                <a:lnTo>
                  <a:pt x="67" y="80"/>
                </a:lnTo>
                <a:lnTo>
                  <a:pt x="65" y="85"/>
                </a:lnTo>
                <a:lnTo>
                  <a:pt x="65" y="91"/>
                </a:lnTo>
                <a:lnTo>
                  <a:pt x="65" y="91"/>
                </a:lnTo>
                <a:lnTo>
                  <a:pt x="65" y="98"/>
                </a:lnTo>
                <a:lnTo>
                  <a:pt x="67" y="103"/>
                </a:lnTo>
                <a:lnTo>
                  <a:pt x="71" y="109"/>
                </a:lnTo>
                <a:lnTo>
                  <a:pt x="74" y="112"/>
                </a:lnTo>
                <a:lnTo>
                  <a:pt x="78" y="116"/>
                </a:lnTo>
                <a:lnTo>
                  <a:pt x="83" y="120"/>
                </a:lnTo>
                <a:lnTo>
                  <a:pt x="89" y="121"/>
                </a:lnTo>
                <a:lnTo>
                  <a:pt x="96" y="121"/>
                </a:lnTo>
                <a:lnTo>
                  <a:pt x="96" y="121"/>
                </a:lnTo>
                <a:lnTo>
                  <a:pt x="102" y="121"/>
                </a:lnTo>
                <a:lnTo>
                  <a:pt x="107" y="120"/>
                </a:lnTo>
                <a:lnTo>
                  <a:pt x="112" y="116"/>
                </a:lnTo>
                <a:lnTo>
                  <a:pt x="118" y="112"/>
                </a:lnTo>
                <a:lnTo>
                  <a:pt x="122" y="109"/>
                </a:lnTo>
                <a:lnTo>
                  <a:pt x="123" y="103"/>
                </a:lnTo>
                <a:lnTo>
                  <a:pt x="125" y="98"/>
                </a:lnTo>
                <a:lnTo>
                  <a:pt x="127" y="91"/>
                </a:lnTo>
                <a:lnTo>
                  <a:pt x="127" y="91"/>
                </a:lnTo>
                <a:lnTo>
                  <a:pt x="125" y="85"/>
                </a:lnTo>
                <a:lnTo>
                  <a:pt x="123" y="80"/>
                </a:lnTo>
                <a:lnTo>
                  <a:pt x="122" y="74"/>
                </a:lnTo>
                <a:lnTo>
                  <a:pt x="118" y="69"/>
                </a:lnTo>
                <a:lnTo>
                  <a:pt x="112" y="65"/>
                </a:lnTo>
                <a:lnTo>
                  <a:pt x="107" y="63"/>
                </a:lnTo>
                <a:lnTo>
                  <a:pt x="102" y="62"/>
                </a:lnTo>
                <a:lnTo>
                  <a:pt x="96" y="60"/>
                </a:lnTo>
                <a:lnTo>
                  <a:pt x="96" y="60"/>
                </a:lnTo>
                <a:close/>
                <a:moveTo>
                  <a:pt x="35" y="150"/>
                </a:moveTo>
                <a:lnTo>
                  <a:pt x="35" y="150"/>
                </a:lnTo>
                <a:lnTo>
                  <a:pt x="44" y="152"/>
                </a:lnTo>
                <a:lnTo>
                  <a:pt x="44" y="152"/>
                </a:lnTo>
                <a:lnTo>
                  <a:pt x="38" y="167"/>
                </a:lnTo>
                <a:lnTo>
                  <a:pt x="36" y="176"/>
                </a:lnTo>
                <a:lnTo>
                  <a:pt x="35" y="183"/>
                </a:lnTo>
                <a:lnTo>
                  <a:pt x="35" y="248"/>
                </a:lnTo>
                <a:lnTo>
                  <a:pt x="0" y="248"/>
                </a:lnTo>
                <a:lnTo>
                  <a:pt x="0" y="185"/>
                </a:lnTo>
                <a:lnTo>
                  <a:pt x="0" y="185"/>
                </a:lnTo>
                <a:lnTo>
                  <a:pt x="0" y="178"/>
                </a:lnTo>
                <a:lnTo>
                  <a:pt x="2" y="172"/>
                </a:lnTo>
                <a:lnTo>
                  <a:pt x="6" y="167"/>
                </a:lnTo>
                <a:lnTo>
                  <a:pt x="9" y="161"/>
                </a:lnTo>
                <a:lnTo>
                  <a:pt x="15" y="158"/>
                </a:lnTo>
                <a:lnTo>
                  <a:pt x="20" y="154"/>
                </a:lnTo>
                <a:lnTo>
                  <a:pt x="27" y="152"/>
                </a:lnTo>
                <a:lnTo>
                  <a:pt x="35" y="150"/>
                </a:lnTo>
                <a:lnTo>
                  <a:pt x="35" y="150"/>
                </a:lnTo>
                <a:close/>
                <a:moveTo>
                  <a:pt x="183" y="0"/>
                </a:moveTo>
                <a:lnTo>
                  <a:pt x="183" y="0"/>
                </a:lnTo>
                <a:lnTo>
                  <a:pt x="174" y="0"/>
                </a:lnTo>
                <a:lnTo>
                  <a:pt x="165" y="4"/>
                </a:lnTo>
                <a:lnTo>
                  <a:pt x="158" y="7"/>
                </a:lnTo>
                <a:lnTo>
                  <a:pt x="151" y="13"/>
                </a:lnTo>
                <a:lnTo>
                  <a:pt x="145" y="20"/>
                </a:lnTo>
                <a:lnTo>
                  <a:pt x="141" y="27"/>
                </a:lnTo>
                <a:lnTo>
                  <a:pt x="138" y="36"/>
                </a:lnTo>
                <a:lnTo>
                  <a:pt x="138" y="45"/>
                </a:lnTo>
                <a:lnTo>
                  <a:pt x="138" y="45"/>
                </a:lnTo>
                <a:lnTo>
                  <a:pt x="138" y="54"/>
                </a:lnTo>
                <a:lnTo>
                  <a:pt x="141" y="62"/>
                </a:lnTo>
                <a:lnTo>
                  <a:pt x="145" y="71"/>
                </a:lnTo>
                <a:lnTo>
                  <a:pt x="151" y="76"/>
                </a:lnTo>
                <a:lnTo>
                  <a:pt x="158" y="81"/>
                </a:lnTo>
                <a:lnTo>
                  <a:pt x="165" y="87"/>
                </a:lnTo>
                <a:lnTo>
                  <a:pt x="174" y="89"/>
                </a:lnTo>
                <a:lnTo>
                  <a:pt x="183" y="91"/>
                </a:lnTo>
                <a:lnTo>
                  <a:pt x="183" y="91"/>
                </a:lnTo>
                <a:lnTo>
                  <a:pt x="192" y="89"/>
                </a:lnTo>
                <a:lnTo>
                  <a:pt x="200" y="87"/>
                </a:lnTo>
                <a:lnTo>
                  <a:pt x="209" y="81"/>
                </a:lnTo>
                <a:lnTo>
                  <a:pt x="214" y="76"/>
                </a:lnTo>
                <a:lnTo>
                  <a:pt x="219" y="71"/>
                </a:lnTo>
                <a:lnTo>
                  <a:pt x="225" y="62"/>
                </a:lnTo>
                <a:lnTo>
                  <a:pt x="227" y="54"/>
                </a:lnTo>
                <a:lnTo>
                  <a:pt x="229" y="45"/>
                </a:lnTo>
                <a:lnTo>
                  <a:pt x="229" y="45"/>
                </a:lnTo>
                <a:lnTo>
                  <a:pt x="227" y="36"/>
                </a:lnTo>
                <a:lnTo>
                  <a:pt x="225" y="27"/>
                </a:lnTo>
                <a:lnTo>
                  <a:pt x="219" y="20"/>
                </a:lnTo>
                <a:lnTo>
                  <a:pt x="214" y="13"/>
                </a:lnTo>
                <a:lnTo>
                  <a:pt x="209" y="7"/>
                </a:lnTo>
                <a:lnTo>
                  <a:pt x="200" y="4"/>
                </a:lnTo>
                <a:lnTo>
                  <a:pt x="192" y="0"/>
                </a:lnTo>
                <a:lnTo>
                  <a:pt x="183" y="0"/>
                </a:lnTo>
                <a:lnTo>
                  <a:pt x="183" y="0"/>
                </a:lnTo>
                <a:close/>
                <a:moveTo>
                  <a:pt x="319" y="272"/>
                </a:moveTo>
                <a:lnTo>
                  <a:pt x="265" y="272"/>
                </a:lnTo>
                <a:lnTo>
                  <a:pt x="265" y="174"/>
                </a:lnTo>
                <a:lnTo>
                  <a:pt x="265" y="174"/>
                </a:lnTo>
                <a:lnTo>
                  <a:pt x="265" y="163"/>
                </a:lnTo>
                <a:lnTo>
                  <a:pt x="263" y="154"/>
                </a:lnTo>
                <a:lnTo>
                  <a:pt x="259" y="145"/>
                </a:lnTo>
                <a:lnTo>
                  <a:pt x="256" y="136"/>
                </a:lnTo>
                <a:lnTo>
                  <a:pt x="256" y="136"/>
                </a:lnTo>
                <a:lnTo>
                  <a:pt x="263" y="134"/>
                </a:lnTo>
                <a:lnTo>
                  <a:pt x="270" y="134"/>
                </a:lnTo>
                <a:lnTo>
                  <a:pt x="270" y="134"/>
                </a:lnTo>
                <a:lnTo>
                  <a:pt x="279" y="136"/>
                </a:lnTo>
                <a:lnTo>
                  <a:pt x="288" y="138"/>
                </a:lnTo>
                <a:lnTo>
                  <a:pt x="297" y="143"/>
                </a:lnTo>
                <a:lnTo>
                  <a:pt x="305" y="149"/>
                </a:lnTo>
                <a:lnTo>
                  <a:pt x="310" y="156"/>
                </a:lnTo>
                <a:lnTo>
                  <a:pt x="316" y="165"/>
                </a:lnTo>
                <a:lnTo>
                  <a:pt x="317" y="174"/>
                </a:lnTo>
                <a:lnTo>
                  <a:pt x="319" y="183"/>
                </a:lnTo>
                <a:lnTo>
                  <a:pt x="319" y="272"/>
                </a:lnTo>
                <a:close/>
                <a:moveTo>
                  <a:pt x="100" y="174"/>
                </a:moveTo>
                <a:lnTo>
                  <a:pt x="100" y="272"/>
                </a:lnTo>
                <a:lnTo>
                  <a:pt x="45" y="272"/>
                </a:lnTo>
                <a:lnTo>
                  <a:pt x="45" y="183"/>
                </a:lnTo>
                <a:lnTo>
                  <a:pt x="45" y="183"/>
                </a:lnTo>
                <a:lnTo>
                  <a:pt x="47" y="174"/>
                </a:lnTo>
                <a:lnTo>
                  <a:pt x="51" y="165"/>
                </a:lnTo>
                <a:lnTo>
                  <a:pt x="54" y="156"/>
                </a:lnTo>
                <a:lnTo>
                  <a:pt x="60" y="149"/>
                </a:lnTo>
                <a:lnTo>
                  <a:pt x="67" y="143"/>
                </a:lnTo>
                <a:lnTo>
                  <a:pt x="76" y="138"/>
                </a:lnTo>
                <a:lnTo>
                  <a:pt x="85" y="136"/>
                </a:lnTo>
                <a:lnTo>
                  <a:pt x="96" y="134"/>
                </a:lnTo>
                <a:lnTo>
                  <a:pt x="96" y="134"/>
                </a:lnTo>
                <a:lnTo>
                  <a:pt x="103" y="134"/>
                </a:lnTo>
                <a:lnTo>
                  <a:pt x="109" y="136"/>
                </a:lnTo>
                <a:lnTo>
                  <a:pt x="109" y="136"/>
                </a:lnTo>
                <a:lnTo>
                  <a:pt x="105" y="145"/>
                </a:lnTo>
                <a:lnTo>
                  <a:pt x="102" y="154"/>
                </a:lnTo>
                <a:lnTo>
                  <a:pt x="100" y="163"/>
                </a:lnTo>
                <a:lnTo>
                  <a:pt x="100" y="174"/>
                </a:lnTo>
                <a:lnTo>
                  <a:pt x="100" y="174"/>
                </a:lnTo>
                <a:close/>
                <a:moveTo>
                  <a:pt x="111" y="301"/>
                </a:moveTo>
                <a:lnTo>
                  <a:pt x="254" y="301"/>
                </a:lnTo>
                <a:lnTo>
                  <a:pt x="254" y="174"/>
                </a:lnTo>
                <a:lnTo>
                  <a:pt x="254" y="174"/>
                </a:lnTo>
                <a:lnTo>
                  <a:pt x="252" y="159"/>
                </a:lnTo>
                <a:lnTo>
                  <a:pt x="248" y="145"/>
                </a:lnTo>
                <a:lnTo>
                  <a:pt x="241" y="134"/>
                </a:lnTo>
                <a:lnTo>
                  <a:pt x="232" y="123"/>
                </a:lnTo>
                <a:lnTo>
                  <a:pt x="223" y="114"/>
                </a:lnTo>
                <a:lnTo>
                  <a:pt x="210" y="109"/>
                </a:lnTo>
                <a:lnTo>
                  <a:pt x="198" y="103"/>
                </a:lnTo>
                <a:lnTo>
                  <a:pt x="183" y="101"/>
                </a:lnTo>
                <a:lnTo>
                  <a:pt x="183" y="101"/>
                </a:lnTo>
                <a:lnTo>
                  <a:pt x="169" y="103"/>
                </a:lnTo>
                <a:lnTo>
                  <a:pt x="154" y="109"/>
                </a:lnTo>
                <a:lnTo>
                  <a:pt x="143" y="114"/>
                </a:lnTo>
                <a:lnTo>
                  <a:pt x="132" y="123"/>
                </a:lnTo>
                <a:lnTo>
                  <a:pt x="123" y="134"/>
                </a:lnTo>
                <a:lnTo>
                  <a:pt x="116" y="145"/>
                </a:lnTo>
                <a:lnTo>
                  <a:pt x="112" y="159"/>
                </a:lnTo>
                <a:lnTo>
                  <a:pt x="111" y="174"/>
                </a:lnTo>
                <a:lnTo>
                  <a:pt x="111" y="30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cs typeface="Lao UI" panose="020B0502040204020203" pitchFamily="34" charset="0"/>
            </a:endParaRPr>
          </a:p>
        </p:txBody>
      </p:sp>
      <p:sp>
        <p:nvSpPr>
          <p:cNvPr id="20" name="Rectangle 13"/>
          <p:cNvSpPr/>
          <p:nvPr/>
        </p:nvSpPr>
        <p:spPr bwMode="auto">
          <a:xfrm>
            <a:off x="1965174" y="1894117"/>
            <a:ext cx="1020233" cy="1020233"/>
          </a:xfrm>
          <a:prstGeom prst="ellipse">
            <a:avLst/>
          </a:prstGeom>
          <a:solidFill>
            <a:srgbClr val="0062B2"/>
          </a:solidFill>
          <a:ln w="12700">
            <a:noFill/>
          </a:ln>
          <a:effectLst/>
        </p:spPr>
        <p:txBody>
          <a:bodyPr/>
          <a:lstStyle/>
          <a:p>
            <a:pPr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1" name="Freeform 100"/>
          <p:cNvSpPr/>
          <p:nvPr/>
        </p:nvSpPr>
        <p:spPr bwMode="auto">
          <a:xfrm>
            <a:off x="2193775" y="2122717"/>
            <a:ext cx="486833" cy="548217"/>
          </a:xfrm>
          <a:custGeom>
            <a:avLst/>
            <a:gdLst/>
            <a:ahLst/>
            <a:cxnLst>
              <a:cxn ang="0">
                <a:pos x="230" y="212"/>
              </a:cxn>
              <a:cxn ang="0">
                <a:pos x="212" y="216"/>
              </a:cxn>
              <a:cxn ang="0">
                <a:pos x="197" y="223"/>
              </a:cxn>
              <a:cxn ang="0">
                <a:pos x="105" y="169"/>
              </a:cxn>
              <a:cxn ang="0">
                <a:pos x="105" y="160"/>
              </a:cxn>
              <a:cxn ang="0">
                <a:pos x="197" y="96"/>
              </a:cxn>
              <a:cxn ang="0">
                <a:pos x="204" y="100"/>
              </a:cxn>
              <a:cxn ang="0">
                <a:pos x="221" y="105"/>
              </a:cxn>
              <a:cxn ang="0">
                <a:pos x="230" y="107"/>
              </a:cxn>
              <a:cxn ang="0">
                <a:pos x="250" y="102"/>
              </a:cxn>
              <a:cxn ang="0">
                <a:pos x="266" y="91"/>
              </a:cxn>
              <a:cxn ang="0">
                <a:pos x="277" y="75"/>
              </a:cxn>
              <a:cxn ang="0">
                <a:pos x="282" y="53"/>
              </a:cxn>
              <a:cxn ang="0">
                <a:pos x="281" y="44"/>
              </a:cxn>
              <a:cxn ang="0">
                <a:pos x="273" y="24"/>
              </a:cxn>
              <a:cxn ang="0">
                <a:pos x="259" y="9"/>
              </a:cxn>
              <a:cxn ang="0">
                <a:pos x="239" y="2"/>
              </a:cxn>
              <a:cxn ang="0">
                <a:pos x="230" y="0"/>
              </a:cxn>
              <a:cxn ang="0">
                <a:pos x="208" y="4"/>
              </a:cxn>
              <a:cxn ang="0">
                <a:pos x="192" y="17"/>
              </a:cxn>
              <a:cxn ang="0">
                <a:pos x="181" y="33"/>
              </a:cxn>
              <a:cxn ang="0">
                <a:pos x="175" y="53"/>
              </a:cxn>
              <a:cxn ang="0">
                <a:pos x="177" y="62"/>
              </a:cxn>
              <a:cxn ang="0">
                <a:pos x="85" y="118"/>
              </a:cxn>
              <a:cxn ang="0">
                <a:pos x="68" y="109"/>
              </a:cxn>
              <a:cxn ang="0">
                <a:pos x="52" y="107"/>
              </a:cxn>
              <a:cxn ang="0">
                <a:pos x="41" y="107"/>
              </a:cxn>
              <a:cxn ang="0">
                <a:pos x="23" y="116"/>
              </a:cxn>
              <a:cxn ang="0">
                <a:pos x="9" y="131"/>
              </a:cxn>
              <a:cxn ang="0">
                <a:pos x="0" y="149"/>
              </a:cxn>
              <a:cxn ang="0">
                <a:pos x="0" y="160"/>
              </a:cxn>
              <a:cxn ang="0">
                <a:pos x="3" y="180"/>
              </a:cxn>
              <a:cxn ang="0">
                <a:pos x="14" y="198"/>
              </a:cxn>
              <a:cxn ang="0">
                <a:pos x="30" y="209"/>
              </a:cxn>
              <a:cxn ang="0">
                <a:pos x="52" y="212"/>
              </a:cxn>
              <a:cxn ang="0">
                <a:pos x="61" y="212"/>
              </a:cxn>
              <a:cxn ang="0">
                <a:pos x="78" y="207"/>
              </a:cxn>
              <a:cxn ang="0">
                <a:pos x="177" y="258"/>
              </a:cxn>
              <a:cxn ang="0">
                <a:pos x="175" y="267"/>
              </a:cxn>
              <a:cxn ang="0">
                <a:pos x="177" y="278"/>
              </a:cxn>
              <a:cxn ang="0">
                <a:pos x="184" y="296"/>
              </a:cxn>
              <a:cxn ang="0">
                <a:pos x="199" y="310"/>
              </a:cxn>
              <a:cxn ang="0">
                <a:pos x="219" y="318"/>
              </a:cxn>
              <a:cxn ang="0">
                <a:pos x="230" y="319"/>
              </a:cxn>
              <a:cxn ang="0">
                <a:pos x="250" y="316"/>
              </a:cxn>
              <a:cxn ang="0">
                <a:pos x="266" y="303"/>
              </a:cxn>
              <a:cxn ang="0">
                <a:pos x="277" y="287"/>
              </a:cxn>
              <a:cxn ang="0">
                <a:pos x="282" y="267"/>
              </a:cxn>
              <a:cxn ang="0">
                <a:pos x="281" y="256"/>
              </a:cxn>
              <a:cxn ang="0">
                <a:pos x="273" y="236"/>
              </a:cxn>
              <a:cxn ang="0">
                <a:pos x="259" y="221"/>
              </a:cxn>
              <a:cxn ang="0">
                <a:pos x="239" y="214"/>
              </a:cxn>
              <a:cxn ang="0">
                <a:pos x="230" y="212"/>
              </a:cxn>
            </a:cxnLst>
            <a:rect l="0" t="0" r="r" b="b"/>
            <a:pathLst>
              <a:path w="282" h="319">
                <a:moveTo>
                  <a:pt x="230" y="212"/>
                </a:moveTo>
                <a:lnTo>
                  <a:pt x="230" y="212"/>
                </a:lnTo>
                <a:lnTo>
                  <a:pt x="221" y="214"/>
                </a:lnTo>
                <a:lnTo>
                  <a:pt x="212" y="216"/>
                </a:lnTo>
                <a:lnTo>
                  <a:pt x="204" y="220"/>
                </a:lnTo>
                <a:lnTo>
                  <a:pt x="197" y="223"/>
                </a:lnTo>
                <a:lnTo>
                  <a:pt x="105" y="169"/>
                </a:lnTo>
                <a:lnTo>
                  <a:pt x="105" y="169"/>
                </a:lnTo>
                <a:lnTo>
                  <a:pt x="105" y="160"/>
                </a:lnTo>
                <a:lnTo>
                  <a:pt x="105" y="160"/>
                </a:lnTo>
                <a:lnTo>
                  <a:pt x="105" y="151"/>
                </a:lnTo>
                <a:lnTo>
                  <a:pt x="197" y="96"/>
                </a:lnTo>
                <a:lnTo>
                  <a:pt x="197" y="96"/>
                </a:lnTo>
                <a:lnTo>
                  <a:pt x="204" y="100"/>
                </a:lnTo>
                <a:lnTo>
                  <a:pt x="212" y="104"/>
                </a:lnTo>
                <a:lnTo>
                  <a:pt x="221" y="105"/>
                </a:lnTo>
                <a:lnTo>
                  <a:pt x="230" y="107"/>
                </a:lnTo>
                <a:lnTo>
                  <a:pt x="230" y="107"/>
                </a:lnTo>
                <a:lnTo>
                  <a:pt x="239" y="105"/>
                </a:lnTo>
                <a:lnTo>
                  <a:pt x="250" y="102"/>
                </a:lnTo>
                <a:lnTo>
                  <a:pt x="259" y="98"/>
                </a:lnTo>
                <a:lnTo>
                  <a:pt x="266" y="91"/>
                </a:lnTo>
                <a:lnTo>
                  <a:pt x="273" y="84"/>
                </a:lnTo>
                <a:lnTo>
                  <a:pt x="277" y="75"/>
                </a:lnTo>
                <a:lnTo>
                  <a:pt x="281" y="64"/>
                </a:lnTo>
                <a:lnTo>
                  <a:pt x="282" y="53"/>
                </a:lnTo>
                <a:lnTo>
                  <a:pt x="282" y="53"/>
                </a:lnTo>
                <a:lnTo>
                  <a:pt x="281" y="44"/>
                </a:lnTo>
                <a:lnTo>
                  <a:pt x="277" y="33"/>
                </a:lnTo>
                <a:lnTo>
                  <a:pt x="273" y="24"/>
                </a:lnTo>
                <a:lnTo>
                  <a:pt x="266" y="17"/>
                </a:lnTo>
                <a:lnTo>
                  <a:pt x="259" y="9"/>
                </a:lnTo>
                <a:lnTo>
                  <a:pt x="250" y="4"/>
                </a:lnTo>
                <a:lnTo>
                  <a:pt x="239" y="2"/>
                </a:lnTo>
                <a:lnTo>
                  <a:pt x="230" y="0"/>
                </a:lnTo>
                <a:lnTo>
                  <a:pt x="230" y="0"/>
                </a:lnTo>
                <a:lnTo>
                  <a:pt x="219" y="2"/>
                </a:lnTo>
                <a:lnTo>
                  <a:pt x="208" y="4"/>
                </a:lnTo>
                <a:lnTo>
                  <a:pt x="199" y="9"/>
                </a:lnTo>
                <a:lnTo>
                  <a:pt x="192" y="17"/>
                </a:lnTo>
                <a:lnTo>
                  <a:pt x="184" y="24"/>
                </a:lnTo>
                <a:lnTo>
                  <a:pt x="181" y="33"/>
                </a:lnTo>
                <a:lnTo>
                  <a:pt x="177" y="44"/>
                </a:lnTo>
                <a:lnTo>
                  <a:pt x="175" y="53"/>
                </a:lnTo>
                <a:lnTo>
                  <a:pt x="175" y="53"/>
                </a:lnTo>
                <a:lnTo>
                  <a:pt x="177" y="62"/>
                </a:lnTo>
                <a:lnTo>
                  <a:pt x="85" y="118"/>
                </a:lnTo>
                <a:lnTo>
                  <a:pt x="85" y="118"/>
                </a:lnTo>
                <a:lnTo>
                  <a:pt x="78" y="113"/>
                </a:lnTo>
                <a:lnTo>
                  <a:pt x="68" y="109"/>
                </a:lnTo>
                <a:lnTo>
                  <a:pt x="61" y="107"/>
                </a:lnTo>
                <a:lnTo>
                  <a:pt x="52" y="107"/>
                </a:lnTo>
                <a:lnTo>
                  <a:pt x="52" y="107"/>
                </a:lnTo>
                <a:lnTo>
                  <a:pt x="41" y="107"/>
                </a:lnTo>
                <a:lnTo>
                  <a:pt x="30" y="111"/>
                </a:lnTo>
                <a:lnTo>
                  <a:pt x="23" y="116"/>
                </a:lnTo>
                <a:lnTo>
                  <a:pt x="14" y="122"/>
                </a:lnTo>
                <a:lnTo>
                  <a:pt x="9" y="131"/>
                </a:lnTo>
                <a:lnTo>
                  <a:pt x="3" y="140"/>
                </a:lnTo>
                <a:lnTo>
                  <a:pt x="0" y="149"/>
                </a:lnTo>
                <a:lnTo>
                  <a:pt x="0" y="160"/>
                </a:lnTo>
                <a:lnTo>
                  <a:pt x="0" y="160"/>
                </a:lnTo>
                <a:lnTo>
                  <a:pt x="0" y="171"/>
                </a:lnTo>
                <a:lnTo>
                  <a:pt x="3" y="180"/>
                </a:lnTo>
                <a:lnTo>
                  <a:pt x="9" y="189"/>
                </a:lnTo>
                <a:lnTo>
                  <a:pt x="14" y="198"/>
                </a:lnTo>
                <a:lnTo>
                  <a:pt x="23" y="203"/>
                </a:lnTo>
                <a:lnTo>
                  <a:pt x="30" y="209"/>
                </a:lnTo>
                <a:lnTo>
                  <a:pt x="41" y="212"/>
                </a:lnTo>
                <a:lnTo>
                  <a:pt x="52" y="212"/>
                </a:lnTo>
                <a:lnTo>
                  <a:pt x="52" y="212"/>
                </a:lnTo>
                <a:lnTo>
                  <a:pt x="61" y="212"/>
                </a:lnTo>
                <a:lnTo>
                  <a:pt x="68" y="211"/>
                </a:lnTo>
                <a:lnTo>
                  <a:pt x="78" y="207"/>
                </a:lnTo>
                <a:lnTo>
                  <a:pt x="85" y="202"/>
                </a:lnTo>
                <a:lnTo>
                  <a:pt x="177" y="258"/>
                </a:lnTo>
                <a:lnTo>
                  <a:pt x="177" y="258"/>
                </a:lnTo>
                <a:lnTo>
                  <a:pt x="175" y="267"/>
                </a:lnTo>
                <a:lnTo>
                  <a:pt x="175" y="267"/>
                </a:lnTo>
                <a:lnTo>
                  <a:pt x="177" y="278"/>
                </a:lnTo>
                <a:lnTo>
                  <a:pt x="181" y="287"/>
                </a:lnTo>
                <a:lnTo>
                  <a:pt x="184" y="296"/>
                </a:lnTo>
                <a:lnTo>
                  <a:pt x="192" y="303"/>
                </a:lnTo>
                <a:lnTo>
                  <a:pt x="199" y="310"/>
                </a:lnTo>
                <a:lnTo>
                  <a:pt x="208" y="316"/>
                </a:lnTo>
                <a:lnTo>
                  <a:pt x="219" y="318"/>
                </a:lnTo>
                <a:lnTo>
                  <a:pt x="230" y="319"/>
                </a:lnTo>
                <a:lnTo>
                  <a:pt x="230" y="319"/>
                </a:lnTo>
                <a:lnTo>
                  <a:pt x="239" y="318"/>
                </a:lnTo>
                <a:lnTo>
                  <a:pt x="250" y="316"/>
                </a:lnTo>
                <a:lnTo>
                  <a:pt x="259" y="310"/>
                </a:lnTo>
                <a:lnTo>
                  <a:pt x="266" y="303"/>
                </a:lnTo>
                <a:lnTo>
                  <a:pt x="273" y="296"/>
                </a:lnTo>
                <a:lnTo>
                  <a:pt x="277" y="287"/>
                </a:lnTo>
                <a:lnTo>
                  <a:pt x="281" y="278"/>
                </a:lnTo>
                <a:lnTo>
                  <a:pt x="282" y="267"/>
                </a:lnTo>
                <a:lnTo>
                  <a:pt x="282" y="267"/>
                </a:lnTo>
                <a:lnTo>
                  <a:pt x="281" y="256"/>
                </a:lnTo>
                <a:lnTo>
                  <a:pt x="277" y="245"/>
                </a:lnTo>
                <a:lnTo>
                  <a:pt x="273" y="236"/>
                </a:lnTo>
                <a:lnTo>
                  <a:pt x="266" y="229"/>
                </a:lnTo>
                <a:lnTo>
                  <a:pt x="259" y="221"/>
                </a:lnTo>
                <a:lnTo>
                  <a:pt x="250" y="218"/>
                </a:lnTo>
                <a:lnTo>
                  <a:pt x="239" y="214"/>
                </a:lnTo>
                <a:lnTo>
                  <a:pt x="230" y="212"/>
                </a:lnTo>
                <a:lnTo>
                  <a:pt x="230" y="21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cs typeface="Lao UI" panose="020B0502040204020203" pitchFamily="34" charset="0"/>
            </a:endParaRPr>
          </a:p>
        </p:txBody>
      </p:sp>
      <p:sp>
        <p:nvSpPr>
          <p:cNvPr id="22" name="Rectangle 26"/>
          <p:cNvSpPr/>
          <p:nvPr/>
        </p:nvSpPr>
        <p:spPr bwMode="auto">
          <a:xfrm>
            <a:off x="3601357" y="3842966"/>
            <a:ext cx="1020233" cy="1020233"/>
          </a:xfrm>
          <a:prstGeom prst="ellipse">
            <a:avLst/>
          </a:prstGeom>
          <a:solidFill>
            <a:srgbClr val="0062B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23" name="Group 67"/>
          <p:cNvGrpSpPr/>
          <p:nvPr/>
        </p:nvGrpSpPr>
        <p:grpSpPr bwMode="auto">
          <a:xfrm>
            <a:off x="3715918" y="4186668"/>
            <a:ext cx="807016" cy="285143"/>
            <a:chOff x="1441430" y="4357700"/>
            <a:chExt cx="503238" cy="177800"/>
          </a:xfrm>
          <a:solidFill>
            <a:schemeClr val="bg1"/>
          </a:solidFill>
        </p:grpSpPr>
        <p:sp>
          <p:nvSpPr>
            <p:cNvPr id="24" name="Freeform 19"/>
            <p:cNvSpPr/>
            <p:nvPr/>
          </p:nvSpPr>
          <p:spPr bwMode="auto">
            <a:xfrm>
              <a:off x="1441430" y="4357700"/>
              <a:ext cx="231775" cy="177800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203" y="0"/>
                </a:cxn>
                <a:cxn ang="0">
                  <a:pos x="225" y="5"/>
                </a:cxn>
                <a:cxn ang="0">
                  <a:pos x="245" y="13"/>
                </a:cxn>
                <a:cxn ang="0">
                  <a:pos x="262" y="26"/>
                </a:cxn>
                <a:cxn ang="0">
                  <a:pos x="271" y="32"/>
                </a:cxn>
                <a:cxn ang="0">
                  <a:pos x="282" y="47"/>
                </a:cxn>
                <a:cxn ang="0">
                  <a:pos x="292" y="63"/>
                </a:cxn>
                <a:cxn ang="0">
                  <a:pos x="232" y="63"/>
                </a:cxn>
                <a:cxn ang="0">
                  <a:pos x="213" y="53"/>
                </a:cxn>
                <a:cxn ang="0">
                  <a:pos x="192" y="49"/>
                </a:cxn>
                <a:cxn ang="0">
                  <a:pos x="112" y="49"/>
                </a:cxn>
                <a:cxn ang="0">
                  <a:pos x="88" y="54"/>
                </a:cxn>
                <a:cxn ang="0">
                  <a:pos x="68" y="68"/>
                </a:cxn>
                <a:cxn ang="0">
                  <a:pos x="61" y="77"/>
                </a:cxn>
                <a:cxn ang="0">
                  <a:pos x="51" y="99"/>
                </a:cxn>
                <a:cxn ang="0">
                  <a:pos x="50" y="111"/>
                </a:cxn>
                <a:cxn ang="0">
                  <a:pos x="51" y="124"/>
                </a:cxn>
                <a:cxn ang="0">
                  <a:pos x="61" y="146"/>
                </a:cxn>
                <a:cxn ang="0">
                  <a:pos x="68" y="154"/>
                </a:cxn>
                <a:cxn ang="0">
                  <a:pos x="88" y="168"/>
                </a:cxn>
                <a:cxn ang="0">
                  <a:pos x="112" y="173"/>
                </a:cxn>
                <a:cxn ang="0">
                  <a:pos x="192" y="173"/>
                </a:cxn>
                <a:cxn ang="0">
                  <a:pos x="213" y="169"/>
                </a:cxn>
                <a:cxn ang="0">
                  <a:pos x="232" y="158"/>
                </a:cxn>
                <a:cxn ang="0">
                  <a:pos x="292" y="158"/>
                </a:cxn>
                <a:cxn ang="0">
                  <a:pos x="282" y="175"/>
                </a:cxn>
                <a:cxn ang="0">
                  <a:pos x="271" y="189"/>
                </a:cxn>
                <a:cxn ang="0">
                  <a:pos x="262" y="196"/>
                </a:cxn>
                <a:cxn ang="0">
                  <a:pos x="245" y="209"/>
                </a:cxn>
                <a:cxn ang="0">
                  <a:pos x="225" y="217"/>
                </a:cxn>
                <a:cxn ang="0">
                  <a:pos x="203" y="221"/>
                </a:cxn>
                <a:cxn ang="0">
                  <a:pos x="112" y="222"/>
                </a:cxn>
                <a:cxn ang="0">
                  <a:pos x="100" y="221"/>
                </a:cxn>
                <a:cxn ang="0">
                  <a:pos x="78" y="217"/>
                </a:cxn>
                <a:cxn ang="0">
                  <a:pos x="58" y="209"/>
                </a:cxn>
                <a:cxn ang="0">
                  <a:pos x="41" y="196"/>
                </a:cxn>
                <a:cxn ang="0">
                  <a:pos x="34" y="189"/>
                </a:cxn>
                <a:cxn ang="0">
                  <a:pos x="20" y="173"/>
                </a:cxn>
                <a:cxn ang="0">
                  <a:pos x="9" y="154"/>
                </a:cxn>
                <a:cxn ang="0">
                  <a:pos x="3" y="133"/>
                </a:cxn>
                <a:cxn ang="0">
                  <a:pos x="0" y="111"/>
                </a:cxn>
                <a:cxn ang="0">
                  <a:pos x="0" y="111"/>
                </a:cxn>
                <a:cxn ang="0">
                  <a:pos x="3" y="89"/>
                </a:cxn>
                <a:cxn ang="0">
                  <a:pos x="9" y="68"/>
                </a:cxn>
                <a:cxn ang="0">
                  <a:pos x="20" y="49"/>
                </a:cxn>
                <a:cxn ang="0">
                  <a:pos x="34" y="32"/>
                </a:cxn>
                <a:cxn ang="0">
                  <a:pos x="41" y="26"/>
                </a:cxn>
                <a:cxn ang="0">
                  <a:pos x="58" y="13"/>
                </a:cxn>
                <a:cxn ang="0">
                  <a:pos x="78" y="5"/>
                </a:cxn>
                <a:cxn ang="0">
                  <a:pos x="100" y="0"/>
                </a:cxn>
                <a:cxn ang="0">
                  <a:pos x="112" y="0"/>
                </a:cxn>
              </a:cxnLst>
              <a:rect l="0" t="0" r="r" b="b"/>
              <a:pathLst>
                <a:path w="292" h="222">
                  <a:moveTo>
                    <a:pt x="112" y="0"/>
                  </a:moveTo>
                  <a:lnTo>
                    <a:pt x="192" y="0"/>
                  </a:lnTo>
                  <a:lnTo>
                    <a:pt x="192" y="0"/>
                  </a:lnTo>
                  <a:lnTo>
                    <a:pt x="203" y="0"/>
                  </a:lnTo>
                  <a:lnTo>
                    <a:pt x="214" y="2"/>
                  </a:lnTo>
                  <a:lnTo>
                    <a:pt x="225" y="5"/>
                  </a:lnTo>
                  <a:lnTo>
                    <a:pt x="235" y="9"/>
                  </a:lnTo>
                  <a:lnTo>
                    <a:pt x="245" y="13"/>
                  </a:lnTo>
                  <a:lnTo>
                    <a:pt x="254" y="18"/>
                  </a:lnTo>
                  <a:lnTo>
                    <a:pt x="262" y="26"/>
                  </a:lnTo>
                  <a:lnTo>
                    <a:pt x="271" y="32"/>
                  </a:lnTo>
                  <a:lnTo>
                    <a:pt x="271" y="32"/>
                  </a:lnTo>
                  <a:lnTo>
                    <a:pt x="277" y="39"/>
                  </a:lnTo>
                  <a:lnTo>
                    <a:pt x="282" y="47"/>
                  </a:lnTo>
                  <a:lnTo>
                    <a:pt x="288" y="56"/>
                  </a:lnTo>
                  <a:lnTo>
                    <a:pt x="292" y="63"/>
                  </a:lnTo>
                  <a:lnTo>
                    <a:pt x="232" y="63"/>
                  </a:lnTo>
                  <a:lnTo>
                    <a:pt x="232" y="63"/>
                  </a:lnTo>
                  <a:lnTo>
                    <a:pt x="223" y="58"/>
                  </a:lnTo>
                  <a:lnTo>
                    <a:pt x="213" y="53"/>
                  </a:lnTo>
                  <a:lnTo>
                    <a:pt x="203" y="51"/>
                  </a:lnTo>
                  <a:lnTo>
                    <a:pt x="192" y="49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99" y="51"/>
                  </a:lnTo>
                  <a:lnTo>
                    <a:pt x="88" y="54"/>
                  </a:lnTo>
                  <a:lnTo>
                    <a:pt x="77" y="60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1" y="77"/>
                  </a:lnTo>
                  <a:lnTo>
                    <a:pt x="55" y="86"/>
                  </a:lnTo>
                  <a:lnTo>
                    <a:pt x="51" y="99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1" y="124"/>
                  </a:lnTo>
                  <a:lnTo>
                    <a:pt x="55" y="135"/>
                  </a:lnTo>
                  <a:lnTo>
                    <a:pt x="61" y="146"/>
                  </a:lnTo>
                  <a:lnTo>
                    <a:pt x="68" y="154"/>
                  </a:lnTo>
                  <a:lnTo>
                    <a:pt x="68" y="154"/>
                  </a:lnTo>
                  <a:lnTo>
                    <a:pt x="77" y="162"/>
                  </a:lnTo>
                  <a:lnTo>
                    <a:pt x="88" y="168"/>
                  </a:lnTo>
                  <a:lnTo>
                    <a:pt x="99" y="172"/>
                  </a:lnTo>
                  <a:lnTo>
                    <a:pt x="112" y="173"/>
                  </a:lnTo>
                  <a:lnTo>
                    <a:pt x="192" y="173"/>
                  </a:lnTo>
                  <a:lnTo>
                    <a:pt x="192" y="173"/>
                  </a:lnTo>
                  <a:lnTo>
                    <a:pt x="203" y="172"/>
                  </a:lnTo>
                  <a:lnTo>
                    <a:pt x="213" y="169"/>
                  </a:lnTo>
                  <a:lnTo>
                    <a:pt x="223" y="164"/>
                  </a:lnTo>
                  <a:lnTo>
                    <a:pt x="232" y="158"/>
                  </a:lnTo>
                  <a:lnTo>
                    <a:pt x="292" y="158"/>
                  </a:lnTo>
                  <a:lnTo>
                    <a:pt x="292" y="158"/>
                  </a:lnTo>
                  <a:lnTo>
                    <a:pt x="288" y="167"/>
                  </a:lnTo>
                  <a:lnTo>
                    <a:pt x="282" y="175"/>
                  </a:lnTo>
                  <a:lnTo>
                    <a:pt x="277" y="183"/>
                  </a:lnTo>
                  <a:lnTo>
                    <a:pt x="271" y="189"/>
                  </a:lnTo>
                  <a:lnTo>
                    <a:pt x="271" y="189"/>
                  </a:lnTo>
                  <a:lnTo>
                    <a:pt x="262" y="196"/>
                  </a:lnTo>
                  <a:lnTo>
                    <a:pt x="254" y="203"/>
                  </a:lnTo>
                  <a:lnTo>
                    <a:pt x="245" y="209"/>
                  </a:lnTo>
                  <a:lnTo>
                    <a:pt x="235" y="214"/>
                  </a:lnTo>
                  <a:lnTo>
                    <a:pt x="225" y="217"/>
                  </a:lnTo>
                  <a:lnTo>
                    <a:pt x="214" y="220"/>
                  </a:lnTo>
                  <a:lnTo>
                    <a:pt x="203" y="221"/>
                  </a:lnTo>
                  <a:lnTo>
                    <a:pt x="192" y="222"/>
                  </a:lnTo>
                  <a:lnTo>
                    <a:pt x="112" y="222"/>
                  </a:lnTo>
                  <a:lnTo>
                    <a:pt x="112" y="222"/>
                  </a:lnTo>
                  <a:lnTo>
                    <a:pt x="100" y="221"/>
                  </a:lnTo>
                  <a:lnTo>
                    <a:pt x="89" y="220"/>
                  </a:lnTo>
                  <a:lnTo>
                    <a:pt x="78" y="217"/>
                  </a:lnTo>
                  <a:lnTo>
                    <a:pt x="68" y="214"/>
                  </a:lnTo>
                  <a:lnTo>
                    <a:pt x="58" y="209"/>
                  </a:lnTo>
                  <a:lnTo>
                    <a:pt x="50" y="203"/>
                  </a:lnTo>
                  <a:lnTo>
                    <a:pt x="41" y="196"/>
                  </a:lnTo>
                  <a:lnTo>
                    <a:pt x="34" y="189"/>
                  </a:lnTo>
                  <a:lnTo>
                    <a:pt x="34" y="189"/>
                  </a:lnTo>
                  <a:lnTo>
                    <a:pt x="26" y="182"/>
                  </a:lnTo>
                  <a:lnTo>
                    <a:pt x="20" y="173"/>
                  </a:lnTo>
                  <a:lnTo>
                    <a:pt x="14" y="164"/>
                  </a:lnTo>
                  <a:lnTo>
                    <a:pt x="9" y="154"/>
                  </a:lnTo>
                  <a:lnTo>
                    <a:pt x="5" y="143"/>
                  </a:lnTo>
                  <a:lnTo>
                    <a:pt x="3" y="133"/>
                  </a:lnTo>
                  <a:lnTo>
                    <a:pt x="2" y="122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2" y="100"/>
                  </a:lnTo>
                  <a:lnTo>
                    <a:pt x="3" y="89"/>
                  </a:lnTo>
                  <a:lnTo>
                    <a:pt x="5" y="78"/>
                  </a:lnTo>
                  <a:lnTo>
                    <a:pt x="9" y="68"/>
                  </a:lnTo>
                  <a:lnTo>
                    <a:pt x="14" y="58"/>
                  </a:lnTo>
                  <a:lnTo>
                    <a:pt x="20" y="49"/>
                  </a:lnTo>
                  <a:lnTo>
                    <a:pt x="26" y="41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41" y="26"/>
                  </a:lnTo>
                  <a:lnTo>
                    <a:pt x="50" y="18"/>
                  </a:lnTo>
                  <a:lnTo>
                    <a:pt x="58" y="13"/>
                  </a:lnTo>
                  <a:lnTo>
                    <a:pt x="68" y="9"/>
                  </a:lnTo>
                  <a:lnTo>
                    <a:pt x="78" y="5"/>
                  </a:lnTo>
                  <a:lnTo>
                    <a:pt x="89" y="2"/>
                  </a:lnTo>
                  <a:lnTo>
                    <a:pt x="100" y="0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32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cs typeface="Lao UI" panose="020B0502040204020203" pitchFamily="34" charset="0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714480" y="4357700"/>
              <a:ext cx="230188" cy="177800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92" y="0"/>
                </a:cxn>
                <a:cxn ang="0">
                  <a:pos x="213" y="5"/>
                </a:cxn>
                <a:cxn ang="0">
                  <a:pos x="234" y="13"/>
                </a:cxn>
                <a:cxn ang="0">
                  <a:pos x="251" y="26"/>
                </a:cxn>
                <a:cxn ang="0">
                  <a:pos x="258" y="32"/>
                </a:cxn>
                <a:cxn ang="0">
                  <a:pos x="272" y="49"/>
                </a:cxn>
                <a:cxn ang="0">
                  <a:pos x="283" y="68"/>
                </a:cxn>
                <a:cxn ang="0">
                  <a:pos x="289" y="89"/>
                </a:cxn>
                <a:cxn ang="0">
                  <a:pos x="292" y="111"/>
                </a:cxn>
                <a:cxn ang="0">
                  <a:pos x="292" y="111"/>
                </a:cxn>
                <a:cxn ang="0">
                  <a:pos x="289" y="133"/>
                </a:cxn>
                <a:cxn ang="0">
                  <a:pos x="283" y="154"/>
                </a:cxn>
                <a:cxn ang="0">
                  <a:pos x="272" y="173"/>
                </a:cxn>
                <a:cxn ang="0">
                  <a:pos x="258" y="189"/>
                </a:cxn>
                <a:cxn ang="0">
                  <a:pos x="251" y="196"/>
                </a:cxn>
                <a:cxn ang="0">
                  <a:pos x="234" y="209"/>
                </a:cxn>
                <a:cxn ang="0">
                  <a:pos x="213" y="217"/>
                </a:cxn>
                <a:cxn ang="0">
                  <a:pos x="192" y="221"/>
                </a:cxn>
                <a:cxn ang="0">
                  <a:pos x="100" y="222"/>
                </a:cxn>
                <a:cxn ang="0">
                  <a:pos x="89" y="221"/>
                </a:cxn>
                <a:cxn ang="0">
                  <a:pos x="67" y="217"/>
                </a:cxn>
                <a:cxn ang="0">
                  <a:pos x="47" y="209"/>
                </a:cxn>
                <a:cxn ang="0">
                  <a:pos x="30" y="196"/>
                </a:cxn>
                <a:cxn ang="0">
                  <a:pos x="21" y="189"/>
                </a:cxn>
                <a:cxn ang="0">
                  <a:pos x="9" y="175"/>
                </a:cxn>
                <a:cxn ang="0">
                  <a:pos x="0" y="158"/>
                </a:cxn>
                <a:cxn ang="0">
                  <a:pos x="61" y="158"/>
                </a:cxn>
                <a:cxn ang="0">
                  <a:pos x="79" y="169"/>
                </a:cxn>
                <a:cxn ang="0">
                  <a:pos x="100" y="173"/>
                </a:cxn>
                <a:cxn ang="0">
                  <a:pos x="181" y="173"/>
                </a:cxn>
                <a:cxn ang="0">
                  <a:pos x="204" y="168"/>
                </a:cxn>
                <a:cxn ang="0">
                  <a:pos x="224" y="154"/>
                </a:cxn>
                <a:cxn ang="0">
                  <a:pos x="231" y="146"/>
                </a:cxn>
                <a:cxn ang="0">
                  <a:pos x="241" y="124"/>
                </a:cxn>
                <a:cxn ang="0">
                  <a:pos x="242" y="111"/>
                </a:cxn>
                <a:cxn ang="0">
                  <a:pos x="241" y="99"/>
                </a:cxn>
                <a:cxn ang="0">
                  <a:pos x="231" y="77"/>
                </a:cxn>
                <a:cxn ang="0">
                  <a:pos x="224" y="68"/>
                </a:cxn>
                <a:cxn ang="0">
                  <a:pos x="204" y="54"/>
                </a:cxn>
                <a:cxn ang="0">
                  <a:pos x="181" y="49"/>
                </a:cxn>
                <a:cxn ang="0">
                  <a:pos x="100" y="49"/>
                </a:cxn>
                <a:cxn ang="0">
                  <a:pos x="79" y="53"/>
                </a:cxn>
                <a:cxn ang="0">
                  <a:pos x="61" y="63"/>
                </a:cxn>
                <a:cxn ang="0">
                  <a:pos x="0" y="63"/>
                </a:cxn>
                <a:cxn ang="0">
                  <a:pos x="9" y="47"/>
                </a:cxn>
                <a:cxn ang="0">
                  <a:pos x="21" y="32"/>
                </a:cxn>
                <a:cxn ang="0">
                  <a:pos x="30" y="26"/>
                </a:cxn>
                <a:cxn ang="0">
                  <a:pos x="47" y="13"/>
                </a:cxn>
                <a:cxn ang="0">
                  <a:pos x="67" y="5"/>
                </a:cxn>
                <a:cxn ang="0">
                  <a:pos x="89" y="0"/>
                </a:cxn>
                <a:cxn ang="0">
                  <a:pos x="100" y="0"/>
                </a:cxn>
              </a:cxnLst>
              <a:rect l="0" t="0" r="r" b="b"/>
              <a:pathLst>
                <a:path w="292" h="222">
                  <a:moveTo>
                    <a:pt x="100" y="0"/>
                  </a:moveTo>
                  <a:lnTo>
                    <a:pt x="181" y="0"/>
                  </a:lnTo>
                  <a:lnTo>
                    <a:pt x="181" y="0"/>
                  </a:lnTo>
                  <a:lnTo>
                    <a:pt x="192" y="0"/>
                  </a:lnTo>
                  <a:lnTo>
                    <a:pt x="203" y="2"/>
                  </a:lnTo>
                  <a:lnTo>
                    <a:pt x="213" y="5"/>
                  </a:lnTo>
                  <a:lnTo>
                    <a:pt x="224" y="9"/>
                  </a:lnTo>
                  <a:lnTo>
                    <a:pt x="234" y="13"/>
                  </a:lnTo>
                  <a:lnTo>
                    <a:pt x="242" y="18"/>
                  </a:lnTo>
                  <a:lnTo>
                    <a:pt x="251" y="26"/>
                  </a:lnTo>
                  <a:lnTo>
                    <a:pt x="258" y="32"/>
                  </a:lnTo>
                  <a:lnTo>
                    <a:pt x="258" y="32"/>
                  </a:lnTo>
                  <a:lnTo>
                    <a:pt x="266" y="41"/>
                  </a:lnTo>
                  <a:lnTo>
                    <a:pt x="272" y="49"/>
                  </a:lnTo>
                  <a:lnTo>
                    <a:pt x="278" y="58"/>
                  </a:lnTo>
                  <a:lnTo>
                    <a:pt x="283" y="68"/>
                  </a:lnTo>
                  <a:lnTo>
                    <a:pt x="287" y="78"/>
                  </a:lnTo>
                  <a:lnTo>
                    <a:pt x="289" y="89"/>
                  </a:lnTo>
                  <a:lnTo>
                    <a:pt x="291" y="100"/>
                  </a:lnTo>
                  <a:lnTo>
                    <a:pt x="292" y="111"/>
                  </a:lnTo>
                  <a:lnTo>
                    <a:pt x="292" y="111"/>
                  </a:lnTo>
                  <a:lnTo>
                    <a:pt x="292" y="111"/>
                  </a:lnTo>
                  <a:lnTo>
                    <a:pt x="291" y="122"/>
                  </a:lnTo>
                  <a:lnTo>
                    <a:pt x="289" y="133"/>
                  </a:lnTo>
                  <a:lnTo>
                    <a:pt x="287" y="143"/>
                  </a:lnTo>
                  <a:lnTo>
                    <a:pt x="283" y="154"/>
                  </a:lnTo>
                  <a:lnTo>
                    <a:pt x="278" y="164"/>
                  </a:lnTo>
                  <a:lnTo>
                    <a:pt x="272" y="173"/>
                  </a:lnTo>
                  <a:lnTo>
                    <a:pt x="266" y="182"/>
                  </a:lnTo>
                  <a:lnTo>
                    <a:pt x="258" y="189"/>
                  </a:lnTo>
                  <a:lnTo>
                    <a:pt x="258" y="189"/>
                  </a:lnTo>
                  <a:lnTo>
                    <a:pt x="251" y="196"/>
                  </a:lnTo>
                  <a:lnTo>
                    <a:pt x="242" y="203"/>
                  </a:lnTo>
                  <a:lnTo>
                    <a:pt x="234" y="209"/>
                  </a:lnTo>
                  <a:lnTo>
                    <a:pt x="224" y="214"/>
                  </a:lnTo>
                  <a:lnTo>
                    <a:pt x="213" y="217"/>
                  </a:lnTo>
                  <a:lnTo>
                    <a:pt x="203" y="220"/>
                  </a:lnTo>
                  <a:lnTo>
                    <a:pt x="192" y="221"/>
                  </a:lnTo>
                  <a:lnTo>
                    <a:pt x="181" y="222"/>
                  </a:lnTo>
                  <a:lnTo>
                    <a:pt x="100" y="222"/>
                  </a:lnTo>
                  <a:lnTo>
                    <a:pt x="100" y="222"/>
                  </a:lnTo>
                  <a:lnTo>
                    <a:pt x="89" y="221"/>
                  </a:lnTo>
                  <a:lnTo>
                    <a:pt x="78" y="220"/>
                  </a:lnTo>
                  <a:lnTo>
                    <a:pt x="67" y="217"/>
                  </a:lnTo>
                  <a:lnTo>
                    <a:pt x="57" y="214"/>
                  </a:lnTo>
                  <a:lnTo>
                    <a:pt x="47" y="209"/>
                  </a:lnTo>
                  <a:lnTo>
                    <a:pt x="38" y="203"/>
                  </a:lnTo>
                  <a:lnTo>
                    <a:pt x="30" y="196"/>
                  </a:lnTo>
                  <a:lnTo>
                    <a:pt x="21" y="189"/>
                  </a:lnTo>
                  <a:lnTo>
                    <a:pt x="21" y="189"/>
                  </a:lnTo>
                  <a:lnTo>
                    <a:pt x="15" y="183"/>
                  </a:lnTo>
                  <a:lnTo>
                    <a:pt x="9" y="175"/>
                  </a:lnTo>
                  <a:lnTo>
                    <a:pt x="4" y="167"/>
                  </a:lnTo>
                  <a:lnTo>
                    <a:pt x="0" y="158"/>
                  </a:lnTo>
                  <a:lnTo>
                    <a:pt x="61" y="158"/>
                  </a:lnTo>
                  <a:lnTo>
                    <a:pt x="61" y="158"/>
                  </a:lnTo>
                  <a:lnTo>
                    <a:pt x="69" y="164"/>
                  </a:lnTo>
                  <a:lnTo>
                    <a:pt x="79" y="169"/>
                  </a:lnTo>
                  <a:lnTo>
                    <a:pt x="89" y="172"/>
                  </a:lnTo>
                  <a:lnTo>
                    <a:pt x="100" y="173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93" y="172"/>
                  </a:lnTo>
                  <a:lnTo>
                    <a:pt x="204" y="168"/>
                  </a:lnTo>
                  <a:lnTo>
                    <a:pt x="215" y="162"/>
                  </a:lnTo>
                  <a:lnTo>
                    <a:pt x="224" y="154"/>
                  </a:lnTo>
                  <a:lnTo>
                    <a:pt x="224" y="154"/>
                  </a:lnTo>
                  <a:lnTo>
                    <a:pt x="231" y="146"/>
                  </a:lnTo>
                  <a:lnTo>
                    <a:pt x="237" y="135"/>
                  </a:lnTo>
                  <a:lnTo>
                    <a:pt x="241" y="124"/>
                  </a:lnTo>
                  <a:lnTo>
                    <a:pt x="242" y="111"/>
                  </a:lnTo>
                  <a:lnTo>
                    <a:pt x="242" y="111"/>
                  </a:lnTo>
                  <a:lnTo>
                    <a:pt x="242" y="111"/>
                  </a:lnTo>
                  <a:lnTo>
                    <a:pt x="241" y="99"/>
                  </a:lnTo>
                  <a:lnTo>
                    <a:pt x="237" y="86"/>
                  </a:lnTo>
                  <a:lnTo>
                    <a:pt x="231" y="77"/>
                  </a:lnTo>
                  <a:lnTo>
                    <a:pt x="224" y="68"/>
                  </a:lnTo>
                  <a:lnTo>
                    <a:pt x="224" y="68"/>
                  </a:lnTo>
                  <a:lnTo>
                    <a:pt x="215" y="60"/>
                  </a:lnTo>
                  <a:lnTo>
                    <a:pt x="204" y="54"/>
                  </a:lnTo>
                  <a:lnTo>
                    <a:pt x="193" y="51"/>
                  </a:lnTo>
                  <a:lnTo>
                    <a:pt x="181" y="49"/>
                  </a:lnTo>
                  <a:lnTo>
                    <a:pt x="100" y="49"/>
                  </a:lnTo>
                  <a:lnTo>
                    <a:pt x="100" y="49"/>
                  </a:lnTo>
                  <a:lnTo>
                    <a:pt x="89" y="51"/>
                  </a:lnTo>
                  <a:lnTo>
                    <a:pt x="79" y="53"/>
                  </a:lnTo>
                  <a:lnTo>
                    <a:pt x="69" y="58"/>
                  </a:lnTo>
                  <a:lnTo>
                    <a:pt x="61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56"/>
                  </a:lnTo>
                  <a:lnTo>
                    <a:pt x="9" y="47"/>
                  </a:lnTo>
                  <a:lnTo>
                    <a:pt x="15" y="39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30" y="26"/>
                  </a:lnTo>
                  <a:lnTo>
                    <a:pt x="38" y="18"/>
                  </a:lnTo>
                  <a:lnTo>
                    <a:pt x="47" y="13"/>
                  </a:lnTo>
                  <a:lnTo>
                    <a:pt x="57" y="9"/>
                  </a:lnTo>
                  <a:lnTo>
                    <a:pt x="67" y="5"/>
                  </a:lnTo>
                  <a:lnTo>
                    <a:pt x="78" y="2"/>
                  </a:lnTo>
                  <a:lnTo>
                    <a:pt x="89" y="0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32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cs typeface="Lao UI" panose="020B0502040204020203" pitchFamily="34" charset="0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601767" y="4427550"/>
              <a:ext cx="195263" cy="3651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4" y="0"/>
                </a:cxn>
                <a:cxn ang="0">
                  <a:pos x="224" y="0"/>
                </a:cxn>
                <a:cxn ang="0">
                  <a:pos x="229" y="1"/>
                </a:cxn>
                <a:cxn ang="0">
                  <a:pos x="233" y="2"/>
                </a:cxn>
                <a:cxn ang="0">
                  <a:pos x="236" y="5"/>
                </a:cxn>
                <a:cxn ang="0">
                  <a:pos x="240" y="7"/>
                </a:cxn>
                <a:cxn ang="0">
                  <a:pos x="242" y="11"/>
                </a:cxn>
                <a:cxn ang="0">
                  <a:pos x="245" y="14"/>
                </a:cxn>
                <a:cxn ang="0">
                  <a:pos x="246" y="18"/>
                </a:cxn>
                <a:cxn ang="0">
                  <a:pos x="246" y="23"/>
                </a:cxn>
                <a:cxn ang="0">
                  <a:pos x="246" y="23"/>
                </a:cxn>
                <a:cxn ang="0">
                  <a:pos x="246" y="23"/>
                </a:cxn>
                <a:cxn ang="0">
                  <a:pos x="246" y="28"/>
                </a:cxn>
                <a:cxn ang="0">
                  <a:pos x="245" y="32"/>
                </a:cxn>
                <a:cxn ang="0">
                  <a:pos x="242" y="36"/>
                </a:cxn>
                <a:cxn ang="0">
                  <a:pos x="240" y="39"/>
                </a:cxn>
                <a:cxn ang="0">
                  <a:pos x="236" y="42"/>
                </a:cxn>
                <a:cxn ang="0">
                  <a:pos x="233" y="44"/>
                </a:cxn>
                <a:cxn ang="0">
                  <a:pos x="229" y="45"/>
                </a:cxn>
                <a:cxn ang="0">
                  <a:pos x="224" y="45"/>
                </a:cxn>
                <a:cxn ang="0">
                  <a:pos x="24" y="45"/>
                </a:cxn>
                <a:cxn ang="0">
                  <a:pos x="24" y="45"/>
                </a:cxn>
                <a:cxn ang="0">
                  <a:pos x="19" y="45"/>
                </a:cxn>
                <a:cxn ang="0">
                  <a:pos x="14" y="44"/>
                </a:cxn>
                <a:cxn ang="0">
                  <a:pos x="10" y="42"/>
                </a:cxn>
                <a:cxn ang="0">
                  <a:pos x="6" y="39"/>
                </a:cxn>
                <a:cxn ang="0">
                  <a:pos x="4" y="36"/>
                </a:cxn>
                <a:cxn ang="0">
                  <a:pos x="3" y="32"/>
                </a:cxn>
                <a:cxn ang="0">
                  <a:pos x="0" y="28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8"/>
                </a:cxn>
                <a:cxn ang="0">
                  <a:pos x="3" y="14"/>
                </a:cxn>
                <a:cxn ang="0">
                  <a:pos x="4" y="11"/>
                </a:cxn>
                <a:cxn ang="0">
                  <a:pos x="6" y="7"/>
                </a:cxn>
                <a:cxn ang="0">
                  <a:pos x="10" y="5"/>
                </a:cxn>
                <a:cxn ang="0">
                  <a:pos x="14" y="2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46" h="45">
                  <a:moveTo>
                    <a:pt x="24" y="0"/>
                  </a:moveTo>
                  <a:lnTo>
                    <a:pt x="224" y="0"/>
                  </a:lnTo>
                  <a:lnTo>
                    <a:pt x="224" y="0"/>
                  </a:lnTo>
                  <a:lnTo>
                    <a:pt x="229" y="1"/>
                  </a:lnTo>
                  <a:lnTo>
                    <a:pt x="233" y="2"/>
                  </a:lnTo>
                  <a:lnTo>
                    <a:pt x="236" y="5"/>
                  </a:lnTo>
                  <a:lnTo>
                    <a:pt x="240" y="7"/>
                  </a:lnTo>
                  <a:lnTo>
                    <a:pt x="242" y="11"/>
                  </a:lnTo>
                  <a:lnTo>
                    <a:pt x="245" y="14"/>
                  </a:lnTo>
                  <a:lnTo>
                    <a:pt x="246" y="18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46" y="28"/>
                  </a:lnTo>
                  <a:lnTo>
                    <a:pt x="245" y="32"/>
                  </a:lnTo>
                  <a:lnTo>
                    <a:pt x="242" y="36"/>
                  </a:lnTo>
                  <a:lnTo>
                    <a:pt x="240" y="39"/>
                  </a:lnTo>
                  <a:lnTo>
                    <a:pt x="236" y="42"/>
                  </a:lnTo>
                  <a:lnTo>
                    <a:pt x="233" y="44"/>
                  </a:lnTo>
                  <a:lnTo>
                    <a:pt x="229" y="45"/>
                  </a:lnTo>
                  <a:lnTo>
                    <a:pt x="2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19" y="45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6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5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32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cs typeface="Lao UI" panose="020B0502040204020203" pitchFamily="34" charset="0"/>
              </a:endParaRPr>
            </a:p>
          </p:txBody>
        </p:sp>
      </p:grpSp>
      <p:sp>
        <p:nvSpPr>
          <p:cNvPr id="27" name="Rectangle 16"/>
          <p:cNvSpPr/>
          <p:nvPr/>
        </p:nvSpPr>
        <p:spPr bwMode="auto">
          <a:xfrm>
            <a:off x="9020024" y="1894117"/>
            <a:ext cx="1020233" cy="1020233"/>
          </a:xfrm>
          <a:prstGeom prst="ellipse">
            <a:avLst/>
          </a:prstGeom>
          <a:solidFill>
            <a:srgbClr val="0062B2"/>
          </a:solidFill>
          <a:ln w="12700">
            <a:noFill/>
          </a:ln>
          <a:effectLst/>
        </p:spPr>
        <p:txBody>
          <a:bodyPr/>
          <a:lstStyle/>
          <a:p>
            <a:pPr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28" name="Group 68"/>
          <p:cNvGrpSpPr/>
          <p:nvPr/>
        </p:nvGrpSpPr>
        <p:grpSpPr bwMode="auto">
          <a:xfrm>
            <a:off x="9273103" y="2139028"/>
            <a:ext cx="540495" cy="541443"/>
            <a:chOff x="6998061" y="3496249"/>
            <a:chExt cx="366051" cy="366676"/>
          </a:xfrm>
          <a:solidFill>
            <a:schemeClr val="bg1"/>
          </a:solidFill>
        </p:grpSpPr>
        <p:sp>
          <p:nvSpPr>
            <p:cNvPr id="29" name="AutoShape 7"/>
            <p:cNvSpPr/>
            <p:nvPr/>
          </p:nvSpPr>
          <p:spPr bwMode="auto">
            <a:xfrm>
              <a:off x="6998061" y="3496249"/>
              <a:ext cx="366051" cy="366676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0" name="AutoShape 8"/>
            <p:cNvSpPr/>
            <p:nvPr/>
          </p:nvSpPr>
          <p:spPr bwMode="auto">
            <a:xfrm>
              <a:off x="7158247" y="3656437"/>
              <a:ext cx="45678" cy="45678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1" name="AutoShape 9"/>
            <p:cNvSpPr/>
            <p:nvPr/>
          </p:nvSpPr>
          <p:spPr bwMode="auto">
            <a:xfrm>
              <a:off x="7111943" y="3610758"/>
              <a:ext cx="137660" cy="137660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2" name="AutoShape 10"/>
            <p:cNvSpPr/>
            <p:nvPr/>
          </p:nvSpPr>
          <p:spPr bwMode="auto">
            <a:xfrm>
              <a:off x="7203927" y="3702114"/>
              <a:ext cx="56941" cy="58818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3" name="AutoShape 11"/>
            <p:cNvSpPr/>
            <p:nvPr/>
          </p:nvSpPr>
          <p:spPr bwMode="auto">
            <a:xfrm>
              <a:off x="7226451" y="3725267"/>
              <a:ext cx="81970" cy="83847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4" name="AutoShape 12"/>
            <p:cNvSpPr/>
            <p:nvPr/>
          </p:nvSpPr>
          <p:spPr bwMode="auto">
            <a:xfrm>
              <a:off x="7215188" y="3714003"/>
              <a:ext cx="69456" cy="70707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5" name="AutoShape 13"/>
            <p:cNvSpPr/>
            <p:nvPr/>
          </p:nvSpPr>
          <p:spPr bwMode="auto">
            <a:xfrm>
              <a:off x="7100682" y="3599495"/>
              <a:ext cx="57567" cy="58192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6" name="AutoShape 14"/>
            <p:cNvSpPr/>
            <p:nvPr/>
          </p:nvSpPr>
          <p:spPr bwMode="auto">
            <a:xfrm>
              <a:off x="7055002" y="3553816"/>
              <a:ext cx="81970" cy="83222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7" name="AutoShape 15"/>
            <p:cNvSpPr/>
            <p:nvPr/>
          </p:nvSpPr>
          <p:spPr bwMode="auto">
            <a:xfrm>
              <a:off x="7078154" y="3576343"/>
              <a:ext cx="69456" cy="71333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</p:grpSp>
      <p:sp>
        <p:nvSpPr>
          <p:cNvPr id="38" name="Rectangle 23"/>
          <p:cNvSpPr/>
          <p:nvPr/>
        </p:nvSpPr>
        <p:spPr bwMode="auto">
          <a:xfrm>
            <a:off x="7479090" y="3842966"/>
            <a:ext cx="1020233" cy="1020233"/>
          </a:xfrm>
          <a:prstGeom prst="ellipse">
            <a:avLst/>
          </a:prstGeom>
          <a:solidFill>
            <a:srgbClr val="0062B2"/>
          </a:solidFill>
          <a:ln w="12700">
            <a:noFill/>
          </a:ln>
          <a:effectLst/>
        </p:spPr>
        <p:txBody>
          <a:bodyPr/>
          <a:lstStyle/>
          <a:p>
            <a:pPr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39" name="Group 78"/>
          <p:cNvGrpSpPr/>
          <p:nvPr/>
        </p:nvGrpSpPr>
        <p:grpSpPr bwMode="auto">
          <a:xfrm>
            <a:off x="7783187" y="4072100"/>
            <a:ext cx="436920" cy="583253"/>
            <a:chOff x="1868971" y="2767277"/>
            <a:chExt cx="274694" cy="366676"/>
          </a:xfrm>
          <a:solidFill>
            <a:schemeClr val="bg1"/>
          </a:solidFill>
        </p:grpSpPr>
        <p:sp>
          <p:nvSpPr>
            <p:cNvPr id="40" name="AutoShape 115"/>
            <p:cNvSpPr/>
            <p:nvPr/>
          </p:nvSpPr>
          <p:spPr bwMode="auto">
            <a:xfrm>
              <a:off x="1868971" y="2767277"/>
              <a:ext cx="274694" cy="3666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800" y="12825"/>
                  </a:moveTo>
                  <a:lnTo>
                    <a:pt x="19800" y="13500"/>
                  </a:lnTo>
                  <a:lnTo>
                    <a:pt x="19800" y="14850"/>
                  </a:lnTo>
                  <a:lnTo>
                    <a:pt x="19800" y="15525"/>
                  </a:lnTo>
                  <a:cubicBezTo>
                    <a:pt x="19800" y="18129"/>
                    <a:pt x="16972" y="20249"/>
                    <a:pt x="13499" y="20249"/>
                  </a:cubicBezTo>
                  <a:lnTo>
                    <a:pt x="8099" y="20249"/>
                  </a:lnTo>
                  <a:cubicBezTo>
                    <a:pt x="4627" y="20249"/>
                    <a:pt x="1800" y="18129"/>
                    <a:pt x="1800" y="15525"/>
                  </a:cubicBezTo>
                  <a:lnTo>
                    <a:pt x="1800" y="14850"/>
                  </a:lnTo>
                  <a:lnTo>
                    <a:pt x="1800" y="13500"/>
                  </a:lnTo>
                  <a:lnTo>
                    <a:pt x="1800" y="12825"/>
                  </a:lnTo>
                  <a:lnTo>
                    <a:pt x="1800" y="10800"/>
                  </a:lnTo>
                  <a:cubicBezTo>
                    <a:pt x="1800" y="10427"/>
                    <a:pt x="2203" y="10124"/>
                    <a:pt x="2699" y="10124"/>
                  </a:cubicBezTo>
                  <a:lnTo>
                    <a:pt x="4499" y="10124"/>
                  </a:lnTo>
                  <a:lnTo>
                    <a:pt x="17100" y="10124"/>
                  </a:lnTo>
                  <a:lnTo>
                    <a:pt x="18899" y="10124"/>
                  </a:lnTo>
                  <a:cubicBezTo>
                    <a:pt x="19396" y="10124"/>
                    <a:pt x="19800" y="10427"/>
                    <a:pt x="19800" y="10800"/>
                  </a:cubicBezTo>
                  <a:cubicBezTo>
                    <a:pt x="19800" y="10800"/>
                    <a:pt x="19800" y="12825"/>
                    <a:pt x="19800" y="12825"/>
                  </a:cubicBezTo>
                  <a:close/>
                  <a:moveTo>
                    <a:pt x="14400" y="6075"/>
                  </a:moveTo>
                  <a:lnTo>
                    <a:pt x="14400" y="6076"/>
                  </a:lnTo>
                  <a:lnTo>
                    <a:pt x="14400" y="8774"/>
                  </a:lnTo>
                  <a:lnTo>
                    <a:pt x="7200" y="8774"/>
                  </a:lnTo>
                  <a:lnTo>
                    <a:pt x="7200" y="6076"/>
                  </a:lnTo>
                  <a:lnTo>
                    <a:pt x="7200" y="6075"/>
                  </a:lnTo>
                  <a:cubicBezTo>
                    <a:pt x="7200" y="4583"/>
                    <a:pt x="8811" y="3375"/>
                    <a:pt x="10800" y="3375"/>
                  </a:cubicBezTo>
                  <a:cubicBezTo>
                    <a:pt x="12788" y="3375"/>
                    <a:pt x="14400" y="4583"/>
                    <a:pt x="14400" y="6075"/>
                  </a:cubicBezTo>
                  <a:moveTo>
                    <a:pt x="4499" y="6075"/>
                  </a:moveTo>
                  <a:cubicBezTo>
                    <a:pt x="4499" y="3465"/>
                    <a:pt x="7320" y="1350"/>
                    <a:pt x="10800" y="1350"/>
                  </a:cubicBezTo>
                  <a:cubicBezTo>
                    <a:pt x="14279" y="1350"/>
                    <a:pt x="17100" y="3465"/>
                    <a:pt x="17100" y="6075"/>
                  </a:cubicBezTo>
                  <a:lnTo>
                    <a:pt x="17100" y="8774"/>
                  </a:lnTo>
                  <a:lnTo>
                    <a:pt x="15299" y="8774"/>
                  </a:lnTo>
                  <a:lnTo>
                    <a:pt x="15299" y="6076"/>
                  </a:lnTo>
                  <a:cubicBezTo>
                    <a:pt x="15299" y="4212"/>
                    <a:pt x="13285" y="2701"/>
                    <a:pt x="10800" y="2701"/>
                  </a:cubicBezTo>
                  <a:cubicBezTo>
                    <a:pt x="8314" y="2701"/>
                    <a:pt x="6299" y="4212"/>
                    <a:pt x="6299" y="6076"/>
                  </a:cubicBezTo>
                  <a:lnTo>
                    <a:pt x="6299" y="8774"/>
                  </a:lnTo>
                  <a:lnTo>
                    <a:pt x="4499" y="8774"/>
                  </a:lnTo>
                  <a:cubicBezTo>
                    <a:pt x="4499" y="8774"/>
                    <a:pt x="4499" y="6075"/>
                    <a:pt x="4499" y="6075"/>
                  </a:cubicBezTo>
                  <a:close/>
                  <a:moveTo>
                    <a:pt x="18899" y="8774"/>
                  </a:moveTo>
                  <a:lnTo>
                    <a:pt x="18899" y="6075"/>
                  </a:lnTo>
                  <a:cubicBezTo>
                    <a:pt x="18899" y="2719"/>
                    <a:pt x="15274" y="0"/>
                    <a:pt x="10800" y="0"/>
                  </a:cubicBezTo>
                  <a:cubicBezTo>
                    <a:pt x="6325" y="0"/>
                    <a:pt x="2699" y="2719"/>
                    <a:pt x="2699" y="6075"/>
                  </a:cubicBezTo>
                  <a:lnTo>
                    <a:pt x="2699" y="8774"/>
                  </a:lnTo>
                  <a:cubicBezTo>
                    <a:pt x="1208" y="8774"/>
                    <a:pt x="0" y="9681"/>
                    <a:pt x="0" y="10800"/>
                  </a:cubicBezTo>
                  <a:lnTo>
                    <a:pt x="0" y="12825"/>
                  </a:lnTo>
                  <a:lnTo>
                    <a:pt x="0" y="13500"/>
                  </a:lnTo>
                  <a:lnTo>
                    <a:pt x="0" y="14850"/>
                  </a:lnTo>
                  <a:lnTo>
                    <a:pt x="0" y="15525"/>
                  </a:lnTo>
                  <a:cubicBezTo>
                    <a:pt x="0" y="18880"/>
                    <a:pt x="3625" y="21599"/>
                    <a:pt x="8099" y="21599"/>
                  </a:cubicBezTo>
                  <a:lnTo>
                    <a:pt x="13499" y="21599"/>
                  </a:lnTo>
                  <a:cubicBezTo>
                    <a:pt x="17974" y="21599"/>
                    <a:pt x="21600" y="18880"/>
                    <a:pt x="21600" y="15525"/>
                  </a:cubicBezTo>
                  <a:lnTo>
                    <a:pt x="21600" y="14850"/>
                  </a:lnTo>
                  <a:lnTo>
                    <a:pt x="21600" y="13500"/>
                  </a:lnTo>
                  <a:lnTo>
                    <a:pt x="21600" y="12825"/>
                  </a:lnTo>
                  <a:lnTo>
                    <a:pt x="21600" y="10800"/>
                  </a:lnTo>
                  <a:cubicBezTo>
                    <a:pt x="21600" y="9681"/>
                    <a:pt x="20391" y="8774"/>
                    <a:pt x="18899" y="87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41" name="AutoShape 116"/>
            <p:cNvSpPr/>
            <p:nvPr/>
          </p:nvSpPr>
          <p:spPr bwMode="auto">
            <a:xfrm>
              <a:off x="1983479" y="2985030"/>
              <a:ext cx="45678" cy="688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3226"/>
                    <a:pt x="0" y="7201"/>
                  </a:cubicBezTo>
                  <a:cubicBezTo>
                    <a:pt x="0" y="9390"/>
                    <a:pt x="1798" y="13537"/>
                    <a:pt x="3601" y="16821"/>
                  </a:cubicBezTo>
                  <a:cubicBezTo>
                    <a:pt x="5070" y="19493"/>
                    <a:pt x="6916" y="21600"/>
                    <a:pt x="10800" y="21600"/>
                  </a:cubicBezTo>
                  <a:cubicBezTo>
                    <a:pt x="15016" y="21600"/>
                    <a:pt x="16529" y="19514"/>
                    <a:pt x="18003" y="16858"/>
                  </a:cubicBezTo>
                  <a:cubicBezTo>
                    <a:pt x="19828" y="13567"/>
                    <a:pt x="21600" y="9397"/>
                    <a:pt x="21600" y="7201"/>
                  </a:cubicBezTo>
                  <a:cubicBezTo>
                    <a:pt x="21600" y="3226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532041" y="314295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127745" y="314295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617069" y="314295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198402" y="509233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076135" y="509233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MH_SubTitle_1"/>
          <p:cNvSpPr/>
          <p:nvPr>
            <p:custDataLst>
              <p:tags r:id="rId1"/>
            </p:custDataLst>
          </p:nvPr>
        </p:nvSpPr>
        <p:spPr>
          <a:xfrm>
            <a:off x="1061665" y="3301164"/>
            <a:ext cx="2112433" cy="539736"/>
          </a:xfrm>
          <a:prstGeom prst="roundRect">
            <a:avLst>
              <a:gd name="adj" fmla="val 0"/>
            </a:avLst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en-US" altLang="zh-CN" sz="1600" b="1" dirty="0">
              <a:solidFill>
                <a:srgbClr val="FFFFFF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MH_Other_1"/>
          <p:cNvSpPr/>
          <p:nvPr>
            <p:custDataLst>
              <p:tags r:id="rId2"/>
            </p:custDataLst>
          </p:nvPr>
        </p:nvSpPr>
        <p:spPr>
          <a:xfrm>
            <a:off x="1685022" y="2174247"/>
            <a:ext cx="865716" cy="984571"/>
          </a:xfrm>
          <a:custGeom>
            <a:avLst/>
            <a:gdLst>
              <a:gd name="connsiteX0" fmla="*/ 324036 w 648072"/>
              <a:gd name="connsiteY0" fmla="*/ 0 h 791728"/>
              <a:gd name="connsiteX1" fmla="*/ 648072 w 648072"/>
              <a:gd name="connsiteY1" fmla="*/ 324036 h 791728"/>
              <a:gd name="connsiteX2" fmla="*/ 389341 w 648072"/>
              <a:gd name="connsiteY2" fmla="*/ 641489 h 791728"/>
              <a:gd name="connsiteX3" fmla="*/ 388468 w 648072"/>
              <a:gd name="connsiteY3" fmla="*/ 641577 h 791728"/>
              <a:gd name="connsiteX4" fmla="*/ 324036 w 648072"/>
              <a:gd name="connsiteY4" fmla="*/ 791728 h 791728"/>
              <a:gd name="connsiteX5" fmla="*/ 259605 w 648072"/>
              <a:gd name="connsiteY5" fmla="*/ 641577 h 791728"/>
              <a:gd name="connsiteX6" fmla="*/ 258732 w 648072"/>
              <a:gd name="connsiteY6" fmla="*/ 641489 h 791728"/>
              <a:gd name="connsiteX7" fmla="*/ 0 w 648072"/>
              <a:gd name="connsiteY7" fmla="*/ 324036 h 791728"/>
              <a:gd name="connsiteX8" fmla="*/ 324036 w 648072"/>
              <a:gd name="connsiteY8" fmla="*/ 0 h 7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072" h="791728">
                <a:moveTo>
                  <a:pt x="324036" y="0"/>
                </a:moveTo>
                <a:cubicBezTo>
                  <a:pt x="502996" y="0"/>
                  <a:pt x="648072" y="145076"/>
                  <a:pt x="648072" y="324036"/>
                </a:cubicBezTo>
                <a:cubicBezTo>
                  <a:pt x="648072" y="480626"/>
                  <a:pt x="536998" y="611274"/>
                  <a:pt x="389341" y="641489"/>
                </a:cubicBezTo>
                <a:lnTo>
                  <a:pt x="388468" y="641577"/>
                </a:lnTo>
                <a:lnTo>
                  <a:pt x="324036" y="791728"/>
                </a:lnTo>
                <a:lnTo>
                  <a:pt x="259605" y="641577"/>
                </a:lnTo>
                <a:lnTo>
                  <a:pt x="258732" y="641489"/>
                </a:lnTo>
                <a:cubicBezTo>
                  <a:pt x="111074" y="611274"/>
                  <a:pt x="0" y="480626"/>
                  <a:pt x="0" y="324036"/>
                </a:cubicBezTo>
                <a:cubicBezTo>
                  <a:pt x="0" y="145076"/>
                  <a:pt x="145076" y="0"/>
                  <a:pt x="324036" y="0"/>
                </a:cubicBezTo>
                <a:close/>
              </a:path>
            </a:pathLst>
          </a:cu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240000" anchor="ctr"/>
          <a:lstStyle/>
          <a:p>
            <a:pPr algn="ctr">
              <a:defRPr/>
            </a:pPr>
            <a:endParaRPr lang="zh-CN" altLang="en-US" sz="3735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grpSp>
        <p:nvGrpSpPr>
          <p:cNvPr id="50" name="原创设计师QQ598969553          _8"/>
          <p:cNvGrpSpPr/>
          <p:nvPr/>
        </p:nvGrpSpPr>
        <p:grpSpPr>
          <a:xfrm>
            <a:off x="1905788" y="2381250"/>
            <a:ext cx="398360" cy="397679"/>
            <a:chOff x="4788344" y="2355751"/>
            <a:chExt cx="561344" cy="560385"/>
          </a:xfrm>
        </p:grpSpPr>
        <p:sp>
          <p:nvSpPr>
            <p:cNvPr id="51" name="AutoShape 128"/>
            <p:cNvSpPr/>
            <p:nvPr/>
          </p:nvSpPr>
          <p:spPr bwMode="auto">
            <a:xfrm>
              <a:off x="4788344" y="2355751"/>
              <a:ext cx="561344" cy="5603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850" y="12150"/>
                  </a:moveTo>
                  <a:cubicBezTo>
                    <a:pt x="13851" y="12150"/>
                    <a:pt x="12926" y="11859"/>
                    <a:pt x="12124" y="11386"/>
                  </a:cubicBezTo>
                  <a:lnTo>
                    <a:pt x="11892" y="11618"/>
                  </a:lnTo>
                  <a:lnTo>
                    <a:pt x="11132" y="12377"/>
                  </a:lnTo>
                  <a:lnTo>
                    <a:pt x="9846" y="13663"/>
                  </a:lnTo>
                  <a:cubicBezTo>
                    <a:pt x="9593" y="13916"/>
                    <a:pt x="9451" y="14260"/>
                    <a:pt x="9451" y="14617"/>
                  </a:cubicBezTo>
                  <a:lnTo>
                    <a:pt x="9451" y="16200"/>
                  </a:lnTo>
                  <a:lnTo>
                    <a:pt x="8101" y="16200"/>
                  </a:lnTo>
                  <a:cubicBezTo>
                    <a:pt x="7356" y="16200"/>
                    <a:pt x="6751" y="16804"/>
                    <a:pt x="6751" y="17549"/>
                  </a:cubicBezTo>
                  <a:lnTo>
                    <a:pt x="6751" y="18900"/>
                  </a:lnTo>
                  <a:lnTo>
                    <a:pt x="5170" y="18900"/>
                  </a:lnTo>
                  <a:cubicBezTo>
                    <a:pt x="4812" y="18900"/>
                    <a:pt x="4469" y="19042"/>
                    <a:pt x="4216" y="19295"/>
                  </a:cubicBezTo>
                  <a:lnTo>
                    <a:pt x="3259" y="20252"/>
                  </a:lnTo>
                  <a:lnTo>
                    <a:pt x="1352" y="20249"/>
                  </a:lnTo>
                  <a:lnTo>
                    <a:pt x="1350" y="18326"/>
                  </a:lnTo>
                  <a:lnTo>
                    <a:pt x="9223" y="10467"/>
                  </a:lnTo>
                  <a:cubicBezTo>
                    <a:pt x="9223" y="10467"/>
                    <a:pt x="9223" y="10467"/>
                    <a:pt x="9224" y="10468"/>
                  </a:cubicBezTo>
                  <a:lnTo>
                    <a:pt x="10215" y="9477"/>
                  </a:lnTo>
                  <a:cubicBezTo>
                    <a:pt x="9741" y="8674"/>
                    <a:pt x="9451" y="7748"/>
                    <a:pt x="9451" y="6750"/>
                  </a:cubicBezTo>
                  <a:cubicBezTo>
                    <a:pt x="9451" y="3767"/>
                    <a:pt x="11869" y="1350"/>
                    <a:pt x="14850" y="1350"/>
                  </a:cubicBezTo>
                  <a:cubicBezTo>
                    <a:pt x="17832" y="1350"/>
                    <a:pt x="20250" y="3767"/>
                    <a:pt x="20250" y="6750"/>
                  </a:cubicBezTo>
                  <a:cubicBezTo>
                    <a:pt x="20250" y="9732"/>
                    <a:pt x="17832" y="12150"/>
                    <a:pt x="14850" y="12150"/>
                  </a:cubicBezTo>
                  <a:moveTo>
                    <a:pt x="14850" y="0"/>
                  </a:moveTo>
                  <a:cubicBezTo>
                    <a:pt x="11123" y="0"/>
                    <a:pt x="8101" y="3022"/>
                    <a:pt x="8101" y="6750"/>
                  </a:cubicBezTo>
                  <a:cubicBezTo>
                    <a:pt x="8101" y="7617"/>
                    <a:pt x="8283" y="8438"/>
                    <a:pt x="8582" y="9199"/>
                  </a:cubicBezTo>
                  <a:lnTo>
                    <a:pt x="383" y="17400"/>
                  </a:lnTo>
                  <a:cubicBezTo>
                    <a:pt x="146" y="17637"/>
                    <a:pt x="0" y="17863"/>
                    <a:pt x="0" y="18225"/>
                  </a:cubicBezTo>
                  <a:lnTo>
                    <a:pt x="0" y="20249"/>
                  </a:lnTo>
                  <a:cubicBezTo>
                    <a:pt x="0" y="20972"/>
                    <a:pt x="626" y="21599"/>
                    <a:pt x="1349" y="21599"/>
                  </a:cubicBezTo>
                  <a:lnTo>
                    <a:pt x="3374" y="21599"/>
                  </a:lnTo>
                  <a:cubicBezTo>
                    <a:pt x="3736" y="21599"/>
                    <a:pt x="3965" y="21455"/>
                    <a:pt x="4202" y="21219"/>
                  </a:cubicBezTo>
                  <a:lnTo>
                    <a:pt x="5170" y="20249"/>
                  </a:lnTo>
                  <a:lnTo>
                    <a:pt x="6751" y="20249"/>
                  </a:lnTo>
                  <a:cubicBezTo>
                    <a:pt x="7496" y="20249"/>
                    <a:pt x="8101" y="19645"/>
                    <a:pt x="8101" y="18900"/>
                  </a:cubicBezTo>
                  <a:lnTo>
                    <a:pt x="8101" y="17549"/>
                  </a:lnTo>
                  <a:lnTo>
                    <a:pt x="9451" y="17549"/>
                  </a:lnTo>
                  <a:cubicBezTo>
                    <a:pt x="10196" y="17549"/>
                    <a:pt x="10801" y="16945"/>
                    <a:pt x="10801" y="16200"/>
                  </a:cubicBezTo>
                  <a:lnTo>
                    <a:pt x="10801" y="14617"/>
                  </a:lnTo>
                  <a:lnTo>
                    <a:pt x="12400" y="13018"/>
                  </a:lnTo>
                  <a:cubicBezTo>
                    <a:pt x="13162" y="13317"/>
                    <a:pt x="13982" y="13500"/>
                    <a:pt x="14850" y="13500"/>
                  </a:cubicBezTo>
                  <a:cubicBezTo>
                    <a:pt x="18577" y="13500"/>
                    <a:pt x="21599" y="10477"/>
                    <a:pt x="21599" y="6750"/>
                  </a:cubicBezTo>
                  <a:cubicBezTo>
                    <a:pt x="21599" y="3022"/>
                    <a:pt x="18577" y="0"/>
                    <a:pt x="148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" name="AutoShape 129"/>
            <p:cNvSpPr/>
            <p:nvPr/>
          </p:nvSpPr>
          <p:spPr bwMode="auto">
            <a:xfrm>
              <a:off x="5138932" y="2425675"/>
              <a:ext cx="139857" cy="139857"/>
            </a:xfrm>
            <a:custGeom>
              <a:avLst/>
              <a:gdLst>
                <a:gd name="T0" fmla="*/ 10800 w 21600"/>
                <a:gd name="T1" fmla="+- 0 10800 134"/>
                <a:gd name="T2" fmla="*/ 10800 h 21333"/>
                <a:gd name="T3" fmla="*/ 10800 w 21600"/>
                <a:gd name="T4" fmla="+- 0 10800 134"/>
                <a:gd name="T5" fmla="*/ 10800 h 21333"/>
                <a:gd name="T6" fmla="*/ 10800 w 21600"/>
                <a:gd name="T7" fmla="+- 0 10800 134"/>
                <a:gd name="T8" fmla="*/ 10800 h 21333"/>
                <a:gd name="T9" fmla="*/ 10800 w 21600"/>
                <a:gd name="T10" fmla="+- 0 10800 134"/>
                <a:gd name="T11" fmla="*/ 10800 h 2133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33">
                  <a:moveTo>
                    <a:pt x="13008" y="18684"/>
                  </a:moveTo>
                  <a:cubicBezTo>
                    <a:pt x="9017" y="15850"/>
                    <a:pt x="5542" y="12415"/>
                    <a:pt x="2694" y="8570"/>
                  </a:cubicBezTo>
                  <a:cubicBezTo>
                    <a:pt x="3736" y="5628"/>
                    <a:pt x="5693" y="3697"/>
                    <a:pt x="8585" y="2647"/>
                  </a:cubicBezTo>
                  <a:cubicBezTo>
                    <a:pt x="12578" y="5489"/>
                    <a:pt x="16048" y="8911"/>
                    <a:pt x="18889" y="12809"/>
                  </a:cubicBezTo>
                  <a:cubicBezTo>
                    <a:pt x="17836" y="15730"/>
                    <a:pt x="15883" y="17647"/>
                    <a:pt x="13008" y="18684"/>
                  </a:cubicBezTo>
                  <a:moveTo>
                    <a:pt x="21110" y="11295"/>
                  </a:moveTo>
                  <a:cubicBezTo>
                    <a:pt x="18081" y="7130"/>
                    <a:pt x="14396" y="3496"/>
                    <a:pt x="10161" y="484"/>
                  </a:cubicBezTo>
                  <a:cubicBezTo>
                    <a:pt x="9468" y="-8"/>
                    <a:pt x="8579" y="-134"/>
                    <a:pt x="7778" y="145"/>
                  </a:cubicBezTo>
                  <a:cubicBezTo>
                    <a:pt x="4027" y="1450"/>
                    <a:pt x="1463" y="3983"/>
                    <a:pt x="145" y="7687"/>
                  </a:cubicBezTo>
                  <a:cubicBezTo>
                    <a:pt x="46" y="7962"/>
                    <a:pt x="0" y="8252"/>
                    <a:pt x="0" y="8537"/>
                  </a:cubicBezTo>
                  <a:cubicBezTo>
                    <a:pt x="0" y="9071"/>
                    <a:pt x="167" y="9596"/>
                    <a:pt x="487" y="10041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0" y="21466"/>
                    <a:pt x="13812" y="21188"/>
                  </a:cubicBezTo>
                  <a:cubicBezTo>
                    <a:pt x="17563" y="19893"/>
                    <a:pt x="20133" y="17356"/>
                    <a:pt x="21451" y="13647"/>
                  </a:cubicBezTo>
                  <a:cubicBezTo>
                    <a:pt x="21551" y="13372"/>
                    <a:pt x="21600" y="13081"/>
                    <a:pt x="21600" y="12796"/>
                  </a:cubicBezTo>
                  <a:cubicBezTo>
                    <a:pt x="21600" y="12265"/>
                    <a:pt x="21429" y="11740"/>
                    <a:pt x="21110" y="1129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54" name="MH_SubTitle_2"/>
          <p:cNvSpPr/>
          <p:nvPr>
            <p:custDataLst>
              <p:tags r:id="rId3"/>
            </p:custDataLst>
          </p:nvPr>
        </p:nvSpPr>
        <p:spPr>
          <a:xfrm>
            <a:off x="3715258" y="3301164"/>
            <a:ext cx="2112433" cy="539736"/>
          </a:xfrm>
          <a:prstGeom prst="roundRect">
            <a:avLst>
              <a:gd name="adj" fmla="val 0"/>
            </a:avLst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spcBef>
                <a:spcPts val="300"/>
              </a:spcBef>
            </a:pP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5" name="MH_Other_3"/>
          <p:cNvSpPr/>
          <p:nvPr>
            <p:custDataLst>
              <p:tags r:id="rId4"/>
            </p:custDataLst>
          </p:nvPr>
        </p:nvSpPr>
        <p:spPr>
          <a:xfrm>
            <a:off x="4339197" y="3977317"/>
            <a:ext cx="863600" cy="986548"/>
          </a:xfrm>
          <a:custGeom>
            <a:avLst/>
            <a:gdLst>
              <a:gd name="connsiteX0" fmla="*/ 324036 w 648072"/>
              <a:gd name="connsiteY0" fmla="*/ 0 h 791728"/>
              <a:gd name="connsiteX1" fmla="*/ 388468 w 648072"/>
              <a:gd name="connsiteY1" fmla="*/ 150151 h 791728"/>
              <a:gd name="connsiteX2" fmla="*/ 389341 w 648072"/>
              <a:gd name="connsiteY2" fmla="*/ 150239 h 791728"/>
              <a:gd name="connsiteX3" fmla="*/ 648072 w 648072"/>
              <a:gd name="connsiteY3" fmla="*/ 467692 h 791728"/>
              <a:gd name="connsiteX4" fmla="*/ 324036 w 648072"/>
              <a:gd name="connsiteY4" fmla="*/ 791728 h 791728"/>
              <a:gd name="connsiteX5" fmla="*/ 0 w 648072"/>
              <a:gd name="connsiteY5" fmla="*/ 467692 h 791728"/>
              <a:gd name="connsiteX6" fmla="*/ 258732 w 648072"/>
              <a:gd name="connsiteY6" fmla="*/ 150239 h 791728"/>
              <a:gd name="connsiteX7" fmla="*/ 259605 w 648072"/>
              <a:gd name="connsiteY7" fmla="*/ 150151 h 7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072" h="791728">
                <a:moveTo>
                  <a:pt x="324036" y="0"/>
                </a:moveTo>
                <a:lnTo>
                  <a:pt x="388468" y="150151"/>
                </a:lnTo>
                <a:lnTo>
                  <a:pt x="389341" y="150239"/>
                </a:lnTo>
                <a:cubicBezTo>
                  <a:pt x="536998" y="180454"/>
                  <a:pt x="648072" y="311102"/>
                  <a:pt x="648072" y="467692"/>
                </a:cubicBezTo>
                <a:cubicBezTo>
                  <a:pt x="648072" y="646652"/>
                  <a:pt x="502996" y="791728"/>
                  <a:pt x="324036" y="791728"/>
                </a:cubicBezTo>
                <a:cubicBezTo>
                  <a:pt x="145076" y="791728"/>
                  <a:pt x="0" y="646652"/>
                  <a:pt x="0" y="467692"/>
                </a:cubicBezTo>
                <a:cubicBezTo>
                  <a:pt x="0" y="311102"/>
                  <a:pt x="111074" y="180454"/>
                  <a:pt x="258732" y="150239"/>
                </a:cubicBezTo>
                <a:lnTo>
                  <a:pt x="259605" y="150151"/>
                </a:lnTo>
                <a:close/>
              </a:path>
            </a:pathLst>
          </a:cu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92000" rIns="0" bIns="0" anchor="ctr"/>
          <a:lstStyle/>
          <a:p>
            <a:pPr algn="ctr">
              <a:defRPr/>
            </a:pPr>
            <a:endParaRPr lang="zh-CN" altLang="en-US" sz="3735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grpSp>
        <p:nvGrpSpPr>
          <p:cNvPr id="56" name="原创设计师QQ598969553          _9"/>
          <p:cNvGrpSpPr/>
          <p:nvPr/>
        </p:nvGrpSpPr>
        <p:grpSpPr>
          <a:xfrm>
            <a:off x="4571332" y="4353836"/>
            <a:ext cx="397679" cy="397679"/>
            <a:chOff x="6657084" y="2379122"/>
            <a:chExt cx="560386" cy="560385"/>
          </a:xfrm>
        </p:grpSpPr>
        <p:sp>
          <p:nvSpPr>
            <p:cNvPr id="57" name="AutoShape 126"/>
            <p:cNvSpPr/>
            <p:nvPr/>
          </p:nvSpPr>
          <p:spPr bwMode="auto">
            <a:xfrm>
              <a:off x="6657084" y="2379122"/>
              <a:ext cx="560386" cy="5603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8" name="AutoShape 127"/>
            <p:cNvSpPr/>
            <p:nvPr/>
          </p:nvSpPr>
          <p:spPr bwMode="auto">
            <a:xfrm>
              <a:off x="6884085" y="2466287"/>
              <a:ext cx="132193" cy="13123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0" name="MH_SubTitle_3"/>
          <p:cNvSpPr/>
          <p:nvPr>
            <p:custDataLst>
              <p:tags r:id="rId5"/>
            </p:custDataLst>
          </p:nvPr>
        </p:nvSpPr>
        <p:spPr>
          <a:xfrm>
            <a:off x="6368851" y="3301164"/>
            <a:ext cx="2112433" cy="539736"/>
          </a:xfrm>
          <a:prstGeom prst="roundRect">
            <a:avLst>
              <a:gd name="adj" fmla="val 0"/>
            </a:avLst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spcBef>
                <a:spcPts val="300"/>
              </a:spcBef>
            </a:pP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1" name="MH_Other_2"/>
          <p:cNvSpPr/>
          <p:nvPr>
            <p:custDataLst>
              <p:tags r:id="rId6"/>
            </p:custDataLst>
          </p:nvPr>
        </p:nvSpPr>
        <p:spPr>
          <a:xfrm>
            <a:off x="6945869" y="2174247"/>
            <a:ext cx="865717" cy="984571"/>
          </a:xfrm>
          <a:custGeom>
            <a:avLst/>
            <a:gdLst>
              <a:gd name="connsiteX0" fmla="*/ 324036 w 648072"/>
              <a:gd name="connsiteY0" fmla="*/ 0 h 791728"/>
              <a:gd name="connsiteX1" fmla="*/ 648072 w 648072"/>
              <a:gd name="connsiteY1" fmla="*/ 324036 h 791728"/>
              <a:gd name="connsiteX2" fmla="*/ 389341 w 648072"/>
              <a:gd name="connsiteY2" fmla="*/ 641489 h 791728"/>
              <a:gd name="connsiteX3" fmla="*/ 388468 w 648072"/>
              <a:gd name="connsiteY3" fmla="*/ 641577 h 791728"/>
              <a:gd name="connsiteX4" fmla="*/ 324036 w 648072"/>
              <a:gd name="connsiteY4" fmla="*/ 791728 h 791728"/>
              <a:gd name="connsiteX5" fmla="*/ 259605 w 648072"/>
              <a:gd name="connsiteY5" fmla="*/ 641577 h 791728"/>
              <a:gd name="connsiteX6" fmla="*/ 258732 w 648072"/>
              <a:gd name="connsiteY6" fmla="*/ 641489 h 791728"/>
              <a:gd name="connsiteX7" fmla="*/ 0 w 648072"/>
              <a:gd name="connsiteY7" fmla="*/ 324036 h 791728"/>
              <a:gd name="connsiteX8" fmla="*/ 324036 w 648072"/>
              <a:gd name="connsiteY8" fmla="*/ 0 h 7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072" h="791728">
                <a:moveTo>
                  <a:pt x="324036" y="0"/>
                </a:moveTo>
                <a:cubicBezTo>
                  <a:pt x="502996" y="0"/>
                  <a:pt x="648072" y="145076"/>
                  <a:pt x="648072" y="324036"/>
                </a:cubicBezTo>
                <a:cubicBezTo>
                  <a:pt x="648072" y="480626"/>
                  <a:pt x="536998" y="611274"/>
                  <a:pt x="389341" y="641489"/>
                </a:cubicBezTo>
                <a:lnTo>
                  <a:pt x="388468" y="641577"/>
                </a:lnTo>
                <a:lnTo>
                  <a:pt x="324036" y="791728"/>
                </a:lnTo>
                <a:lnTo>
                  <a:pt x="259605" y="641577"/>
                </a:lnTo>
                <a:lnTo>
                  <a:pt x="258732" y="641489"/>
                </a:lnTo>
                <a:cubicBezTo>
                  <a:pt x="111074" y="611274"/>
                  <a:pt x="0" y="480626"/>
                  <a:pt x="0" y="324036"/>
                </a:cubicBezTo>
                <a:cubicBezTo>
                  <a:pt x="0" y="145076"/>
                  <a:pt x="145076" y="0"/>
                  <a:pt x="324036" y="0"/>
                </a:cubicBezTo>
                <a:close/>
              </a:path>
            </a:pathLst>
          </a:cu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240000" anchor="ctr"/>
          <a:lstStyle/>
          <a:p>
            <a:pPr algn="ctr">
              <a:defRPr/>
            </a:pPr>
            <a:endParaRPr lang="zh-CN" altLang="en-US" sz="3735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grpSp>
        <p:nvGrpSpPr>
          <p:cNvPr id="62" name="原创设计师QQ598969553          _10"/>
          <p:cNvGrpSpPr/>
          <p:nvPr/>
        </p:nvGrpSpPr>
        <p:grpSpPr>
          <a:xfrm>
            <a:off x="7212106" y="2381250"/>
            <a:ext cx="298429" cy="398359"/>
            <a:chOff x="4855625" y="4295472"/>
            <a:chExt cx="420528" cy="561343"/>
          </a:xfrm>
        </p:grpSpPr>
        <p:sp>
          <p:nvSpPr>
            <p:cNvPr id="63" name="AutoShape 108"/>
            <p:cNvSpPr/>
            <p:nvPr/>
          </p:nvSpPr>
          <p:spPr bwMode="auto">
            <a:xfrm>
              <a:off x="4960038" y="4400843"/>
              <a:ext cx="210742" cy="2107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00"/>
                  </a:moveTo>
                  <a:cubicBezTo>
                    <a:pt x="15764" y="1800"/>
                    <a:pt x="19800" y="5835"/>
                    <a:pt x="19800" y="10800"/>
                  </a:cubicBezTo>
                  <a:cubicBezTo>
                    <a:pt x="19800" y="15764"/>
                    <a:pt x="15764" y="19800"/>
                    <a:pt x="10800" y="19800"/>
                  </a:cubicBezTo>
                  <a:cubicBezTo>
                    <a:pt x="5835" y="19800"/>
                    <a:pt x="1800" y="15764"/>
                    <a:pt x="1800" y="10800"/>
                  </a:cubicBezTo>
                  <a:cubicBezTo>
                    <a:pt x="1800" y="5835"/>
                    <a:pt x="5835" y="1800"/>
                    <a:pt x="10800" y="1800"/>
                  </a:cubicBezTo>
                  <a:moveTo>
                    <a:pt x="10800" y="21599"/>
                  </a:moveTo>
                  <a:cubicBezTo>
                    <a:pt x="16756" y="21599"/>
                    <a:pt x="21600" y="16756"/>
                    <a:pt x="21600" y="10800"/>
                  </a:cubicBezTo>
                  <a:cubicBezTo>
                    <a:pt x="21600" y="4843"/>
                    <a:pt x="16756" y="0"/>
                    <a:pt x="10800" y="0"/>
                  </a:cubicBezTo>
                  <a:cubicBezTo>
                    <a:pt x="4843" y="0"/>
                    <a:pt x="0" y="4843"/>
                    <a:pt x="0" y="10800"/>
                  </a:cubicBezTo>
                  <a:cubicBezTo>
                    <a:pt x="0" y="16756"/>
                    <a:pt x="4843" y="21599"/>
                    <a:pt x="10800" y="215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4" name="AutoShape 109"/>
            <p:cNvSpPr/>
            <p:nvPr/>
          </p:nvSpPr>
          <p:spPr bwMode="auto">
            <a:xfrm>
              <a:off x="4855625" y="4295472"/>
              <a:ext cx="420528" cy="5613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04" y="20170"/>
                  </a:moveTo>
                  <a:cubicBezTo>
                    <a:pt x="10885" y="20184"/>
                    <a:pt x="10830" y="20215"/>
                    <a:pt x="10782" y="20237"/>
                  </a:cubicBezTo>
                  <a:cubicBezTo>
                    <a:pt x="10774" y="20218"/>
                    <a:pt x="10707" y="20178"/>
                    <a:pt x="10666" y="20147"/>
                  </a:cubicBezTo>
                  <a:cubicBezTo>
                    <a:pt x="7368" y="17300"/>
                    <a:pt x="1799" y="12497"/>
                    <a:pt x="1799" y="8101"/>
                  </a:cubicBezTo>
                  <a:cubicBezTo>
                    <a:pt x="1799" y="4378"/>
                    <a:pt x="5838" y="1350"/>
                    <a:pt x="10800" y="1350"/>
                  </a:cubicBezTo>
                  <a:cubicBezTo>
                    <a:pt x="15762" y="1350"/>
                    <a:pt x="19800" y="4378"/>
                    <a:pt x="19800" y="8101"/>
                  </a:cubicBezTo>
                  <a:cubicBezTo>
                    <a:pt x="19800" y="12497"/>
                    <a:pt x="14231" y="17300"/>
                    <a:pt x="10904" y="20170"/>
                  </a:cubicBezTo>
                  <a:moveTo>
                    <a:pt x="10800" y="0"/>
                  </a:moveTo>
                  <a:cubicBezTo>
                    <a:pt x="4844" y="0"/>
                    <a:pt x="0" y="3588"/>
                    <a:pt x="0" y="8101"/>
                  </a:cubicBezTo>
                  <a:cubicBezTo>
                    <a:pt x="0" y="12826"/>
                    <a:pt x="5400" y="17660"/>
                    <a:pt x="9337" y="21056"/>
                  </a:cubicBezTo>
                  <a:cubicBezTo>
                    <a:pt x="9352" y="21070"/>
                    <a:pt x="9984" y="21599"/>
                    <a:pt x="10766" y="21599"/>
                  </a:cubicBezTo>
                  <a:lnTo>
                    <a:pt x="10834" y="21599"/>
                  </a:lnTo>
                  <a:cubicBezTo>
                    <a:pt x="11615" y="21599"/>
                    <a:pt x="12247" y="21070"/>
                    <a:pt x="12262" y="21056"/>
                  </a:cubicBezTo>
                  <a:cubicBezTo>
                    <a:pt x="16200" y="17660"/>
                    <a:pt x="21599" y="12826"/>
                    <a:pt x="21599" y="8101"/>
                  </a:cubicBezTo>
                  <a:cubicBezTo>
                    <a:pt x="21599" y="3588"/>
                    <a:pt x="16755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6" name="MH_SubTitle_4"/>
          <p:cNvSpPr/>
          <p:nvPr>
            <p:custDataLst>
              <p:tags r:id="rId7"/>
            </p:custDataLst>
          </p:nvPr>
        </p:nvSpPr>
        <p:spPr>
          <a:xfrm>
            <a:off x="9022445" y="3301164"/>
            <a:ext cx="2112433" cy="539736"/>
          </a:xfrm>
          <a:prstGeom prst="roundRect">
            <a:avLst>
              <a:gd name="adj" fmla="val 0"/>
            </a:avLst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spcBef>
                <a:spcPts val="300"/>
              </a:spcBef>
            </a:pP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7" name="MH_Other_4"/>
          <p:cNvSpPr/>
          <p:nvPr>
            <p:custDataLst>
              <p:tags r:id="rId8"/>
            </p:custDataLst>
          </p:nvPr>
        </p:nvSpPr>
        <p:spPr>
          <a:xfrm>
            <a:off x="9646860" y="3977317"/>
            <a:ext cx="863600" cy="986548"/>
          </a:xfrm>
          <a:custGeom>
            <a:avLst/>
            <a:gdLst>
              <a:gd name="connsiteX0" fmla="*/ 324036 w 648072"/>
              <a:gd name="connsiteY0" fmla="*/ 0 h 791728"/>
              <a:gd name="connsiteX1" fmla="*/ 388468 w 648072"/>
              <a:gd name="connsiteY1" fmla="*/ 150152 h 791728"/>
              <a:gd name="connsiteX2" fmla="*/ 389341 w 648072"/>
              <a:gd name="connsiteY2" fmla="*/ 150240 h 791728"/>
              <a:gd name="connsiteX3" fmla="*/ 648072 w 648072"/>
              <a:gd name="connsiteY3" fmla="*/ 467692 h 791728"/>
              <a:gd name="connsiteX4" fmla="*/ 324036 w 648072"/>
              <a:gd name="connsiteY4" fmla="*/ 791728 h 791728"/>
              <a:gd name="connsiteX5" fmla="*/ 0 w 648072"/>
              <a:gd name="connsiteY5" fmla="*/ 467692 h 791728"/>
              <a:gd name="connsiteX6" fmla="*/ 258732 w 648072"/>
              <a:gd name="connsiteY6" fmla="*/ 150240 h 791728"/>
              <a:gd name="connsiteX7" fmla="*/ 259605 w 648072"/>
              <a:gd name="connsiteY7" fmla="*/ 150152 h 7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072" h="791728">
                <a:moveTo>
                  <a:pt x="324036" y="0"/>
                </a:moveTo>
                <a:lnTo>
                  <a:pt x="388468" y="150152"/>
                </a:lnTo>
                <a:lnTo>
                  <a:pt x="389341" y="150240"/>
                </a:lnTo>
                <a:cubicBezTo>
                  <a:pt x="536998" y="180455"/>
                  <a:pt x="648072" y="311102"/>
                  <a:pt x="648072" y="467692"/>
                </a:cubicBezTo>
                <a:cubicBezTo>
                  <a:pt x="648072" y="646652"/>
                  <a:pt x="502996" y="791728"/>
                  <a:pt x="324036" y="791728"/>
                </a:cubicBezTo>
                <a:cubicBezTo>
                  <a:pt x="145076" y="791728"/>
                  <a:pt x="0" y="646652"/>
                  <a:pt x="0" y="467692"/>
                </a:cubicBezTo>
                <a:cubicBezTo>
                  <a:pt x="0" y="311102"/>
                  <a:pt x="111074" y="180455"/>
                  <a:pt x="258732" y="150240"/>
                </a:cubicBezTo>
                <a:lnTo>
                  <a:pt x="259605" y="150152"/>
                </a:lnTo>
                <a:close/>
              </a:path>
            </a:pathLst>
          </a:cu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92000" rIns="0" bIns="0" anchor="ctr"/>
          <a:lstStyle/>
          <a:p>
            <a:pPr algn="ctr">
              <a:defRPr/>
            </a:pPr>
            <a:endParaRPr lang="zh-CN" altLang="en-US" sz="3735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grpSp>
        <p:nvGrpSpPr>
          <p:cNvPr id="68" name="原创设计师QQ598969553          _11"/>
          <p:cNvGrpSpPr/>
          <p:nvPr/>
        </p:nvGrpSpPr>
        <p:grpSpPr>
          <a:xfrm>
            <a:off x="9878522" y="4353836"/>
            <a:ext cx="397679" cy="397679"/>
            <a:chOff x="6657064" y="4295476"/>
            <a:chExt cx="560384" cy="560384"/>
          </a:xfrm>
        </p:grpSpPr>
        <p:sp>
          <p:nvSpPr>
            <p:cNvPr id="69" name="AutoShape 123"/>
            <p:cNvSpPr/>
            <p:nvPr/>
          </p:nvSpPr>
          <p:spPr bwMode="auto">
            <a:xfrm>
              <a:off x="6657064" y="4295476"/>
              <a:ext cx="560384" cy="5603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0" name="AutoShape 124"/>
            <p:cNvSpPr/>
            <p:nvPr/>
          </p:nvSpPr>
          <p:spPr bwMode="auto">
            <a:xfrm>
              <a:off x="6815114" y="4452571"/>
              <a:ext cx="245228" cy="2452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" name="AutoShape 125"/>
            <p:cNvSpPr/>
            <p:nvPr/>
          </p:nvSpPr>
          <p:spPr bwMode="auto">
            <a:xfrm>
              <a:off x="6866843" y="4505257"/>
              <a:ext cx="140815" cy="1408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2" name="TextBox 54"/>
          <p:cNvSpPr txBox="1"/>
          <p:nvPr/>
        </p:nvSpPr>
        <p:spPr>
          <a:xfrm>
            <a:off x="922259" y="3977317"/>
            <a:ext cx="236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191894" y="340802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TextBox 54"/>
          <p:cNvSpPr txBox="1"/>
          <p:nvPr/>
        </p:nvSpPr>
        <p:spPr>
          <a:xfrm>
            <a:off x="6228607" y="3954031"/>
            <a:ext cx="236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75" name="TextBox 54"/>
          <p:cNvSpPr txBox="1"/>
          <p:nvPr/>
        </p:nvSpPr>
        <p:spPr>
          <a:xfrm>
            <a:off x="3596642" y="2235488"/>
            <a:ext cx="236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76" name="TextBox 54"/>
          <p:cNvSpPr txBox="1"/>
          <p:nvPr/>
        </p:nvSpPr>
        <p:spPr>
          <a:xfrm>
            <a:off x="8894652" y="2235488"/>
            <a:ext cx="236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3866275" y="340802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6447909" y="340802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9164285" y="340802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Oval 6"/>
          <p:cNvSpPr>
            <a:spLocks noChangeAspect="1" noChangeArrowheads="1"/>
          </p:cNvSpPr>
          <p:nvPr/>
        </p:nvSpPr>
        <p:spPr bwMode="auto">
          <a:xfrm flipH="1">
            <a:off x="5360407" y="4426858"/>
            <a:ext cx="1108830" cy="1111674"/>
          </a:xfrm>
          <a:prstGeom prst="ellipse">
            <a:avLst/>
          </a:prstGeom>
          <a:solidFill>
            <a:srgbClr val="0062B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5" name="Oval 7"/>
          <p:cNvSpPr>
            <a:spLocks noChangeAspect="1" noChangeArrowheads="1"/>
          </p:cNvSpPr>
          <p:nvPr/>
        </p:nvSpPr>
        <p:spPr bwMode="auto">
          <a:xfrm flipH="1">
            <a:off x="3474911" y="3154348"/>
            <a:ext cx="1110253" cy="1111674"/>
          </a:xfrm>
          <a:prstGeom prst="ellipse">
            <a:avLst/>
          </a:prstGeom>
          <a:solidFill>
            <a:srgbClr val="0062B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6" name="Oval 8"/>
          <p:cNvSpPr>
            <a:spLocks noChangeAspect="1" noChangeArrowheads="1"/>
          </p:cNvSpPr>
          <p:nvPr/>
        </p:nvSpPr>
        <p:spPr bwMode="auto">
          <a:xfrm flipH="1">
            <a:off x="1455971" y="1862645"/>
            <a:ext cx="1110253" cy="1111674"/>
          </a:xfrm>
          <a:prstGeom prst="ellipse">
            <a:avLst/>
          </a:prstGeom>
          <a:solidFill>
            <a:srgbClr val="0062B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7" name="Freeform 9"/>
          <p:cNvSpPr/>
          <p:nvPr/>
        </p:nvSpPr>
        <p:spPr bwMode="auto">
          <a:xfrm flipH="1">
            <a:off x="891265" y="3118062"/>
            <a:ext cx="6123349" cy="3739938"/>
          </a:xfrm>
          <a:custGeom>
            <a:avLst/>
            <a:gdLst/>
            <a:ahLst/>
            <a:cxnLst/>
            <a:rect l="l" t="t" r="r" b="b"/>
            <a:pathLst>
              <a:path w="5358466" h="3767155">
                <a:moveTo>
                  <a:pt x="3479568" y="0"/>
                </a:moveTo>
                <a:lnTo>
                  <a:pt x="3618115" y="0"/>
                </a:lnTo>
                <a:lnTo>
                  <a:pt x="5358466" y="0"/>
                </a:lnTo>
                <a:lnTo>
                  <a:pt x="5358466" y="138769"/>
                </a:lnTo>
                <a:lnTo>
                  <a:pt x="3618115" y="138769"/>
                </a:lnTo>
                <a:lnTo>
                  <a:pt x="3618115" y="1287028"/>
                </a:lnTo>
                <a:lnTo>
                  <a:pt x="3618115" y="1425797"/>
                </a:lnTo>
                <a:lnTo>
                  <a:pt x="3479568" y="1425797"/>
                </a:lnTo>
                <a:lnTo>
                  <a:pt x="1878331" y="1425797"/>
                </a:lnTo>
                <a:lnTo>
                  <a:pt x="1878331" y="2574055"/>
                </a:lnTo>
                <a:lnTo>
                  <a:pt x="1878331" y="2712824"/>
                </a:lnTo>
                <a:lnTo>
                  <a:pt x="1739784" y="2712824"/>
                </a:lnTo>
                <a:lnTo>
                  <a:pt x="138547" y="2712824"/>
                </a:lnTo>
                <a:lnTo>
                  <a:pt x="138547" y="3767155"/>
                </a:lnTo>
                <a:lnTo>
                  <a:pt x="0" y="3767155"/>
                </a:lnTo>
                <a:lnTo>
                  <a:pt x="0" y="2712824"/>
                </a:lnTo>
                <a:lnTo>
                  <a:pt x="0" y="2574055"/>
                </a:lnTo>
                <a:lnTo>
                  <a:pt x="138547" y="2574055"/>
                </a:lnTo>
                <a:lnTo>
                  <a:pt x="1739784" y="2574055"/>
                </a:lnTo>
                <a:lnTo>
                  <a:pt x="1739784" y="1425797"/>
                </a:lnTo>
                <a:lnTo>
                  <a:pt x="1739784" y="1287028"/>
                </a:lnTo>
                <a:lnTo>
                  <a:pt x="1878331" y="1287028"/>
                </a:lnTo>
                <a:lnTo>
                  <a:pt x="3479568" y="1287028"/>
                </a:lnTo>
                <a:lnTo>
                  <a:pt x="3479568" y="138769"/>
                </a:lnTo>
                <a:close/>
              </a:path>
            </a:pathLst>
          </a:custGeom>
          <a:solidFill>
            <a:srgbClr val="0062B2"/>
          </a:solidFill>
          <a:ln>
            <a:noFill/>
          </a:ln>
        </p:spPr>
        <p:txBody>
          <a:bodyPr vert="horz" wrap="square" lIns="91398" tIns="45699" rIns="91398" bIns="45699" numCol="1" anchor="t" anchorCtr="0" compatLnSpc="1"/>
          <a:lstStyle/>
          <a:p>
            <a:endParaRPr lang="zh-CN" altLang="en-US" sz="1800"/>
          </a:p>
        </p:txBody>
      </p:sp>
      <p:sp>
        <p:nvSpPr>
          <p:cNvPr id="38" name="矩形 37"/>
          <p:cNvSpPr/>
          <p:nvPr/>
        </p:nvSpPr>
        <p:spPr>
          <a:xfrm>
            <a:off x="1354733" y="347935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245053" y="475186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179541" y="596743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Shape 4496"/>
          <p:cNvSpPr/>
          <p:nvPr/>
        </p:nvSpPr>
        <p:spPr bwMode="auto">
          <a:xfrm>
            <a:off x="5652704" y="4751862"/>
            <a:ext cx="469446" cy="469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79" y="17"/>
                </a:moveTo>
                <a:lnTo>
                  <a:pt x="12179" y="10889"/>
                </a:lnTo>
                <a:cubicBezTo>
                  <a:pt x="12179" y="11601"/>
                  <a:pt x="11602" y="12179"/>
                  <a:pt x="10888" y="12179"/>
                </a:cubicBezTo>
                <a:lnTo>
                  <a:pt x="19" y="12179"/>
                </a:lnTo>
                <a:cubicBezTo>
                  <a:pt x="714" y="17496"/>
                  <a:pt x="5256" y="21600"/>
                  <a:pt x="10760" y="21600"/>
                </a:cubicBezTo>
                <a:cubicBezTo>
                  <a:pt x="16747" y="21600"/>
                  <a:pt x="21600" y="16748"/>
                  <a:pt x="21600" y="10761"/>
                </a:cubicBezTo>
                <a:cubicBezTo>
                  <a:pt x="21600" y="5256"/>
                  <a:pt x="17494" y="714"/>
                  <a:pt x="12179" y="17"/>
                </a:cubicBezTo>
                <a:close/>
                <a:moveTo>
                  <a:pt x="9470" y="0"/>
                </a:moveTo>
                <a:cubicBezTo>
                  <a:pt x="4516" y="588"/>
                  <a:pt x="588" y="4516"/>
                  <a:pt x="0" y="9469"/>
                </a:cubicBezTo>
                <a:lnTo>
                  <a:pt x="9470" y="9469"/>
                </a:lnTo>
                <a:cubicBezTo>
                  <a:pt x="9470" y="9469"/>
                  <a:pt x="9470" y="0"/>
                  <a:pt x="947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inkin Sans 400 Regular"/>
              <a:ea typeface="Sinkin Sans 400 Regular"/>
              <a:cs typeface="Sinkin Sans 400 Regular"/>
              <a:sym typeface="Sinkin Sans 400 Regular"/>
            </a:endParaRPr>
          </a:p>
        </p:txBody>
      </p:sp>
      <p:sp>
        <p:nvSpPr>
          <p:cNvPr id="42" name="Shape 4404"/>
          <p:cNvSpPr/>
          <p:nvPr/>
        </p:nvSpPr>
        <p:spPr bwMode="auto">
          <a:xfrm>
            <a:off x="1712147" y="2198627"/>
            <a:ext cx="488869" cy="439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0"/>
                </a:moveTo>
                <a:lnTo>
                  <a:pt x="9720" y="0"/>
                </a:lnTo>
                <a:cubicBezTo>
                  <a:pt x="8533" y="0"/>
                  <a:pt x="7560" y="1080"/>
                  <a:pt x="7560" y="2400"/>
                </a:cubicBezTo>
                <a:lnTo>
                  <a:pt x="7560" y="12000"/>
                </a:lnTo>
                <a:lnTo>
                  <a:pt x="15121" y="12000"/>
                </a:lnTo>
                <a:lnTo>
                  <a:pt x="18360" y="15600"/>
                </a:lnTo>
                <a:lnTo>
                  <a:pt x="18360" y="12000"/>
                </a:lnTo>
                <a:lnTo>
                  <a:pt x="19440" y="12000"/>
                </a:lnTo>
                <a:cubicBezTo>
                  <a:pt x="20629" y="12000"/>
                  <a:pt x="21600" y="10920"/>
                  <a:pt x="21600" y="9600"/>
                </a:cubicBezTo>
                <a:lnTo>
                  <a:pt x="21600" y="2400"/>
                </a:lnTo>
                <a:cubicBezTo>
                  <a:pt x="21600" y="1080"/>
                  <a:pt x="20629" y="0"/>
                  <a:pt x="19440" y="0"/>
                </a:cubicBezTo>
                <a:close/>
                <a:moveTo>
                  <a:pt x="6265" y="13440"/>
                </a:moveTo>
                <a:lnTo>
                  <a:pt x="6265" y="6000"/>
                </a:lnTo>
                <a:lnTo>
                  <a:pt x="2160" y="6000"/>
                </a:lnTo>
                <a:cubicBezTo>
                  <a:pt x="973" y="6000"/>
                  <a:pt x="0" y="7080"/>
                  <a:pt x="0" y="8400"/>
                </a:cubicBezTo>
                <a:lnTo>
                  <a:pt x="0" y="15600"/>
                </a:lnTo>
                <a:cubicBezTo>
                  <a:pt x="0" y="16920"/>
                  <a:pt x="973" y="18000"/>
                  <a:pt x="2160" y="18000"/>
                </a:cubicBezTo>
                <a:lnTo>
                  <a:pt x="3241" y="18000"/>
                </a:lnTo>
                <a:lnTo>
                  <a:pt x="3241" y="21600"/>
                </a:lnTo>
                <a:lnTo>
                  <a:pt x="6480" y="18000"/>
                </a:lnTo>
                <a:lnTo>
                  <a:pt x="11880" y="18000"/>
                </a:lnTo>
                <a:cubicBezTo>
                  <a:pt x="13069" y="18000"/>
                  <a:pt x="14040" y="16920"/>
                  <a:pt x="14040" y="15600"/>
                </a:cubicBezTo>
                <a:lnTo>
                  <a:pt x="14040" y="13415"/>
                </a:lnTo>
                <a:cubicBezTo>
                  <a:pt x="13971" y="13432"/>
                  <a:pt x="13898" y="13440"/>
                  <a:pt x="13824" y="13440"/>
                </a:cubicBezTo>
                <a:cubicBezTo>
                  <a:pt x="13824" y="13440"/>
                  <a:pt x="6265" y="13440"/>
                  <a:pt x="6265" y="1344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inkin Sans 400 Regular"/>
              <a:ea typeface="Sinkin Sans 400 Regular"/>
              <a:cs typeface="Sinkin Sans 400 Regular"/>
              <a:sym typeface="Sinkin Sans 400 Regular"/>
            </a:endParaRPr>
          </a:p>
        </p:txBody>
      </p:sp>
      <p:sp>
        <p:nvSpPr>
          <p:cNvPr id="43" name="Shape 4479"/>
          <p:cNvSpPr/>
          <p:nvPr/>
        </p:nvSpPr>
        <p:spPr bwMode="auto">
          <a:xfrm>
            <a:off x="3718216" y="3479352"/>
            <a:ext cx="469446" cy="469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6" y="13527"/>
                </a:moveTo>
                <a:lnTo>
                  <a:pt x="21138" y="9731"/>
                </a:lnTo>
                <a:cubicBezTo>
                  <a:pt x="21392" y="9659"/>
                  <a:pt x="21600" y="9385"/>
                  <a:pt x="21600" y="9120"/>
                </a:cubicBezTo>
                <a:lnTo>
                  <a:pt x="21600" y="2520"/>
                </a:lnTo>
                <a:lnTo>
                  <a:pt x="4680" y="2520"/>
                </a:lnTo>
                <a:lnTo>
                  <a:pt x="4680" y="481"/>
                </a:lnTo>
                <a:cubicBezTo>
                  <a:pt x="4680" y="217"/>
                  <a:pt x="4465" y="0"/>
                  <a:pt x="4200" y="0"/>
                </a:cubicBezTo>
                <a:lnTo>
                  <a:pt x="480" y="0"/>
                </a:lnTo>
                <a:cubicBezTo>
                  <a:pt x="217" y="0"/>
                  <a:pt x="0" y="217"/>
                  <a:pt x="0" y="481"/>
                </a:cubicBezTo>
                <a:lnTo>
                  <a:pt x="0" y="2400"/>
                </a:lnTo>
                <a:lnTo>
                  <a:pt x="2332" y="2400"/>
                </a:lnTo>
                <a:lnTo>
                  <a:pt x="4693" y="13269"/>
                </a:lnTo>
                <a:lnTo>
                  <a:pt x="4920" y="14400"/>
                </a:lnTo>
                <a:lnTo>
                  <a:pt x="4920" y="16200"/>
                </a:lnTo>
                <a:cubicBezTo>
                  <a:pt x="4920" y="16463"/>
                  <a:pt x="5137" y="16680"/>
                  <a:pt x="5400" y="16680"/>
                </a:cubicBezTo>
                <a:lnTo>
                  <a:pt x="6001" y="16680"/>
                </a:lnTo>
                <a:lnTo>
                  <a:pt x="17999" y="16680"/>
                </a:lnTo>
                <a:lnTo>
                  <a:pt x="21119" y="16680"/>
                </a:lnTo>
                <a:cubicBezTo>
                  <a:pt x="21383" y="16680"/>
                  <a:pt x="21600" y="16463"/>
                  <a:pt x="21600" y="16200"/>
                </a:cubicBezTo>
                <a:lnTo>
                  <a:pt x="21600" y="14400"/>
                </a:lnTo>
                <a:lnTo>
                  <a:pt x="8103" y="14400"/>
                </a:lnTo>
                <a:cubicBezTo>
                  <a:pt x="6723" y="14400"/>
                  <a:pt x="6694" y="13860"/>
                  <a:pt x="7856" y="13527"/>
                </a:cubicBezTo>
                <a:close/>
                <a:moveTo>
                  <a:pt x="15599" y="19200"/>
                </a:moveTo>
                <a:cubicBezTo>
                  <a:pt x="15599" y="20525"/>
                  <a:pt x="16674" y="21600"/>
                  <a:pt x="17999" y="21600"/>
                </a:cubicBezTo>
                <a:cubicBezTo>
                  <a:pt x="19326" y="21600"/>
                  <a:pt x="20399" y="20525"/>
                  <a:pt x="20399" y="19200"/>
                </a:cubicBezTo>
                <a:cubicBezTo>
                  <a:pt x="20399" y="17874"/>
                  <a:pt x="19326" y="16800"/>
                  <a:pt x="17999" y="16800"/>
                </a:cubicBezTo>
                <a:cubicBezTo>
                  <a:pt x="16674" y="16800"/>
                  <a:pt x="15599" y="17874"/>
                  <a:pt x="15599" y="19200"/>
                </a:cubicBezTo>
                <a:close/>
                <a:moveTo>
                  <a:pt x="3599" y="19200"/>
                </a:moveTo>
                <a:cubicBezTo>
                  <a:pt x="3599" y="20525"/>
                  <a:pt x="4674" y="21600"/>
                  <a:pt x="6001" y="21600"/>
                </a:cubicBezTo>
                <a:cubicBezTo>
                  <a:pt x="7326" y="21600"/>
                  <a:pt x="8399" y="20525"/>
                  <a:pt x="8399" y="19200"/>
                </a:cubicBezTo>
                <a:cubicBezTo>
                  <a:pt x="8399" y="17874"/>
                  <a:pt x="7326" y="16800"/>
                  <a:pt x="6001" y="16800"/>
                </a:cubicBezTo>
                <a:cubicBezTo>
                  <a:pt x="4674" y="16800"/>
                  <a:pt x="3599" y="17874"/>
                  <a:pt x="3599" y="192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inkin Sans 400 Regular"/>
              <a:ea typeface="Sinkin Sans 400 Regular"/>
              <a:cs typeface="Sinkin Sans 400 Regular"/>
              <a:sym typeface="Sinkin Sans 400 Regular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770505" y="2131186"/>
            <a:ext cx="6997609" cy="557974"/>
            <a:chOff x="2770504" y="1967754"/>
            <a:chExt cx="6997609" cy="557974"/>
          </a:xfrm>
        </p:grpSpPr>
        <p:sp>
          <p:nvSpPr>
            <p:cNvPr id="45" name="TextBox 54"/>
            <p:cNvSpPr txBox="1"/>
            <p:nvPr/>
          </p:nvSpPr>
          <p:spPr>
            <a:xfrm>
              <a:off x="2770504" y="2248729"/>
              <a:ext cx="6997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文字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770505" y="1967754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这里输入相关标题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595313" y="4611374"/>
            <a:ext cx="4575607" cy="742640"/>
            <a:chOff x="2770504" y="1967754"/>
            <a:chExt cx="4575607" cy="742640"/>
          </a:xfrm>
        </p:grpSpPr>
        <p:sp>
          <p:nvSpPr>
            <p:cNvPr id="53" name="TextBox 54"/>
            <p:cNvSpPr txBox="1"/>
            <p:nvPr/>
          </p:nvSpPr>
          <p:spPr>
            <a:xfrm>
              <a:off x="2770504" y="2248729"/>
              <a:ext cx="4575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文字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2770505" y="1967754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这里输入相关标题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4828469" y="3337482"/>
            <a:ext cx="6997609" cy="557974"/>
            <a:chOff x="2770504" y="1967754"/>
            <a:chExt cx="6997609" cy="557974"/>
          </a:xfrm>
        </p:grpSpPr>
        <p:sp>
          <p:nvSpPr>
            <p:cNvPr id="80" name="TextBox 54"/>
            <p:cNvSpPr txBox="1"/>
            <p:nvPr/>
          </p:nvSpPr>
          <p:spPr>
            <a:xfrm>
              <a:off x="2770504" y="2248729"/>
              <a:ext cx="6997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文字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770505" y="1967754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这里输入相关标题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2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914900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3" y="459211"/>
            <a:ext cx="6241347" cy="44546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71" y="2321004"/>
            <a:ext cx="180690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z="13800" dirty="0">
              <a:solidFill>
                <a:srgbClr val="0070C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9857" y="5332452"/>
            <a:ext cx="3974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5068080" y="5459410"/>
            <a:ext cx="620951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638300"/>
            <a:ext cx="12192000" cy="35814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201" y="390717"/>
            <a:ext cx="6792687" cy="482898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981373" y="2967335"/>
            <a:ext cx="4005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772859" y="5188239"/>
            <a:ext cx="7989662" cy="874874"/>
            <a:chOff x="1216025" y="2955926"/>
            <a:chExt cx="1971675" cy="21590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5" name="Line 502"/>
            <p:cNvSpPr>
              <a:spLocks noChangeShapeType="1"/>
            </p:cNvSpPr>
            <p:nvPr/>
          </p:nvSpPr>
          <p:spPr bwMode="auto">
            <a:xfrm>
              <a:off x="3187700" y="3074988"/>
              <a:ext cx="0" cy="96838"/>
            </a:xfrm>
            <a:prstGeom prst="line">
              <a:avLst/>
            </a:prstGeom>
            <a:grpFill/>
            <a:ln w="7938" cap="flat">
              <a:solidFill>
                <a:srgbClr val="3E3A39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503"/>
            <p:cNvSpPr/>
            <p:nvPr/>
          </p:nvSpPr>
          <p:spPr bwMode="auto">
            <a:xfrm>
              <a:off x="1216025" y="2955926"/>
              <a:ext cx="1971675" cy="119063"/>
            </a:xfrm>
            <a:custGeom>
              <a:avLst/>
              <a:gdLst>
                <a:gd name="T0" fmla="*/ 0 w 1861"/>
                <a:gd name="T1" fmla="*/ 0 h 112"/>
                <a:gd name="T2" fmla="*/ 0 w 1861"/>
                <a:gd name="T3" fmla="*/ 60 h 112"/>
                <a:gd name="T4" fmla="*/ 29 w 1861"/>
                <a:gd name="T5" fmla="*/ 86 h 112"/>
                <a:gd name="T6" fmla="*/ 29 w 1861"/>
                <a:gd name="T7" fmla="*/ 86 h 112"/>
                <a:gd name="T8" fmla="*/ 1835 w 1861"/>
                <a:gd name="T9" fmla="*/ 86 h 112"/>
                <a:gd name="T10" fmla="*/ 1861 w 1861"/>
                <a:gd name="T1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1" h="112">
                  <a:moveTo>
                    <a:pt x="0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74"/>
                    <a:pt x="13" y="86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1835" y="86"/>
                    <a:pt x="1835" y="86"/>
                    <a:pt x="1835" y="86"/>
                  </a:cubicBezTo>
                  <a:cubicBezTo>
                    <a:pt x="1849" y="86"/>
                    <a:pt x="1861" y="97"/>
                    <a:pt x="1861" y="112"/>
                  </a:cubicBezTo>
                </a:path>
              </a:pathLst>
            </a:custGeom>
            <a:noFill/>
            <a:ln w="7938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592915" y="5931381"/>
            <a:ext cx="341310" cy="532922"/>
            <a:chOff x="3141663" y="3136901"/>
            <a:chExt cx="90488" cy="14128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2" name="Freeform 504"/>
            <p:cNvSpPr/>
            <p:nvPr/>
          </p:nvSpPr>
          <p:spPr bwMode="auto">
            <a:xfrm>
              <a:off x="3141663" y="3136901"/>
              <a:ext cx="90488" cy="141288"/>
            </a:xfrm>
            <a:custGeom>
              <a:avLst/>
              <a:gdLst>
                <a:gd name="T0" fmla="*/ 86 w 86"/>
                <a:gd name="T1" fmla="*/ 46 h 134"/>
                <a:gd name="T2" fmla="*/ 86 w 86"/>
                <a:gd name="T3" fmla="*/ 69 h 134"/>
                <a:gd name="T4" fmla="*/ 86 w 86"/>
                <a:gd name="T5" fmla="*/ 92 h 134"/>
                <a:gd name="T6" fmla="*/ 43 w 86"/>
                <a:gd name="T7" fmla="*/ 134 h 134"/>
                <a:gd name="T8" fmla="*/ 0 w 86"/>
                <a:gd name="T9" fmla="*/ 92 h 134"/>
                <a:gd name="T10" fmla="*/ 0 w 86"/>
                <a:gd name="T11" fmla="*/ 69 h 134"/>
                <a:gd name="T12" fmla="*/ 0 w 86"/>
                <a:gd name="T13" fmla="*/ 46 h 134"/>
                <a:gd name="T14" fmla="*/ 12 w 86"/>
                <a:gd name="T15" fmla="*/ 13 h 134"/>
                <a:gd name="T16" fmla="*/ 43 w 86"/>
                <a:gd name="T17" fmla="*/ 0 h 134"/>
                <a:gd name="T18" fmla="*/ 74 w 86"/>
                <a:gd name="T19" fmla="*/ 13 h 134"/>
                <a:gd name="T20" fmla="*/ 86 w 86"/>
                <a:gd name="T21" fmla="*/ 4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34">
                  <a:moveTo>
                    <a:pt x="86" y="46"/>
                  </a:moveTo>
                  <a:cubicBezTo>
                    <a:pt x="86" y="53"/>
                    <a:pt x="86" y="61"/>
                    <a:pt x="86" y="69"/>
                  </a:cubicBezTo>
                  <a:cubicBezTo>
                    <a:pt x="86" y="76"/>
                    <a:pt x="86" y="84"/>
                    <a:pt x="86" y="92"/>
                  </a:cubicBezTo>
                  <a:cubicBezTo>
                    <a:pt x="86" y="121"/>
                    <a:pt x="64" y="134"/>
                    <a:pt x="43" y="134"/>
                  </a:cubicBezTo>
                  <a:cubicBezTo>
                    <a:pt x="22" y="134"/>
                    <a:pt x="0" y="121"/>
                    <a:pt x="0" y="92"/>
                  </a:cubicBezTo>
                  <a:cubicBezTo>
                    <a:pt x="0" y="84"/>
                    <a:pt x="0" y="76"/>
                    <a:pt x="0" y="69"/>
                  </a:cubicBezTo>
                  <a:cubicBezTo>
                    <a:pt x="0" y="61"/>
                    <a:pt x="0" y="53"/>
                    <a:pt x="0" y="46"/>
                  </a:cubicBezTo>
                  <a:cubicBezTo>
                    <a:pt x="0" y="33"/>
                    <a:pt x="5" y="21"/>
                    <a:pt x="12" y="13"/>
                  </a:cubicBezTo>
                  <a:cubicBezTo>
                    <a:pt x="20" y="5"/>
                    <a:pt x="31" y="0"/>
                    <a:pt x="43" y="0"/>
                  </a:cubicBezTo>
                  <a:cubicBezTo>
                    <a:pt x="55" y="0"/>
                    <a:pt x="66" y="5"/>
                    <a:pt x="74" y="13"/>
                  </a:cubicBezTo>
                  <a:cubicBezTo>
                    <a:pt x="81" y="21"/>
                    <a:pt x="86" y="33"/>
                    <a:pt x="8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505"/>
            <p:cNvSpPr/>
            <p:nvPr/>
          </p:nvSpPr>
          <p:spPr bwMode="auto">
            <a:xfrm>
              <a:off x="3148013" y="3144838"/>
              <a:ext cx="77788" cy="127000"/>
            </a:xfrm>
            <a:custGeom>
              <a:avLst/>
              <a:gdLst>
                <a:gd name="T0" fmla="*/ 73 w 73"/>
                <a:gd name="T1" fmla="*/ 38 h 121"/>
                <a:gd name="T2" fmla="*/ 73 w 73"/>
                <a:gd name="T3" fmla="*/ 61 h 121"/>
                <a:gd name="T4" fmla="*/ 73 w 73"/>
                <a:gd name="T5" fmla="*/ 84 h 121"/>
                <a:gd name="T6" fmla="*/ 37 w 73"/>
                <a:gd name="T7" fmla="*/ 121 h 121"/>
                <a:gd name="T8" fmla="*/ 0 w 73"/>
                <a:gd name="T9" fmla="*/ 84 h 121"/>
                <a:gd name="T10" fmla="*/ 0 w 73"/>
                <a:gd name="T11" fmla="*/ 61 h 121"/>
                <a:gd name="T12" fmla="*/ 0 w 73"/>
                <a:gd name="T13" fmla="*/ 38 h 121"/>
                <a:gd name="T14" fmla="*/ 10 w 73"/>
                <a:gd name="T15" fmla="*/ 11 h 121"/>
                <a:gd name="T16" fmla="*/ 32 w 73"/>
                <a:gd name="T17" fmla="*/ 0 h 121"/>
                <a:gd name="T18" fmla="*/ 35 w 73"/>
                <a:gd name="T19" fmla="*/ 3 h 121"/>
                <a:gd name="T20" fmla="*/ 35 w 73"/>
                <a:gd name="T21" fmla="*/ 23 h 121"/>
                <a:gd name="T22" fmla="*/ 31 w 73"/>
                <a:gd name="T23" fmla="*/ 31 h 121"/>
                <a:gd name="T24" fmla="*/ 28 w 73"/>
                <a:gd name="T25" fmla="*/ 37 h 121"/>
                <a:gd name="T26" fmla="*/ 28 w 73"/>
                <a:gd name="T27" fmla="*/ 51 h 121"/>
                <a:gd name="T28" fmla="*/ 45 w 73"/>
                <a:gd name="T29" fmla="*/ 51 h 121"/>
                <a:gd name="T30" fmla="*/ 45 w 73"/>
                <a:gd name="T31" fmla="*/ 37 h 121"/>
                <a:gd name="T32" fmla="*/ 42 w 73"/>
                <a:gd name="T33" fmla="*/ 30 h 121"/>
                <a:gd name="T34" fmla="*/ 39 w 73"/>
                <a:gd name="T35" fmla="*/ 24 h 121"/>
                <a:gd name="T36" fmla="*/ 39 w 73"/>
                <a:gd name="T37" fmla="*/ 4 h 121"/>
                <a:gd name="T38" fmla="*/ 42 w 73"/>
                <a:gd name="T39" fmla="*/ 0 h 121"/>
                <a:gd name="T40" fmla="*/ 64 w 73"/>
                <a:gd name="T41" fmla="*/ 11 h 121"/>
                <a:gd name="T42" fmla="*/ 73 w 73"/>
                <a:gd name="T43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121">
                  <a:moveTo>
                    <a:pt x="73" y="38"/>
                  </a:moveTo>
                  <a:cubicBezTo>
                    <a:pt x="73" y="46"/>
                    <a:pt x="73" y="54"/>
                    <a:pt x="73" y="61"/>
                  </a:cubicBezTo>
                  <a:cubicBezTo>
                    <a:pt x="73" y="69"/>
                    <a:pt x="73" y="77"/>
                    <a:pt x="73" y="84"/>
                  </a:cubicBezTo>
                  <a:cubicBezTo>
                    <a:pt x="73" y="109"/>
                    <a:pt x="55" y="121"/>
                    <a:pt x="37" y="121"/>
                  </a:cubicBezTo>
                  <a:cubicBezTo>
                    <a:pt x="19" y="121"/>
                    <a:pt x="0" y="109"/>
                    <a:pt x="0" y="84"/>
                  </a:cubicBezTo>
                  <a:cubicBezTo>
                    <a:pt x="0" y="77"/>
                    <a:pt x="0" y="69"/>
                    <a:pt x="0" y="61"/>
                  </a:cubicBezTo>
                  <a:cubicBezTo>
                    <a:pt x="0" y="54"/>
                    <a:pt x="0" y="46"/>
                    <a:pt x="0" y="38"/>
                  </a:cubicBezTo>
                  <a:cubicBezTo>
                    <a:pt x="0" y="27"/>
                    <a:pt x="4" y="18"/>
                    <a:pt x="10" y="11"/>
                  </a:cubicBezTo>
                  <a:cubicBezTo>
                    <a:pt x="16" y="5"/>
                    <a:pt x="23" y="1"/>
                    <a:pt x="32" y="0"/>
                  </a:cubicBezTo>
                  <a:cubicBezTo>
                    <a:pt x="35" y="0"/>
                    <a:pt x="35" y="0"/>
                    <a:pt x="35" y="3"/>
                  </a:cubicBezTo>
                  <a:cubicBezTo>
                    <a:pt x="35" y="10"/>
                    <a:pt x="35" y="17"/>
                    <a:pt x="35" y="23"/>
                  </a:cubicBezTo>
                  <a:cubicBezTo>
                    <a:pt x="35" y="27"/>
                    <a:pt x="35" y="28"/>
                    <a:pt x="31" y="31"/>
                  </a:cubicBezTo>
                  <a:cubicBezTo>
                    <a:pt x="29" y="32"/>
                    <a:pt x="28" y="35"/>
                    <a:pt x="28" y="37"/>
                  </a:cubicBezTo>
                  <a:cubicBezTo>
                    <a:pt x="28" y="42"/>
                    <a:pt x="28" y="46"/>
                    <a:pt x="28" y="51"/>
                  </a:cubicBezTo>
                  <a:cubicBezTo>
                    <a:pt x="28" y="63"/>
                    <a:pt x="45" y="63"/>
                    <a:pt x="45" y="51"/>
                  </a:cubicBezTo>
                  <a:cubicBezTo>
                    <a:pt x="45" y="46"/>
                    <a:pt x="45" y="42"/>
                    <a:pt x="45" y="37"/>
                  </a:cubicBezTo>
                  <a:cubicBezTo>
                    <a:pt x="45" y="34"/>
                    <a:pt x="44" y="32"/>
                    <a:pt x="42" y="30"/>
                  </a:cubicBezTo>
                  <a:cubicBezTo>
                    <a:pt x="39" y="28"/>
                    <a:pt x="39" y="27"/>
                    <a:pt x="39" y="24"/>
                  </a:cubicBezTo>
                  <a:cubicBezTo>
                    <a:pt x="39" y="17"/>
                    <a:pt x="39" y="10"/>
                    <a:pt x="39" y="4"/>
                  </a:cubicBezTo>
                  <a:cubicBezTo>
                    <a:pt x="39" y="0"/>
                    <a:pt x="39" y="0"/>
                    <a:pt x="42" y="0"/>
                  </a:cubicBezTo>
                  <a:cubicBezTo>
                    <a:pt x="50" y="1"/>
                    <a:pt x="58" y="5"/>
                    <a:pt x="64" y="11"/>
                  </a:cubicBezTo>
                  <a:cubicBezTo>
                    <a:pt x="70" y="18"/>
                    <a:pt x="73" y="27"/>
                    <a:pt x="7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506"/>
            <p:cNvSpPr/>
            <p:nvPr/>
          </p:nvSpPr>
          <p:spPr bwMode="auto">
            <a:xfrm>
              <a:off x="3181350" y="3176588"/>
              <a:ext cx="11113" cy="28575"/>
            </a:xfrm>
            <a:custGeom>
              <a:avLst/>
              <a:gdLst>
                <a:gd name="T0" fmla="*/ 10 w 10"/>
                <a:gd name="T1" fmla="*/ 7 h 28"/>
                <a:gd name="T2" fmla="*/ 10 w 10"/>
                <a:gd name="T3" fmla="*/ 21 h 28"/>
                <a:gd name="T4" fmla="*/ 0 w 10"/>
                <a:gd name="T5" fmla="*/ 21 h 28"/>
                <a:gd name="T6" fmla="*/ 0 w 10"/>
                <a:gd name="T7" fmla="*/ 7 h 28"/>
                <a:gd name="T8" fmla="*/ 10 w 10"/>
                <a:gd name="T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10" y="7"/>
                  </a:moveTo>
                  <a:cubicBezTo>
                    <a:pt x="10" y="12"/>
                    <a:pt x="10" y="16"/>
                    <a:pt x="10" y="21"/>
                  </a:cubicBezTo>
                  <a:cubicBezTo>
                    <a:pt x="10" y="28"/>
                    <a:pt x="0" y="28"/>
                    <a:pt x="0" y="21"/>
                  </a:cubicBezTo>
                  <a:cubicBezTo>
                    <a:pt x="0" y="16"/>
                    <a:pt x="0" y="12"/>
                    <a:pt x="0" y="7"/>
                  </a:cubicBezTo>
                  <a:cubicBezTo>
                    <a:pt x="0" y="0"/>
                    <a:pt x="10" y="0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4" name="组合 513"/>
          <p:cNvGrpSpPr/>
          <p:nvPr/>
        </p:nvGrpSpPr>
        <p:grpSpPr>
          <a:xfrm>
            <a:off x="991183" y="1542095"/>
            <a:ext cx="3563350" cy="4324813"/>
            <a:chOff x="1269907" y="1757834"/>
            <a:chExt cx="2886154" cy="3502905"/>
          </a:xfrm>
        </p:grpSpPr>
        <p:grpSp>
          <p:nvGrpSpPr>
            <p:cNvPr id="8" name="组合 7"/>
            <p:cNvGrpSpPr/>
            <p:nvPr/>
          </p:nvGrpSpPr>
          <p:grpSpPr>
            <a:xfrm>
              <a:off x="1946534" y="2632063"/>
              <a:ext cx="1640677" cy="2628676"/>
              <a:chOff x="996950" y="2262188"/>
              <a:chExt cx="434975" cy="696913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454" name="Freeform 8"/>
              <p:cNvSpPr>
                <a:spLocks noEditPoints="1"/>
              </p:cNvSpPr>
              <p:nvPr/>
            </p:nvSpPr>
            <p:spPr bwMode="auto">
              <a:xfrm>
                <a:off x="1219200" y="2300288"/>
                <a:ext cx="93663" cy="96838"/>
              </a:xfrm>
              <a:custGeom>
                <a:avLst/>
                <a:gdLst>
                  <a:gd name="T0" fmla="*/ 81 w 87"/>
                  <a:gd name="T1" fmla="*/ 23 h 91"/>
                  <a:gd name="T2" fmla="*/ 79 w 87"/>
                  <a:gd name="T3" fmla="*/ 19 h 91"/>
                  <a:gd name="T4" fmla="*/ 70 w 87"/>
                  <a:gd name="T5" fmla="*/ 17 h 91"/>
                  <a:gd name="T6" fmla="*/ 67 w 87"/>
                  <a:gd name="T7" fmla="*/ 14 h 91"/>
                  <a:gd name="T8" fmla="*/ 65 w 87"/>
                  <a:gd name="T9" fmla="*/ 6 h 91"/>
                  <a:gd name="T10" fmla="*/ 61 w 87"/>
                  <a:gd name="T11" fmla="*/ 4 h 91"/>
                  <a:gd name="T12" fmla="*/ 53 w 87"/>
                  <a:gd name="T13" fmla="*/ 7 h 91"/>
                  <a:gd name="T14" fmla="*/ 49 w 87"/>
                  <a:gd name="T15" fmla="*/ 6 h 91"/>
                  <a:gd name="T16" fmla="*/ 42 w 87"/>
                  <a:gd name="T17" fmla="*/ 0 h 91"/>
                  <a:gd name="T18" fmla="*/ 38 w 87"/>
                  <a:gd name="T19" fmla="*/ 0 h 91"/>
                  <a:gd name="T20" fmla="*/ 33 w 87"/>
                  <a:gd name="T21" fmla="*/ 7 h 91"/>
                  <a:gd name="T22" fmla="*/ 29 w 87"/>
                  <a:gd name="T23" fmla="*/ 9 h 91"/>
                  <a:gd name="T24" fmla="*/ 23 w 87"/>
                  <a:gd name="T25" fmla="*/ 5 h 91"/>
                  <a:gd name="T26" fmla="*/ 21 w 87"/>
                  <a:gd name="T27" fmla="*/ 14 h 91"/>
                  <a:gd name="T28" fmla="*/ 17 w 87"/>
                  <a:gd name="T29" fmla="*/ 17 h 91"/>
                  <a:gd name="T30" fmla="*/ 9 w 87"/>
                  <a:gd name="T31" fmla="*/ 18 h 91"/>
                  <a:gd name="T32" fmla="*/ 6 w 87"/>
                  <a:gd name="T33" fmla="*/ 22 h 91"/>
                  <a:gd name="T34" fmla="*/ 8 w 87"/>
                  <a:gd name="T35" fmla="*/ 31 h 91"/>
                  <a:gd name="T36" fmla="*/ 7 w 87"/>
                  <a:gd name="T37" fmla="*/ 35 h 91"/>
                  <a:gd name="T38" fmla="*/ 0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7 w 87"/>
                  <a:gd name="T45" fmla="*/ 56 h 91"/>
                  <a:gd name="T46" fmla="*/ 4 w 87"/>
                  <a:gd name="T47" fmla="*/ 64 h 91"/>
                  <a:gd name="T48" fmla="*/ 6 w 87"/>
                  <a:gd name="T49" fmla="*/ 69 h 91"/>
                  <a:gd name="T50" fmla="*/ 14 w 87"/>
                  <a:gd name="T51" fmla="*/ 71 h 91"/>
                  <a:gd name="T52" fmla="*/ 17 w 87"/>
                  <a:gd name="T53" fmla="*/ 74 h 91"/>
                  <a:gd name="T54" fmla="*/ 19 w 87"/>
                  <a:gd name="T55" fmla="*/ 83 h 91"/>
                  <a:gd name="T56" fmla="*/ 23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5 w 87"/>
                  <a:gd name="T65" fmla="*/ 91 h 91"/>
                  <a:gd name="T66" fmla="*/ 51 w 87"/>
                  <a:gd name="T67" fmla="*/ 85 h 91"/>
                  <a:gd name="T68" fmla="*/ 56 w 87"/>
                  <a:gd name="T69" fmla="*/ 83 h 91"/>
                  <a:gd name="T70" fmla="*/ 62 w 87"/>
                  <a:gd name="T71" fmla="*/ 86 h 91"/>
                  <a:gd name="T72" fmla="*/ 64 w 87"/>
                  <a:gd name="T73" fmla="*/ 79 h 91"/>
                  <a:gd name="T74" fmla="*/ 68 w 87"/>
                  <a:gd name="T75" fmla="*/ 77 h 91"/>
                  <a:gd name="T76" fmla="*/ 76 w 87"/>
                  <a:gd name="T77" fmla="*/ 76 h 91"/>
                  <a:gd name="T78" fmla="*/ 79 w 87"/>
                  <a:gd name="T79" fmla="*/ 72 h 91"/>
                  <a:gd name="T80" fmla="*/ 78 w 87"/>
                  <a:gd name="T81" fmla="*/ 63 h 91"/>
                  <a:gd name="T82" fmla="*/ 79 w 87"/>
                  <a:gd name="T83" fmla="*/ 59 h 91"/>
                  <a:gd name="T84" fmla="*/ 86 w 87"/>
                  <a:gd name="T85" fmla="*/ 54 h 91"/>
                  <a:gd name="T86" fmla="*/ 87 w 87"/>
                  <a:gd name="T87" fmla="*/ 50 h 91"/>
                  <a:gd name="T88" fmla="*/ 82 w 87"/>
                  <a:gd name="T89" fmla="*/ 43 h 91"/>
                  <a:gd name="T90" fmla="*/ 81 w 87"/>
                  <a:gd name="T91" fmla="*/ 38 h 91"/>
                  <a:gd name="T92" fmla="*/ 85 w 87"/>
                  <a:gd name="T93" fmla="*/ 30 h 91"/>
                  <a:gd name="T94" fmla="*/ 74 w 87"/>
                  <a:gd name="T95" fmla="*/ 28 h 91"/>
                  <a:gd name="T96" fmla="*/ 57 w 87"/>
                  <a:gd name="T97" fmla="*/ 12 h 91"/>
                  <a:gd name="T98" fmla="*/ 35 w 87"/>
                  <a:gd name="T99" fmla="*/ 50 h 91"/>
                  <a:gd name="T100" fmla="*/ 48 w 87"/>
                  <a:gd name="T101" fmla="*/ 55 h 91"/>
                  <a:gd name="T102" fmla="*/ 38 w 87"/>
                  <a:gd name="T103" fmla="*/ 28 h 91"/>
                  <a:gd name="T104" fmla="*/ 27 w 87"/>
                  <a:gd name="T105" fmla="*/ 13 h 91"/>
                  <a:gd name="T106" fmla="*/ 11 w 87"/>
                  <a:gd name="T107" fmla="*/ 31 h 91"/>
                  <a:gd name="T108" fmla="*/ 27 w 87"/>
                  <a:gd name="T109" fmla="*/ 41 h 91"/>
                  <a:gd name="T110" fmla="*/ 10 w 87"/>
                  <a:gd name="T111" fmla="*/ 35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3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3" y="26"/>
                      <a:pt x="83" y="26"/>
                      <a:pt x="83" y="26"/>
                    </a:cubicBezTo>
                    <a:cubicBezTo>
                      <a:pt x="82" y="25"/>
                      <a:pt x="82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5" y="23"/>
                      <a:pt x="75" y="23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8" y="18"/>
                      <a:pt x="77" y="17"/>
                      <a:pt x="77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8"/>
                      <a:pt x="71" y="18"/>
                      <a:pt x="70" y="17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3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6" y="13"/>
                      <a:pt x="65" y="13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7" y="7"/>
                      <a:pt x="66" y="6"/>
                      <a:pt x="65" y="6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10"/>
                      <a:pt x="60" y="9"/>
                      <a:pt x="59" y="9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3"/>
                      <a:pt x="59" y="3"/>
                      <a:pt x="58" y="2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7"/>
                      <a:pt x="54" y="7"/>
                      <a:pt x="5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1" y="1"/>
                      <a:pt x="50" y="1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3" y="0"/>
                      <a:pt x="42" y="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6"/>
                      <a:pt x="40" y="6"/>
                      <a:pt x="39" y="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3" y="7"/>
                      <a:pt x="33" y="7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7" y="10"/>
                    </a:cubicBezTo>
                    <a:cubicBezTo>
                      <a:pt x="27" y="10"/>
                      <a:pt x="27" y="10"/>
                      <a:pt x="26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7"/>
                      <a:pt x="20" y="7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1"/>
                      <a:pt x="15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6" y="18"/>
                      <a:pt x="16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7"/>
                      <a:pt x="9" y="18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4"/>
                      <a:pt x="11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3"/>
                      <a:pt x="5" y="24"/>
                      <a:pt x="5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30"/>
                      <a:pt x="8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2" y="32"/>
                      <a:pt x="2" y="33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6" y="37"/>
                      <a:pt x="6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8"/>
                      <a:pt x="1" y="39"/>
                      <a:pt x="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0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5"/>
                      <a:pt x="1" y="56"/>
                      <a:pt x="2" y="57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7"/>
                      <a:pt x="7" y="58"/>
                      <a:pt x="8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2"/>
                      <a:pt x="4" y="63"/>
                      <a:pt x="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4"/>
                      <a:pt x="10" y="64"/>
                      <a:pt x="11" y="65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7" y="70"/>
                      <a:pt x="7" y="71"/>
                      <a:pt x="8" y="72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70"/>
                      <a:pt x="14" y="70"/>
                      <a:pt x="14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6"/>
                      <a:pt x="12" y="77"/>
                      <a:pt x="13" y="78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75"/>
                      <a:pt x="19" y="75"/>
                      <a:pt x="19" y="76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7" y="82"/>
                      <a:pt x="18" y="82"/>
                      <a:pt x="19" y="83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3" y="79"/>
                      <a:pt x="24" y="80"/>
                      <a:pt x="25" y="80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4" y="86"/>
                      <a:pt x="25" y="86"/>
                      <a:pt x="26" y="87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90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5"/>
                      <a:pt x="37" y="85"/>
                      <a:pt x="38" y="85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39" y="91"/>
                      <a:pt x="40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3" y="85"/>
                      <a:pt x="44" y="85"/>
                      <a:pt x="45" y="85"/>
                    </a:cubicBezTo>
                    <a:cubicBezTo>
                      <a:pt x="45" y="91"/>
                      <a:pt x="45" y="91"/>
                      <a:pt x="45" y="91"/>
                    </a:cubicBezTo>
                    <a:cubicBezTo>
                      <a:pt x="47" y="91"/>
                      <a:pt x="48" y="91"/>
                      <a:pt x="49" y="91"/>
                    </a:cubicBezTo>
                    <a:cubicBezTo>
                      <a:pt x="49" y="85"/>
                      <a:pt x="49" y="85"/>
                      <a:pt x="49" y="85"/>
                    </a:cubicBezTo>
                    <a:cubicBezTo>
                      <a:pt x="50" y="85"/>
                      <a:pt x="51" y="85"/>
                      <a:pt x="51" y="85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90"/>
                      <a:pt x="55" y="89"/>
                      <a:pt x="56" y="89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6" y="83"/>
                      <a:pt x="57" y="83"/>
                      <a:pt x="58" y="82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1" y="87"/>
                      <a:pt x="62" y="87"/>
                      <a:pt x="62" y="86"/>
                    </a:cubicBezTo>
                    <a:cubicBezTo>
                      <a:pt x="63" y="86"/>
                      <a:pt x="63" y="86"/>
                      <a:pt x="64" y="86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3" y="80"/>
                      <a:pt x="63" y="80"/>
                      <a:pt x="64" y="79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8" y="83"/>
                      <a:pt x="69" y="82"/>
                      <a:pt x="70" y="81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68" y="76"/>
                      <a:pt x="69" y="75"/>
                      <a:pt x="69" y="75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4" y="78"/>
                      <a:pt x="75" y="77"/>
                      <a:pt x="76" y="76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3" y="71"/>
                      <a:pt x="74" y="70"/>
                      <a:pt x="74" y="70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1"/>
                      <a:pt x="80" y="70"/>
                      <a:pt x="81" y="69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7" y="65"/>
                      <a:pt x="77" y="64"/>
                      <a:pt x="78" y="63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4"/>
                      <a:pt x="84" y="63"/>
                      <a:pt x="84" y="62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80" y="58"/>
                      <a:pt x="80" y="58"/>
                      <a:pt x="80" y="57"/>
                    </a:cubicBezTo>
                    <a:cubicBezTo>
                      <a:pt x="86" y="58"/>
                      <a:pt x="86" y="58"/>
                      <a:pt x="86" y="58"/>
                    </a:cubicBezTo>
                    <a:cubicBezTo>
                      <a:pt x="86" y="56"/>
                      <a:pt x="86" y="55"/>
                      <a:pt x="86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1" y="52"/>
                      <a:pt x="81" y="51"/>
                      <a:pt x="82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4"/>
                      <a:pt x="82" y="43"/>
                      <a:pt x="82" y="43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0"/>
                      <a:pt x="87" y="39"/>
                      <a:pt x="87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1" y="36"/>
                      <a:pt x="81" y="36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5" y="32"/>
                      <a:pt x="85" y="31"/>
                      <a:pt x="85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9" y="30"/>
                      <a:pt x="78" y="29"/>
                    </a:cubicBezTo>
                    <a:close/>
                    <a:moveTo>
                      <a:pt x="74" y="28"/>
                    </a:moveTo>
                    <a:cubicBezTo>
                      <a:pt x="59" y="36"/>
                      <a:pt x="59" y="36"/>
                      <a:pt x="59" y="36"/>
                    </a:cubicBezTo>
                    <a:cubicBezTo>
                      <a:pt x="57" y="33"/>
                      <a:pt x="54" y="30"/>
                      <a:pt x="51" y="29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4" y="15"/>
                      <a:pt x="70" y="20"/>
                      <a:pt x="74" y="28"/>
                    </a:cubicBezTo>
                    <a:close/>
                    <a:moveTo>
                      <a:pt x="48" y="55"/>
                    </a:moveTo>
                    <a:cubicBezTo>
                      <a:pt x="43" y="57"/>
                      <a:pt x="37" y="55"/>
                      <a:pt x="35" y="50"/>
                    </a:cubicBezTo>
                    <a:cubicBezTo>
                      <a:pt x="33" y="45"/>
                      <a:pt x="35" y="39"/>
                      <a:pt x="39" y="36"/>
                    </a:cubicBezTo>
                    <a:cubicBezTo>
                      <a:pt x="44" y="34"/>
                      <a:pt x="50" y="36"/>
                      <a:pt x="52" y="41"/>
                    </a:cubicBezTo>
                    <a:cubicBezTo>
                      <a:pt x="55" y="46"/>
                      <a:pt x="53" y="52"/>
                      <a:pt x="48" y="55"/>
                    </a:cubicBezTo>
                    <a:close/>
                    <a:moveTo>
                      <a:pt x="54" y="10"/>
                    </a:moveTo>
                    <a:cubicBezTo>
                      <a:pt x="48" y="28"/>
                      <a:pt x="48" y="28"/>
                      <a:pt x="48" y="28"/>
                    </a:cubicBezTo>
                    <a:cubicBezTo>
                      <a:pt x="45" y="27"/>
                      <a:pt x="41" y="27"/>
                      <a:pt x="38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8" y="8"/>
                      <a:pt x="46" y="8"/>
                      <a:pt x="54" y="10"/>
                    </a:cubicBezTo>
                    <a:close/>
                    <a:moveTo>
                      <a:pt x="27" y="13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32"/>
                      <a:pt x="29" y="34"/>
                      <a:pt x="28" y="37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4" y="24"/>
                      <a:pt x="20" y="17"/>
                      <a:pt x="27" y="13"/>
                    </a:cubicBezTo>
                    <a:close/>
                    <a:moveTo>
                      <a:pt x="10" y="35"/>
                    </a:move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4"/>
                      <a:pt x="26" y="48"/>
                      <a:pt x="27" y="51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8" y="51"/>
                      <a:pt x="8" y="42"/>
                      <a:pt x="10" y="35"/>
                    </a:cubicBezTo>
                    <a:close/>
                    <a:moveTo>
                      <a:pt x="13" y="62"/>
                    </a:moveTo>
                    <a:cubicBezTo>
                      <a:pt x="28" y="55"/>
                      <a:pt x="28" y="55"/>
                      <a:pt x="28" y="55"/>
                    </a:cubicBezTo>
                    <a:cubicBezTo>
                      <a:pt x="30" y="58"/>
                      <a:pt x="33" y="61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3" y="76"/>
                      <a:pt x="17" y="70"/>
                      <a:pt x="13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2" y="64"/>
                      <a:pt x="46" y="64"/>
                      <a:pt x="50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1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3" y="61"/>
                      <a:pt x="53" y="61"/>
                      <a:pt x="53" y="61"/>
                    </a:cubicBezTo>
                    <a:cubicBezTo>
                      <a:pt x="56" y="59"/>
                      <a:pt x="58" y="56"/>
                      <a:pt x="60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8" y="74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6"/>
                      <a:pt x="62" y="42"/>
                      <a:pt x="60" y="39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9" y="39"/>
                      <a:pt x="79" y="48"/>
                      <a:pt x="7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5" name="Freeform 9"/>
              <p:cNvSpPr>
                <a:spLocks noEditPoints="1"/>
              </p:cNvSpPr>
              <p:nvPr/>
            </p:nvSpPr>
            <p:spPr bwMode="auto">
              <a:xfrm>
                <a:off x="1123950" y="2479676"/>
                <a:ext cx="92075" cy="96838"/>
              </a:xfrm>
              <a:custGeom>
                <a:avLst/>
                <a:gdLst>
                  <a:gd name="T0" fmla="*/ 81 w 87"/>
                  <a:gd name="T1" fmla="*/ 23 h 91"/>
                  <a:gd name="T2" fmla="*/ 79 w 87"/>
                  <a:gd name="T3" fmla="*/ 19 h 91"/>
                  <a:gd name="T4" fmla="*/ 71 w 87"/>
                  <a:gd name="T5" fmla="*/ 17 h 91"/>
                  <a:gd name="T6" fmla="*/ 67 w 87"/>
                  <a:gd name="T7" fmla="*/ 14 h 91"/>
                  <a:gd name="T8" fmla="*/ 65 w 87"/>
                  <a:gd name="T9" fmla="*/ 6 h 91"/>
                  <a:gd name="T10" fmla="*/ 61 w 87"/>
                  <a:gd name="T11" fmla="*/ 4 h 91"/>
                  <a:gd name="T12" fmla="*/ 53 w 87"/>
                  <a:gd name="T13" fmla="*/ 7 h 91"/>
                  <a:gd name="T14" fmla="*/ 49 w 87"/>
                  <a:gd name="T15" fmla="*/ 6 h 91"/>
                  <a:gd name="T16" fmla="*/ 42 w 87"/>
                  <a:gd name="T17" fmla="*/ 0 h 91"/>
                  <a:gd name="T18" fmla="*/ 38 w 87"/>
                  <a:gd name="T19" fmla="*/ 0 h 91"/>
                  <a:gd name="T20" fmla="*/ 33 w 87"/>
                  <a:gd name="T21" fmla="*/ 7 h 91"/>
                  <a:gd name="T22" fmla="*/ 29 w 87"/>
                  <a:gd name="T23" fmla="*/ 9 h 91"/>
                  <a:gd name="T24" fmla="*/ 23 w 87"/>
                  <a:gd name="T25" fmla="*/ 5 h 91"/>
                  <a:gd name="T26" fmla="*/ 21 w 87"/>
                  <a:gd name="T27" fmla="*/ 14 h 91"/>
                  <a:gd name="T28" fmla="*/ 17 w 87"/>
                  <a:gd name="T29" fmla="*/ 17 h 91"/>
                  <a:gd name="T30" fmla="*/ 9 w 87"/>
                  <a:gd name="T31" fmla="*/ 18 h 91"/>
                  <a:gd name="T32" fmla="*/ 7 w 87"/>
                  <a:gd name="T33" fmla="*/ 22 h 91"/>
                  <a:gd name="T34" fmla="*/ 9 w 87"/>
                  <a:gd name="T35" fmla="*/ 31 h 91"/>
                  <a:gd name="T36" fmla="*/ 7 w 87"/>
                  <a:gd name="T37" fmla="*/ 35 h 91"/>
                  <a:gd name="T38" fmla="*/ 1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7 w 87"/>
                  <a:gd name="T45" fmla="*/ 56 h 91"/>
                  <a:gd name="T46" fmla="*/ 4 w 87"/>
                  <a:gd name="T47" fmla="*/ 64 h 91"/>
                  <a:gd name="T48" fmla="*/ 6 w 87"/>
                  <a:gd name="T49" fmla="*/ 68 h 91"/>
                  <a:gd name="T50" fmla="*/ 15 w 87"/>
                  <a:gd name="T51" fmla="*/ 71 h 91"/>
                  <a:gd name="T52" fmla="*/ 18 w 87"/>
                  <a:gd name="T53" fmla="*/ 74 h 91"/>
                  <a:gd name="T54" fmla="*/ 19 w 87"/>
                  <a:gd name="T55" fmla="*/ 83 h 91"/>
                  <a:gd name="T56" fmla="*/ 23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6 w 87"/>
                  <a:gd name="T65" fmla="*/ 91 h 91"/>
                  <a:gd name="T66" fmla="*/ 52 w 87"/>
                  <a:gd name="T67" fmla="*/ 84 h 91"/>
                  <a:gd name="T68" fmla="*/ 56 w 87"/>
                  <a:gd name="T69" fmla="*/ 83 h 91"/>
                  <a:gd name="T70" fmla="*/ 63 w 87"/>
                  <a:gd name="T71" fmla="*/ 86 h 91"/>
                  <a:gd name="T72" fmla="*/ 64 w 87"/>
                  <a:gd name="T73" fmla="*/ 79 h 91"/>
                  <a:gd name="T74" fmla="*/ 68 w 87"/>
                  <a:gd name="T75" fmla="*/ 76 h 91"/>
                  <a:gd name="T76" fmla="*/ 76 w 87"/>
                  <a:gd name="T77" fmla="*/ 76 h 91"/>
                  <a:gd name="T78" fmla="*/ 79 w 87"/>
                  <a:gd name="T79" fmla="*/ 72 h 91"/>
                  <a:gd name="T80" fmla="*/ 78 w 87"/>
                  <a:gd name="T81" fmla="*/ 63 h 91"/>
                  <a:gd name="T82" fmla="*/ 80 w 87"/>
                  <a:gd name="T83" fmla="*/ 59 h 91"/>
                  <a:gd name="T84" fmla="*/ 87 w 87"/>
                  <a:gd name="T85" fmla="*/ 54 h 91"/>
                  <a:gd name="T86" fmla="*/ 87 w 87"/>
                  <a:gd name="T87" fmla="*/ 49 h 91"/>
                  <a:gd name="T88" fmla="*/ 82 w 87"/>
                  <a:gd name="T89" fmla="*/ 43 h 91"/>
                  <a:gd name="T90" fmla="*/ 81 w 87"/>
                  <a:gd name="T91" fmla="*/ 38 h 91"/>
                  <a:gd name="T92" fmla="*/ 85 w 87"/>
                  <a:gd name="T93" fmla="*/ 30 h 91"/>
                  <a:gd name="T94" fmla="*/ 75 w 87"/>
                  <a:gd name="T95" fmla="*/ 28 h 91"/>
                  <a:gd name="T96" fmla="*/ 57 w 87"/>
                  <a:gd name="T97" fmla="*/ 12 h 91"/>
                  <a:gd name="T98" fmla="*/ 35 w 87"/>
                  <a:gd name="T99" fmla="*/ 50 h 91"/>
                  <a:gd name="T100" fmla="*/ 48 w 87"/>
                  <a:gd name="T101" fmla="*/ 55 h 91"/>
                  <a:gd name="T102" fmla="*/ 38 w 87"/>
                  <a:gd name="T103" fmla="*/ 28 h 91"/>
                  <a:gd name="T104" fmla="*/ 27 w 87"/>
                  <a:gd name="T105" fmla="*/ 13 h 91"/>
                  <a:gd name="T106" fmla="*/ 12 w 87"/>
                  <a:gd name="T107" fmla="*/ 31 h 91"/>
                  <a:gd name="T108" fmla="*/ 27 w 87"/>
                  <a:gd name="T109" fmla="*/ 41 h 91"/>
                  <a:gd name="T110" fmla="*/ 11 w 87"/>
                  <a:gd name="T111" fmla="*/ 34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3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3" y="26"/>
                      <a:pt x="83" y="26"/>
                      <a:pt x="83" y="26"/>
                    </a:cubicBezTo>
                    <a:cubicBezTo>
                      <a:pt x="83" y="25"/>
                      <a:pt x="82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6" y="23"/>
                      <a:pt x="75" y="23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8" y="18"/>
                      <a:pt x="78" y="17"/>
                      <a:pt x="77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8"/>
                      <a:pt x="71" y="18"/>
                      <a:pt x="71" y="17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3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6" y="13"/>
                      <a:pt x="65" y="13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7" y="7"/>
                      <a:pt x="66" y="6"/>
                      <a:pt x="65" y="6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10"/>
                      <a:pt x="60" y="9"/>
                      <a:pt x="59" y="9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3"/>
                      <a:pt x="59" y="3"/>
                      <a:pt x="58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7"/>
                      <a:pt x="54" y="7"/>
                      <a:pt x="53" y="7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1" y="1"/>
                      <a:pt x="50" y="0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4" y="0"/>
                      <a:pt x="42" y="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6"/>
                      <a:pt x="40" y="6"/>
                      <a:pt x="39" y="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4" y="7"/>
                      <a:pt x="33" y="7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7" y="9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6"/>
                      <a:pt x="20" y="7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1"/>
                      <a:pt x="15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6" y="18"/>
                      <a:pt x="16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0" y="17"/>
                      <a:pt x="9" y="18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3"/>
                      <a:pt x="12" y="24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3"/>
                      <a:pt x="6" y="24"/>
                      <a:pt x="5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30"/>
                      <a:pt x="9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3" y="31"/>
                      <a:pt x="2" y="33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7" y="37"/>
                      <a:pt x="7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8"/>
                      <a:pt x="1" y="39"/>
                      <a:pt x="1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1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4"/>
                      <a:pt x="2" y="56"/>
                      <a:pt x="2" y="57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7"/>
                      <a:pt x="8" y="58"/>
                      <a:pt x="8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2"/>
                      <a:pt x="4" y="63"/>
                      <a:pt x="4" y="64"/>
                    </a:cubicBezTo>
                    <a:cubicBezTo>
                      <a:pt x="10" y="63"/>
                      <a:pt x="10" y="63"/>
                      <a:pt x="10" y="63"/>
                    </a:cubicBezTo>
                    <a:cubicBezTo>
                      <a:pt x="10" y="63"/>
                      <a:pt x="10" y="64"/>
                      <a:pt x="11" y="65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7" y="70"/>
                      <a:pt x="8" y="70"/>
                      <a:pt x="8" y="71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4" y="70"/>
                      <a:pt x="14" y="70"/>
                      <a:pt x="15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6"/>
                      <a:pt x="13" y="77"/>
                      <a:pt x="13" y="78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5"/>
                      <a:pt x="19" y="75"/>
                      <a:pt x="19" y="76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8" y="81"/>
                      <a:pt x="18" y="82"/>
                      <a:pt x="19" y="83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9"/>
                      <a:pt x="24" y="80"/>
                      <a:pt x="25" y="80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4" y="86"/>
                      <a:pt x="25" y="86"/>
                      <a:pt x="26" y="87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30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89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4"/>
                      <a:pt x="37" y="85"/>
                      <a:pt x="38" y="85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39" y="91"/>
                      <a:pt x="40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3" y="85"/>
                      <a:pt x="44" y="85"/>
                      <a:pt x="45" y="85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7" y="91"/>
                      <a:pt x="48" y="91"/>
                      <a:pt x="49" y="90"/>
                    </a:cubicBezTo>
                    <a:cubicBezTo>
                      <a:pt x="49" y="85"/>
                      <a:pt x="49" y="85"/>
                      <a:pt x="49" y="85"/>
                    </a:cubicBezTo>
                    <a:cubicBezTo>
                      <a:pt x="50" y="85"/>
                      <a:pt x="51" y="85"/>
                      <a:pt x="52" y="84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89"/>
                      <a:pt x="56" y="89"/>
                      <a:pt x="57" y="89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7" y="83"/>
                      <a:pt x="57" y="83"/>
                      <a:pt x="58" y="82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1" y="87"/>
                      <a:pt x="62" y="87"/>
                      <a:pt x="63" y="86"/>
                    </a:cubicBezTo>
                    <a:cubicBezTo>
                      <a:pt x="63" y="86"/>
                      <a:pt x="63" y="86"/>
                      <a:pt x="64" y="86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3" y="80"/>
                      <a:pt x="64" y="80"/>
                      <a:pt x="64" y="79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3"/>
                      <a:pt x="70" y="82"/>
                      <a:pt x="70" y="81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8" y="76"/>
                      <a:pt x="69" y="75"/>
                      <a:pt x="70" y="75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5" y="77"/>
                      <a:pt x="75" y="77"/>
                      <a:pt x="76" y="76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73" y="71"/>
                      <a:pt x="74" y="70"/>
                      <a:pt x="74" y="69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80" y="71"/>
                      <a:pt x="80" y="70"/>
                      <a:pt x="81" y="69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7" y="65"/>
                      <a:pt x="78" y="64"/>
                      <a:pt x="78" y="63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4"/>
                      <a:pt x="84" y="63"/>
                      <a:pt x="84" y="62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80" y="58"/>
                      <a:pt x="80" y="58"/>
                      <a:pt x="80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6"/>
                      <a:pt x="86" y="55"/>
                      <a:pt x="87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2" y="51"/>
                      <a:pt x="82" y="51"/>
                      <a:pt x="82" y="50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4"/>
                      <a:pt x="82" y="43"/>
                      <a:pt x="82" y="43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0"/>
                      <a:pt x="87" y="39"/>
                      <a:pt x="87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1" y="36"/>
                      <a:pt x="81" y="35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5" y="32"/>
                      <a:pt x="85" y="31"/>
                      <a:pt x="85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9" y="30"/>
                      <a:pt x="78" y="29"/>
                    </a:cubicBezTo>
                    <a:close/>
                    <a:moveTo>
                      <a:pt x="75" y="28"/>
                    </a:moveTo>
                    <a:cubicBezTo>
                      <a:pt x="59" y="36"/>
                      <a:pt x="59" y="36"/>
                      <a:pt x="59" y="36"/>
                    </a:cubicBezTo>
                    <a:cubicBezTo>
                      <a:pt x="57" y="32"/>
                      <a:pt x="54" y="30"/>
                      <a:pt x="51" y="29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4" y="15"/>
                      <a:pt x="71" y="20"/>
                      <a:pt x="75" y="28"/>
                    </a:cubicBezTo>
                    <a:close/>
                    <a:moveTo>
                      <a:pt x="48" y="55"/>
                    </a:moveTo>
                    <a:cubicBezTo>
                      <a:pt x="43" y="57"/>
                      <a:pt x="37" y="55"/>
                      <a:pt x="35" y="50"/>
                    </a:cubicBezTo>
                    <a:cubicBezTo>
                      <a:pt x="33" y="45"/>
                      <a:pt x="35" y="39"/>
                      <a:pt x="40" y="36"/>
                    </a:cubicBezTo>
                    <a:cubicBezTo>
                      <a:pt x="45" y="34"/>
                      <a:pt x="50" y="36"/>
                      <a:pt x="53" y="41"/>
                    </a:cubicBezTo>
                    <a:cubicBezTo>
                      <a:pt x="55" y="46"/>
                      <a:pt x="53" y="52"/>
                      <a:pt x="48" y="55"/>
                    </a:cubicBezTo>
                    <a:close/>
                    <a:moveTo>
                      <a:pt x="54" y="1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45" y="27"/>
                      <a:pt x="41" y="27"/>
                      <a:pt x="38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8" y="8"/>
                      <a:pt x="46" y="8"/>
                      <a:pt x="54" y="10"/>
                    </a:cubicBezTo>
                    <a:close/>
                    <a:moveTo>
                      <a:pt x="27" y="13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31"/>
                      <a:pt x="29" y="34"/>
                      <a:pt x="28" y="37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5" y="24"/>
                      <a:pt x="20" y="17"/>
                      <a:pt x="27" y="13"/>
                    </a:cubicBezTo>
                    <a:close/>
                    <a:moveTo>
                      <a:pt x="11" y="34"/>
                    </a:move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4"/>
                      <a:pt x="26" y="48"/>
                      <a:pt x="27" y="5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8" y="51"/>
                      <a:pt x="8" y="42"/>
                      <a:pt x="11" y="34"/>
                    </a:cubicBezTo>
                    <a:close/>
                    <a:moveTo>
                      <a:pt x="13" y="62"/>
                    </a:move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8"/>
                      <a:pt x="33" y="60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3" y="76"/>
                      <a:pt x="17" y="70"/>
                      <a:pt x="13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3" y="64"/>
                      <a:pt x="46" y="64"/>
                      <a:pt x="50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1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3" y="61"/>
                      <a:pt x="53" y="61"/>
                      <a:pt x="53" y="61"/>
                    </a:cubicBezTo>
                    <a:cubicBezTo>
                      <a:pt x="56" y="59"/>
                      <a:pt x="59" y="56"/>
                      <a:pt x="60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8" y="73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6"/>
                      <a:pt x="62" y="42"/>
                      <a:pt x="60" y="39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9" y="39"/>
                      <a:pt x="80" y="48"/>
                      <a:pt x="7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Freeform 10"/>
              <p:cNvSpPr>
                <a:spLocks noEditPoints="1"/>
              </p:cNvSpPr>
              <p:nvPr/>
            </p:nvSpPr>
            <p:spPr bwMode="auto">
              <a:xfrm>
                <a:off x="1171575" y="2608263"/>
                <a:ext cx="93663" cy="96838"/>
              </a:xfrm>
              <a:custGeom>
                <a:avLst/>
                <a:gdLst>
                  <a:gd name="T0" fmla="*/ 81 w 87"/>
                  <a:gd name="T1" fmla="*/ 23 h 91"/>
                  <a:gd name="T2" fmla="*/ 78 w 87"/>
                  <a:gd name="T3" fmla="*/ 19 h 91"/>
                  <a:gd name="T4" fmla="*/ 70 w 87"/>
                  <a:gd name="T5" fmla="*/ 17 h 91"/>
                  <a:gd name="T6" fmla="*/ 67 w 87"/>
                  <a:gd name="T7" fmla="*/ 14 h 91"/>
                  <a:gd name="T8" fmla="*/ 64 w 87"/>
                  <a:gd name="T9" fmla="*/ 6 h 91"/>
                  <a:gd name="T10" fmla="*/ 60 w 87"/>
                  <a:gd name="T11" fmla="*/ 4 h 91"/>
                  <a:gd name="T12" fmla="*/ 52 w 87"/>
                  <a:gd name="T13" fmla="*/ 7 h 91"/>
                  <a:gd name="T14" fmla="*/ 48 w 87"/>
                  <a:gd name="T15" fmla="*/ 6 h 91"/>
                  <a:gd name="T16" fmla="*/ 42 w 87"/>
                  <a:gd name="T17" fmla="*/ 0 h 91"/>
                  <a:gd name="T18" fmla="*/ 37 w 87"/>
                  <a:gd name="T19" fmla="*/ 0 h 91"/>
                  <a:gd name="T20" fmla="*/ 32 w 87"/>
                  <a:gd name="T21" fmla="*/ 7 h 91"/>
                  <a:gd name="T22" fmla="*/ 28 w 87"/>
                  <a:gd name="T23" fmla="*/ 9 h 91"/>
                  <a:gd name="T24" fmla="*/ 23 w 87"/>
                  <a:gd name="T25" fmla="*/ 5 h 91"/>
                  <a:gd name="T26" fmla="*/ 20 w 87"/>
                  <a:gd name="T27" fmla="*/ 14 h 91"/>
                  <a:gd name="T28" fmla="*/ 17 w 87"/>
                  <a:gd name="T29" fmla="*/ 17 h 91"/>
                  <a:gd name="T30" fmla="*/ 8 w 87"/>
                  <a:gd name="T31" fmla="*/ 18 h 91"/>
                  <a:gd name="T32" fmla="*/ 6 w 87"/>
                  <a:gd name="T33" fmla="*/ 22 h 91"/>
                  <a:gd name="T34" fmla="*/ 8 w 87"/>
                  <a:gd name="T35" fmla="*/ 31 h 91"/>
                  <a:gd name="T36" fmla="*/ 6 w 87"/>
                  <a:gd name="T37" fmla="*/ 35 h 91"/>
                  <a:gd name="T38" fmla="*/ 0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6 w 87"/>
                  <a:gd name="T45" fmla="*/ 56 h 91"/>
                  <a:gd name="T46" fmla="*/ 4 w 87"/>
                  <a:gd name="T47" fmla="*/ 64 h 91"/>
                  <a:gd name="T48" fmla="*/ 6 w 87"/>
                  <a:gd name="T49" fmla="*/ 69 h 91"/>
                  <a:gd name="T50" fmla="*/ 14 w 87"/>
                  <a:gd name="T51" fmla="*/ 71 h 91"/>
                  <a:gd name="T52" fmla="*/ 17 w 87"/>
                  <a:gd name="T53" fmla="*/ 74 h 91"/>
                  <a:gd name="T54" fmla="*/ 19 w 87"/>
                  <a:gd name="T55" fmla="*/ 83 h 91"/>
                  <a:gd name="T56" fmla="*/ 22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5 w 87"/>
                  <a:gd name="T65" fmla="*/ 91 h 91"/>
                  <a:gd name="T66" fmla="*/ 51 w 87"/>
                  <a:gd name="T67" fmla="*/ 84 h 91"/>
                  <a:gd name="T68" fmla="*/ 55 w 87"/>
                  <a:gd name="T69" fmla="*/ 83 h 91"/>
                  <a:gd name="T70" fmla="*/ 62 w 87"/>
                  <a:gd name="T71" fmla="*/ 86 h 91"/>
                  <a:gd name="T72" fmla="*/ 64 w 87"/>
                  <a:gd name="T73" fmla="*/ 79 h 91"/>
                  <a:gd name="T74" fmla="*/ 67 w 87"/>
                  <a:gd name="T75" fmla="*/ 76 h 91"/>
                  <a:gd name="T76" fmla="*/ 76 w 87"/>
                  <a:gd name="T77" fmla="*/ 76 h 91"/>
                  <a:gd name="T78" fmla="*/ 78 w 87"/>
                  <a:gd name="T79" fmla="*/ 72 h 91"/>
                  <a:gd name="T80" fmla="*/ 77 w 87"/>
                  <a:gd name="T81" fmla="*/ 63 h 91"/>
                  <a:gd name="T82" fmla="*/ 79 w 87"/>
                  <a:gd name="T83" fmla="*/ 59 h 91"/>
                  <a:gd name="T84" fmla="*/ 86 w 87"/>
                  <a:gd name="T85" fmla="*/ 54 h 91"/>
                  <a:gd name="T86" fmla="*/ 86 w 87"/>
                  <a:gd name="T87" fmla="*/ 49 h 91"/>
                  <a:gd name="T88" fmla="*/ 81 w 87"/>
                  <a:gd name="T89" fmla="*/ 43 h 91"/>
                  <a:gd name="T90" fmla="*/ 81 w 87"/>
                  <a:gd name="T91" fmla="*/ 38 h 91"/>
                  <a:gd name="T92" fmla="*/ 84 w 87"/>
                  <a:gd name="T93" fmla="*/ 30 h 91"/>
                  <a:gd name="T94" fmla="*/ 74 w 87"/>
                  <a:gd name="T95" fmla="*/ 28 h 91"/>
                  <a:gd name="T96" fmla="*/ 56 w 87"/>
                  <a:gd name="T97" fmla="*/ 12 h 91"/>
                  <a:gd name="T98" fmla="*/ 34 w 87"/>
                  <a:gd name="T99" fmla="*/ 50 h 91"/>
                  <a:gd name="T100" fmla="*/ 47 w 87"/>
                  <a:gd name="T101" fmla="*/ 55 h 91"/>
                  <a:gd name="T102" fmla="*/ 37 w 87"/>
                  <a:gd name="T103" fmla="*/ 28 h 91"/>
                  <a:gd name="T104" fmla="*/ 27 w 87"/>
                  <a:gd name="T105" fmla="*/ 13 h 91"/>
                  <a:gd name="T106" fmla="*/ 11 w 87"/>
                  <a:gd name="T107" fmla="*/ 31 h 91"/>
                  <a:gd name="T108" fmla="*/ 26 w 87"/>
                  <a:gd name="T109" fmla="*/ 41 h 91"/>
                  <a:gd name="T110" fmla="*/ 10 w 87"/>
                  <a:gd name="T111" fmla="*/ 35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2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2" y="26"/>
                      <a:pt x="82" y="26"/>
                      <a:pt x="82" y="26"/>
                    </a:cubicBezTo>
                    <a:cubicBezTo>
                      <a:pt x="82" y="25"/>
                      <a:pt x="81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5" y="24"/>
                      <a:pt x="75" y="23"/>
                      <a:pt x="74" y="23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8"/>
                      <a:pt x="77" y="17"/>
                      <a:pt x="76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8"/>
                      <a:pt x="71" y="18"/>
                      <a:pt x="70" y="17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2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6" y="14"/>
                      <a:pt x="65" y="13"/>
                      <a:pt x="65" y="13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6" y="7"/>
                      <a:pt x="65" y="6"/>
                      <a:pt x="64" y="6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0" y="10"/>
                      <a:pt x="60" y="9"/>
                      <a:pt x="59" y="9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9" y="3"/>
                      <a:pt x="58" y="3"/>
                      <a:pt x="57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7"/>
                      <a:pt x="53" y="7"/>
                      <a:pt x="52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1" y="1"/>
                      <a:pt x="50" y="0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7" y="6"/>
                      <a:pt x="46" y="6"/>
                      <a:pt x="46" y="6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0"/>
                      <a:pt x="43" y="0"/>
                      <a:pt x="42" y="0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0" y="6"/>
                      <a:pt x="40" y="6"/>
                      <a:pt x="39" y="6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1"/>
                      <a:pt x="35" y="1"/>
                      <a:pt x="34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3" y="7"/>
                      <a:pt x="32" y="7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7" y="9"/>
                      <a:pt x="27" y="9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7"/>
                      <a:pt x="20" y="7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3"/>
                      <a:pt x="21" y="13"/>
                      <a:pt x="20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1"/>
                      <a:pt x="14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6" y="17"/>
                      <a:pt x="16" y="18"/>
                      <a:pt x="15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9" y="17"/>
                      <a:pt x="8" y="1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3"/>
                      <a:pt x="11" y="23"/>
                      <a:pt x="11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3"/>
                      <a:pt x="5" y="24"/>
                      <a:pt x="4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9"/>
                      <a:pt x="8" y="30"/>
                      <a:pt x="8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3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7"/>
                      <a:pt x="6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0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4"/>
                      <a:pt x="5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0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50"/>
                      <a:pt x="5" y="51"/>
                      <a:pt x="6" y="52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54"/>
                      <a:pt x="1" y="56"/>
                      <a:pt x="1" y="57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7" y="57"/>
                      <a:pt x="7" y="58"/>
                      <a:pt x="7" y="59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2"/>
                      <a:pt x="3" y="63"/>
                      <a:pt x="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4"/>
                      <a:pt x="10" y="64"/>
                      <a:pt x="10" y="65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6" y="70"/>
                      <a:pt x="7" y="71"/>
                      <a:pt x="8" y="71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3" y="70"/>
                      <a:pt x="13" y="70"/>
                      <a:pt x="14" y="71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1" y="76"/>
                      <a:pt x="12" y="77"/>
                      <a:pt x="13" y="78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75"/>
                      <a:pt x="18" y="75"/>
                      <a:pt x="19" y="76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7" y="82"/>
                      <a:pt x="18" y="82"/>
                      <a:pt x="19" y="83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3" y="79"/>
                      <a:pt x="24" y="80"/>
                      <a:pt x="24" y="80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3" y="86"/>
                      <a:pt x="24" y="86"/>
                      <a:pt x="25" y="87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9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90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4"/>
                      <a:pt x="36" y="85"/>
                      <a:pt x="37" y="85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8" y="91"/>
                      <a:pt x="39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2" y="85"/>
                      <a:pt x="43" y="85"/>
                      <a:pt x="44" y="85"/>
                    </a:cubicBezTo>
                    <a:cubicBezTo>
                      <a:pt x="45" y="91"/>
                      <a:pt x="45" y="91"/>
                      <a:pt x="45" y="91"/>
                    </a:cubicBezTo>
                    <a:cubicBezTo>
                      <a:pt x="46" y="91"/>
                      <a:pt x="47" y="91"/>
                      <a:pt x="48" y="91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49" y="85"/>
                      <a:pt x="50" y="85"/>
                      <a:pt x="51" y="84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89"/>
                      <a:pt x="55" y="89"/>
                      <a:pt x="56" y="89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6" y="83"/>
                      <a:pt x="57" y="83"/>
                      <a:pt x="57" y="82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1" y="87"/>
                      <a:pt x="61" y="87"/>
                      <a:pt x="62" y="86"/>
                    </a:cubicBezTo>
                    <a:cubicBezTo>
                      <a:pt x="62" y="86"/>
                      <a:pt x="63" y="86"/>
                      <a:pt x="63" y="86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62" y="80"/>
                      <a:pt x="63" y="80"/>
                      <a:pt x="64" y="79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8" y="83"/>
                      <a:pt x="69" y="82"/>
                      <a:pt x="70" y="81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8" y="76"/>
                      <a:pt x="68" y="75"/>
                      <a:pt x="69" y="75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74" y="77"/>
                      <a:pt x="75" y="77"/>
                      <a:pt x="76" y="76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3" y="71"/>
                      <a:pt x="73" y="70"/>
                      <a:pt x="74" y="69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9" y="71"/>
                      <a:pt x="80" y="70"/>
                      <a:pt x="80" y="69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5"/>
                      <a:pt x="77" y="64"/>
                      <a:pt x="77" y="63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83" y="64"/>
                      <a:pt x="83" y="63"/>
                      <a:pt x="84" y="62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79" y="58"/>
                      <a:pt x="80" y="58"/>
                      <a:pt x="80" y="57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5" y="56"/>
                      <a:pt x="86" y="55"/>
                      <a:pt x="86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1" y="51"/>
                      <a:pt x="81" y="51"/>
                      <a:pt x="81" y="50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1" y="45"/>
                      <a:pt x="81" y="45"/>
                      <a:pt x="81" y="45"/>
                    </a:cubicBezTo>
                    <a:cubicBezTo>
                      <a:pt x="81" y="44"/>
                      <a:pt x="81" y="43"/>
                      <a:pt x="81" y="43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6" y="40"/>
                      <a:pt x="86" y="39"/>
                      <a:pt x="86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0" y="36"/>
                      <a:pt x="80" y="35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5" y="32"/>
                      <a:pt x="84" y="31"/>
                      <a:pt x="84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8" y="30"/>
                      <a:pt x="78" y="29"/>
                    </a:cubicBezTo>
                    <a:close/>
                    <a:moveTo>
                      <a:pt x="74" y="28"/>
                    </a:moveTo>
                    <a:cubicBezTo>
                      <a:pt x="58" y="36"/>
                      <a:pt x="58" y="36"/>
                      <a:pt x="58" y="36"/>
                    </a:cubicBezTo>
                    <a:cubicBezTo>
                      <a:pt x="56" y="32"/>
                      <a:pt x="54" y="30"/>
                      <a:pt x="50" y="29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64" y="15"/>
                      <a:pt x="70" y="20"/>
                      <a:pt x="74" y="28"/>
                    </a:cubicBezTo>
                    <a:close/>
                    <a:moveTo>
                      <a:pt x="47" y="55"/>
                    </a:moveTo>
                    <a:cubicBezTo>
                      <a:pt x="43" y="57"/>
                      <a:pt x="37" y="55"/>
                      <a:pt x="34" y="50"/>
                    </a:cubicBezTo>
                    <a:cubicBezTo>
                      <a:pt x="32" y="45"/>
                      <a:pt x="34" y="39"/>
                      <a:pt x="39" y="36"/>
                    </a:cubicBezTo>
                    <a:cubicBezTo>
                      <a:pt x="44" y="34"/>
                      <a:pt x="50" y="36"/>
                      <a:pt x="52" y="41"/>
                    </a:cubicBezTo>
                    <a:cubicBezTo>
                      <a:pt x="54" y="46"/>
                      <a:pt x="52" y="52"/>
                      <a:pt x="47" y="55"/>
                    </a:cubicBezTo>
                    <a:close/>
                    <a:moveTo>
                      <a:pt x="53" y="10"/>
                    </a:moveTo>
                    <a:cubicBezTo>
                      <a:pt x="47" y="27"/>
                      <a:pt x="47" y="27"/>
                      <a:pt x="47" y="27"/>
                    </a:cubicBezTo>
                    <a:cubicBezTo>
                      <a:pt x="44" y="27"/>
                      <a:pt x="41" y="27"/>
                      <a:pt x="37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7" y="8"/>
                      <a:pt x="46" y="8"/>
                      <a:pt x="53" y="10"/>
                    </a:cubicBezTo>
                    <a:close/>
                    <a:moveTo>
                      <a:pt x="27" y="13"/>
                    </a:moveTo>
                    <a:cubicBezTo>
                      <a:pt x="34" y="30"/>
                      <a:pt x="34" y="30"/>
                      <a:pt x="34" y="30"/>
                    </a:cubicBezTo>
                    <a:cubicBezTo>
                      <a:pt x="31" y="31"/>
                      <a:pt x="29" y="34"/>
                      <a:pt x="27" y="37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4" y="24"/>
                      <a:pt x="19" y="17"/>
                      <a:pt x="27" y="13"/>
                    </a:cubicBezTo>
                    <a:close/>
                    <a:moveTo>
                      <a:pt x="10" y="35"/>
                    </a:moveTo>
                    <a:cubicBezTo>
                      <a:pt x="26" y="41"/>
                      <a:pt x="26" y="41"/>
                      <a:pt x="26" y="41"/>
                    </a:cubicBezTo>
                    <a:cubicBezTo>
                      <a:pt x="25" y="44"/>
                      <a:pt x="25" y="48"/>
                      <a:pt x="26" y="51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8" y="51"/>
                      <a:pt x="8" y="42"/>
                      <a:pt x="10" y="35"/>
                    </a:cubicBezTo>
                    <a:close/>
                    <a:moveTo>
                      <a:pt x="12" y="62"/>
                    </a:moveTo>
                    <a:cubicBezTo>
                      <a:pt x="28" y="55"/>
                      <a:pt x="28" y="55"/>
                      <a:pt x="28" y="55"/>
                    </a:cubicBezTo>
                    <a:cubicBezTo>
                      <a:pt x="30" y="58"/>
                      <a:pt x="32" y="60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2" y="76"/>
                      <a:pt x="16" y="70"/>
                      <a:pt x="12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2" y="64"/>
                      <a:pt x="46" y="64"/>
                      <a:pt x="49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0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2" y="61"/>
                      <a:pt x="52" y="61"/>
                      <a:pt x="52" y="61"/>
                    </a:cubicBezTo>
                    <a:cubicBezTo>
                      <a:pt x="55" y="59"/>
                      <a:pt x="58" y="56"/>
                      <a:pt x="59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7" y="73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0" y="50"/>
                      <a:pt x="60" y="50"/>
                      <a:pt x="60" y="50"/>
                    </a:cubicBezTo>
                    <a:cubicBezTo>
                      <a:pt x="61" y="46"/>
                      <a:pt x="61" y="42"/>
                      <a:pt x="60" y="39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9" y="39"/>
                      <a:pt x="79" y="48"/>
                      <a:pt x="7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Freeform 11"/>
              <p:cNvSpPr>
                <a:spLocks noEditPoints="1"/>
              </p:cNvSpPr>
              <p:nvPr/>
            </p:nvSpPr>
            <p:spPr bwMode="auto">
              <a:xfrm>
                <a:off x="1127125" y="2659063"/>
                <a:ext cx="39688" cy="41275"/>
              </a:xfrm>
              <a:custGeom>
                <a:avLst/>
                <a:gdLst>
                  <a:gd name="T0" fmla="*/ 36 w 37"/>
                  <a:gd name="T1" fmla="*/ 26 h 38"/>
                  <a:gd name="T2" fmla="*/ 36 w 37"/>
                  <a:gd name="T3" fmla="*/ 24 h 38"/>
                  <a:gd name="T4" fmla="*/ 34 w 37"/>
                  <a:gd name="T5" fmla="*/ 21 h 38"/>
                  <a:gd name="T6" fmla="*/ 35 w 37"/>
                  <a:gd name="T7" fmla="*/ 19 h 38"/>
                  <a:gd name="T8" fmla="*/ 36 w 37"/>
                  <a:gd name="T9" fmla="*/ 16 h 38"/>
                  <a:gd name="T10" fmla="*/ 36 w 37"/>
                  <a:gd name="T11" fmla="*/ 14 h 38"/>
                  <a:gd name="T12" fmla="*/ 33 w 37"/>
                  <a:gd name="T13" fmla="*/ 12 h 38"/>
                  <a:gd name="T14" fmla="*/ 32 w 37"/>
                  <a:gd name="T15" fmla="*/ 10 h 38"/>
                  <a:gd name="T16" fmla="*/ 32 w 37"/>
                  <a:gd name="T17" fmla="*/ 6 h 38"/>
                  <a:gd name="T18" fmla="*/ 31 w 37"/>
                  <a:gd name="T19" fmla="*/ 5 h 38"/>
                  <a:gd name="T20" fmla="*/ 27 w 37"/>
                  <a:gd name="T21" fmla="*/ 5 h 38"/>
                  <a:gd name="T22" fmla="*/ 26 w 37"/>
                  <a:gd name="T23" fmla="*/ 4 h 38"/>
                  <a:gd name="T24" fmla="*/ 25 w 37"/>
                  <a:gd name="T25" fmla="*/ 1 h 38"/>
                  <a:gd name="T26" fmla="*/ 22 w 37"/>
                  <a:gd name="T27" fmla="*/ 3 h 38"/>
                  <a:gd name="T28" fmla="*/ 20 w 37"/>
                  <a:gd name="T29" fmla="*/ 2 h 38"/>
                  <a:gd name="T30" fmla="*/ 18 w 37"/>
                  <a:gd name="T31" fmla="*/ 0 h 38"/>
                  <a:gd name="T32" fmla="*/ 16 w 37"/>
                  <a:gd name="T33" fmla="*/ 0 h 38"/>
                  <a:gd name="T34" fmla="*/ 14 w 37"/>
                  <a:gd name="T35" fmla="*/ 3 h 38"/>
                  <a:gd name="T36" fmla="*/ 12 w 37"/>
                  <a:gd name="T37" fmla="*/ 4 h 38"/>
                  <a:gd name="T38" fmla="*/ 8 w 37"/>
                  <a:gd name="T39" fmla="*/ 3 h 38"/>
                  <a:gd name="T40" fmla="*/ 7 w 37"/>
                  <a:gd name="T41" fmla="*/ 4 h 38"/>
                  <a:gd name="T42" fmla="*/ 6 w 37"/>
                  <a:gd name="T43" fmla="*/ 8 h 38"/>
                  <a:gd name="T44" fmla="*/ 5 w 37"/>
                  <a:gd name="T45" fmla="*/ 10 h 38"/>
                  <a:gd name="T46" fmla="*/ 2 w 37"/>
                  <a:gd name="T47" fmla="*/ 11 h 38"/>
                  <a:gd name="T48" fmla="*/ 1 w 37"/>
                  <a:gd name="T49" fmla="*/ 13 h 38"/>
                  <a:gd name="T50" fmla="*/ 3 w 37"/>
                  <a:gd name="T51" fmla="*/ 16 h 38"/>
                  <a:gd name="T52" fmla="*/ 2 w 37"/>
                  <a:gd name="T53" fmla="*/ 18 h 38"/>
                  <a:gd name="T54" fmla="*/ 0 w 37"/>
                  <a:gd name="T55" fmla="*/ 21 h 38"/>
                  <a:gd name="T56" fmla="*/ 0 w 37"/>
                  <a:gd name="T57" fmla="*/ 23 h 38"/>
                  <a:gd name="T58" fmla="*/ 3 w 37"/>
                  <a:gd name="T59" fmla="*/ 25 h 38"/>
                  <a:gd name="T60" fmla="*/ 4 w 37"/>
                  <a:gd name="T61" fmla="*/ 27 h 38"/>
                  <a:gd name="T62" fmla="*/ 4 w 37"/>
                  <a:gd name="T63" fmla="*/ 30 h 38"/>
                  <a:gd name="T64" fmla="*/ 5 w 37"/>
                  <a:gd name="T65" fmla="*/ 32 h 38"/>
                  <a:gd name="T66" fmla="*/ 8 w 37"/>
                  <a:gd name="T67" fmla="*/ 32 h 38"/>
                  <a:gd name="T68" fmla="*/ 10 w 37"/>
                  <a:gd name="T69" fmla="*/ 33 h 38"/>
                  <a:gd name="T70" fmla="*/ 11 w 37"/>
                  <a:gd name="T71" fmla="*/ 37 h 38"/>
                  <a:gd name="T72" fmla="*/ 13 w 37"/>
                  <a:gd name="T73" fmla="*/ 35 h 38"/>
                  <a:gd name="T74" fmla="*/ 15 w 37"/>
                  <a:gd name="T75" fmla="*/ 36 h 38"/>
                  <a:gd name="T76" fmla="*/ 18 w 37"/>
                  <a:gd name="T77" fmla="*/ 38 h 38"/>
                  <a:gd name="T78" fmla="*/ 20 w 37"/>
                  <a:gd name="T79" fmla="*/ 38 h 38"/>
                  <a:gd name="T80" fmla="*/ 22 w 37"/>
                  <a:gd name="T81" fmla="*/ 36 h 38"/>
                  <a:gd name="T82" fmla="*/ 24 w 37"/>
                  <a:gd name="T83" fmla="*/ 35 h 38"/>
                  <a:gd name="T84" fmla="*/ 27 w 37"/>
                  <a:gd name="T85" fmla="*/ 36 h 38"/>
                  <a:gd name="T86" fmla="*/ 29 w 37"/>
                  <a:gd name="T87" fmla="*/ 35 h 38"/>
                  <a:gd name="T88" fmla="*/ 30 w 37"/>
                  <a:gd name="T89" fmla="*/ 31 h 38"/>
                  <a:gd name="T90" fmla="*/ 31 w 37"/>
                  <a:gd name="T91" fmla="*/ 30 h 38"/>
                  <a:gd name="T92" fmla="*/ 34 w 37"/>
                  <a:gd name="T93" fmla="*/ 29 h 38"/>
                  <a:gd name="T94" fmla="*/ 32 w 37"/>
                  <a:gd name="T95" fmla="*/ 25 h 38"/>
                  <a:gd name="T96" fmla="*/ 32 w 37"/>
                  <a:gd name="T97" fmla="*/ 14 h 38"/>
                  <a:gd name="T98" fmla="*/ 15 w 37"/>
                  <a:gd name="T99" fmla="*/ 17 h 38"/>
                  <a:gd name="T100" fmla="*/ 17 w 37"/>
                  <a:gd name="T101" fmla="*/ 23 h 38"/>
                  <a:gd name="T102" fmla="*/ 22 w 37"/>
                  <a:gd name="T103" fmla="*/ 12 h 38"/>
                  <a:gd name="T104" fmla="*/ 24 w 37"/>
                  <a:gd name="T105" fmla="*/ 5 h 38"/>
                  <a:gd name="T106" fmla="*/ 14 w 37"/>
                  <a:gd name="T107" fmla="*/ 4 h 38"/>
                  <a:gd name="T108" fmla="*/ 15 w 37"/>
                  <a:gd name="T109" fmla="*/ 12 h 38"/>
                  <a:gd name="T110" fmla="*/ 13 w 37"/>
                  <a:gd name="T111" fmla="*/ 5 h 38"/>
                  <a:gd name="T112" fmla="*/ 11 w 37"/>
                  <a:gd name="T113" fmla="*/ 21 h 38"/>
                  <a:gd name="T114" fmla="*/ 5 w 37"/>
                  <a:gd name="T115" fmla="*/ 25 h 38"/>
                  <a:gd name="T116" fmla="*/ 12 w 37"/>
                  <a:gd name="T117" fmla="*/ 33 h 38"/>
                  <a:gd name="T118" fmla="*/ 16 w 37"/>
                  <a:gd name="T119" fmla="*/ 26 h 38"/>
                  <a:gd name="T120" fmla="*/ 13 w 37"/>
                  <a:gd name="T121" fmla="*/ 33 h 38"/>
                  <a:gd name="T122" fmla="*/ 25 w 37"/>
                  <a:gd name="T123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" h="38">
                    <a:moveTo>
                      <a:pt x="33" y="26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6"/>
                      <a:pt x="36" y="26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3"/>
                      <a:pt x="36" y="23"/>
                      <a:pt x="37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8"/>
                      <a:pt x="34" y="18"/>
                      <a:pt x="34" y="18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6"/>
                      <a:pt x="36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2"/>
                      <a:pt x="33" y="12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0"/>
                      <a:pt x="34" y="10"/>
                      <a:pt x="34" y="9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2" y="10"/>
                      <a:pt x="31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2" y="7"/>
                      <a:pt x="32" y="6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8"/>
                      <a:pt x="30" y="7"/>
                      <a:pt x="30" y="7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0" y="4"/>
                      <a:pt x="30" y="4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5"/>
                      <a:pt x="27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7" y="2"/>
                      <a:pt x="27" y="2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4" y="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1" y="0"/>
                      <a:pt x="21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19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1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8" y="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6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4"/>
                      <a:pt x="1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3"/>
                      <a:pt x="1" y="24"/>
                      <a:pt x="1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5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3" y="30"/>
                      <a:pt x="4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3"/>
                      <a:pt x="6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1" y="36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7" y="38"/>
                      <a:pt x="18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9" y="36"/>
                      <a:pt x="19" y="36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1" y="38"/>
                      <a:pt x="21" y="38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2" y="36"/>
                      <a:pt x="22" y="36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4" y="37"/>
                      <a:pt x="24" y="37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5"/>
                      <a:pt x="24" y="35"/>
                      <a:pt x="25" y="35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6"/>
                      <a:pt x="27" y="36"/>
                      <a:pt x="27" y="3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7" y="34"/>
                      <a:pt x="27" y="33"/>
                      <a:pt x="27" y="33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30" y="34"/>
                      <a:pt x="30" y="34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2"/>
                      <a:pt x="29" y="32"/>
                      <a:pt x="30" y="31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30"/>
                      <a:pt x="31" y="29"/>
                      <a:pt x="31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29"/>
                      <a:pt x="34" y="29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7"/>
                      <a:pt x="33" y="27"/>
                      <a:pt x="33" y="26"/>
                    </a:cubicBezTo>
                    <a:close/>
                    <a:moveTo>
                      <a:pt x="32" y="25"/>
                    </a:move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0"/>
                      <a:pt x="26" y="19"/>
                      <a:pt x="26" y="1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8"/>
                      <a:pt x="33" y="21"/>
                      <a:pt x="32" y="25"/>
                    </a:cubicBezTo>
                    <a:close/>
                    <a:moveTo>
                      <a:pt x="17" y="23"/>
                    </a:moveTo>
                    <a:cubicBezTo>
                      <a:pt x="15" y="22"/>
                      <a:pt x="14" y="20"/>
                      <a:pt x="15" y="17"/>
                    </a:cubicBezTo>
                    <a:cubicBezTo>
                      <a:pt x="16" y="15"/>
                      <a:pt x="18" y="14"/>
                      <a:pt x="20" y="15"/>
                    </a:cubicBezTo>
                    <a:cubicBezTo>
                      <a:pt x="22" y="16"/>
                      <a:pt x="23" y="19"/>
                      <a:pt x="22" y="21"/>
                    </a:cubicBezTo>
                    <a:cubicBezTo>
                      <a:pt x="21" y="23"/>
                      <a:pt x="19" y="24"/>
                      <a:pt x="17" y="23"/>
                    </a:cubicBezTo>
                    <a:close/>
                    <a:moveTo>
                      <a:pt x="32" y="13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4"/>
                      <a:pt x="24" y="13"/>
                      <a:pt x="22" y="12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7"/>
                      <a:pt x="31" y="10"/>
                      <a:pt x="32" y="13"/>
                    </a:cubicBezTo>
                    <a:close/>
                    <a:moveTo>
                      <a:pt x="24" y="5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18" y="11"/>
                      <a:pt x="17" y="12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1" y="3"/>
                      <a:pt x="24" y="5"/>
                    </a:cubicBezTo>
                    <a:close/>
                    <a:moveTo>
                      <a:pt x="13" y="5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3"/>
                      <a:pt x="13" y="14"/>
                      <a:pt x="12" y="15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9"/>
                      <a:pt x="10" y="6"/>
                      <a:pt x="13" y="5"/>
                    </a:cubicBezTo>
                    <a:close/>
                    <a:moveTo>
                      <a:pt x="5" y="13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8"/>
                      <a:pt x="11" y="20"/>
                      <a:pt x="11" y="21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20"/>
                      <a:pt x="4" y="17"/>
                      <a:pt x="5" y="13"/>
                    </a:cubicBezTo>
                    <a:close/>
                    <a:moveTo>
                      <a:pt x="5" y="25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4"/>
                      <a:pt x="13" y="25"/>
                      <a:pt x="15" y="26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8" y="31"/>
                      <a:pt x="6" y="28"/>
                      <a:pt x="5" y="25"/>
                    </a:cubicBezTo>
                    <a:close/>
                    <a:moveTo>
                      <a:pt x="13" y="33"/>
                    </a:move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7"/>
                      <a:pt x="19" y="27"/>
                      <a:pt x="20" y="27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0" y="35"/>
                      <a:pt x="16" y="35"/>
                      <a:pt x="13" y="33"/>
                    </a:cubicBezTo>
                    <a:close/>
                    <a:moveTo>
                      <a:pt x="24" y="33"/>
                    </a:move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4" y="24"/>
                      <a:pt x="25" y="23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0" y="29"/>
                      <a:pt x="27" y="32"/>
                      <a:pt x="2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Freeform 12"/>
              <p:cNvSpPr>
                <a:spLocks noEditPoints="1"/>
              </p:cNvSpPr>
              <p:nvPr/>
            </p:nvSpPr>
            <p:spPr bwMode="auto">
              <a:xfrm>
                <a:off x="1038225" y="2528888"/>
                <a:ext cx="22225" cy="25400"/>
              </a:xfrm>
              <a:custGeom>
                <a:avLst/>
                <a:gdLst>
                  <a:gd name="T0" fmla="*/ 21 w 21"/>
                  <a:gd name="T1" fmla="*/ 11 h 23"/>
                  <a:gd name="T2" fmla="*/ 21 w 21"/>
                  <a:gd name="T3" fmla="*/ 9 h 23"/>
                  <a:gd name="T4" fmla="*/ 19 w 21"/>
                  <a:gd name="T5" fmla="*/ 8 h 23"/>
                  <a:gd name="T6" fmla="*/ 19 w 21"/>
                  <a:gd name="T7" fmla="*/ 7 h 23"/>
                  <a:gd name="T8" fmla="*/ 19 w 21"/>
                  <a:gd name="T9" fmla="*/ 5 h 23"/>
                  <a:gd name="T10" fmla="*/ 18 w 21"/>
                  <a:gd name="T11" fmla="*/ 4 h 23"/>
                  <a:gd name="T12" fmla="*/ 16 w 21"/>
                  <a:gd name="T13" fmla="*/ 4 h 23"/>
                  <a:gd name="T14" fmla="*/ 15 w 21"/>
                  <a:gd name="T15" fmla="*/ 3 h 23"/>
                  <a:gd name="T16" fmla="*/ 15 w 21"/>
                  <a:gd name="T17" fmla="*/ 1 h 23"/>
                  <a:gd name="T18" fmla="*/ 14 w 21"/>
                  <a:gd name="T19" fmla="*/ 1 h 23"/>
                  <a:gd name="T20" fmla="*/ 12 w 21"/>
                  <a:gd name="T21" fmla="*/ 2 h 23"/>
                  <a:gd name="T22" fmla="*/ 11 w 21"/>
                  <a:gd name="T23" fmla="*/ 2 h 23"/>
                  <a:gd name="T24" fmla="*/ 10 w 21"/>
                  <a:gd name="T25" fmla="*/ 0 h 23"/>
                  <a:gd name="T26" fmla="*/ 8 w 21"/>
                  <a:gd name="T27" fmla="*/ 2 h 23"/>
                  <a:gd name="T28" fmla="*/ 7 w 21"/>
                  <a:gd name="T29" fmla="*/ 2 h 23"/>
                  <a:gd name="T30" fmla="*/ 5 w 21"/>
                  <a:gd name="T31" fmla="*/ 2 h 23"/>
                  <a:gd name="T32" fmla="*/ 4 w 21"/>
                  <a:gd name="T33" fmla="*/ 2 h 23"/>
                  <a:gd name="T34" fmla="*/ 4 w 21"/>
                  <a:gd name="T35" fmla="*/ 4 h 23"/>
                  <a:gd name="T36" fmla="*/ 3 w 21"/>
                  <a:gd name="T37" fmla="*/ 5 h 23"/>
                  <a:gd name="T38" fmla="*/ 1 w 21"/>
                  <a:gd name="T39" fmla="*/ 6 h 23"/>
                  <a:gd name="T40" fmla="*/ 1 w 21"/>
                  <a:gd name="T41" fmla="*/ 7 h 23"/>
                  <a:gd name="T42" fmla="*/ 1 w 21"/>
                  <a:gd name="T43" fmla="*/ 9 h 23"/>
                  <a:gd name="T44" fmla="*/ 1 w 21"/>
                  <a:gd name="T45" fmla="*/ 10 h 23"/>
                  <a:gd name="T46" fmla="*/ 0 w 21"/>
                  <a:gd name="T47" fmla="*/ 11 h 23"/>
                  <a:gd name="T48" fmla="*/ 0 w 21"/>
                  <a:gd name="T49" fmla="*/ 12 h 23"/>
                  <a:gd name="T50" fmla="*/ 1 w 21"/>
                  <a:gd name="T51" fmla="*/ 14 h 23"/>
                  <a:gd name="T52" fmla="*/ 1 w 21"/>
                  <a:gd name="T53" fmla="*/ 15 h 23"/>
                  <a:gd name="T54" fmla="*/ 1 w 21"/>
                  <a:gd name="T55" fmla="*/ 17 h 23"/>
                  <a:gd name="T56" fmla="*/ 2 w 21"/>
                  <a:gd name="T57" fmla="*/ 18 h 23"/>
                  <a:gd name="T58" fmla="*/ 4 w 21"/>
                  <a:gd name="T59" fmla="*/ 18 h 23"/>
                  <a:gd name="T60" fmla="*/ 4 w 21"/>
                  <a:gd name="T61" fmla="*/ 19 h 23"/>
                  <a:gd name="T62" fmla="*/ 5 w 21"/>
                  <a:gd name="T63" fmla="*/ 21 h 23"/>
                  <a:gd name="T64" fmla="*/ 6 w 21"/>
                  <a:gd name="T65" fmla="*/ 22 h 23"/>
                  <a:gd name="T66" fmla="*/ 8 w 21"/>
                  <a:gd name="T67" fmla="*/ 21 h 23"/>
                  <a:gd name="T68" fmla="*/ 9 w 21"/>
                  <a:gd name="T69" fmla="*/ 21 h 23"/>
                  <a:gd name="T70" fmla="*/ 10 w 21"/>
                  <a:gd name="T71" fmla="*/ 23 h 23"/>
                  <a:gd name="T72" fmla="*/ 11 w 21"/>
                  <a:gd name="T73" fmla="*/ 21 h 23"/>
                  <a:gd name="T74" fmla="*/ 12 w 21"/>
                  <a:gd name="T75" fmla="*/ 21 h 23"/>
                  <a:gd name="T76" fmla="*/ 14 w 21"/>
                  <a:gd name="T77" fmla="*/ 22 h 23"/>
                  <a:gd name="T78" fmla="*/ 15 w 21"/>
                  <a:gd name="T79" fmla="*/ 21 h 23"/>
                  <a:gd name="T80" fmla="*/ 16 w 21"/>
                  <a:gd name="T81" fmla="*/ 19 h 23"/>
                  <a:gd name="T82" fmla="*/ 17 w 21"/>
                  <a:gd name="T83" fmla="*/ 19 h 23"/>
                  <a:gd name="T84" fmla="*/ 19 w 21"/>
                  <a:gd name="T85" fmla="*/ 18 h 23"/>
                  <a:gd name="T86" fmla="*/ 20 w 21"/>
                  <a:gd name="T87" fmla="*/ 17 h 23"/>
                  <a:gd name="T88" fmla="*/ 19 w 21"/>
                  <a:gd name="T89" fmla="*/ 15 h 23"/>
                  <a:gd name="T90" fmla="*/ 19 w 21"/>
                  <a:gd name="T91" fmla="*/ 14 h 23"/>
                  <a:gd name="T92" fmla="*/ 21 w 21"/>
                  <a:gd name="T93" fmla="*/ 13 h 23"/>
                  <a:gd name="T94" fmla="*/ 19 w 21"/>
                  <a:gd name="T95" fmla="*/ 11 h 23"/>
                  <a:gd name="T96" fmla="*/ 17 w 21"/>
                  <a:gd name="T97" fmla="*/ 5 h 23"/>
                  <a:gd name="T98" fmla="*/ 8 w 21"/>
                  <a:gd name="T99" fmla="*/ 11 h 23"/>
                  <a:gd name="T100" fmla="*/ 10 w 21"/>
                  <a:gd name="T101" fmla="*/ 14 h 23"/>
                  <a:gd name="T102" fmla="*/ 11 w 21"/>
                  <a:gd name="T103" fmla="*/ 7 h 23"/>
                  <a:gd name="T104" fmla="*/ 10 w 21"/>
                  <a:gd name="T105" fmla="*/ 2 h 23"/>
                  <a:gd name="T106" fmla="*/ 4 w 21"/>
                  <a:gd name="T107" fmla="*/ 5 h 23"/>
                  <a:gd name="T108" fmla="*/ 7 w 21"/>
                  <a:gd name="T109" fmla="*/ 8 h 23"/>
                  <a:gd name="T110" fmla="*/ 4 w 21"/>
                  <a:gd name="T111" fmla="*/ 5 h 23"/>
                  <a:gd name="T112" fmla="*/ 7 w 21"/>
                  <a:gd name="T113" fmla="*/ 14 h 23"/>
                  <a:gd name="T114" fmla="*/ 4 w 21"/>
                  <a:gd name="T115" fmla="*/ 18 h 23"/>
                  <a:gd name="T116" fmla="*/ 10 w 21"/>
                  <a:gd name="T117" fmla="*/ 20 h 23"/>
                  <a:gd name="T118" fmla="*/ 11 w 21"/>
                  <a:gd name="T119" fmla="*/ 16 h 23"/>
                  <a:gd name="T120" fmla="*/ 11 w 21"/>
                  <a:gd name="T121" fmla="*/ 20 h 23"/>
                  <a:gd name="T122" fmla="*/ 15 w 21"/>
                  <a:gd name="T123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1" h="23">
                    <a:moveTo>
                      <a:pt x="20" y="12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8" y="7"/>
                      <a:pt x="18" y="7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8" y="5"/>
                      <a:pt x="17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4" y="18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1" y="23"/>
                      <a:pt x="11" y="23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2"/>
                      <a:pt x="13" y="22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8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19" y="18"/>
                      <a:pt x="19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7"/>
                      <a:pt x="20" y="17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1" y="15"/>
                      <a:pt x="21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20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lose/>
                    <a:moveTo>
                      <a:pt x="19" y="11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19" y="9"/>
                      <a:pt x="19" y="11"/>
                    </a:cubicBezTo>
                    <a:close/>
                    <a:moveTo>
                      <a:pt x="10" y="14"/>
                    </a:moveTo>
                    <a:cubicBezTo>
                      <a:pt x="9" y="14"/>
                      <a:pt x="8" y="13"/>
                      <a:pt x="8" y="11"/>
                    </a:cubicBezTo>
                    <a:cubicBezTo>
                      <a:pt x="8" y="10"/>
                      <a:pt x="9" y="9"/>
                      <a:pt x="10" y="9"/>
                    </a:cubicBezTo>
                    <a:cubicBezTo>
                      <a:pt x="12" y="9"/>
                      <a:pt x="13" y="10"/>
                      <a:pt x="13" y="11"/>
                    </a:cubicBezTo>
                    <a:cubicBezTo>
                      <a:pt x="13" y="13"/>
                      <a:pt x="12" y="14"/>
                      <a:pt x="10" y="14"/>
                    </a:cubicBezTo>
                    <a:close/>
                    <a:moveTo>
                      <a:pt x="16" y="5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1" y="7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3"/>
                      <a:pt x="15" y="3"/>
                      <a:pt x="16" y="5"/>
                    </a:cubicBezTo>
                    <a:close/>
                    <a:moveTo>
                      <a:pt x="10" y="2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8" y="7"/>
                      <a:pt x="8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3"/>
                      <a:pt x="8" y="3"/>
                      <a:pt x="10" y="2"/>
                    </a:cubicBezTo>
                    <a:close/>
                    <a:moveTo>
                      <a:pt x="4" y="5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10"/>
                      <a:pt x="6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3" y="7"/>
                      <a:pt x="4" y="5"/>
                    </a:cubicBezTo>
                    <a:close/>
                    <a:moveTo>
                      <a:pt x="2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7" y="1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2" y="14"/>
                      <a:pt x="2" y="12"/>
                    </a:cubicBezTo>
                    <a:close/>
                    <a:moveTo>
                      <a:pt x="4" y="18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9" y="16"/>
                      <a:pt x="10" y="16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8" y="20"/>
                      <a:pt x="6" y="19"/>
                      <a:pt x="4" y="18"/>
                    </a:cubicBezTo>
                    <a:close/>
                    <a:moveTo>
                      <a:pt x="11" y="20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9"/>
                      <a:pt x="13" y="20"/>
                      <a:pt x="11" y="20"/>
                    </a:cubicBezTo>
                    <a:close/>
                    <a:moveTo>
                      <a:pt x="17" y="17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4"/>
                      <a:pt x="18" y="16"/>
                      <a:pt x="1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9" name="Freeform 13"/>
              <p:cNvSpPr>
                <a:spLocks noEditPoints="1"/>
              </p:cNvSpPr>
              <p:nvPr/>
            </p:nvSpPr>
            <p:spPr bwMode="auto">
              <a:xfrm>
                <a:off x="1322388" y="2455863"/>
                <a:ext cx="25400" cy="26988"/>
              </a:xfrm>
              <a:custGeom>
                <a:avLst/>
                <a:gdLst>
                  <a:gd name="T0" fmla="*/ 24 w 24"/>
                  <a:gd name="T1" fmla="*/ 15 h 25"/>
                  <a:gd name="T2" fmla="*/ 24 w 24"/>
                  <a:gd name="T3" fmla="*/ 14 h 25"/>
                  <a:gd name="T4" fmla="*/ 23 w 24"/>
                  <a:gd name="T5" fmla="*/ 12 h 25"/>
                  <a:gd name="T6" fmla="*/ 23 w 24"/>
                  <a:gd name="T7" fmla="*/ 11 h 25"/>
                  <a:gd name="T8" fmla="*/ 24 w 24"/>
                  <a:gd name="T9" fmla="*/ 8 h 25"/>
                  <a:gd name="T10" fmla="*/ 23 w 24"/>
                  <a:gd name="T11" fmla="*/ 7 h 25"/>
                  <a:gd name="T12" fmla="*/ 21 w 24"/>
                  <a:gd name="T13" fmla="*/ 6 h 25"/>
                  <a:gd name="T14" fmla="*/ 20 w 24"/>
                  <a:gd name="T15" fmla="*/ 5 h 25"/>
                  <a:gd name="T16" fmla="*/ 20 w 24"/>
                  <a:gd name="T17" fmla="*/ 3 h 25"/>
                  <a:gd name="T18" fmla="*/ 19 w 24"/>
                  <a:gd name="T19" fmla="*/ 2 h 25"/>
                  <a:gd name="T20" fmla="*/ 17 w 24"/>
                  <a:gd name="T21" fmla="*/ 3 h 25"/>
                  <a:gd name="T22" fmla="*/ 16 w 24"/>
                  <a:gd name="T23" fmla="*/ 2 h 25"/>
                  <a:gd name="T24" fmla="*/ 15 w 24"/>
                  <a:gd name="T25" fmla="*/ 1 h 25"/>
                  <a:gd name="T26" fmla="*/ 13 w 24"/>
                  <a:gd name="T27" fmla="*/ 2 h 25"/>
                  <a:gd name="T28" fmla="*/ 12 w 24"/>
                  <a:gd name="T29" fmla="*/ 2 h 25"/>
                  <a:gd name="T30" fmla="*/ 10 w 24"/>
                  <a:gd name="T31" fmla="*/ 0 h 25"/>
                  <a:gd name="T32" fmla="*/ 9 w 24"/>
                  <a:gd name="T33" fmla="*/ 1 h 25"/>
                  <a:gd name="T34" fmla="*/ 8 w 24"/>
                  <a:gd name="T35" fmla="*/ 3 h 25"/>
                  <a:gd name="T36" fmla="*/ 7 w 24"/>
                  <a:gd name="T37" fmla="*/ 4 h 25"/>
                  <a:gd name="T38" fmla="*/ 4 w 24"/>
                  <a:gd name="T39" fmla="*/ 4 h 25"/>
                  <a:gd name="T40" fmla="*/ 3 w 24"/>
                  <a:gd name="T41" fmla="*/ 4 h 25"/>
                  <a:gd name="T42" fmla="*/ 4 w 24"/>
                  <a:gd name="T43" fmla="*/ 7 h 25"/>
                  <a:gd name="T44" fmla="*/ 3 w 24"/>
                  <a:gd name="T45" fmla="*/ 8 h 25"/>
                  <a:gd name="T46" fmla="*/ 1 w 24"/>
                  <a:gd name="T47" fmla="*/ 9 h 25"/>
                  <a:gd name="T48" fmla="*/ 1 w 24"/>
                  <a:gd name="T49" fmla="*/ 10 h 25"/>
                  <a:gd name="T50" fmla="*/ 2 w 24"/>
                  <a:gd name="T51" fmla="*/ 12 h 25"/>
                  <a:gd name="T52" fmla="*/ 2 w 24"/>
                  <a:gd name="T53" fmla="*/ 14 h 25"/>
                  <a:gd name="T54" fmla="*/ 1 w 24"/>
                  <a:gd name="T55" fmla="*/ 16 h 25"/>
                  <a:gd name="T56" fmla="*/ 1 w 24"/>
                  <a:gd name="T57" fmla="*/ 17 h 25"/>
                  <a:gd name="T58" fmla="*/ 3 w 24"/>
                  <a:gd name="T59" fmla="*/ 18 h 25"/>
                  <a:gd name="T60" fmla="*/ 4 w 24"/>
                  <a:gd name="T61" fmla="*/ 19 h 25"/>
                  <a:gd name="T62" fmla="*/ 4 w 24"/>
                  <a:gd name="T63" fmla="*/ 22 h 25"/>
                  <a:gd name="T64" fmla="*/ 5 w 24"/>
                  <a:gd name="T65" fmla="*/ 22 h 25"/>
                  <a:gd name="T66" fmla="*/ 7 w 24"/>
                  <a:gd name="T67" fmla="*/ 22 h 25"/>
                  <a:gd name="T68" fmla="*/ 8 w 24"/>
                  <a:gd name="T69" fmla="*/ 23 h 25"/>
                  <a:gd name="T70" fmla="*/ 9 w 24"/>
                  <a:gd name="T71" fmla="*/ 25 h 25"/>
                  <a:gd name="T72" fmla="*/ 11 w 24"/>
                  <a:gd name="T73" fmla="*/ 24 h 25"/>
                  <a:gd name="T74" fmla="*/ 12 w 24"/>
                  <a:gd name="T75" fmla="*/ 24 h 25"/>
                  <a:gd name="T76" fmla="*/ 14 w 24"/>
                  <a:gd name="T77" fmla="*/ 25 h 25"/>
                  <a:gd name="T78" fmla="*/ 15 w 24"/>
                  <a:gd name="T79" fmla="*/ 25 h 25"/>
                  <a:gd name="T80" fmla="*/ 16 w 24"/>
                  <a:gd name="T81" fmla="*/ 23 h 25"/>
                  <a:gd name="T82" fmla="*/ 17 w 24"/>
                  <a:gd name="T83" fmla="*/ 22 h 25"/>
                  <a:gd name="T84" fmla="*/ 20 w 24"/>
                  <a:gd name="T85" fmla="*/ 23 h 25"/>
                  <a:gd name="T86" fmla="*/ 21 w 24"/>
                  <a:gd name="T87" fmla="*/ 22 h 25"/>
                  <a:gd name="T88" fmla="*/ 21 w 24"/>
                  <a:gd name="T89" fmla="*/ 19 h 25"/>
                  <a:gd name="T90" fmla="*/ 21 w 24"/>
                  <a:gd name="T91" fmla="*/ 18 h 25"/>
                  <a:gd name="T92" fmla="*/ 24 w 24"/>
                  <a:gd name="T93" fmla="*/ 17 h 25"/>
                  <a:gd name="T94" fmla="*/ 22 w 24"/>
                  <a:gd name="T95" fmla="*/ 15 h 25"/>
                  <a:gd name="T96" fmla="*/ 21 w 24"/>
                  <a:gd name="T97" fmla="*/ 8 h 25"/>
                  <a:gd name="T98" fmla="*/ 10 w 24"/>
                  <a:gd name="T99" fmla="*/ 12 h 25"/>
                  <a:gd name="T100" fmla="*/ 12 w 24"/>
                  <a:gd name="T101" fmla="*/ 15 h 25"/>
                  <a:gd name="T102" fmla="*/ 14 w 24"/>
                  <a:gd name="T103" fmla="*/ 8 h 25"/>
                  <a:gd name="T104" fmla="*/ 15 w 24"/>
                  <a:gd name="T105" fmla="*/ 3 h 25"/>
                  <a:gd name="T106" fmla="*/ 8 w 24"/>
                  <a:gd name="T107" fmla="*/ 4 h 25"/>
                  <a:gd name="T108" fmla="*/ 10 w 24"/>
                  <a:gd name="T109" fmla="*/ 9 h 25"/>
                  <a:gd name="T110" fmla="*/ 7 w 24"/>
                  <a:gd name="T111" fmla="*/ 4 h 25"/>
                  <a:gd name="T112" fmla="*/ 8 w 24"/>
                  <a:gd name="T113" fmla="*/ 15 h 25"/>
                  <a:gd name="T114" fmla="*/ 4 w 24"/>
                  <a:gd name="T115" fmla="*/ 18 h 25"/>
                  <a:gd name="T116" fmla="*/ 9 w 24"/>
                  <a:gd name="T117" fmla="*/ 22 h 25"/>
                  <a:gd name="T118" fmla="*/ 12 w 24"/>
                  <a:gd name="T119" fmla="*/ 18 h 25"/>
                  <a:gd name="T120" fmla="*/ 10 w 24"/>
                  <a:gd name="T121" fmla="*/ 23 h 25"/>
                  <a:gd name="T122" fmla="*/ 17 w 24"/>
                  <a:gd name="T12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" h="25">
                    <a:moveTo>
                      <a:pt x="23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5"/>
                      <a:pt x="24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8"/>
                      <a:pt x="22" y="8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6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8" y="4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8" y="2"/>
                      <a:pt x="18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8"/>
                      <a:pt x="2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20"/>
                      <a:pt x="4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3"/>
                      <a:pt x="5" y="23"/>
                      <a:pt x="6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10" y="25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3" y="2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5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20" y="23"/>
                      <a:pt x="20" y="2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19" y="21"/>
                      <a:pt x="20" y="21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1"/>
                      <a:pt x="21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0"/>
                      <a:pt x="21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3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4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3" y="16"/>
                    </a:cubicBezTo>
                    <a:close/>
                    <a:moveTo>
                      <a:pt x="22" y="15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3"/>
                      <a:pt x="17" y="11"/>
                      <a:pt x="17" y="11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10"/>
                      <a:pt x="22" y="13"/>
                      <a:pt x="22" y="15"/>
                    </a:cubicBezTo>
                    <a:close/>
                    <a:moveTo>
                      <a:pt x="12" y="15"/>
                    </a:moveTo>
                    <a:cubicBezTo>
                      <a:pt x="10" y="15"/>
                      <a:pt x="9" y="13"/>
                      <a:pt x="10" y="12"/>
                    </a:cubicBezTo>
                    <a:cubicBezTo>
                      <a:pt x="10" y="10"/>
                      <a:pt x="12" y="10"/>
                      <a:pt x="13" y="10"/>
                    </a:cubicBezTo>
                    <a:cubicBezTo>
                      <a:pt x="15" y="10"/>
                      <a:pt x="15" y="12"/>
                      <a:pt x="15" y="13"/>
                    </a:cubicBezTo>
                    <a:cubicBezTo>
                      <a:pt x="15" y="15"/>
                      <a:pt x="13" y="16"/>
                      <a:pt x="12" y="15"/>
                    </a:cubicBezTo>
                    <a:close/>
                    <a:moveTo>
                      <a:pt x="21" y="7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8" y="4"/>
                      <a:pt x="19" y="5"/>
                      <a:pt x="21" y="7"/>
                    </a:cubicBezTo>
                    <a:close/>
                    <a:moveTo>
                      <a:pt x="15" y="3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2" y="2"/>
                      <a:pt x="15" y="3"/>
                    </a:cubicBezTo>
                    <a:close/>
                    <a:moveTo>
                      <a:pt x="7" y="4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7"/>
                      <a:pt x="6" y="5"/>
                      <a:pt x="7" y="4"/>
                    </a:cubicBezTo>
                    <a:close/>
                    <a:moveTo>
                      <a:pt x="3" y="10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5"/>
                      <a:pt x="3" y="13"/>
                      <a:pt x="3" y="10"/>
                    </a:cubicBezTo>
                    <a:close/>
                    <a:moveTo>
                      <a:pt x="4" y="18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2"/>
                      <a:pt x="5" y="20"/>
                      <a:pt x="4" y="18"/>
                    </a:cubicBezTo>
                    <a:close/>
                    <a:moveTo>
                      <a:pt x="10" y="23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4" y="18"/>
                      <a:pt x="14" y="17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5" y="23"/>
                      <a:pt x="13" y="23"/>
                      <a:pt x="10" y="23"/>
                    </a:cubicBezTo>
                    <a:close/>
                    <a:moveTo>
                      <a:pt x="18" y="21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8"/>
                      <a:pt x="19" y="20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0" name="Freeform 14"/>
              <p:cNvSpPr>
                <a:spLocks noEditPoints="1"/>
              </p:cNvSpPr>
              <p:nvPr/>
            </p:nvSpPr>
            <p:spPr bwMode="auto">
              <a:xfrm>
                <a:off x="1054100" y="2536826"/>
                <a:ext cx="63500" cy="66675"/>
              </a:xfrm>
              <a:custGeom>
                <a:avLst/>
                <a:gdLst>
                  <a:gd name="T0" fmla="*/ 54 w 60"/>
                  <a:gd name="T1" fmla="*/ 14 h 63"/>
                  <a:gd name="T2" fmla="*/ 53 w 60"/>
                  <a:gd name="T3" fmla="*/ 11 h 63"/>
                  <a:gd name="T4" fmla="*/ 47 w 60"/>
                  <a:gd name="T5" fmla="*/ 11 h 63"/>
                  <a:gd name="T6" fmla="*/ 44 w 60"/>
                  <a:gd name="T7" fmla="*/ 9 h 63"/>
                  <a:gd name="T8" fmla="*/ 42 w 60"/>
                  <a:gd name="T9" fmla="*/ 3 h 63"/>
                  <a:gd name="T10" fmla="*/ 39 w 60"/>
                  <a:gd name="T11" fmla="*/ 2 h 63"/>
                  <a:gd name="T12" fmla="*/ 34 w 60"/>
                  <a:gd name="T13" fmla="*/ 4 h 63"/>
                  <a:gd name="T14" fmla="*/ 31 w 60"/>
                  <a:gd name="T15" fmla="*/ 4 h 63"/>
                  <a:gd name="T16" fmla="*/ 26 w 60"/>
                  <a:gd name="T17" fmla="*/ 0 h 63"/>
                  <a:gd name="T18" fmla="*/ 23 w 60"/>
                  <a:gd name="T19" fmla="*/ 1 h 63"/>
                  <a:gd name="T20" fmla="*/ 20 w 60"/>
                  <a:gd name="T21" fmla="*/ 6 h 63"/>
                  <a:gd name="T22" fmla="*/ 17 w 60"/>
                  <a:gd name="T23" fmla="*/ 7 h 63"/>
                  <a:gd name="T24" fmla="*/ 14 w 60"/>
                  <a:gd name="T25" fmla="*/ 5 h 63"/>
                  <a:gd name="T26" fmla="*/ 12 w 60"/>
                  <a:gd name="T27" fmla="*/ 11 h 63"/>
                  <a:gd name="T28" fmla="*/ 10 w 60"/>
                  <a:gd name="T29" fmla="*/ 13 h 63"/>
                  <a:gd name="T30" fmla="*/ 4 w 60"/>
                  <a:gd name="T31" fmla="*/ 15 h 63"/>
                  <a:gd name="T32" fmla="*/ 3 w 60"/>
                  <a:gd name="T33" fmla="*/ 17 h 63"/>
                  <a:gd name="T34" fmla="*/ 4 w 60"/>
                  <a:gd name="T35" fmla="*/ 23 h 63"/>
                  <a:gd name="T36" fmla="*/ 4 w 60"/>
                  <a:gd name="T37" fmla="*/ 26 h 63"/>
                  <a:gd name="T38" fmla="*/ 0 w 60"/>
                  <a:gd name="T39" fmla="*/ 30 h 63"/>
                  <a:gd name="T40" fmla="*/ 0 w 60"/>
                  <a:gd name="T41" fmla="*/ 34 h 63"/>
                  <a:gd name="T42" fmla="*/ 4 w 60"/>
                  <a:gd name="T43" fmla="*/ 38 h 63"/>
                  <a:gd name="T44" fmla="*/ 5 w 60"/>
                  <a:gd name="T45" fmla="*/ 41 h 63"/>
                  <a:gd name="T46" fmla="*/ 3 w 60"/>
                  <a:gd name="T47" fmla="*/ 47 h 63"/>
                  <a:gd name="T48" fmla="*/ 5 w 60"/>
                  <a:gd name="T49" fmla="*/ 49 h 63"/>
                  <a:gd name="T50" fmla="*/ 11 w 60"/>
                  <a:gd name="T51" fmla="*/ 51 h 63"/>
                  <a:gd name="T52" fmla="*/ 13 w 60"/>
                  <a:gd name="T53" fmla="*/ 53 h 63"/>
                  <a:gd name="T54" fmla="*/ 14 w 60"/>
                  <a:gd name="T55" fmla="*/ 59 h 63"/>
                  <a:gd name="T56" fmla="*/ 17 w 60"/>
                  <a:gd name="T57" fmla="*/ 60 h 63"/>
                  <a:gd name="T58" fmla="*/ 23 w 60"/>
                  <a:gd name="T59" fmla="*/ 58 h 63"/>
                  <a:gd name="T60" fmla="*/ 26 w 60"/>
                  <a:gd name="T61" fmla="*/ 59 h 63"/>
                  <a:gd name="T62" fmla="*/ 30 w 60"/>
                  <a:gd name="T63" fmla="*/ 63 h 63"/>
                  <a:gd name="T64" fmla="*/ 33 w 60"/>
                  <a:gd name="T65" fmla="*/ 63 h 63"/>
                  <a:gd name="T66" fmla="*/ 37 w 60"/>
                  <a:gd name="T67" fmla="*/ 58 h 63"/>
                  <a:gd name="T68" fmla="*/ 40 w 60"/>
                  <a:gd name="T69" fmla="*/ 57 h 63"/>
                  <a:gd name="T70" fmla="*/ 45 w 60"/>
                  <a:gd name="T71" fmla="*/ 59 h 63"/>
                  <a:gd name="T72" fmla="*/ 45 w 60"/>
                  <a:gd name="T73" fmla="*/ 54 h 63"/>
                  <a:gd name="T74" fmla="*/ 48 w 60"/>
                  <a:gd name="T75" fmla="*/ 52 h 63"/>
                  <a:gd name="T76" fmla="*/ 53 w 60"/>
                  <a:gd name="T77" fmla="*/ 51 h 63"/>
                  <a:gd name="T78" fmla="*/ 55 w 60"/>
                  <a:gd name="T79" fmla="*/ 48 h 63"/>
                  <a:gd name="T80" fmla="*/ 54 w 60"/>
                  <a:gd name="T81" fmla="*/ 42 h 63"/>
                  <a:gd name="T82" fmla="*/ 55 w 60"/>
                  <a:gd name="T83" fmla="*/ 39 h 63"/>
                  <a:gd name="T84" fmla="*/ 59 w 60"/>
                  <a:gd name="T85" fmla="*/ 35 h 63"/>
                  <a:gd name="T86" fmla="*/ 60 w 60"/>
                  <a:gd name="T87" fmla="*/ 32 h 63"/>
                  <a:gd name="T88" fmla="*/ 56 w 60"/>
                  <a:gd name="T89" fmla="*/ 28 h 63"/>
                  <a:gd name="T90" fmla="*/ 55 w 60"/>
                  <a:gd name="T91" fmla="*/ 24 h 63"/>
                  <a:gd name="T92" fmla="*/ 57 w 60"/>
                  <a:gd name="T93" fmla="*/ 19 h 63"/>
                  <a:gd name="T94" fmla="*/ 20 w 60"/>
                  <a:gd name="T95" fmla="*/ 47 h 63"/>
                  <a:gd name="T96" fmla="*/ 22 w 60"/>
                  <a:gd name="T97" fmla="*/ 36 h 63"/>
                  <a:gd name="T98" fmla="*/ 31 w 60"/>
                  <a:gd name="T99" fmla="*/ 50 h 63"/>
                  <a:gd name="T100" fmla="*/ 41 w 60"/>
                  <a:gd name="T101" fmla="*/ 53 h 63"/>
                  <a:gd name="T102" fmla="*/ 32 w 60"/>
                  <a:gd name="T103" fmla="*/ 30 h 63"/>
                  <a:gd name="T104" fmla="*/ 26 w 60"/>
                  <a:gd name="T105" fmla="*/ 24 h 63"/>
                  <a:gd name="T106" fmla="*/ 28 w 60"/>
                  <a:gd name="T107" fmla="*/ 13 h 63"/>
                  <a:gd name="T108" fmla="*/ 37 w 60"/>
                  <a:gd name="T109" fmla="*/ 27 h 63"/>
                  <a:gd name="T110" fmla="*/ 47 w 60"/>
                  <a:gd name="T111" fmla="*/ 3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0" h="63">
                    <a:moveTo>
                      <a:pt x="53" y="18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5" y="15"/>
                      <a:pt x="55" y="14"/>
                      <a:pt x="54" y="14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1" y="15"/>
                      <a:pt x="50" y="15"/>
                      <a:pt x="50" y="14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1"/>
                      <a:pt x="52" y="10"/>
                      <a:pt x="51" y="9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1"/>
                      <a:pt x="47" y="11"/>
                      <a:pt x="47" y="11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8" y="7"/>
                      <a:pt x="48" y="6"/>
                      <a:pt x="47" y="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8"/>
                      <a:pt x="43" y="8"/>
                      <a:pt x="43" y="8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3" y="3"/>
                      <a:pt x="42" y="3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39" y="6"/>
                      <a:pt x="39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8" y="1"/>
                      <a:pt x="37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5" y="5"/>
                      <a:pt x="35" y="4"/>
                      <a:pt x="34" y="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2" y="0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0" y="4"/>
                      <a:pt x="29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2" y="1"/>
                      <a:pt x="21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6"/>
                      <a:pt x="20" y="6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2" y="6"/>
                      <a:pt x="12" y="6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2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9"/>
                      <a:pt x="8" y="9"/>
                      <a:pt x="8" y="1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4"/>
                      <a:pt x="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3"/>
                      <a:pt x="4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0" y="24"/>
                      <a:pt x="0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3" y="27"/>
                      <a:pt x="3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0" y="30"/>
                      <a:pt x="0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3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5"/>
                      <a:pt x="0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40"/>
                      <a:pt x="1" y="41"/>
                      <a:pt x="1" y="42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2"/>
                      <a:pt x="5" y="42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7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6"/>
                      <a:pt x="7" y="46"/>
                      <a:pt x="8" y="47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50"/>
                      <a:pt x="6" y="51"/>
                      <a:pt x="6" y="51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10" y="50"/>
                      <a:pt x="10" y="50"/>
                      <a:pt x="11" y="51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9" y="54"/>
                      <a:pt x="9" y="55"/>
                      <a:pt x="10" y="55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3" y="58"/>
                      <a:pt x="14" y="58"/>
                      <a:pt x="14" y="59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7" y="56"/>
                      <a:pt x="18" y="56"/>
                      <a:pt x="18" y="56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8" y="61"/>
                      <a:pt x="19" y="61"/>
                      <a:pt x="19" y="61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2" y="58"/>
                      <a:pt x="22" y="58"/>
                      <a:pt x="23" y="58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2"/>
                      <a:pt x="24" y="62"/>
                      <a:pt x="25" y="63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9"/>
                      <a:pt x="27" y="59"/>
                      <a:pt x="27" y="5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3"/>
                      <a:pt x="29" y="63"/>
                      <a:pt x="30" y="63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1" y="59"/>
                      <a:pt x="32" y="59"/>
                      <a:pt x="32" y="59"/>
                    </a:cubicBezTo>
                    <a:cubicBezTo>
                      <a:pt x="33" y="63"/>
                      <a:pt x="33" y="63"/>
                      <a:pt x="33" y="63"/>
                    </a:cubicBezTo>
                    <a:cubicBezTo>
                      <a:pt x="34" y="63"/>
                      <a:pt x="35" y="63"/>
                      <a:pt x="35" y="62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6" y="58"/>
                      <a:pt x="36" y="58"/>
                      <a:pt x="37" y="5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9" y="61"/>
                      <a:pt x="40" y="61"/>
                      <a:pt x="41" y="61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40" y="57"/>
                      <a:pt x="41" y="57"/>
                      <a:pt x="41" y="56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4" y="59"/>
                      <a:pt x="44" y="59"/>
                      <a:pt x="45" y="59"/>
                    </a:cubicBezTo>
                    <a:cubicBezTo>
                      <a:pt x="45" y="59"/>
                      <a:pt x="45" y="59"/>
                      <a:pt x="45" y="58"/>
                    </a:cubicBezTo>
                    <a:cubicBezTo>
                      <a:pt x="44" y="55"/>
                      <a:pt x="44" y="55"/>
                      <a:pt x="44" y="55"/>
                    </a:cubicBezTo>
                    <a:cubicBezTo>
                      <a:pt x="44" y="54"/>
                      <a:pt x="45" y="54"/>
                      <a:pt x="45" y="54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9" y="56"/>
                      <a:pt x="49" y="56"/>
                      <a:pt x="50" y="55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8" y="51"/>
                      <a:pt x="48" y="51"/>
                      <a:pt x="49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2" y="52"/>
                      <a:pt x="53" y="51"/>
                      <a:pt x="53" y="51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1" y="47"/>
                      <a:pt x="52" y="47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6" y="47"/>
                      <a:pt x="56" y="47"/>
                      <a:pt x="56" y="46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4" y="43"/>
                      <a:pt x="54" y="43"/>
                      <a:pt x="54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8" y="42"/>
                      <a:pt x="58" y="42"/>
                      <a:pt x="58" y="41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8"/>
                      <a:pt x="55" y="37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9" y="37"/>
                      <a:pt x="59" y="36"/>
                      <a:pt x="59" y="35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1"/>
                      <a:pt x="60" y="30"/>
                      <a:pt x="60" y="30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8"/>
                      <a:pt x="56" y="28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6"/>
                      <a:pt x="59" y="25"/>
                      <a:pt x="59" y="24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55" y="24"/>
                      <a:pt x="55" y="23"/>
                      <a:pt x="55" y="23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8" y="20"/>
                      <a:pt x="57" y="19"/>
                      <a:pt x="57" y="19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3" y="19"/>
                      <a:pt x="53" y="19"/>
                      <a:pt x="53" y="18"/>
                    </a:cubicBezTo>
                    <a:close/>
                    <a:moveTo>
                      <a:pt x="20" y="47"/>
                    </a:moveTo>
                    <a:cubicBezTo>
                      <a:pt x="16" y="49"/>
                      <a:pt x="11" y="47"/>
                      <a:pt x="9" y="44"/>
                    </a:cubicBezTo>
                    <a:cubicBezTo>
                      <a:pt x="7" y="40"/>
                      <a:pt x="9" y="35"/>
                      <a:pt x="12" y="33"/>
                    </a:cubicBezTo>
                    <a:cubicBezTo>
                      <a:pt x="16" y="31"/>
                      <a:pt x="20" y="32"/>
                      <a:pt x="22" y="36"/>
                    </a:cubicBezTo>
                    <a:cubicBezTo>
                      <a:pt x="24" y="40"/>
                      <a:pt x="23" y="44"/>
                      <a:pt x="20" y="47"/>
                    </a:cubicBezTo>
                    <a:close/>
                    <a:moveTo>
                      <a:pt x="41" y="53"/>
                    </a:moveTo>
                    <a:cubicBezTo>
                      <a:pt x="38" y="55"/>
                      <a:pt x="33" y="54"/>
                      <a:pt x="31" y="50"/>
                    </a:cubicBezTo>
                    <a:cubicBezTo>
                      <a:pt x="29" y="46"/>
                      <a:pt x="30" y="41"/>
                      <a:pt x="34" y="39"/>
                    </a:cubicBezTo>
                    <a:cubicBezTo>
                      <a:pt x="37" y="37"/>
                      <a:pt x="42" y="38"/>
                      <a:pt x="44" y="42"/>
                    </a:cubicBezTo>
                    <a:cubicBezTo>
                      <a:pt x="46" y="46"/>
                      <a:pt x="45" y="50"/>
                      <a:pt x="41" y="53"/>
                    </a:cubicBezTo>
                    <a:close/>
                    <a:moveTo>
                      <a:pt x="27" y="33"/>
                    </a:moveTo>
                    <a:cubicBezTo>
                      <a:pt x="26" y="32"/>
                      <a:pt x="26" y="30"/>
                      <a:pt x="28" y="29"/>
                    </a:cubicBezTo>
                    <a:cubicBezTo>
                      <a:pt x="30" y="28"/>
                      <a:pt x="32" y="28"/>
                      <a:pt x="32" y="30"/>
                    </a:cubicBezTo>
                    <a:cubicBezTo>
                      <a:pt x="33" y="31"/>
                      <a:pt x="33" y="34"/>
                      <a:pt x="31" y="35"/>
                    </a:cubicBezTo>
                    <a:cubicBezTo>
                      <a:pt x="30" y="35"/>
                      <a:pt x="28" y="35"/>
                      <a:pt x="27" y="33"/>
                    </a:cubicBezTo>
                    <a:close/>
                    <a:moveTo>
                      <a:pt x="26" y="24"/>
                    </a:moveTo>
                    <a:cubicBezTo>
                      <a:pt x="22" y="26"/>
                      <a:pt x="17" y="25"/>
                      <a:pt x="15" y="21"/>
                    </a:cubicBezTo>
                    <a:cubicBezTo>
                      <a:pt x="13" y="17"/>
                      <a:pt x="14" y="13"/>
                      <a:pt x="18" y="10"/>
                    </a:cubicBezTo>
                    <a:cubicBezTo>
                      <a:pt x="22" y="8"/>
                      <a:pt x="26" y="10"/>
                      <a:pt x="28" y="13"/>
                    </a:cubicBezTo>
                    <a:cubicBezTo>
                      <a:pt x="30" y="17"/>
                      <a:pt x="29" y="22"/>
                      <a:pt x="26" y="24"/>
                    </a:cubicBezTo>
                    <a:close/>
                    <a:moveTo>
                      <a:pt x="47" y="30"/>
                    </a:moveTo>
                    <a:cubicBezTo>
                      <a:pt x="43" y="32"/>
                      <a:pt x="39" y="31"/>
                      <a:pt x="37" y="27"/>
                    </a:cubicBezTo>
                    <a:cubicBezTo>
                      <a:pt x="35" y="23"/>
                      <a:pt x="36" y="19"/>
                      <a:pt x="40" y="17"/>
                    </a:cubicBezTo>
                    <a:cubicBezTo>
                      <a:pt x="43" y="14"/>
                      <a:pt x="48" y="16"/>
                      <a:pt x="50" y="19"/>
                    </a:cubicBezTo>
                    <a:cubicBezTo>
                      <a:pt x="52" y="23"/>
                      <a:pt x="51" y="28"/>
                      <a:pt x="4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1" name="Freeform 15"/>
              <p:cNvSpPr>
                <a:spLocks noEditPoints="1"/>
              </p:cNvSpPr>
              <p:nvPr/>
            </p:nvSpPr>
            <p:spPr bwMode="auto">
              <a:xfrm>
                <a:off x="1225550" y="2528888"/>
                <a:ext cx="76200" cy="79375"/>
              </a:xfrm>
              <a:custGeom>
                <a:avLst/>
                <a:gdLst>
                  <a:gd name="T0" fmla="*/ 65 w 71"/>
                  <a:gd name="T1" fmla="*/ 17 h 75"/>
                  <a:gd name="T2" fmla="*/ 63 w 71"/>
                  <a:gd name="T3" fmla="*/ 14 h 75"/>
                  <a:gd name="T4" fmla="*/ 56 w 71"/>
                  <a:gd name="T5" fmla="*/ 13 h 75"/>
                  <a:gd name="T6" fmla="*/ 53 w 71"/>
                  <a:gd name="T7" fmla="*/ 11 h 75"/>
                  <a:gd name="T8" fmla="*/ 51 w 71"/>
                  <a:gd name="T9" fmla="*/ 4 h 75"/>
                  <a:gd name="T10" fmla="*/ 47 w 71"/>
                  <a:gd name="T11" fmla="*/ 2 h 75"/>
                  <a:gd name="T12" fmla="*/ 41 w 71"/>
                  <a:gd name="T13" fmla="*/ 5 h 75"/>
                  <a:gd name="T14" fmla="*/ 37 w 71"/>
                  <a:gd name="T15" fmla="*/ 5 h 75"/>
                  <a:gd name="T16" fmla="*/ 32 w 71"/>
                  <a:gd name="T17" fmla="*/ 1 h 75"/>
                  <a:gd name="T18" fmla="*/ 28 w 71"/>
                  <a:gd name="T19" fmla="*/ 1 h 75"/>
                  <a:gd name="T20" fmla="*/ 24 w 71"/>
                  <a:gd name="T21" fmla="*/ 7 h 75"/>
                  <a:gd name="T22" fmla="*/ 21 w 71"/>
                  <a:gd name="T23" fmla="*/ 9 h 75"/>
                  <a:gd name="T24" fmla="*/ 17 w 71"/>
                  <a:gd name="T25" fmla="*/ 6 h 75"/>
                  <a:gd name="T26" fmla="*/ 15 w 71"/>
                  <a:gd name="T27" fmla="*/ 13 h 75"/>
                  <a:gd name="T28" fmla="*/ 12 w 71"/>
                  <a:gd name="T29" fmla="*/ 16 h 75"/>
                  <a:gd name="T30" fmla="*/ 6 w 71"/>
                  <a:gd name="T31" fmla="*/ 18 h 75"/>
                  <a:gd name="T32" fmla="*/ 4 w 71"/>
                  <a:gd name="T33" fmla="*/ 21 h 75"/>
                  <a:gd name="T34" fmla="*/ 6 w 71"/>
                  <a:gd name="T35" fmla="*/ 28 h 75"/>
                  <a:gd name="T36" fmla="*/ 5 w 71"/>
                  <a:gd name="T37" fmla="*/ 31 h 75"/>
                  <a:gd name="T38" fmla="*/ 0 w 71"/>
                  <a:gd name="T39" fmla="*/ 36 h 75"/>
                  <a:gd name="T40" fmla="*/ 0 w 71"/>
                  <a:gd name="T41" fmla="*/ 40 h 75"/>
                  <a:gd name="T42" fmla="*/ 5 w 71"/>
                  <a:gd name="T43" fmla="*/ 45 h 75"/>
                  <a:gd name="T44" fmla="*/ 6 w 71"/>
                  <a:gd name="T45" fmla="*/ 49 h 75"/>
                  <a:gd name="T46" fmla="*/ 4 w 71"/>
                  <a:gd name="T47" fmla="*/ 56 h 75"/>
                  <a:gd name="T48" fmla="*/ 6 w 71"/>
                  <a:gd name="T49" fmla="*/ 59 h 75"/>
                  <a:gd name="T50" fmla="*/ 13 w 71"/>
                  <a:gd name="T51" fmla="*/ 60 h 75"/>
                  <a:gd name="T52" fmla="*/ 16 w 71"/>
                  <a:gd name="T53" fmla="*/ 63 h 75"/>
                  <a:gd name="T54" fmla="*/ 18 w 71"/>
                  <a:gd name="T55" fmla="*/ 70 h 75"/>
                  <a:gd name="T56" fmla="*/ 21 w 71"/>
                  <a:gd name="T57" fmla="*/ 72 h 75"/>
                  <a:gd name="T58" fmla="*/ 27 w 71"/>
                  <a:gd name="T59" fmla="*/ 69 h 75"/>
                  <a:gd name="T60" fmla="*/ 31 w 71"/>
                  <a:gd name="T61" fmla="*/ 70 h 75"/>
                  <a:gd name="T62" fmla="*/ 36 w 71"/>
                  <a:gd name="T63" fmla="*/ 75 h 75"/>
                  <a:gd name="T64" fmla="*/ 40 w 71"/>
                  <a:gd name="T65" fmla="*/ 75 h 75"/>
                  <a:gd name="T66" fmla="*/ 44 w 71"/>
                  <a:gd name="T67" fmla="*/ 69 h 75"/>
                  <a:gd name="T68" fmla="*/ 48 w 71"/>
                  <a:gd name="T69" fmla="*/ 68 h 75"/>
                  <a:gd name="T70" fmla="*/ 53 w 71"/>
                  <a:gd name="T71" fmla="*/ 70 h 75"/>
                  <a:gd name="T72" fmla="*/ 54 w 71"/>
                  <a:gd name="T73" fmla="*/ 64 h 75"/>
                  <a:gd name="T74" fmla="*/ 57 w 71"/>
                  <a:gd name="T75" fmla="*/ 62 h 75"/>
                  <a:gd name="T76" fmla="*/ 64 w 71"/>
                  <a:gd name="T77" fmla="*/ 61 h 75"/>
                  <a:gd name="T78" fmla="*/ 66 w 71"/>
                  <a:gd name="T79" fmla="*/ 57 h 75"/>
                  <a:gd name="T80" fmla="*/ 65 w 71"/>
                  <a:gd name="T81" fmla="*/ 50 h 75"/>
                  <a:gd name="T82" fmla="*/ 66 w 71"/>
                  <a:gd name="T83" fmla="*/ 47 h 75"/>
                  <a:gd name="T84" fmla="*/ 71 w 71"/>
                  <a:gd name="T85" fmla="*/ 42 h 75"/>
                  <a:gd name="T86" fmla="*/ 71 w 71"/>
                  <a:gd name="T87" fmla="*/ 38 h 75"/>
                  <a:gd name="T88" fmla="*/ 67 w 71"/>
                  <a:gd name="T89" fmla="*/ 33 h 75"/>
                  <a:gd name="T90" fmla="*/ 66 w 71"/>
                  <a:gd name="T91" fmla="*/ 29 h 75"/>
                  <a:gd name="T92" fmla="*/ 68 w 71"/>
                  <a:gd name="T93" fmla="*/ 23 h 75"/>
                  <a:gd name="T94" fmla="*/ 24 w 71"/>
                  <a:gd name="T95" fmla="*/ 56 h 75"/>
                  <a:gd name="T96" fmla="*/ 27 w 71"/>
                  <a:gd name="T97" fmla="*/ 43 h 75"/>
                  <a:gd name="T98" fmla="*/ 37 w 71"/>
                  <a:gd name="T99" fmla="*/ 59 h 75"/>
                  <a:gd name="T100" fmla="*/ 49 w 71"/>
                  <a:gd name="T101" fmla="*/ 63 h 75"/>
                  <a:gd name="T102" fmla="*/ 39 w 71"/>
                  <a:gd name="T103" fmla="*/ 36 h 75"/>
                  <a:gd name="T104" fmla="*/ 31 w 71"/>
                  <a:gd name="T105" fmla="*/ 29 h 75"/>
                  <a:gd name="T106" fmla="*/ 34 w 71"/>
                  <a:gd name="T107" fmla="*/ 16 h 75"/>
                  <a:gd name="T108" fmla="*/ 44 w 71"/>
                  <a:gd name="T109" fmla="*/ 33 h 75"/>
                  <a:gd name="T110" fmla="*/ 56 w 71"/>
                  <a:gd name="T111" fmla="*/ 3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1" h="75">
                    <a:moveTo>
                      <a:pt x="63" y="22"/>
                    </a:moveTo>
                    <a:cubicBezTo>
                      <a:pt x="67" y="19"/>
                      <a:pt x="67" y="19"/>
                      <a:pt x="67" y="19"/>
                    </a:cubicBezTo>
                    <a:cubicBezTo>
                      <a:pt x="66" y="18"/>
                      <a:pt x="66" y="17"/>
                      <a:pt x="65" y="17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8"/>
                      <a:pt x="60" y="18"/>
                      <a:pt x="60" y="17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2" y="13"/>
                      <a:pt x="62" y="12"/>
                      <a:pt x="61" y="11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7" y="14"/>
                      <a:pt x="57" y="13"/>
                      <a:pt x="56" y="13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8" y="8"/>
                      <a:pt x="57" y="8"/>
                      <a:pt x="56" y="7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0"/>
                      <a:pt x="52" y="10"/>
                      <a:pt x="51" y="9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5"/>
                      <a:pt x="51" y="4"/>
                      <a:pt x="51" y="4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7"/>
                      <a:pt x="47" y="7"/>
                      <a:pt x="46" y="7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6" y="2"/>
                      <a:pt x="46" y="2"/>
                      <a:pt x="45" y="2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6"/>
                      <a:pt x="42" y="6"/>
                      <a:pt x="41" y="5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1"/>
                      <a:pt x="39" y="1"/>
                      <a:pt x="38" y="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6" y="5"/>
                      <a:pt x="35" y="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0"/>
                      <a:pt x="33" y="0"/>
                      <a:pt x="32" y="1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1" y="5"/>
                      <a:pt x="30" y="5"/>
                      <a:pt x="30" y="6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1"/>
                      <a:pt x="27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7"/>
                      <a:pt x="25" y="7"/>
                      <a:pt x="24" y="7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1" y="4"/>
                      <a:pt x="20" y="4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0" y="9"/>
                      <a:pt x="20" y="9"/>
                    </a:cubicBezTo>
                    <a:cubicBezTo>
                      <a:pt x="20" y="9"/>
                      <a:pt x="20" y="10"/>
                      <a:pt x="19" y="1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7"/>
                      <a:pt x="15" y="7"/>
                      <a:pt x="14" y="8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5" y="13"/>
                      <a:pt x="15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0" y="12"/>
                      <a:pt x="10" y="12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1" y="17"/>
                      <a:pt x="11" y="17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8" y="22"/>
                      <a:pt x="8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3" y="23"/>
                      <a:pt x="3" y="23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7"/>
                      <a:pt x="6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9"/>
                      <a:pt x="1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5" y="33"/>
                      <a:pt x="5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6"/>
                      <a:pt x="0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8"/>
                      <a:pt x="4" y="39"/>
                      <a:pt x="4" y="3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1"/>
                      <a:pt x="0" y="42"/>
                      <a:pt x="0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4"/>
                      <a:pt x="5" y="44"/>
                      <a:pt x="5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48"/>
                      <a:pt x="2" y="49"/>
                      <a:pt x="2" y="5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7" y="50"/>
                      <a:pt x="7" y="5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4"/>
                      <a:pt x="4" y="55"/>
                      <a:pt x="4" y="56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5"/>
                      <a:pt x="9" y="55"/>
                      <a:pt x="10" y="56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7" y="60"/>
                      <a:pt x="7" y="61"/>
                      <a:pt x="8" y="6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9"/>
                      <a:pt x="13" y="60"/>
                      <a:pt x="13" y="60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1" y="65"/>
                      <a:pt x="12" y="65"/>
                      <a:pt x="12" y="66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7" y="64"/>
                      <a:pt x="17" y="64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6" y="69"/>
                      <a:pt x="17" y="69"/>
                      <a:pt x="18" y="70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21" y="67"/>
                      <a:pt x="22" y="67"/>
                      <a:pt x="22" y="67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2" y="72"/>
                      <a:pt x="23" y="72"/>
                      <a:pt x="23" y="73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6" y="69"/>
                      <a:pt x="27" y="69"/>
                      <a:pt x="27" y="69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8" y="74"/>
                      <a:pt x="29" y="74"/>
                      <a:pt x="30" y="75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2" y="70"/>
                      <a:pt x="32" y="70"/>
                      <a:pt x="33" y="70"/>
                    </a:cubicBezTo>
                    <a:cubicBezTo>
                      <a:pt x="33" y="75"/>
                      <a:pt x="33" y="75"/>
                      <a:pt x="33" y="75"/>
                    </a:cubicBezTo>
                    <a:cubicBezTo>
                      <a:pt x="34" y="75"/>
                      <a:pt x="35" y="75"/>
                      <a:pt x="36" y="75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7" y="70"/>
                      <a:pt x="38" y="70"/>
                      <a:pt x="39" y="70"/>
                    </a:cubicBezTo>
                    <a:cubicBezTo>
                      <a:pt x="40" y="75"/>
                      <a:pt x="40" y="75"/>
                      <a:pt x="40" y="75"/>
                    </a:cubicBezTo>
                    <a:cubicBezTo>
                      <a:pt x="41" y="75"/>
                      <a:pt x="42" y="75"/>
                      <a:pt x="42" y="74"/>
                    </a:cubicBezTo>
                    <a:cubicBezTo>
                      <a:pt x="42" y="70"/>
                      <a:pt x="42" y="70"/>
                      <a:pt x="42" y="70"/>
                    </a:cubicBezTo>
                    <a:cubicBezTo>
                      <a:pt x="43" y="70"/>
                      <a:pt x="43" y="69"/>
                      <a:pt x="44" y="69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7" y="73"/>
                      <a:pt x="48" y="73"/>
                      <a:pt x="49" y="73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68"/>
                      <a:pt x="49" y="67"/>
                      <a:pt x="49" y="67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1"/>
                      <a:pt x="53" y="70"/>
                      <a:pt x="53" y="70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4" y="64"/>
                      <a:pt x="54" y="64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8" y="67"/>
                      <a:pt x="59" y="66"/>
                      <a:pt x="59" y="66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7" y="61"/>
                      <a:pt x="58" y="61"/>
                      <a:pt x="58" y="60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63" y="62"/>
                      <a:pt x="63" y="61"/>
                      <a:pt x="64" y="61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61" y="57"/>
                      <a:pt x="62" y="56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6" y="57"/>
                      <a:pt x="67" y="56"/>
                      <a:pt x="67" y="55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52"/>
                      <a:pt x="64" y="51"/>
                      <a:pt x="65" y="50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69" y="51"/>
                      <a:pt x="69" y="50"/>
                      <a:pt x="70" y="49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6"/>
                      <a:pt x="66" y="45"/>
                      <a:pt x="66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4"/>
                      <a:pt x="71" y="43"/>
                      <a:pt x="71" y="42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0"/>
                      <a:pt x="67" y="40"/>
                      <a:pt x="67" y="39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7"/>
                      <a:pt x="71" y="36"/>
                      <a:pt x="71" y="35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7" y="34"/>
                      <a:pt x="67" y="34"/>
                      <a:pt x="67" y="33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1"/>
                      <a:pt x="71" y="30"/>
                      <a:pt x="70" y="29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6" y="29"/>
                      <a:pt x="66" y="28"/>
                      <a:pt x="65" y="27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9" y="24"/>
                      <a:pt x="69" y="23"/>
                      <a:pt x="68" y="23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4" y="23"/>
                      <a:pt x="63" y="23"/>
                      <a:pt x="63" y="22"/>
                    </a:cubicBezTo>
                    <a:close/>
                    <a:moveTo>
                      <a:pt x="24" y="56"/>
                    </a:moveTo>
                    <a:cubicBezTo>
                      <a:pt x="20" y="58"/>
                      <a:pt x="14" y="57"/>
                      <a:pt x="12" y="52"/>
                    </a:cubicBezTo>
                    <a:cubicBezTo>
                      <a:pt x="9" y="48"/>
                      <a:pt x="11" y="42"/>
                      <a:pt x="15" y="39"/>
                    </a:cubicBezTo>
                    <a:cubicBezTo>
                      <a:pt x="19" y="37"/>
                      <a:pt x="25" y="38"/>
                      <a:pt x="27" y="43"/>
                    </a:cubicBezTo>
                    <a:cubicBezTo>
                      <a:pt x="30" y="47"/>
                      <a:pt x="28" y="53"/>
                      <a:pt x="24" y="56"/>
                    </a:cubicBezTo>
                    <a:close/>
                    <a:moveTo>
                      <a:pt x="49" y="63"/>
                    </a:moveTo>
                    <a:cubicBezTo>
                      <a:pt x="45" y="65"/>
                      <a:pt x="40" y="64"/>
                      <a:pt x="37" y="59"/>
                    </a:cubicBezTo>
                    <a:cubicBezTo>
                      <a:pt x="35" y="55"/>
                      <a:pt x="36" y="49"/>
                      <a:pt x="41" y="47"/>
                    </a:cubicBezTo>
                    <a:cubicBezTo>
                      <a:pt x="45" y="44"/>
                      <a:pt x="50" y="46"/>
                      <a:pt x="53" y="50"/>
                    </a:cubicBezTo>
                    <a:cubicBezTo>
                      <a:pt x="55" y="55"/>
                      <a:pt x="54" y="60"/>
                      <a:pt x="49" y="63"/>
                    </a:cubicBezTo>
                    <a:close/>
                    <a:moveTo>
                      <a:pt x="32" y="40"/>
                    </a:moveTo>
                    <a:cubicBezTo>
                      <a:pt x="31" y="38"/>
                      <a:pt x="32" y="35"/>
                      <a:pt x="34" y="34"/>
                    </a:cubicBezTo>
                    <a:cubicBezTo>
                      <a:pt x="36" y="33"/>
                      <a:pt x="38" y="34"/>
                      <a:pt x="39" y="36"/>
                    </a:cubicBezTo>
                    <a:cubicBezTo>
                      <a:pt x="40" y="38"/>
                      <a:pt x="39" y="40"/>
                      <a:pt x="38" y="41"/>
                    </a:cubicBezTo>
                    <a:cubicBezTo>
                      <a:pt x="36" y="42"/>
                      <a:pt x="33" y="42"/>
                      <a:pt x="32" y="40"/>
                    </a:cubicBezTo>
                    <a:close/>
                    <a:moveTo>
                      <a:pt x="31" y="29"/>
                    </a:moveTo>
                    <a:cubicBezTo>
                      <a:pt x="27" y="31"/>
                      <a:pt x="21" y="30"/>
                      <a:pt x="19" y="25"/>
                    </a:cubicBezTo>
                    <a:cubicBezTo>
                      <a:pt x="16" y="21"/>
                      <a:pt x="18" y="15"/>
                      <a:pt x="22" y="13"/>
                    </a:cubicBezTo>
                    <a:cubicBezTo>
                      <a:pt x="26" y="10"/>
                      <a:pt x="32" y="12"/>
                      <a:pt x="34" y="16"/>
                    </a:cubicBezTo>
                    <a:cubicBezTo>
                      <a:pt x="36" y="21"/>
                      <a:pt x="35" y="26"/>
                      <a:pt x="31" y="29"/>
                    </a:cubicBezTo>
                    <a:close/>
                    <a:moveTo>
                      <a:pt x="56" y="36"/>
                    </a:moveTo>
                    <a:cubicBezTo>
                      <a:pt x="52" y="39"/>
                      <a:pt x="47" y="37"/>
                      <a:pt x="44" y="33"/>
                    </a:cubicBezTo>
                    <a:cubicBezTo>
                      <a:pt x="42" y="28"/>
                      <a:pt x="43" y="22"/>
                      <a:pt x="47" y="20"/>
                    </a:cubicBezTo>
                    <a:cubicBezTo>
                      <a:pt x="52" y="17"/>
                      <a:pt x="57" y="19"/>
                      <a:pt x="60" y="23"/>
                    </a:cubicBezTo>
                    <a:cubicBezTo>
                      <a:pt x="62" y="28"/>
                      <a:pt x="61" y="34"/>
                      <a:pt x="5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2" name="Freeform 16"/>
              <p:cNvSpPr>
                <a:spLocks noEditPoints="1"/>
              </p:cNvSpPr>
              <p:nvPr/>
            </p:nvSpPr>
            <p:spPr bwMode="auto">
              <a:xfrm>
                <a:off x="1192213" y="2576513"/>
                <a:ext cx="28575" cy="28575"/>
              </a:xfrm>
              <a:custGeom>
                <a:avLst/>
                <a:gdLst>
                  <a:gd name="T0" fmla="*/ 23 w 27"/>
                  <a:gd name="T1" fmla="*/ 14 h 27"/>
                  <a:gd name="T2" fmla="*/ 23 w 27"/>
                  <a:gd name="T3" fmla="*/ 14 h 27"/>
                  <a:gd name="T4" fmla="*/ 23 w 27"/>
                  <a:gd name="T5" fmla="*/ 12 h 27"/>
                  <a:gd name="T6" fmla="*/ 27 w 27"/>
                  <a:gd name="T7" fmla="*/ 10 h 27"/>
                  <a:gd name="T8" fmla="*/ 25 w 27"/>
                  <a:gd name="T9" fmla="*/ 6 h 27"/>
                  <a:gd name="T10" fmla="*/ 21 w 27"/>
                  <a:gd name="T11" fmla="*/ 7 h 27"/>
                  <a:gd name="T12" fmla="*/ 19 w 27"/>
                  <a:gd name="T13" fmla="*/ 5 h 27"/>
                  <a:gd name="T14" fmla="*/ 20 w 27"/>
                  <a:gd name="T15" fmla="*/ 1 h 27"/>
                  <a:gd name="T16" fmla="*/ 16 w 27"/>
                  <a:gd name="T17" fmla="*/ 0 h 27"/>
                  <a:gd name="T18" fmla="*/ 14 w 27"/>
                  <a:gd name="T19" fmla="*/ 3 h 27"/>
                  <a:gd name="T20" fmla="*/ 13 w 27"/>
                  <a:gd name="T21" fmla="*/ 3 h 27"/>
                  <a:gd name="T22" fmla="*/ 12 w 27"/>
                  <a:gd name="T23" fmla="*/ 3 h 27"/>
                  <a:gd name="T24" fmla="*/ 10 w 27"/>
                  <a:gd name="T25" fmla="*/ 0 h 27"/>
                  <a:gd name="T26" fmla="*/ 6 w 27"/>
                  <a:gd name="T27" fmla="*/ 2 h 27"/>
                  <a:gd name="T28" fmla="*/ 7 w 27"/>
                  <a:gd name="T29" fmla="*/ 6 h 27"/>
                  <a:gd name="T30" fmla="*/ 6 w 27"/>
                  <a:gd name="T31" fmla="*/ 7 h 27"/>
                  <a:gd name="T32" fmla="*/ 2 w 27"/>
                  <a:gd name="T33" fmla="*/ 6 h 27"/>
                  <a:gd name="T34" fmla="*/ 0 w 27"/>
                  <a:gd name="T35" fmla="*/ 11 h 27"/>
                  <a:gd name="T36" fmla="*/ 4 w 27"/>
                  <a:gd name="T37" fmla="*/ 13 h 27"/>
                  <a:gd name="T38" fmla="*/ 4 w 27"/>
                  <a:gd name="T39" fmla="*/ 14 h 27"/>
                  <a:gd name="T40" fmla="*/ 4 w 27"/>
                  <a:gd name="T41" fmla="*/ 15 h 27"/>
                  <a:gd name="T42" fmla="*/ 0 w 27"/>
                  <a:gd name="T43" fmla="*/ 17 h 27"/>
                  <a:gd name="T44" fmla="*/ 2 w 27"/>
                  <a:gd name="T45" fmla="*/ 21 h 27"/>
                  <a:gd name="T46" fmla="*/ 6 w 27"/>
                  <a:gd name="T47" fmla="*/ 20 h 27"/>
                  <a:gd name="T48" fmla="*/ 8 w 27"/>
                  <a:gd name="T49" fmla="*/ 22 h 27"/>
                  <a:gd name="T50" fmla="*/ 7 w 27"/>
                  <a:gd name="T51" fmla="*/ 26 h 27"/>
                  <a:gd name="T52" fmla="*/ 11 w 27"/>
                  <a:gd name="T53" fmla="*/ 27 h 27"/>
                  <a:gd name="T54" fmla="*/ 13 w 27"/>
                  <a:gd name="T55" fmla="*/ 24 h 27"/>
                  <a:gd name="T56" fmla="*/ 13 w 27"/>
                  <a:gd name="T57" fmla="*/ 24 h 27"/>
                  <a:gd name="T58" fmla="*/ 15 w 27"/>
                  <a:gd name="T59" fmla="*/ 24 h 27"/>
                  <a:gd name="T60" fmla="*/ 17 w 27"/>
                  <a:gd name="T61" fmla="*/ 27 h 27"/>
                  <a:gd name="T62" fmla="*/ 21 w 27"/>
                  <a:gd name="T63" fmla="*/ 25 h 27"/>
                  <a:gd name="T64" fmla="*/ 20 w 27"/>
                  <a:gd name="T65" fmla="*/ 21 h 27"/>
                  <a:gd name="T66" fmla="*/ 21 w 27"/>
                  <a:gd name="T67" fmla="*/ 20 h 27"/>
                  <a:gd name="T68" fmla="*/ 25 w 27"/>
                  <a:gd name="T69" fmla="*/ 21 h 27"/>
                  <a:gd name="T70" fmla="*/ 27 w 27"/>
                  <a:gd name="T71" fmla="*/ 16 h 27"/>
                  <a:gd name="T72" fmla="*/ 23 w 27"/>
                  <a:gd name="T73" fmla="*/ 14 h 27"/>
                  <a:gd name="T74" fmla="*/ 13 w 27"/>
                  <a:gd name="T75" fmla="*/ 18 h 27"/>
                  <a:gd name="T76" fmla="*/ 9 w 27"/>
                  <a:gd name="T77" fmla="*/ 14 h 27"/>
                  <a:gd name="T78" fmla="*/ 13 w 27"/>
                  <a:gd name="T79" fmla="*/ 9 h 27"/>
                  <a:gd name="T80" fmla="*/ 18 w 27"/>
                  <a:gd name="T81" fmla="*/ 14 h 27"/>
                  <a:gd name="T82" fmla="*/ 13 w 27"/>
                  <a:gd name="T83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" h="27">
                    <a:moveTo>
                      <a:pt x="23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8"/>
                      <a:pt x="26" y="7"/>
                      <a:pt x="25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6"/>
                      <a:pt x="20" y="6"/>
                      <a:pt x="19" y="5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8" y="0"/>
                      <a:pt x="16" y="0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7" y="1"/>
                      <a:pt x="6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8"/>
                      <a:pt x="1" y="9"/>
                      <a:pt x="0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1" y="20"/>
                      <a:pt x="2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1"/>
                      <a:pt x="7" y="21"/>
                      <a:pt x="8" y="22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6"/>
                      <a:pt x="9" y="27"/>
                      <a:pt x="11" y="27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4" y="24"/>
                      <a:pt x="15" y="24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7"/>
                      <a:pt x="20" y="26"/>
                      <a:pt x="21" y="25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1" y="20"/>
                      <a:pt x="21" y="2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19"/>
                      <a:pt x="26" y="18"/>
                      <a:pt x="27" y="16"/>
                    </a:cubicBezTo>
                    <a:lnTo>
                      <a:pt x="23" y="14"/>
                    </a:lnTo>
                    <a:close/>
                    <a:moveTo>
                      <a:pt x="13" y="18"/>
                    </a:moveTo>
                    <a:cubicBezTo>
                      <a:pt x="11" y="18"/>
                      <a:pt x="9" y="16"/>
                      <a:pt x="9" y="14"/>
                    </a:cubicBezTo>
                    <a:cubicBezTo>
                      <a:pt x="9" y="11"/>
                      <a:pt x="11" y="9"/>
                      <a:pt x="13" y="9"/>
                    </a:cubicBezTo>
                    <a:cubicBezTo>
                      <a:pt x="16" y="9"/>
                      <a:pt x="18" y="11"/>
                      <a:pt x="18" y="14"/>
                    </a:cubicBezTo>
                    <a:cubicBezTo>
                      <a:pt x="18" y="16"/>
                      <a:pt x="16" y="18"/>
                      <a:pt x="1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Freeform 17"/>
              <p:cNvSpPr>
                <a:spLocks noEditPoints="1"/>
              </p:cNvSpPr>
              <p:nvPr/>
            </p:nvSpPr>
            <p:spPr bwMode="auto">
              <a:xfrm>
                <a:off x="1203325" y="2713038"/>
                <a:ext cx="25400" cy="25400"/>
              </a:xfrm>
              <a:custGeom>
                <a:avLst/>
                <a:gdLst>
                  <a:gd name="T0" fmla="*/ 21 w 24"/>
                  <a:gd name="T1" fmla="*/ 13 h 25"/>
                  <a:gd name="T2" fmla="*/ 21 w 24"/>
                  <a:gd name="T3" fmla="*/ 12 h 25"/>
                  <a:gd name="T4" fmla="*/ 21 w 24"/>
                  <a:gd name="T5" fmla="*/ 11 h 25"/>
                  <a:gd name="T6" fmla="*/ 24 w 24"/>
                  <a:gd name="T7" fmla="*/ 9 h 25"/>
                  <a:gd name="T8" fmla="*/ 23 w 24"/>
                  <a:gd name="T9" fmla="*/ 5 h 25"/>
                  <a:gd name="T10" fmla="*/ 19 w 24"/>
                  <a:gd name="T11" fmla="*/ 6 h 25"/>
                  <a:gd name="T12" fmla="*/ 18 w 24"/>
                  <a:gd name="T13" fmla="*/ 5 h 25"/>
                  <a:gd name="T14" fmla="*/ 18 w 24"/>
                  <a:gd name="T15" fmla="*/ 1 h 25"/>
                  <a:gd name="T16" fmla="*/ 15 w 24"/>
                  <a:gd name="T17" fmla="*/ 0 h 25"/>
                  <a:gd name="T18" fmla="*/ 13 w 24"/>
                  <a:gd name="T19" fmla="*/ 3 h 25"/>
                  <a:gd name="T20" fmla="*/ 12 w 24"/>
                  <a:gd name="T21" fmla="*/ 3 h 25"/>
                  <a:gd name="T22" fmla="*/ 11 w 24"/>
                  <a:gd name="T23" fmla="*/ 3 h 25"/>
                  <a:gd name="T24" fmla="*/ 9 w 24"/>
                  <a:gd name="T25" fmla="*/ 0 h 25"/>
                  <a:gd name="T26" fmla="*/ 6 w 24"/>
                  <a:gd name="T27" fmla="*/ 2 h 25"/>
                  <a:gd name="T28" fmla="*/ 7 w 24"/>
                  <a:gd name="T29" fmla="*/ 5 h 25"/>
                  <a:gd name="T30" fmla="*/ 5 w 24"/>
                  <a:gd name="T31" fmla="*/ 7 h 25"/>
                  <a:gd name="T32" fmla="*/ 2 w 24"/>
                  <a:gd name="T33" fmla="*/ 6 h 25"/>
                  <a:gd name="T34" fmla="*/ 0 w 24"/>
                  <a:gd name="T35" fmla="*/ 10 h 25"/>
                  <a:gd name="T36" fmla="*/ 4 w 24"/>
                  <a:gd name="T37" fmla="*/ 11 h 25"/>
                  <a:gd name="T38" fmla="*/ 4 w 24"/>
                  <a:gd name="T39" fmla="*/ 12 h 25"/>
                  <a:gd name="T40" fmla="*/ 4 w 24"/>
                  <a:gd name="T41" fmla="*/ 13 h 25"/>
                  <a:gd name="T42" fmla="*/ 1 w 24"/>
                  <a:gd name="T43" fmla="*/ 15 h 25"/>
                  <a:gd name="T44" fmla="*/ 2 w 24"/>
                  <a:gd name="T45" fmla="*/ 19 h 25"/>
                  <a:gd name="T46" fmla="*/ 6 w 24"/>
                  <a:gd name="T47" fmla="*/ 18 h 25"/>
                  <a:gd name="T48" fmla="*/ 7 w 24"/>
                  <a:gd name="T49" fmla="*/ 20 h 25"/>
                  <a:gd name="T50" fmla="*/ 6 w 24"/>
                  <a:gd name="T51" fmla="*/ 23 h 25"/>
                  <a:gd name="T52" fmla="*/ 10 w 24"/>
                  <a:gd name="T53" fmla="*/ 25 h 25"/>
                  <a:gd name="T54" fmla="*/ 12 w 24"/>
                  <a:gd name="T55" fmla="*/ 21 h 25"/>
                  <a:gd name="T56" fmla="*/ 12 w 24"/>
                  <a:gd name="T57" fmla="*/ 21 h 25"/>
                  <a:gd name="T58" fmla="*/ 13 w 24"/>
                  <a:gd name="T59" fmla="*/ 21 h 25"/>
                  <a:gd name="T60" fmla="*/ 15 w 24"/>
                  <a:gd name="T61" fmla="*/ 25 h 25"/>
                  <a:gd name="T62" fmla="*/ 19 w 24"/>
                  <a:gd name="T63" fmla="*/ 23 h 25"/>
                  <a:gd name="T64" fmla="*/ 18 w 24"/>
                  <a:gd name="T65" fmla="*/ 19 h 25"/>
                  <a:gd name="T66" fmla="*/ 19 w 24"/>
                  <a:gd name="T67" fmla="*/ 18 h 25"/>
                  <a:gd name="T68" fmla="*/ 23 w 24"/>
                  <a:gd name="T69" fmla="*/ 19 h 25"/>
                  <a:gd name="T70" fmla="*/ 24 w 24"/>
                  <a:gd name="T71" fmla="*/ 15 h 25"/>
                  <a:gd name="T72" fmla="*/ 21 w 24"/>
                  <a:gd name="T73" fmla="*/ 13 h 25"/>
                  <a:gd name="T74" fmla="*/ 12 w 24"/>
                  <a:gd name="T75" fmla="*/ 16 h 25"/>
                  <a:gd name="T76" fmla="*/ 8 w 24"/>
                  <a:gd name="T77" fmla="*/ 12 h 25"/>
                  <a:gd name="T78" fmla="*/ 12 w 24"/>
                  <a:gd name="T79" fmla="*/ 8 h 25"/>
                  <a:gd name="T80" fmla="*/ 16 w 24"/>
                  <a:gd name="T81" fmla="*/ 12 h 25"/>
                  <a:gd name="T82" fmla="*/ 12 w 24"/>
                  <a:gd name="T8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" h="25">
                    <a:moveTo>
                      <a:pt x="21" y="13"/>
                    </a:moveTo>
                    <a:cubicBezTo>
                      <a:pt x="21" y="13"/>
                      <a:pt x="21" y="13"/>
                      <a:pt x="21" y="12"/>
                    </a:cubicBezTo>
                    <a:cubicBezTo>
                      <a:pt x="21" y="12"/>
                      <a:pt x="21" y="11"/>
                      <a:pt x="21" y="1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8"/>
                      <a:pt x="23" y="6"/>
                      <a:pt x="23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8" y="5"/>
                      <a:pt x="18" y="5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6" y="0"/>
                      <a:pt x="15" y="0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6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8"/>
                      <a:pt x="0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7"/>
                      <a:pt x="1" y="18"/>
                      <a:pt x="2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7" y="2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4"/>
                      <a:pt x="8" y="24"/>
                      <a:pt x="10" y="25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4"/>
                      <a:pt x="18" y="24"/>
                      <a:pt x="19" y="23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9" y="18"/>
                      <a:pt x="19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lnTo>
                      <a:pt x="21" y="13"/>
                    </a:lnTo>
                    <a:close/>
                    <a:moveTo>
                      <a:pt x="12" y="16"/>
                    </a:moveTo>
                    <a:cubicBezTo>
                      <a:pt x="10" y="16"/>
                      <a:pt x="8" y="15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5" y="8"/>
                      <a:pt x="16" y="10"/>
                      <a:pt x="16" y="12"/>
                    </a:cubicBezTo>
                    <a:cubicBezTo>
                      <a:pt x="16" y="15"/>
                      <a:pt x="15" y="16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Freeform 18"/>
              <p:cNvSpPr>
                <a:spLocks noEditPoints="1"/>
              </p:cNvSpPr>
              <p:nvPr/>
            </p:nvSpPr>
            <p:spPr bwMode="auto">
              <a:xfrm>
                <a:off x="1301750" y="2359026"/>
                <a:ext cx="74613" cy="77788"/>
              </a:xfrm>
              <a:custGeom>
                <a:avLst/>
                <a:gdLst>
                  <a:gd name="T0" fmla="*/ 70 w 70"/>
                  <a:gd name="T1" fmla="*/ 37 h 73"/>
                  <a:gd name="T2" fmla="*/ 64 w 70"/>
                  <a:gd name="T3" fmla="*/ 31 h 73"/>
                  <a:gd name="T4" fmla="*/ 68 w 70"/>
                  <a:gd name="T5" fmla="*/ 27 h 73"/>
                  <a:gd name="T6" fmla="*/ 62 w 70"/>
                  <a:gd name="T7" fmla="*/ 23 h 73"/>
                  <a:gd name="T8" fmla="*/ 64 w 70"/>
                  <a:gd name="T9" fmla="*/ 17 h 73"/>
                  <a:gd name="T10" fmla="*/ 57 w 70"/>
                  <a:gd name="T11" fmla="*/ 16 h 73"/>
                  <a:gd name="T12" fmla="*/ 58 w 70"/>
                  <a:gd name="T13" fmla="*/ 9 h 73"/>
                  <a:gd name="T14" fmla="*/ 50 w 70"/>
                  <a:gd name="T15" fmla="*/ 10 h 73"/>
                  <a:gd name="T16" fmla="*/ 50 w 70"/>
                  <a:gd name="T17" fmla="*/ 4 h 73"/>
                  <a:gd name="T18" fmla="*/ 42 w 70"/>
                  <a:gd name="T19" fmla="*/ 7 h 73"/>
                  <a:gd name="T20" fmla="*/ 40 w 70"/>
                  <a:gd name="T21" fmla="*/ 1 h 73"/>
                  <a:gd name="T22" fmla="*/ 34 w 70"/>
                  <a:gd name="T23" fmla="*/ 6 h 73"/>
                  <a:gd name="T24" fmla="*/ 30 w 70"/>
                  <a:gd name="T25" fmla="*/ 1 h 73"/>
                  <a:gd name="T26" fmla="*/ 26 w 70"/>
                  <a:gd name="T27" fmla="*/ 7 h 73"/>
                  <a:gd name="T28" fmla="*/ 21 w 70"/>
                  <a:gd name="T29" fmla="*/ 4 h 73"/>
                  <a:gd name="T30" fmla="*/ 18 w 70"/>
                  <a:gd name="T31" fmla="*/ 11 h 73"/>
                  <a:gd name="T32" fmla="*/ 12 w 70"/>
                  <a:gd name="T33" fmla="*/ 9 h 73"/>
                  <a:gd name="T34" fmla="*/ 12 w 70"/>
                  <a:gd name="T35" fmla="*/ 17 h 73"/>
                  <a:gd name="T36" fmla="*/ 6 w 70"/>
                  <a:gd name="T37" fmla="*/ 17 h 73"/>
                  <a:gd name="T38" fmla="*/ 8 w 70"/>
                  <a:gd name="T39" fmla="*/ 25 h 73"/>
                  <a:gd name="T40" fmla="*/ 2 w 70"/>
                  <a:gd name="T41" fmla="*/ 26 h 73"/>
                  <a:gd name="T42" fmla="*/ 5 w 70"/>
                  <a:gd name="T43" fmla="*/ 33 h 73"/>
                  <a:gd name="T44" fmla="*/ 0 w 70"/>
                  <a:gd name="T45" fmla="*/ 36 h 73"/>
                  <a:gd name="T46" fmla="*/ 0 w 70"/>
                  <a:gd name="T47" fmla="*/ 42 h 73"/>
                  <a:gd name="T48" fmla="*/ 6 w 70"/>
                  <a:gd name="T49" fmla="*/ 44 h 73"/>
                  <a:gd name="T50" fmla="*/ 3 w 70"/>
                  <a:gd name="T51" fmla="*/ 52 h 73"/>
                  <a:gd name="T52" fmla="*/ 9 w 70"/>
                  <a:gd name="T53" fmla="*/ 52 h 73"/>
                  <a:gd name="T54" fmla="*/ 8 w 70"/>
                  <a:gd name="T55" fmla="*/ 60 h 73"/>
                  <a:gd name="T56" fmla="*/ 15 w 70"/>
                  <a:gd name="T57" fmla="*/ 59 h 73"/>
                  <a:gd name="T58" fmla="*/ 16 w 70"/>
                  <a:gd name="T59" fmla="*/ 67 h 73"/>
                  <a:gd name="T60" fmla="*/ 21 w 70"/>
                  <a:gd name="T61" fmla="*/ 64 h 73"/>
                  <a:gd name="T62" fmla="*/ 25 w 70"/>
                  <a:gd name="T63" fmla="*/ 72 h 73"/>
                  <a:gd name="T64" fmla="*/ 30 w 70"/>
                  <a:gd name="T65" fmla="*/ 67 h 73"/>
                  <a:gd name="T66" fmla="*/ 35 w 70"/>
                  <a:gd name="T67" fmla="*/ 73 h 73"/>
                  <a:gd name="T68" fmla="*/ 38 w 70"/>
                  <a:gd name="T69" fmla="*/ 68 h 73"/>
                  <a:gd name="T70" fmla="*/ 44 w 70"/>
                  <a:gd name="T71" fmla="*/ 72 h 73"/>
                  <a:gd name="T72" fmla="*/ 46 w 70"/>
                  <a:gd name="T73" fmla="*/ 65 h 73"/>
                  <a:gd name="T74" fmla="*/ 53 w 70"/>
                  <a:gd name="T75" fmla="*/ 67 h 73"/>
                  <a:gd name="T76" fmla="*/ 53 w 70"/>
                  <a:gd name="T77" fmla="*/ 61 h 73"/>
                  <a:gd name="T78" fmla="*/ 61 w 70"/>
                  <a:gd name="T79" fmla="*/ 61 h 73"/>
                  <a:gd name="T80" fmla="*/ 59 w 70"/>
                  <a:gd name="T81" fmla="*/ 54 h 73"/>
                  <a:gd name="T82" fmla="*/ 66 w 70"/>
                  <a:gd name="T83" fmla="*/ 52 h 73"/>
                  <a:gd name="T84" fmla="*/ 63 w 70"/>
                  <a:gd name="T85" fmla="*/ 47 h 73"/>
                  <a:gd name="T86" fmla="*/ 69 w 70"/>
                  <a:gd name="T87" fmla="*/ 42 h 73"/>
                  <a:gd name="T88" fmla="*/ 65 w 70"/>
                  <a:gd name="T89" fmla="*/ 38 h 73"/>
                  <a:gd name="T90" fmla="*/ 35 w 70"/>
                  <a:gd name="T91" fmla="*/ 64 h 73"/>
                  <a:gd name="T92" fmla="*/ 35 w 70"/>
                  <a:gd name="T93" fmla="*/ 10 h 73"/>
                  <a:gd name="T94" fmla="*/ 35 w 70"/>
                  <a:gd name="T95" fmla="*/ 6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0" h="73">
                    <a:moveTo>
                      <a:pt x="70" y="37"/>
                    </a:moveTo>
                    <a:cubicBezTo>
                      <a:pt x="70" y="37"/>
                      <a:pt x="70" y="37"/>
                      <a:pt x="70" y="37"/>
                    </a:cubicBezTo>
                    <a:cubicBezTo>
                      <a:pt x="70" y="35"/>
                      <a:pt x="70" y="33"/>
                      <a:pt x="69" y="32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4" y="31"/>
                      <a:pt x="64" y="30"/>
                      <a:pt x="64" y="29"/>
                    </a:cubicBezTo>
                    <a:cubicBezTo>
                      <a:pt x="68" y="27"/>
                      <a:pt x="68" y="27"/>
                      <a:pt x="68" y="27"/>
                    </a:cubicBezTo>
                    <a:cubicBezTo>
                      <a:pt x="68" y="25"/>
                      <a:pt x="67" y="23"/>
                      <a:pt x="67" y="22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61" y="22"/>
                      <a:pt x="61" y="22"/>
                      <a:pt x="60" y="21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3" y="16"/>
                      <a:pt x="62" y="14"/>
                      <a:pt x="61" y="13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6" y="15"/>
                      <a:pt x="56" y="15"/>
                      <a:pt x="55" y="14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8"/>
                      <a:pt x="55" y="7"/>
                      <a:pt x="54" y="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49" y="9"/>
                      <a:pt x="48" y="9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8" y="3"/>
                      <a:pt x="46" y="2"/>
                      <a:pt x="45" y="2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6"/>
                      <a:pt x="41" y="6"/>
                      <a:pt x="40" y="6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8" y="0"/>
                      <a:pt x="37" y="0"/>
                      <a:pt x="35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6"/>
                      <a:pt x="33" y="6"/>
                      <a:pt x="32" y="6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8" y="1"/>
                      <a:pt x="27" y="1"/>
                      <a:pt x="25" y="2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5" y="7"/>
                      <a:pt x="24" y="8"/>
                      <a:pt x="24" y="8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9" y="4"/>
                      <a:pt x="18" y="5"/>
                      <a:pt x="16" y="6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2"/>
                      <a:pt x="16" y="12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10"/>
                      <a:pt x="10" y="11"/>
                      <a:pt x="9" y="13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8"/>
                      <a:pt x="11" y="18"/>
                      <a:pt x="10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8"/>
                      <a:pt x="4" y="20"/>
                      <a:pt x="3" y="21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5"/>
                      <a:pt x="7" y="26"/>
                      <a:pt x="7" y="27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8"/>
                      <a:pt x="1" y="30"/>
                      <a:pt x="0" y="31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4"/>
                      <a:pt x="5" y="35"/>
                      <a:pt x="5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40"/>
                      <a:pt x="0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8"/>
                      <a:pt x="2" y="50"/>
                      <a:pt x="3" y="52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1"/>
                      <a:pt x="9" y="52"/>
                      <a:pt x="9" y="52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6" y="58"/>
                      <a:pt x="7" y="59"/>
                      <a:pt x="8" y="60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58"/>
                      <a:pt x="14" y="59"/>
                      <a:pt x="15" y="59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4" y="66"/>
                      <a:pt x="16" y="67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64"/>
                      <a:pt x="21" y="64"/>
                      <a:pt x="21" y="64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2" y="70"/>
                      <a:pt x="23" y="71"/>
                      <a:pt x="25" y="72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7"/>
                      <a:pt x="29" y="67"/>
                      <a:pt x="30" y="67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1" y="73"/>
                      <a:pt x="33" y="73"/>
                      <a:pt x="35" y="73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6" y="68"/>
                      <a:pt x="37" y="68"/>
                      <a:pt x="38" y="68"/>
                    </a:cubicBezTo>
                    <a:cubicBezTo>
                      <a:pt x="40" y="73"/>
                      <a:pt x="40" y="73"/>
                      <a:pt x="40" y="73"/>
                    </a:cubicBezTo>
                    <a:cubicBezTo>
                      <a:pt x="41" y="73"/>
                      <a:pt x="43" y="72"/>
                      <a:pt x="44" y="72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5" y="66"/>
                      <a:pt x="45" y="66"/>
                      <a:pt x="46" y="65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1" y="69"/>
                      <a:pt x="52" y="68"/>
                      <a:pt x="53" y="67"/>
                    </a:cubicBezTo>
                    <a:cubicBezTo>
                      <a:pt x="52" y="62"/>
                      <a:pt x="52" y="62"/>
                      <a:pt x="52" y="62"/>
                    </a:cubicBezTo>
                    <a:cubicBezTo>
                      <a:pt x="52" y="62"/>
                      <a:pt x="53" y="61"/>
                      <a:pt x="53" y="61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9" y="63"/>
                      <a:pt x="60" y="62"/>
                      <a:pt x="61" y="61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8" y="56"/>
                      <a:pt x="59" y="55"/>
                      <a:pt x="59" y="54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5" y="55"/>
                      <a:pt x="66" y="54"/>
                      <a:pt x="66" y="52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3" y="48"/>
                      <a:pt x="63" y="47"/>
                      <a:pt x="63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6"/>
                      <a:pt x="69" y="44"/>
                      <a:pt x="69" y="4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5" y="39"/>
                      <a:pt x="65" y="38"/>
                    </a:cubicBezTo>
                    <a:lnTo>
                      <a:pt x="70" y="37"/>
                    </a:lnTo>
                    <a:close/>
                    <a:moveTo>
                      <a:pt x="35" y="64"/>
                    </a:moveTo>
                    <a:cubicBezTo>
                      <a:pt x="21" y="64"/>
                      <a:pt x="9" y="52"/>
                      <a:pt x="9" y="37"/>
                    </a:cubicBezTo>
                    <a:cubicBezTo>
                      <a:pt x="9" y="22"/>
                      <a:pt x="21" y="10"/>
                      <a:pt x="35" y="10"/>
                    </a:cubicBezTo>
                    <a:cubicBezTo>
                      <a:pt x="49" y="10"/>
                      <a:pt x="61" y="22"/>
                      <a:pt x="61" y="37"/>
                    </a:cubicBezTo>
                    <a:cubicBezTo>
                      <a:pt x="61" y="52"/>
                      <a:pt x="49" y="64"/>
                      <a:pt x="35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Freeform 19"/>
              <p:cNvSpPr>
                <a:spLocks noEditPoints="1"/>
              </p:cNvSpPr>
              <p:nvPr/>
            </p:nvSpPr>
            <p:spPr bwMode="auto">
              <a:xfrm>
                <a:off x="1312863" y="2371726"/>
                <a:ext cx="52388" cy="53975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6 h 52"/>
                  <a:gd name="T4" fmla="*/ 25 w 50"/>
                  <a:gd name="T5" fmla="*/ 52 h 52"/>
                  <a:gd name="T6" fmla="*/ 50 w 50"/>
                  <a:gd name="T7" fmla="*/ 26 h 52"/>
                  <a:gd name="T8" fmla="*/ 25 w 50"/>
                  <a:gd name="T9" fmla="*/ 0 h 52"/>
                  <a:gd name="T10" fmla="*/ 25 w 50"/>
                  <a:gd name="T11" fmla="*/ 48 h 52"/>
                  <a:gd name="T12" fmla="*/ 4 w 50"/>
                  <a:gd name="T13" fmla="*/ 26 h 52"/>
                  <a:gd name="T14" fmla="*/ 25 w 50"/>
                  <a:gd name="T15" fmla="*/ 4 h 52"/>
                  <a:gd name="T16" fmla="*/ 46 w 50"/>
                  <a:gd name="T17" fmla="*/ 26 h 52"/>
                  <a:gd name="T18" fmla="*/ 25 w 50"/>
                  <a:gd name="T19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6"/>
                    </a:cubicBezTo>
                    <a:cubicBezTo>
                      <a:pt x="0" y="40"/>
                      <a:pt x="11" y="52"/>
                      <a:pt x="25" y="52"/>
                    </a:cubicBezTo>
                    <a:cubicBezTo>
                      <a:pt x="39" y="52"/>
                      <a:pt x="50" y="40"/>
                      <a:pt x="50" y="26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  <a:moveTo>
                      <a:pt x="25" y="48"/>
                    </a:moveTo>
                    <a:cubicBezTo>
                      <a:pt x="13" y="48"/>
                      <a:pt x="4" y="38"/>
                      <a:pt x="4" y="26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6"/>
                    </a:cubicBezTo>
                    <a:cubicBezTo>
                      <a:pt x="46" y="38"/>
                      <a:pt x="36" y="48"/>
                      <a:pt x="2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Freeform 20"/>
              <p:cNvSpPr>
                <a:spLocks noEditPoints="1"/>
              </p:cNvSpPr>
              <p:nvPr/>
            </p:nvSpPr>
            <p:spPr bwMode="auto">
              <a:xfrm>
                <a:off x="1133475" y="2698751"/>
                <a:ext cx="66675" cy="69850"/>
              </a:xfrm>
              <a:custGeom>
                <a:avLst/>
                <a:gdLst>
                  <a:gd name="T0" fmla="*/ 63 w 63"/>
                  <a:gd name="T1" fmla="*/ 33 h 66"/>
                  <a:gd name="T2" fmla="*/ 58 w 63"/>
                  <a:gd name="T3" fmla="*/ 28 h 66"/>
                  <a:gd name="T4" fmla="*/ 62 w 63"/>
                  <a:gd name="T5" fmla="*/ 24 h 66"/>
                  <a:gd name="T6" fmla="*/ 56 w 63"/>
                  <a:gd name="T7" fmla="*/ 20 h 66"/>
                  <a:gd name="T8" fmla="*/ 59 w 63"/>
                  <a:gd name="T9" fmla="*/ 15 h 66"/>
                  <a:gd name="T10" fmla="*/ 52 w 63"/>
                  <a:gd name="T11" fmla="*/ 14 h 66"/>
                  <a:gd name="T12" fmla="*/ 53 w 63"/>
                  <a:gd name="T13" fmla="*/ 8 h 66"/>
                  <a:gd name="T14" fmla="*/ 46 w 63"/>
                  <a:gd name="T15" fmla="*/ 9 h 66"/>
                  <a:gd name="T16" fmla="*/ 45 w 63"/>
                  <a:gd name="T17" fmla="*/ 3 h 66"/>
                  <a:gd name="T18" fmla="*/ 39 w 63"/>
                  <a:gd name="T19" fmla="*/ 5 h 66"/>
                  <a:gd name="T20" fmla="*/ 36 w 63"/>
                  <a:gd name="T21" fmla="*/ 0 h 66"/>
                  <a:gd name="T22" fmla="*/ 31 w 63"/>
                  <a:gd name="T23" fmla="*/ 4 h 66"/>
                  <a:gd name="T24" fmla="*/ 27 w 63"/>
                  <a:gd name="T25" fmla="*/ 0 h 66"/>
                  <a:gd name="T26" fmla="*/ 23 w 63"/>
                  <a:gd name="T27" fmla="*/ 6 h 66"/>
                  <a:gd name="T28" fmla="*/ 19 w 63"/>
                  <a:gd name="T29" fmla="*/ 3 h 66"/>
                  <a:gd name="T30" fmla="*/ 16 w 63"/>
                  <a:gd name="T31" fmla="*/ 9 h 66"/>
                  <a:gd name="T32" fmla="*/ 11 w 63"/>
                  <a:gd name="T33" fmla="*/ 8 h 66"/>
                  <a:gd name="T34" fmla="*/ 11 w 63"/>
                  <a:gd name="T35" fmla="*/ 15 h 66"/>
                  <a:gd name="T36" fmla="*/ 5 w 63"/>
                  <a:gd name="T37" fmla="*/ 15 h 66"/>
                  <a:gd name="T38" fmla="*/ 7 w 63"/>
                  <a:gd name="T39" fmla="*/ 22 h 66"/>
                  <a:gd name="T40" fmla="*/ 1 w 63"/>
                  <a:gd name="T41" fmla="*/ 23 h 66"/>
                  <a:gd name="T42" fmla="*/ 5 w 63"/>
                  <a:gd name="T43" fmla="*/ 30 h 66"/>
                  <a:gd name="T44" fmla="*/ 0 w 63"/>
                  <a:gd name="T45" fmla="*/ 33 h 66"/>
                  <a:gd name="T46" fmla="*/ 0 w 63"/>
                  <a:gd name="T47" fmla="*/ 37 h 66"/>
                  <a:gd name="T48" fmla="*/ 5 w 63"/>
                  <a:gd name="T49" fmla="*/ 40 h 66"/>
                  <a:gd name="T50" fmla="*/ 3 w 63"/>
                  <a:gd name="T51" fmla="*/ 46 h 66"/>
                  <a:gd name="T52" fmla="*/ 8 w 63"/>
                  <a:gd name="T53" fmla="*/ 47 h 66"/>
                  <a:gd name="T54" fmla="*/ 7 w 63"/>
                  <a:gd name="T55" fmla="*/ 54 h 66"/>
                  <a:gd name="T56" fmla="*/ 13 w 63"/>
                  <a:gd name="T57" fmla="*/ 54 h 66"/>
                  <a:gd name="T58" fmla="*/ 14 w 63"/>
                  <a:gd name="T59" fmla="*/ 61 h 66"/>
                  <a:gd name="T60" fmla="*/ 19 w 63"/>
                  <a:gd name="T61" fmla="*/ 58 h 66"/>
                  <a:gd name="T62" fmla="*/ 22 w 63"/>
                  <a:gd name="T63" fmla="*/ 65 h 66"/>
                  <a:gd name="T64" fmla="*/ 27 w 63"/>
                  <a:gd name="T65" fmla="*/ 61 h 66"/>
                  <a:gd name="T66" fmla="*/ 31 w 63"/>
                  <a:gd name="T67" fmla="*/ 66 h 66"/>
                  <a:gd name="T68" fmla="*/ 34 w 63"/>
                  <a:gd name="T69" fmla="*/ 61 h 66"/>
                  <a:gd name="T70" fmla="*/ 40 w 63"/>
                  <a:gd name="T71" fmla="*/ 65 h 66"/>
                  <a:gd name="T72" fmla="*/ 42 w 63"/>
                  <a:gd name="T73" fmla="*/ 59 h 66"/>
                  <a:gd name="T74" fmla="*/ 49 w 63"/>
                  <a:gd name="T75" fmla="*/ 61 h 66"/>
                  <a:gd name="T76" fmla="*/ 49 w 63"/>
                  <a:gd name="T77" fmla="*/ 55 h 66"/>
                  <a:gd name="T78" fmla="*/ 56 w 63"/>
                  <a:gd name="T79" fmla="*/ 55 h 66"/>
                  <a:gd name="T80" fmla="*/ 54 w 63"/>
                  <a:gd name="T81" fmla="*/ 49 h 66"/>
                  <a:gd name="T82" fmla="*/ 60 w 63"/>
                  <a:gd name="T83" fmla="*/ 47 h 66"/>
                  <a:gd name="T84" fmla="*/ 57 w 63"/>
                  <a:gd name="T85" fmla="*/ 42 h 66"/>
                  <a:gd name="T86" fmla="*/ 63 w 63"/>
                  <a:gd name="T87" fmla="*/ 38 h 66"/>
                  <a:gd name="T88" fmla="*/ 59 w 63"/>
                  <a:gd name="T89" fmla="*/ 34 h 66"/>
                  <a:gd name="T90" fmla="*/ 32 w 63"/>
                  <a:gd name="T91" fmla="*/ 57 h 66"/>
                  <a:gd name="T92" fmla="*/ 32 w 63"/>
                  <a:gd name="T93" fmla="*/ 8 h 66"/>
                  <a:gd name="T94" fmla="*/ 32 w 63"/>
                  <a:gd name="T95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3" h="66">
                    <a:moveTo>
                      <a:pt x="63" y="33"/>
                    </a:move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1"/>
                      <a:pt x="63" y="30"/>
                      <a:pt x="63" y="28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8" y="27"/>
                      <a:pt x="58" y="27"/>
                      <a:pt x="58" y="26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2"/>
                      <a:pt x="61" y="21"/>
                      <a:pt x="61" y="19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8" y="14"/>
                      <a:pt x="57" y="12"/>
                      <a:pt x="56" y="11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1" y="13"/>
                      <a:pt x="51" y="13"/>
                      <a:pt x="50" y="12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2" y="7"/>
                      <a:pt x="50" y="6"/>
                      <a:pt x="49" y="5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5" y="8"/>
                      <a:pt x="45" y="8"/>
                      <a:pt x="44" y="8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2"/>
                      <a:pt x="42" y="1"/>
                      <a:pt x="41" y="1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8" y="5"/>
                      <a:pt x="37" y="5"/>
                      <a:pt x="37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0"/>
                      <a:pt x="33" y="0"/>
                      <a:pt x="32" y="0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4" y="0"/>
                      <a:pt x="23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2" y="6"/>
                      <a:pt x="21" y="7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3"/>
                      <a:pt x="16" y="4"/>
                      <a:pt x="15" y="5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5" y="10"/>
                      <a:pt x="15" y="1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0" y="16"/>
                      <a:pt x="9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7"/>
                      <a:pt x="3" y="19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3"/>
                      <a:pt x="6" y="2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5"/>
                      <a:pt x="0" y="26"/>
                      <a:pt x="0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1"/>
                      <a:pt x="5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0" y="36"/>
                      <a:pt x="0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5" y="39"/>
                      <a:pt x="5" y="40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4"/>
                      <a:pt x="2" y="45"/>
                      <a:pt x="3" y="46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6"/>
                      <a:pt x="8" y="47"/>
                      <a:pt x="8" y="47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6" y="52"/>
                      <a:pt x="6" y="53"/>
                      <a:pt x="7" y="54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3"/>
                      <a:pt x="13" y="53"/>
                      <a:pt x="13" y="54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9"/>
                      <a:pt x="13" y="60"/>
                      <a:pt x="14" y="61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8"/>
                      <a:pt x="19" y="58"/>
                      <a:pt x="19" y="58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20" y="64"/>
                      <a:pt x="21" y="64"/>
                      <a:pt x="22" y="65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5" y="61"/>
                      <a:pt x="26" y="61"/>
                      <a:pt x="27" y="61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6"/>
                      <a:pt x="30" y="66"/>
                      <a:pt x="31" y="66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3" y="61"/>
                      <a:pt x="34" y="61"/>
                      <a:pt x="34" y="61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7" y="66"/>
                      <a:pt x="39" y="65"/>
                      <a:pt x="40" y="65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1" y="60"/>
                      <a:pt x="41" y="59"/>
                      <a:pt x="42" y="59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6" y="63"/>
                      <a:pt x="47" y="62"/>
                      <a:pt x="49" y="61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8" y="56"/>
                      <a:pt x="48" y="56"/>
                      <a:pt x="49" y="55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3" y="57"/>
                      <a:pt x="55" y="56"/>
                      <a:pt x="56" y="55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50"/>
                      <a:pt x="54" y="50"/>
                      <a:pt x="54" y="49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9" y="50"/>
                      <a:pt x="60" y="48"/>
                      <a:pt x="60" y="47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7" y="43"/>
                      <a:pt x="57" y="43"/>
                      <a:pt x="57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3" y="41"/>
                      <a:pt x="63" y="39"/>
                      <a:pt x="63" y="38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5"/>
                      <a:pt x="59" y="35"/>
                      <a:pt x="59" y="34"/>
                    </a:cubicBezTo>
                    <a:lnTo>
                      <a:pt x="63" y="33"/>
                    </a:lnTo>
                    <a:close/>
                    <a:moveTo>
                      <a:pt x="32" y="57"/>
                    </a:moveTo>
                    <a:cubicBezTo>
                      <a:pt x="19" y="57"/>
                      <a:pt x="8" y="46"/>
                      <a:pt x="8" y="33"/>
                    </a:cubicBezTo>
                    <a:cubicBezTo>
                      <a:pt x="8" y="19"/>
                      <a:pt x="19" y="8"/>
                      <a:pt x="32" y="8"/>
                    </a:cubicBezTo>
                    <a:cubicBezTo>
                      <a:pt x="45" y="8"/>
                      <a:pt x="55" y="19"/>
                      <a:pt x="55" y="33"/>
                    </a:cubicBezTo>
                    <a:cubicBezTo>
                      <a:pt x="55" y="46"/>
                      <a:pt x="45" y="57"/>
                      <a:pt x="32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7" name="Freeform 21"/>
              <p:cNvSpPr>
                <a:spLocks noEditPoints="1"/>
              </p:cNvSpPr>
              <p:nvPr/>
            </p:nvSpPr>
            <p:spPr bwMode="auto">
              <a:xfrm>
                <a:off x="1143000" y="2708276"/>
                <a:ext cx="47625" cy="50800"/>
              </a:xfrm>
              <a:custGeom>
                <a:avLst/>
                <a:gdLst>
                  <a:gd name="T0" fmla="*/ 23 w 45"/>
                  <a:gd name="T1" fmla="*/ 0 h 48"/>
                  <a:gd name="T2" fmla="*/ 0 w 45"/>
                  <a:gd name="T3" fmla="*/ 24 h 48"/>
                  <a:gd name="T4" fmla="*/ 23 w 45"/>
                  <a:gd name="T5" fmla="*/ 48 h 48"/>
                  <a:gd name="T6" fmla="*/ 45 w 45"/>
                  <a:gd name="T7" fmla="*/ 24 h 48"/>
                  <a:gd name="T8" fmla="*/ 23 w 45"/>
                  <a:gd name="T9" fmla="*/ 0 h 48"/>
                  <a:gd name="T10" fmla="*/ 23 w 45"/>
                  <a:gd name="T11" fmla="*/ 44 h 48"/>
                  <a:gd name="T12" fmla="*/ 4 w 45"/>
                  <a:gd name="T13" fmla="*/ 24 h 48"/>
                  <a:gd name="T14" fmla="*/ 23 w 45"/>
                  <a:gd name="T15" fmla="*/ 4 h 48"/>
                  <a:gd name="T16" fmla="*/ 42 w 45"/>
                  <a:gd name="T17" fmla="*/ 24 h 48"/>
                  <a:gd name="T18" fmla="*/ 23 w 45"/>
                  <a:gd name="T19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8">
                    <a:moveTo>
                      <a:pt x="23" y="0"/>
                    </a:moveTo>
                    <a:cubicBezTo>
                      <a:pt x="10" y="0"/>
                      <a:pt x="0" y="11"/>
                      <a:pt x="0" y="24"/>
                    </a:cubicBezTo>
                    <a:cubicBezTo>
                      <a:pt x="0" y="37"/>
                      <a:pt x="10" y="48"/>
                      <a:pt x="23" y="48"/>
                    </a:cubicBezTo>
                    <a:cubicBezTo>
                      <a:pt x="35" y="48"/>
                      <a:pt x="45" y="37"/>
                      <a:pt x="45" y="24"/>
                    </a:cubicBezTo>
                    <a:cubicBezTo>
                      <a:pt x="45" y="11"/>
                      <a:pt x="35" y="0"/>
                      <a:pt x="23" y="0"/>
                    </a:cubicBezTo>
                    <a:close/>
                    <a:moveTo>
                      <a:pt x="23" y="44"/>
                    </a:moveTo>
                    <a:cubicBezTo>
                      <a:pt x="12" y="44"/>
                      <a:pt x="4" y="35"/>
                      <a:pt x="4" y="24"/>
                    </a:cubicBezTo>
                    <a:cubicBezTo>
                      <a:pt x="4" y="13"/>
                      <a:pt x="12" y="4"/>
                      <a:pt x="23" y="4"/>
                    </a:cubicBezTo>
                    <a:cubicBezTo>
                      <a:pt x="33" y="4"/>
                      <a:pt x="42" y="13"/>
                      <a:pt x="42" y="24"/>
                    </a:cubicBezTo>
                    <a:cubicBezTo>
                      <a:pt x="42" y="35"/>
                      <a:pt x="33" y="44"/>
                      <a:pt x="23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8" name="Freeform 22"/>
              <p:cNvSpPr>
                <a:spLocks noEditPoints="1"/>
              </p:cNvSpPr>
              <p:nvPr/>
            </p:nvSpPr>
            <p:spPr bwMode="auto">
              <a:xfrm>
                <a:off x="1041400" y="2400301"/>
                <a:ext cx="34925" cy="38100"/>
              </a:xfrm>
              <a:custGeom>
                <a:avLst/>
                <a:gdLst>
                  <a:gd name="T0" fmla="*/ 34 w 34"/>
                  <a:gd name="T1" fmla="*/ 15 h 36"/>
                  <a:gd name="T2" fmla="*/ 31 w 34"/>
                  <a:gd name="T3" fmla="*/ 13 h 36"/>
                  <a:gd name="T4" fmla="*/ 32 w 34"/>
                  <a:gd name="T5" fmla="*/ 10 h 36"/>
                  <a:gd name="T6" fmla="*/ 29 w 34"/>
                  <a:gd name="T7" fmla="*/ 9 h 36"/>
                  <a:gd name="T8" fmla="*/ 29 w 34"/>
                  <a:gd name="T9" fmla="*/ 6 h 36"/>
                  <a:gd name="T10" fmla="*/ 26 w 34"/>
                  <a:gd name="T11" fmla="*/ 6 h 36"/>
                  <a:gd name="T12" fmla="*/ 26 w 34"/>
                  <a:gd name="T13" fmla="*/ 3 h 36"/>
                  <a:gd name="T14" fmla="*/ 22 w 34"/>
                  <a:gd name="T15" fmla="*/ 4 h 36"/>
                  <a:gd name="T16" fmla="*/ 21 w 34"/>
                  <a:gd name="T17" fmla="*/ 1 h 36"/>
                  <a:gd name="T18" fmla="*/ 18 w 34"/>
                  <a:gd name="T19" fmla="*/ 3 h 36"/>
                  <a:gd name="T20" fmla="*/ 16 w 34"/>
                  <a:gd name="T21" fmla="*/ 0 h 36"/>
                  <a:gd name="T22" fmla="*/ 14 w 34"/>
                  <a:gd name="T23" fmla="*/ 3 h 36"/>
                  <a:gd name="T24" fmla="*/ 12 w 34"/>
                  <a:gd name="T25" fmla="*/ 1 h 36"/>
                  <a:gd name="T26" fmla="*/ 10 w 34"/>
                  <a:gd name="T27" fmla="*/ 5 h 36"/>
                  <a:gd name="T28" fmla="*/ 7 w 34"/>
                  <a:gd name="T29" fmla="*/ 4 h 36"/>
                  <a:gd name="T30" fmla="*/ 7 w 34"/>
                  <a:gd name="T31" fmla="*/ 8 h 36"/>
                  <a:gd name="T32" fmla="*/ 4 w 34"/>
                  <a:gd name="T33" fmla="*/ 7 h 36"/>
                  <a:gd name="T34" fmla="*/ 4 w 34"/>
                  <a:gd name="T35" fmla="*/ 11 h 36"/>
                  <a:gd name="T36" fmla="*/ 2 w 34"/>
                  <a:gd name="T37" fmla="*/ 12 h 36"/>
                  <a:gd name="T38" fmla="*/ 3 w 34"/>
                  <a:gd name="T39" fmla="*/ 15 h 36"/>
                  <a:gd name="T40" fmla="*/ 0 w 34"/>
                  <a:gd name="T41" fmla="*/ 16 h 36"/>
                  <a:gd name="T42" fmla="*/ 3 w 34"/>
                  <a:gd name="T43" fmla="*/ 19 h 36"/>
                  <a:gd name="T44" fmla="*/ 1 w 34"/>
                  <a:gd name="T45" fmla="*/ 21 h 36"/>
                  <a:gd name="T46" fmla="*/ 1 w 34"/>
                  <a:gd name="T47" fmla="*/ 24 h 36"/>
                  <a:gd name="T48" fmla="*/ 4 w 34"/>
                  <a:gd name="T49" fmla="*/ 25 h 36"/>
                  <a:gd name="T50" fmla="*/ 3 w 34"/>
                  <a:gd name="T51" fmla="*/ 28 h 36"/>
                  <a:gd name="T52" fmla="*/ 6 w 34"/>
                  <a:gd name="T53" fmla="*/ 28 h 36"/>
                  <a:gd name="T54" fmla="*/ 7 w 34"/>
                  <a:gd name="T55" fmla="*/ 32 h 36"/>
                  <a:gd name="T56" fmla="*/ 10 w 34"/>
                  <a:gd name="T57" fmla="*/ 31 h 36"/>
                  <a:gd name="T58" fmla="*/ 11 w 34"/>
                  <a:gd name="T59" fmla="*/ 34 h 36"/>
                  <a:gd name="T60" fmla="*/ 13 w 34"/>
                  <a:gd name="T61" fmla="*/ 33 h 36"/>
                  <a:gd name="T62" fmla="*/ 16 w 34"/>
                  <a:gd name="T63" fmla="*/ 36 h 36"/>
                  <a:gd name="T64" fmla="*/ 17 w 34"/>
                  <a:gd name="T65" fmla="*/ 33 h 36"/>
                  <a:gd name="T66" fmla="*/ 20 w 34"/>
                  <a:gd name="T67" fmla="*/ 35 h 36"/>
                  <a:gd name="T68" fmla="*/ 22 w 34"/>
                  <a:gd name="T69" fmla="*/ 32 h 36"/>
                  <a:gd name="T70" fmla="*/ 25 w 34"/>
                  <a:gd name="T71" fmla="*/ 34 h 36"/>
                  <a:gd name="T72" fmla="*/ 25 w 34"/>
                  <a:gd name="T73" fmla="*/ 31 h 36"/>
                  <a:gd name="T74" fmla="*/ 29 w 34"/>
                  <a:gd name="T75" fmla="*/ 31 h 36"/>
                  <a:gd name="T76" fmla="*/ 28 w 34"/>
                  <a:gd name="T77" fmla="*/ 28 h 36"/>
                  <a:gd name="T78" fmla="*/ 32 w 34"/>
                  <a:gd name="T79" fmla="*/ 27 h 36"/>
                  <a:gd name="T80" fmla="*/ 30 w 34"/>
                  <a:gd name="T81" fmla="*/ 24 h 36"/>
                  <a:gd name="T82" fmla="*/ 34 w 34"/>
                  <a:gd name="T83" fmla="*/ 22 h 36"/>
                  <a:gd name="T84" fmla="*/ 31 w 34"/>
                  <a:gd name="T85" fmla="*/ 20 h 36"/>
                  <a:gd name="T86" fmla="*/ 34 w 34"/>
                  <a:gd name="T87" fmla="*/ 17 h 36"/>
                  <a:gd name="T88" fmla="*/ 31 w 34"/>
                  <a:gd name="T89" fmla="*/ 16 h 36"/>
                  <a:gd name="T90" fmla="*/ 20 w 34"/>
                  <a:gd name="T91" fmla="*/ 31 h 36"/>
                  <a:gd name="T92" fmla="*/ 15 w 34"/>
                  <a:gd name="T93" fmla="*/ 5 h 36"/>
                  <a:gd name="T94" fmla="*/ 20 w 34"/>
                  <a:gd name="T95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" h="36">
                    <a:moveTo>
                      <a:pt x="34" y="15"/>
                    </a:move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4"/>
                      <a:pt x="33" y="13"/>
                      <a:pt x="33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9"/>
                      <a:pt x="31" y="8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8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28" y="5"/>
                      <a:pt x="28" y="4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5" y="6"/>
                      <a:pt x="25" y="5"/>
                      <a:pt x="25" y="5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2"/>
                      <a:pt x="24" y="2"/>
                      <a:pt x="23" y="2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1" y="4"/>
                      <a:pt x="21" y="4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20" y="1"/>
                      <a:pt x="19" y="1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1"/>
                      <a:pt x="15" y="1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4"/>
                      <a:pt x="13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5"/>
                      <a:pt x="9" y="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1" y="13"/>
                      <a:pt x="1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7"/>
                      <a:pt x="3" y="28"/>
                      <a:pt x="3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1"/>
                      <a:pt x="10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4"/>
                      <a:pt x="10" y="34"/>
                      <a:pt x="11" y="34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5" y="36"/>
                      <a:pt x="16" y="3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20" y="36"/>
                      <a:pt x="20" y="35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3"/>
                      <a:pt x="21" y="33"/>
                      <a:pt x="22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4" y="34"/>
                      <a:pt x="25" y="34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2"/>
                      <a:pt x="28" y="31"/>
                      <a:pt x="29" y="31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1" y="28"/>
                      <a:pt x="31" y="28"/>
                      <a:pt x="32" y="27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4"/>
                      <a:pt x="30" y="24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4"/>
                      <a:pt x="33" y="23"/>
                      <a:pt x="34" y="22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0"/>
                      <a:pt x="31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9"/>
                      <a:pt x="34" y="18"/>
                      <a:pt x="34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1" y="16"/>
                      <a:pt x="31" y="16"/>
                    </a:cubicBezTo>
                    <a:lnTo>
                      <a:pt x="34" y="15"/>
                    </a:lnTo>
                    <a:close/>
                    <a:moveTo>
                      <a:pt x="20" y="31"/>
                    </a:moveTo>
                    <a:cubicBezTo>
                      <a:pt x="13" y="32"/>
                      <a:pt x="6" y="28"/>
                      <a:pt x="5" y="21"/>
                    </a:cubicBezTo>
                    <a:cubicBezTo>
                      <a:pt x="4" y="14"/>
                      <a:pt x="8" y="7"/>
                      <a:pt x="15" y="5"/>
                    </a:cubicBezTo>
                    <a:cubicBezTo>
                      <a:pt x="21" y="4"/>
                      <a:pt x="28" y="8"/>
                      <a:pt x="29" y="15"/>
                    </a:cubicBezTo>
                    <a:cubicBezTo>
                      <a:pt x="31" y="23"/>
                      <a:pt x="26" y="29"/>
                      <a:pt x="2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9" name="Freeform 23"/>
              <p:cNvSpPr>
                <a:spLocks noEditPoints="1"/>
              </p:cNvSpPr>
              <p:nvPr/>
            </p:nvSpPr>
            <p:spPr bwMode="auto">
              <a:xfrm>
                <a:off x="1044575" y="2405063"/>
                <a:ext cx="28575" cy="30163"/>
              </a:xfrm>
              <a:custGeom>
                <a:avLst/>
                <a:gdLst>
                  <a:gd name="T0" fmla="*/ 11 w 26"/>
                  <a:gd name="T1" fmla="*/ 2 h 28"/>
                  <a:gd name="T2" fmla="*/ 1 w 26"/>
                  <a:gd name="T3" fmla="*/ 17 h 28"/>
                  <a:gd name="T4" fmla="*/ 16 w 26"/>
                  <a:gd name="T5" fmla="*/ 26 h 28"/>
                  <a:gd name="T6" fmla="*/ 25 w 26"/>
                  <a:gd name="T7" fmla="*/ 12 h 28"/>
                  <a:gd name="T8" fmla="*/ 11 w 26"/>
                  <a:gd name="T9" fmla="*/ 2 h 28"/>
                  <a:gd name="T10" fmla="*/ 15 w 26"/>
                  <a:gd name="T11" fmla="*/ 24 h 28"/>
                  <a:gd name="T12" fmla="*/ 3 w 26"/>
                  <a:gd name="T13" fmla="*/ 16 h 28"/>
                  <a:gd name="T14" fmla="*/ 11 w 26"/>
                  <a:gd name="T15" fmla="*/ 4 h 28"/>
                  <a:gd name="T16" fmla="*/ 23 w 26"/>
                  <a:gd name="T17" fmla="*/ 12 h 28"/>
                  <a:gd name="T18" fmla="*/ 15 w 26"/>
                  <a:gd name="T1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8">
                    <a:moveTo>
                      <a:pt x="11" y="2"/>
                    </a:moveTo>
                    <a:cubicBezTo>
                      <a:pt x="4" y="3"/>
                      <a:pt x="0" y="10"/>
                      <a:pt x="1" y="17"/>
                    </a:cubicBezTo>
                    <a:cubicBezTo>
                      <a:pt x="3" y="23"/>
                      <a:pt x="9" y="28"/>
                      <a:pt x="16" y="26"/>
                    </a:cubicBezTo>
                    <a:cubicBezTo>
                      <a:pt x="22" y="25"/>
                      <a:pt x="26" y="18"/>
                      <a:pt x="25" y="12"/>
                    </a:cubicBezTo>
                    <a:cubicBezTo>
                      <a:pt x="24" y="5"/>
                      <a:pt x="17" y="0"/>
                      <a:pt x="11" y="2"/>
                    </a:cubicBezTo>
                    <a:close/>
                    <a:moveTo>
                      <a:pt x="15" y="24"/>
                    </a:moveTo>
                    <a:cubicBezTo>
                      <a:pt x="10" y="26"/>
                      <a:pt x="4" y="22"/>
                      <a:pt x="3" y="16"/>
                    </a:cubicBezTo>
                    <a:cubicBezTo>
                      <a:pt x="2" y="10"/>
                      <a:pt x="6" y="5"/>
                      <a:pt x="11" y="4"/>
                    </a:cubicBezTo>
                    <a:cubicBezTo>
                      <a:pt x="17" y="3"/>
                      <a:pt x="22" y="6"/>
                      <a:pt x="23" y="12"/>
                    </a:cubicBezTo>
                    <a:cubicBezTo>
                      <a:pt x="24" y="18"/>
                      <a:pt x="21" y="23"/>
                      <a:pt x="1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0" name="Freeform 24"/>
              <p:cNvSpPr>
                <a:spLocks noEditPoints="1"/>
              </p:cNvSpPr>
              <p:nvPr/>
            </p:nvSpPr>
            <p:spPr bwMode="auto">
              <a:xfrm>
                <a:off x="1309688" y="2579688"/>
                <a:ext cx="44450" cy="44450"/>
              </a:xfrm>
              <a:custGeom>
                <a:avLst/>
                <a:gdLst>
                  <a:gd name="T0" fmla="*/ 42 w 42"/>
                  <a:gd name="T1" fmla="*/ 21 h 43"/>
                  <a:gd name="T2" fmla="*/ 39 w 42"/>
                  <a:gd name="T3" fmla="*/ 18 h 43"/>
                  <a:gd name="T4" fmla="*/ 41 w 42"/>
                  <a:gd name="T5" fmla="*/ 15 h 43"/>
                  <a:gd name="T6" fmla="*/ 37 w 42"/>
                  <a:gd name="T7" fmla="*/ 13 h 43"/>
                  <a:gd name="T8" fmla="*/ 39 w 42"/>
                  <a:gd name="T9" fmla="*/ 10 h 43"/>
                  <a:gd name="T10" fmla="*/ 34 w 42"/>
                  <a:gd name="T11" fmla="*/ 9 h 43"/>
                  <a:gd name="T12" fmla="*/ 35 w 42"/>
                  <a:gd name="T13" fmla="*/ 5 h 43"/>
                  <a:gd name="T14" fmla="*/ 30 w 42"/>
                  <a:gd name="T15" fmla="*/ 6 h 43"/>
                  <a:gd name="T16" fmla="*/ 30 w 42"/>
                  <a:gd name="T17" fmla="*/ 2 h 43"/>
                  <a:gd name="T18" fmla="*/ 26 w 42"/>
                  <a:gd name="T19" fmla="*/ 3 h 43"/>
                  <a:gd name="T20" fmla="*/ 24 w 42"/>
                  <a:gd name="T21" fmla="*/ 0 h 43"/>
                  <a:gd name="T22" fmla="*/ 21 w 42"/>
                  <a:gd name="T23" fmla="*/ 3 h 43"/>
                  <a:gd name="T24" fmla="*/ 18 w 42"/>
                  <a:gd name="T25" fmla="*/ 0 h 43"/>
                  <a:gd name="T26" fmla="*/ 16 w 42"/>
                  <a:gd name="T27" fmla="*/ 4 h 43"/>
                  <a:gd name="T28" fmla="*/ 13 w 42"/>
                  <a:gd name="T29" fmla="*/ 2 h 43"/>
                  <a:gd name="T30" fmla="*/ 11 w 42"/>
                  <a:gd name="T31" fmla="*/ 6 h 43"/>
                  <a:gd name="T32" fmla="*/ 8 w 42"/>
                  <a:gd name="T33" fmla="*/ 5 h 43"/>
                  <a:gd name="T34" fmla="*/ 7 w 42"/>
                  <a:gd name="T35" fmla="*/ 10 h 43"/>
                  <a:gd name="T36" fmla="*/ 4 w 42"/>
                  <a:gd name="T37" fmla="*/ 10 h 43"/>
                  <a:gd name="T38" fmla="*/ 5 w 42"/>
                  <a:gd name="T39" fmla="*/ 14 h 43"/>
                  <a:gd name="T40" fmla="*/ 1 w 42"/>
                  <a:gd name="T41" fmla="*/ 15 h 43"/>
                  <a:gd name="T42" fmla="*/ 4 w 42"/>
                  <a:gd name="T43" fmla="*/ 19 h 43"/>
                  <a:gd name="T44" fmla="*/ 0 w 42"/>
                  <a:gd name="T45" fmla="*/ 21 h 43"/>
                  <a:gd name="T46" fmla="*/ 1 w 42"/>
                  <a:gd name="T47" fmla="*/ 24 h 43"/>
                  <a:gd name="T48" fmla="*/ 4 w 42"/>
                  <a:gd name="T49" fmla="*/ 26 h 43"/>
                  <a:gd name="T50" fmla="*/ 2 w 42"/>
                  <a:gd name="T51" fmla="*/ 30 h 43"/>
                  <a:gd name="T52" fmla="*/ 6 w 42"/>
                  <a:gd name="T53" fmla="*/ 31 h 43"/>
                  <a:gd name="T54" fmla="*/ 5 w 42"/>
                  <a:gd name="T55" fmla="*/ 36 h 43"/>
                  <a:gd name="T56" fmla="*/ 9 w 42"/>
                  <a:gd name="T57" fmla="*/ 35 h 43"/>
                  <a:gd name="T58" fmla="*/ 10 w 42"/>
                  <a:gd name="T59" fmla="*/ 40 h 43"/>
                  <a:gd name="T60" fmla="*/ 13 w 42"/>
                  <a:gd name="T61" fmla="*/ 38 h 43"/>
                  <a:gd name="T62" fmla="*/ 15 w 42"/>
                  <a:gd name="T63" fmla="*/ 42 h 43"/>
                  <a:gd name="T64" fmla="*/ 18 w 42"/>
                  <a:gd name="T65" fmla="*/ 40 h 43"/>
                  <a:gd name="T66" fmla="*/ 21 w 42"/>
                  <a:gd name="T67" fmla="*/ 43 h 43"/>
                  <a:gd name="T68" fmla="*/ 23 w 42"/>
                  <a:gd name="T69" fmla="*/ 40 h 43"/>
                  <a:gd name="T70" fmla="*/ 27 w 42"/>
                  <a:gd name="T71" fmla="*/ 42 h 43"/>
                  <a:gd name="T72" fmla="*/ 28 w 42"/>
                  <a:gd name="T73" fmla="*/ 39 h 43"/>
                  <a:gd name="T74" fmla="*/ 32 w 42"/>
                  <a:gd name="T75" fmla="*/ 40 h 43"/>
                  <a:gd name="T76" fmla="*/ 32 w 42"/>
                  <a:gd name="T77" fmla="*/ 36 h 43"/>
                  <a:gd name="T78" fmla="*/ 37 w 42"/>
                  <a:gd name="T79" fmla="*/ 36 h 43"/>
                  <a:gd name="T80" fmla="*/ 36 w 42"/>
                  <a:gd name="T81" fmla="*/ 32 h 43"/>
                  <a:gd name="T82" fmla="*/ 40 w 42"/>
                  <a:gd name="T83" fmla="*/ 31 h 43"/>
                  <a:gd name="T84" fmla="*/ 38 w 42"/>
                  <a:gd name="T85" fmla="*/ 27 h 43"/>
                  <a:gd name="T86" fmla="*/ 42 w 42"/>
                  <a:gd name="T87" fmla="*/ 25 h 43"/>
                  <a:gd name="T88" fmla="*/ 39 w 42"/>
                  <a:gd name="T89" fmla="*/ 22 h 43"/>
                  <a:gd name="T90" fmla="*/ 21 w 42"/>
                  <a:gd name="T91" fmla="*/ 38 h 43"/>
                  <a:gd name="T92" fmla="*/ 21 w 42"/>
                  <a:gd name="T93" fmla="*/ 5 h 43"/>
                  <a:gd name="T94" fmla="*/ 21 w 42"/>
                  <a:gd name="T95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43">
                    <a:moveTo>
                      <a:pt x="42" y="22"/>
                    </a:moveTo>
                    <a:cubicBezTo>
                      <a:pt x="42" y="22"/>
                      <a:pt x="42" y="21"/>
                      <a:pt x="42" y="21"/>
                    </a:cubicBezTo>
                    <a:cubicBezTo>
                      <a:pt x="42" y="20"/>
                      <a:pt x="42" y="19"/>
                      <a:pt x="42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8"/>
                      <a:pt x="39" y="17"/>
                      <a:pt x="38" y="17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4"/>
                      <a:pt x="41" y="13"/>
                      <a:pt x="40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2"/>
                      <a:pt x="37" y="12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8" y="9"/>
                      <a:pt x="38" y="8"/>
                      <a:pt x="37" y="7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8"/>
                      <a:pt x="33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4" y="4"/>
                      <a:pt x="33" y="4"/>
                      <a:pt x="33" y="3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1"/>
                      <a:pt x="28" y="1"/>
                      <a:pt x="27" y="1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1"/>
                      <a:pt x="2" y="12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1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6"/>
                      <a:pt x="4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2" y="29"/>
                      <a:pt x="2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6" y="30"/>
                      <a:pt x="6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5" y="35"/>
                      <a:pt x="5" y="3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9" y="35"/>
                      <a:pt x="9" y="35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8" y="38"/>
                      <a:pt x="9" y="39"/>
                      <a:pt x="10" y="40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8"/>
                      <a:pt x="13" y="38"/>
                      <a:pt x="13" y="38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42"/>
                      <a:pt x="14" y="42"/>
                      <a:pt x="15" y="42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8" y="40"/>
                      <a:pt x="18" y="40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9" y="43"/>
                      <a:pt x="20" y="43"/>
                      <a:pt x="21" y="4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23" y="40"/>
                      <a:pt x="23" y="40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3"/>
                      <a:pt x="26" y="43"/>
                      <a:pt x="27" y="42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9"/>
                      <a:pt x="28" y="39"/>
                      <a:pt x="28" y="39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1" y="41"/>
                      <a:pt x="32" y="40"/>
                      <a:pt x="32" y="40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2" y="36"/>
                      <a:pt x="32" y="36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6" y="37"/>
                      <a:pt x="36" y="37"/>
                      <a:pt x="37" y="36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6" y="32"/>
                      <a:pt x="36" y="32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2"/>
                      <a:pt x="40" y="32"/>
                      <a:pt x="40" y="31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8"/>
                      <a:pt x="38" y="28"/>
                      <a:pt x="38" y="27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2" y="26"/>
                      <a:pt x="42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3"/>
                      <a:pt x="39" y="23"/>
                      <a:pt x="39" y="22"/>
                    </a:cubicBezTo>
                    <a:lnTo>
                      <a:pt x="42" y="22"/>
                    </a:lnTo>
                    <a:close/>
                    <a:moveTo>
                      <a:pt x="21" y="38"/>
                    </a:moveTo>
                    <a:cubicBezTo>
                      <a:pt x="13" y="38"/>
                      <a:pt x="6" y="30"/>
                      <a:pt x="6" y="21"/>
                    </a:cubicBezTo>
                    <a:cubicBezTo>
                      <a:pt x="6" y="13"/>
                      <a:pt x="13" y="5"/>
                      <a:pt x="21" y="5"/>
                    </a:cubicBezTo>
                    <a:cubicBezTo>
                      <a:pt x="30" y="5"/>
                      <a:pt x="37" y="13"/>
                      <a:pt x="37" y="21"/>
                    </a:cubicBezTo>
                    <a:cubicBezTo>
                      <a:pt x="37" y="30"/>
                      <a:pt x="30" y="38"/>
                      <a:pt x="2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1" name="Freeform 25"/>
              <p:cNvSpPr>
                <a:spLocks noEditPoints="1"/>
              </p:cNvSpPr>
              <p:nvPr/>
            </p:nvSpPr>
            <p:spPr bwMode="auto">
              <a:xfrm>
                <a:off x="1316038" y="2586038"/>
                <a:ext cx="31750" cy="31750"/>
              </a:xfrm>
              <a:custGeom>
                <a:avLst/>
                <a:gdLst>
                  <a:gd name="T0" fmla="*/ 15 w 30"/>
                  <a:gd name="T1" fmla="*/ 0 h 31"/>
                  <a:gd name="T2" fmla="*/ 0 w 30"/>
                  <a:gd name="T3" fmla="*/ 15 h 31"/>
                  <a:gd name="T4" fmla="*/ 15 w 30"/>
                  <a:gd name="T5" fmla="*/ 31 h 31"/>
                  <a:gd name="T6" fmla="*/ 30 w 30"/>
                  <a:gd name="T7" fmla="*/ 15 h 31"/>
                  <a:gd name="T8" fmla="*/ 15 w 30"/>
                  <a:gd name="T9" fmla="*/ 0 h 31"/>
                  <a:gd name="T10" fmla="*/ 15 w 30"/>
                  <a:gd name="T11" fmla="*/ 29 h 31"/>
                  <a:gd name="T12" fmla="*/ 3 w 30"/>
                  <a:gd name="T13" fmla="*/ 15 h 31"/>
                  <a:gd name="T14" fmla="*/ 15 w 30"/>
                  <a:gd name="T15" fmla="*/ 2 h 31"/>
                  <a:gd name="T16" fmla="*/ 28 w 30"/>
                  <a:gd name="T17" fmla="*/ 15 h 31"/>
                  <a:gd name="T18" fmla="*/ 15 w 30"/>
                  <a:gd name="T19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23" y="31"/>
                      <a:pt x="30" y="24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29"/>
                    </a:moveTo>
                    <a:cubicBezTo>
                      <a:pt x="8" y="29"/>
                      <a:pt x="3" y="23"/>
                      <a:pt x="3" y="15"/>
                    </a:cubicBezTo>
                    <a:cubicBezTo>
                      <a:pt x="3" y="8"/>
                      <a:pt x="8" y="2"/>
                      <a:pt x="15" y="2"/>
                    </a:cubicBezTo>
                    <a:cubicBezTo>
                      <a:pt x="22" y="2"/>
                      <a:pt x="28" y="8"/>
                      <a:pt x="28" y="15"/>
                    </a:cubicBezTo>
                    <a:cubicBezTo>
                      <a:pt x="28" y="23"/>
                      <a:pt x="22" y="29"/>
                      <a:pt x="15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Freeform 26"/>
              <p:cNvSpPr>
                <a:spLocks noEditPoints="1"/>
              </p:cNvSpPr>
              <p:nvPr/>
            </p:nvSpPr>
            <p:spPr bwMode="auto">
              <a:xfrm>
                <a:off x="1303338" y="2484438"/>
                <a:ext cx="88900" cy="92075"/>
              </a:xfrm>
              <a:custGeom>
                <a:avLst/>
                <a:gdLst>
                  <a:gd name="T0" fmla="*/ 72 w 83"/>
                  <a:gd name="T1" fmla="*/ 46 h 87"/>
                  <a:gd name="T2" fmla="*/ 72 w 83"/>
                  <a:gd name="T3" fmla="*/ 43 h 87"/>
                  <a:gd name="T4" fmla="*/ 72 w 83"/>
                  <a:gd name="T5" fmla="*/ 39 h 87"/>
                  <a:gd name="T6" fmla="*/ 82 w 83"/>
                  <a:gd name="T7" fmla="*/ 32 h 87"/>
                  <a:gd name="T8" fmla="*/ 77 w 83"/>
                  <a:gd name="T9" fmla="*/ 19 h 87"/>
                  <a:gd name="T10" fmla="*/ 65 w 83"/>
                  <a:gd name="T11" fmla="*/ 23 h 87"/>
                  <a:gd name="T12" fmla="*/ 60 w 83"/>
                  <a:gd name="T13" fmla="*/ 18 h 87"/>
                  <a:gd name="T14" fmla="*/ 63 w 83"/>
                  <a:gd name="T15" fmla="*/ 5 h 87"/>
                  <a:gd name="T16" fmla="*/ 50 w 83"/>
                  <a:gd name="T17" fmla="*/ 0 h 87"/>
                  <a:gd name="T18" fmla="*/ 44 w 83"/>
                  <a:gd name="T19" fmla="*/ 11 h 87"/>
                  <a:gd name="T20" fmla="*/ 41 w 83"/>
                  <a:gd name="T21" fmla="*/ 11 h 87"/>
                  <a:gd name="T22" fmla="*/ 37 w 83"/>
                  <a:gd name="T23" fmla="*/ 12 h 87"/>
                  <a:gd name="T24" fmla="*/ 31 w 83"/>
                  <a:gd name="T25" fmla="*/ 0 h 87"/>
                  <a:gd name="T26" fmla="*/ 18 w 83"/>
                  <a:gd name="T27" fmla="*/ 6 h 87"/>
                  <a:gd name="T28" fmla="*/ 22 w 83"/>
                  <a:gd name="T29" fmla="*/ 19 h 87"/>
                  <a:gd name="T30" fmla="*/ 17 w 83"/>
                  <a:gd name="T31" fmla="*/ 24 h 87"/>
                  <a:gd name="T32" fmla="*/ 5 w 83"/>
                  <a:gd name="T33" fmla="*/ 21 h 87"/>
                  <a:gd name="T34" fmla="*/ 0 w 83"/>
                  <a:gd name="T35" fmla="*/ 34 h 87"/>
                  <a:gd name="T36" fmla="*/ 11 w 83"/>
                  <a:gd name="T37" fmla="*/ 40 h 87"/>
                  <a:gd name="T38" fmla="*/ 11 w 83"/>
                  <a:gd name="T39" fmla="*/ 43 h 87"/>
                  <a:gd name="T40" fmla="*/ 11 w 83"/>
                  <a:gd name="T41" fmla="*/ 47 h 87"/>
                  <a:gd name="T42" fmla="*/ 0 w 83"/>
                  <a:gd name="T43" fmla="*/ 54 h 87"/>
                  <a:gd name="T44" fmla="*/ 6 w 83"/>
                  <a:gd name="T45" fmla="*/ 67 h 87"/>
                  <a:gd name="T46" fmla="*/ 18 w 83"/>
                  <a:gd name="T47" fmla="*/ 64 h 87"/>
                  <a:gd name="T48" fmla="*/ 23 w 83"/>
                  <a:gd name="T49" fmla="*/ 69 h 87"/>
                  <a:gd name="T50" fmla="*/ 20 w 83"/>
                  <a:gd name="T51" fmla="*/ 81 h 87"/>
                  <a:gd name="T52" fmla="*/ 33 w 83"/>
                  <a:gd name="T53" fmla="*/ 87 h 87"/>
                  <a:gd name="T54" fmla="*/ 39 w 83"/>
                  <a:gd name="T55" fmla="*/ 75 h 87"/>
                  <a:gd name="T56" fmla="*/ 41 w 83"/>
                  <a:gd name="T57" fmla="*/ 75 h 87"/>
                  <a:gd name="T58" fmla="*/ 45 w 83"/>
                  <a:gd name="T59" fmla="*/ 75 h 87"/>
                  <a:gd name="T60" fmla="*/ 52 w 83"/>
                  <a:gd name="T61" fmla="*/ 86 h 87"/>
                  <a:gd name="T62" fmla="*/ 64 w 83"/>
                  <a:gd name="T63" fmla="*/ 80 h 87"/>
                  <a:gd name="T64" fmla="*/ 61 w 83"/>
                  <a:gd name="T65" fmla="*/ 68 h 87"/>
                  <a:gd name="T66" fmla="*/ 66 w 83"/>
                  <a:gd name="T67" fmla="*/ 62 h 87"/>
                  <a:gd name="T68" fmla="*/ 78 w 83"/>
                  <a:gd name="T69" fmla="*/ 66 h 87"/>
                  <a:gd name="T70" fmla="*/ 83 w 83"/>
                  <a:gd name="T71" fmla="*/ 52 h 87"/>
                  <a:gd name="T72" fmla="*/ 72 w 83"/>
                  <a:gd name="T73" fmla="*/ 46 h 87"/>
                  <a:gd name="T74" fmla="*/ 41 w 83"/>
                  <a:gd name="T75" fmla="*/ 58 h 87"/>
                  <a:gd name="T76" fmla="*/ 27 w 83"/>
                  <a:gd name="T77" fmla="*/ 43 h 87"/>
                  <a:gd name="T78" fmla="*/ 41 w 83"/>
                  <a:gd name="T79" fmla="*/ 28 h 87"/>
                  <a:gd name="T80" fmla="*/ 55 w 83"/>
                  <a:gd name="T81" fmla="*/ 43 h 87"/>
                  <a:gd name="T82" fmla="*/ 41 w 83"/>
                  <a:gd name="T83" fmla="*/ 5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" h="87">
                    <a:moveTo>
                      <a:pt x="72" y="46"/>
                    </a:moveTo>
                    <a:cubicBezTo>
                      <a:pt x="72" y="45"/>
                      <a:pt x="72" y="44"/>
                      <a:pt x="72" y="43"/>
                    </a:cubicBezTo>
                    <a:cubicBezTo>
                      <a:pt x="72" y="42"/>
                      <a:pt x="72" y="40"/>
                      <a:pt x="72" y="39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1" y="27"/>
                      <a:pt x="79" y="23"/>
                      <a:pt x="77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3" y="21"/>
                      <a:pt x="62" y="19"/>
                      <a:pt x="60" y="18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9" y="3"/>
                      <a:pt x="55" y="1"/>
                      <a:pt x="50" y="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2" y="11"/>
                      <a:pt x="41" y="11"/>
                    </a:cubicBezTo>
                    <a:cubicBezTo>
                      <a:pt x="40" y="11"/>
                      <a:pt x="39" y="11"/>
                      <a:pt x="37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6" y="1"/>
                      <a:pt x="22" y="3"/>
                      <a:pt x="18" y="6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0" y="20"/>
                      <a:pt x="18" y="22"/>
                      <a:pt x="17" y="24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3" y="25"/>
                      <a:pt x="1" y="29"/>
                      <a:pt x="0" y="34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1"/>
                      <a:pt x="11" y="42"/>
                      <a:pt x="11" y="43"/>
                    </a:cubicBezTo>
                    <a:cubicBezTo>
                      <a:pt x="11" y="45"/>
                      <a:pt x="11" y="46"/>
                      <a:pt x="11" y="4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59"/>
                      <a:pt x="3" y="63"/>
                      <a:pt x="6" y="67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9" y="65"/>
                      <a:pt x="21" y="67"/>
                      <a:pt x="23" y="69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4" y="84"/>
                      <a:pt x="28" y="86"/>
                      <a:pt x="33" y="8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40" y="75"/>
                      <a:pt x="40" y="75"/>
                      <a:pt x="41" y="75"/>
                    </a:cubicBezTo>
                    <a:cubicBezTo>
                      <a:pt x="43" y="75"/>
                      <a:pt x="44" y="75"/>
                      <a:pt x="45" y="75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7" y="85"/>
                      <a:pt x="61" y="83"/>
                      <a:pt x="64" y="80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63" y="66"/>
                      <a:pt x="64" y="64"/>
                      <a:pt x="66" y="62"/>
                    </a:cubicBezTo>
                    <a:cubicBezTo>
                      <a:pt x="78" y="66"/>
                      <a:pt x="78" y="66"/>
                      <a:pt x="78" y="66"/>
                    </a:cubicBezTo>
                    <a:cubicBezTo>
                      <a:pt x="80" y="62"/>
                      <a:pt x="82" y="57"/>
                      <a:pt x="83" y="52"/>
                    </a:cubicBezTo>
                    <a:lnTo>
                      <a:pt x="72" y="46"/>
                    </a:lnTo>
                    <a:close/>
                    <a:moveTo>
                      <a:pt x="41" y="58"/>
                    </a:moveTo>
                    <a:cubicBezTo>
                      <a:pt x="34" y="58"/>
                      <a:pt x="27" y="51"/>
                      <a:pt x="27" y="43"/>
                    </a:cubicBezTo>
                    <a:cubicBezTo>
                      <a:pt x="27" y="35"/>
                      <a:pt x="34" y="28"/>
                      <a:pt x="41" y="28"/>
                    </a:cubicBezTo>
                    <a:cubicBezTo>
                      <a:pt x="49" y="28"/>
                      <a:pt x="55" y="35"/>
                      <a:pt x="55" y="43"/>
                    </a:cubicBezTo>
                    <a:cubicBezTo>
                      <a:pt x="55" y="51"/>
                      <a:pt x="49" y="58"/>
                      <a:pt x="41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Freeform 27"/>
              <p:cNvSpPr>
                <a:spLocks noEditPoints="1"/>
              </p:cNvSpPr>
              <p:nvPr/>
            </p:nvSpPr>
            <p:spPr bwMode="auto">
              <a:xfrm>
                <a:off x="1184275" y="2290763"/>
                <a:ext cx="41275" cy="42863"/>
              </a:xfrm>
              <a:custGeom>
                <a:avLst/>
                <a:gdLst>
                  <a:gd name="T0" fmla="*/ 31 w 38"/>
                  <a:gd name="T1" fmla="*/ 26 h 40"/>
                  <a:gd name="T2" fmla="*/ 32 w 38"/>
                  <a:gd name="T3" fmla="*/ 25 h 40"/>
                  <a:gd name="T4" fmla="*/ 32 w 38"/>
                  <a:gd name="T5" fmla="*/ 23 h 40"/>
                  <a:gd name="T6" fmla="*/ 38 w 38"/>
                  <a:gd name="T7" fmla="*/ 22 h 40"/>
                  <a:gd name="T8" fmla="*/ 37 w 38"/>
                  <a:gd name="T9" fmla="*/ 16 h 40"/>
                  <a:gd name="T10" fmla="*/ 32 w 38"/>
                  <a:gd name="T11" fmla="*/ 15 h 40"/>
                  <a:gd name="T12" fmla="*/ 31 w 38"/>
                  <a:gd name="T13" fmla="*/ 12 h 40"/>
                  <a:gd name="T14" fmla="*/ 34 w 38"/>
                  <a:gd name="T15" fmla="*/ 8 h 40"/>
                  <a:gd name="T16" fmla="*/ 29 w 38"/>
                  <a:gd name="T17" fmla="*/ 3 h 40"/>
                  <a:gd name="T18" fmla="*/ 25 w 38"/>
                  <a:gd name="T19" fmla="*/ 7 h 40"/>
                  <a:gd name="T20" fmla="*/ 24 w 38"/>
                  <a:gd name="T21" fmla="*/ 6 h 40"/>
                  <a:gd name="T22" fmla="*/ 22 w 38"/>
                  <a:gd name="T23" fmla="*/ 6 h 40"/>
                  <a:gd name="T24" fmla="*/ 21 w 38"/>
                  <a:gd name="T25" fmla="*/ 0 h 40"/>
                  <a:gd name="T26" fmla="*/ 15 w 38"/>
                  <a:gd name="T27" fmla="*/ 0 h 40"/>
                  <a:gd name="T28" fmla="*/ 15 w 38"/>
                  <a:gd name="T29" fmla="*/ 6 h 40"/>
                  <a:gd name="T30" fmla="*/ 12 w 38"/>
                  <a:gd name="T31" fmla="*/ 7 h 40"/>
                  <a:gd name="T32" fmla="*/ 7 w 38"/>
                  <a:gd name="T33" fmla="*/ 4 h 40"/>
                  <a:gd name="T34" fmla="*/ 3 w 38"/>
                  <a:gd name="T35" fmla="*/ 9 h 40"/>
                  <a:gd name="T36" fmla="*/ 7 w 38"/>
                  <a:gd name="T37" fmla="*/ 13 h 40"/>
                  <a:gd name="T38" fmla="*/ 6 w 38"/>
                  <a:gd name="T39" fmla="*/ 14 h 40"/>
                  <a:gd name="T40" fmla="*/ 6 w 38"/>
                  <a:gd name="T41" fmla="*/ 16 h 40"/>
                  <a:gd name="T42" fmla="*/ 0 w 38"/>
                  <a:gd name="T43" fmla="*/ 17 h 40"/>
                  <a:gd name="T44" fmla="*/ 0 w 38"/>
                  <a:gd name="T45" fmla="*/ 23 h 40"/>
                  <a:gd name="T46" fmla="*/ 6 w 38"/>
                  <a:gd name="T47" fmla="*/ 24 h 40"/>
                  <a:gd name="T48" fmla="*/ 7 w 38"/>
                  <a:gd name="T49" fmla="*/ 27 h 40"/>
                  <a:gd name="T50" fmla="*/ 4 w 38"/>
                  <a:gd name="T51" fmla="*/ 32 h 40"/>
                  <a:gd name="T52" fmla="*/ 8 w 38"/>
                  <a:gd name="T53" fmla="*/ 36 h 40"/>
                  <a:gd name="T54" fmla="*/ 13 w 38"/>
                  <a:gd name="T55" fmla="*/ 32 h 40"/>
                  <a:gd name="T56" fmla="*/ 14 w 38"/>
                  <a:gd name="T57" fmla="*/ 33 h 40"/>
                  <a:gd name="T58" fmla="*/ 16 w 38"/>
                  <a:gd name="T59" fmla="*/ 33 h 40"/>
                  <a:gd name="T60" fmla="*/ 17 w 38"/>
                  <a:gd name="T61" fmla="*/ 39 h 40"/>
                  <a:gd name="T62" fmla="*/ 23 w 38"/>
                  <a:gd name="T63" fmla="*/ 39 h 40"/>
                  <a:gd name="T64" fmla="*/ 23 w 38"/>
                  <a:gd name="T65" fmla="*/ 33 h 40"/>
                  <a:gd name="T66" fmla="*/ 26 w 38"/>
                  <a:gd name="T67" fmla="*/ 32 h 40"/>
                  <a:gd name="T68" fmla="*/ 30 w 38"/>
                  <a:gd name="T69" fmla="*/ 35 h 40"/>
                  <a:gd name="T70" fmla="*/ 35 w 38"/>
                  <a:gd name="T71" fmla="*/ 31 h 40"/>
                  <a:gd name="T72" fmla="*/ 31 w 38"/>
                  <a:gd name="T73" fmla="*/ 26 h 40"/>
                  <a:gd name="T74" fmla="*/ 17 w 38"/>
                  <a:gd name="T75" fmla="*/ 26 h 40"/>
                  <a:gd name="T76" fmla="*/ 13 w 38"/>
                  <a:gd name="T77" fmla="*/ 17 h 40"/>
                  <a:gd name="T78" fmla="*/ 21 w 38"/>
                  <a:gd name="T79" fmla="*/ 14 h 40"/>
                  <a:gd name="T80" fmla="*/ 25 w 38"/>
                  <a:gd name="T81" fmla="*/ 22 h 40"/>
                  <a:gd name="T82" fmla="*/ 17 w 38"/>
                  <a:gd name="T8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" h="40">
                    <a:moveTo>
                      <a:pt x="31" y="26"/>
                    </a:moveTo>
                    <a:cubicBezTo>
                      <a:pt x="31" y="26"/>
                      <a:pt x="31" y="25"/>
                      <a:pt x="32" y="25"/>
                    </a:cubicBezTo>
                    <a:cubicBezTo>
                      <a:pt x="32" y="24"/>
                      <a:pt x="32" y="24"/>
                      <a:pt x="32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0"/>
                      <a:pt x="38" y="18"/>
                      <a:pt x="37" y="16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3"/>
                      <a:pt x="31" y="12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6"/>
                      <a:pt x="31" y="4"/>
                      <a:pt x="29" y="3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4" y="7"/>
                      <a:pt x="24" y="6"/>
                    </a:cubicBezTo>
                    <a:cubicBezTo>
                      <a:pt x="23" y="6"/>
                      <a:pt x="23" y="6"/>
                      <a:pt x="22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0"/>
                      <a:pt x="17" y="0"/>
                      <a:pt x="15" y="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3" y="7"/>
                      <a:pt x="12" y="7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4" y="7"/>
                      <a:pt x="3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6" y="14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1"/>
                      <a:pt x="0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7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3"/>
                      <a:pt x="7" y="35"/>
                      <a:pt x="8" y="36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5" y="33"/>
                      <a:pt x="16" y="33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9" y="40"/>
                      <a:pt x="21" y="39"/>
                      <a:pt x="23" y="39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3"/>
                      <a:pt x="25" y="32"/>
                      <a:pt x="26" y="32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2" y="34"/>
                      <a:pt x="33" y="32"/>
                      <a:pt x="35" y="31"/>
                    </a:cubicBezTo>
                    <a:lnTo>
                      <a:pt x="31" y="26"/>
                    </a:lnTo>
                    <a:close/>
                    <a:moveTo>
                      <a:pt x="17" y="26"/>
                    </a:moveTo>
                    <a:cubicBezTo>
                      <a:pt x="13" y="24"/>
                      <a:pt x="12" y="21"/>
                      <a:pt x="13" y="17"/>
                    </a:cubicBezTo>
                    <a:cubicBezTo>
                      <a:pt x="14" y="14"/>
                      <a:pt x="18" y="12"/>
                      <a:pt x="21" y="14"/>
                    </a:cubicBezTo>
                    <a:cubicBezTo>
                      <a:pt x="24" y="15"/>
                      <a:pt x="26" y="19"/>
                      <a:pt x="25" y="22"/>
                    </a:cubicBezTo>
                    <a:cubicBezTo>
                      <a:pt x="23" y="25"/>
                      <a:pt x="20" y="27"/>
                      <a:pt x="17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Freeform 28"/>
              <p:cNvSpPr>
                <a:spLocks noEditPoints="1"/>
              </p:cNvSpPr>
              <p:nvPr/>
            </p:nvSpPr>
            <p:spPr bwMode="auto">
              <a:xfrm>
                <a:off x="1265238" y="2665413"/>
                <a:ext cx="36513" cy="38100"/>
              </a:xfrm>
              <a:custGeom>
                <a:avLst/>
                <a:gdLst>
                  <a:gd name="T0" fmla="*/ 29 w 35"/>
                  <a:gd name="T1" fmla="*/ 23 h 36"/>
                  <a:gd name="T2" fmla="*/ 29 w 35"/>
                  <a:gd name="T3" fmla="*/ 22 h 36"/>
                  <a:gd name="T4" fmla="*/ 30 w 35"/>
                  <a:gd name="T5" fmla="*/ 20 h 36"/>
                  <a:gd name="T6" fmla="*/ 34 w 35"/>
                  <a:gd name="T7" fmla="*/ 18 h 36"/>
                  <a:gd name="T8" fmla="*/ 34 w 35"/>
                  <a:gd name="T9" fmla="*/ 13 h 36"/>
                  <a:gd name="T10" fmla="*/ 29 w 35"/>
                  <a:gd name="T11" fmla="*/ 13 h 36"/>
                  <a:gd name="T12" fmla="*/ 27 w 35"/>
                  <a:gd name="T13" fmla="*/ 10 h 36"/>
                  <a:gd name="T14" fmla="*/ 30 w 35"/>
                  <a:gd name="T15" fmla="*/ 6 h 36"/>
                  <a:gd name="T16" fmla="*/ 26 w 35"/>
                  <a:gd name="T17" fmla="*/ 2 h 36"/>
                  <a:gd name="T18" fmla="*/ 22 w 35"/>
                  <a:gd name="T19" fmla="*/ 6 h 36"/>
                  <a:gd name="T20" fmla="*/ 21 w 35"/>
                  <a:gd name="T21" fmla="*/ 5 h 36"/>
                  <a:gd name="T22" fmla="*/ 19 w 35"/>
                  <a:gd name="T23" fmla="*/ 5 h 36"/>
                  <a:gd name="T24" fmla="*/ 18 w 35"/>
                  <a:gd name="T25" fmla="*/ 0 h 36"/>
                  <a:gd name="T26" fmla="*/ 13 w 35"/>
                  <a:gd name="T27" fmla="*/ 1 h 36"/>
                  <a:gd name="T28" fmla="*/ 13 w 35"/>
                  <a:gd name="T29" fmla="*/ 6 h 36"/>
                  <a:gd name="T30" fmla="*/ 10 w 35"/>
                  <a:gd name="T31" fmla="*/ 7 h 36"/>
                  <a:gd name="T32" fmla="*/ 6 w 35"/>
                  <a:gd name="T33" fmla="*/ 5 h 36"/>
                  <a:gd name="T34" fmla="*/ 2 w 35"/>
                  <a:gd name="T35" fmla="*/ 9 h 36"/>
                  <a:gd name="T36" fmla="*/ 6 w 35"/>
                  <a:gd name="T37" fmla="*/ 13 h 36"/>
                  <a:gd name="T38" fmla="*/ 6 w 35"/>
                  <a:gd name="T39" fmla="*/ 14 h 36"/>
                  <a:gd name="T40" fmla="*/ 5 w 35"/>
                  <a:gd name="T41" fmla="*/ 16 h 36"/>
                  <a:gd name="T42" fmla="*/ 0 w 35"/>
                  <a:gd name="T43" fmla="*/ 17 h 36"/>
                  <a:gd name="T44" fmla="*/ 1 w 35"/>
                  <a:gd name="T45" fmla="*/ 23 h 36"/>
                  <a:gd name="T46" fmla="*/ 6 w 35"/>
                  <a:gd name="T47" fmla="*/ 23 h 36"/>
                  <a:gd name="T48" fmla="*/ 7 w 35"/>
                  <a:gd name="T49" fmla="*/ 25 h 36"/>
                  <a:gd name="T50" fmla="*/ 5 w 35"/>
                  <a:gd name="T51" fmla="*/ 30 h 36"/>
                  <a:gd name="T52" fmla="*/ 9 w 35"/>
                  <a:gd name="T53" fmla="*/ 33 h 36"/>
                  <a:gd name="T54" fmla="*/ 13 w 35"/>
                  <a:gd name="T55" fmla="*/ 30 h 36"/>
                  <a:gd name="T56" fmla="*/ 14 w 35"/>
                  <a:gd name="T57" fmla="*/ 30 h 36"/>
                  <a:gd name="T58" fmla="*/ 15 w 35"/>
                  <a:gd name="T59" fmla="*/ 30 h 36"/>
                  <a:gd name="T60" fmla="*/ 17 w 35"/>
                  <a:gd name="T61" fmla="*/ 36 h 36"/>
                  <a:gd name="T62" fmla="*/ 22 w 35"/>
                  <a:gd name="T63" fmla="*/ 35 h 36"/>
                  <a:gd name="T64" fmla="*/ 22 w 35"/>
                  <a:gd name="T65" fmla="*/ 30 h 36"/>
                  <a:gd name="T66" fmla="*/ 25 w 35"/>
                  <a:gd name="T67" fmla="*/ 28 h 36"/>
                  <a:gd name="T68" fmla="*/ 29 w 35"/>
                  <a:gd name="T69" fmla="*/ 31 h 36"/>
                  <a:gd name="T70" fmla="*/ 32 w 35"/>
                  <a:gd name="T71" fmla="*/ 26 h 36"/>
                  <a:gd name="T72" fmla="*/ 29 w 35"/>
                  <a:gd name="T73" fmla="*/ 23 h 36"/>
                  <a:gd name="T74" fmla="*/ 16 w 35"/>
                  <a:gd name="T75" fmla="*/ 23 h 36"/>
                  <a:gd name="T76" fmla="*/ 12 w 35"/>
                  <a:gd name="T77" fmla="*/ 16 h 36"/>
                  <a:gd name="T78" fmla="*/ 19 w 35"/>
                  <a:gd name="T79" fmla="*/ 12 h 36"/>
                  <a:gd name="T80" fmla="*/ 23 w 35"/>
                  <a:gd name="T81" fmla="*/ 19 h 36"/>
                  <a:gd name="T82" fmla="*/ 16 w 35"/>
                  <a:gd name="T8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5" h="36">
                    <a:moveTo>
                      <a:pt x="29" y="23"/>
                    </a:move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1"/>
                      <a:pt x="29" y="20"/>
                      <a:pt x="30" y="20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5" y="17"/>
                      <a:pt x="34" y="15"/>
                      <a:pt x="34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8" y="12"/>
                      <a:pt x="28" y="11"/>
                      <a:pt x="27" y="1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4"/>
                      <a:pt x="27" y="3"/>
                      <a:pt x="26" y="2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6"/>
                      <a:pt x="21" y="6"/>
                      <a:pt x="21" y="5"/>
                    </a:cubicBezTo>
                    <a:cubicBezTo>
                      <a:pt x="20" y="5"/>
                      <a:pt x="20" y="5"/>
                      <a:pt x="19" y="5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11" y="7"/>
                      <a:pt x="10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6"/>
                      <a:pt x="3" y="7"/>
                      <a:pt x="2" y="9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4"/>
                      <a:pt x="6" y="14"/>
                    </a:cubicBezTo>
                    <a:cubicBezTo>
                      <a:pt x="5" y="14"/>
                      <a:pt x="5" y="15"/>
                      <a:pt x="5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1"/>
                      <a:pt x="1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7" y="24"/>
                      <a:pt x="7" y="25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1"/>
                      <a:pt x="7" y="32"/>
                      <a:pt x="9" y="33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4" y="30"/>
                    </a:cubicBezTo>
                    <a:cubicBezTo>
                      <a:pt x="14" y="30"/>
                      <a:pt x="15" y="30"/>
                      <a:pt x="15" y="30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8" y="36"/>
                      <a:pt x="20" y="35"/>
                      <a:pt x="22" y="35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3" y="29"/>
                      <a:pt x="24" y="29"/>
                      <a:pt x="25" y="28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0"/>
                      <a:pt x="31" y="28"/>
                      <a:pt x="32" y="26"/>
                    </a:cubicBezTo>
                    <a:lnTo>
                      <a:pt x="29" y="23"/>
                    </a:lnTo>
                    <a:close/>
                    <a:moveTo>
                      <a:pt x="16" y="23"/>
                    </a:moveTo>
                    <a:cubicBezTo>
                      <a:pt x="13" y="22"/>
                      <a:pt x="11" y="19"/>
                      <a:pt x="12" y="16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2" y="13"/>
                      <a:pt x="24" y="16"/>
                      <a:pt x="23" y="19"/>
                    </a:cubicBezTo>
                    <a:cubicBezTo>
                      <a:pt x="22" y="23"/>
                      <a:pt x="19" y="24"/>
                      <a:pt x="1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5" name="Freeform 29"/>
              <p:cNvSpPr/>
              <p:nvPr/>
            </p:nvSpPr>
            <p:spPr bwMode="auto">
              <a:xfrm>
                <a:off x="1076325" y="2314576"/>
                <a:ext cx="141288" cy="146050"/>
              </a:xfrm>
              <a:custGeom>
                <a:avLst/>
                <a:gdLst>
                  <a:gd name="T0" fmla="*/ 133 w 133"/>
                  <a:gd name="T1" fmla="*/ 64 h 139"/>
                  <a:gd name="T2" fmla="*/ 132 w 133"/>
                  <a:gd name="T3" fmla="*/ 57 h 139"/>
                  <a:gd name="T4" fmla="*/ 122 w 133"/>
                  <a:gd name="T5" fmla="*/ 49 h 139"/>
                  <a:gd name="T6" fmla="*/ 119 w 133"/>
                  <a:gd name="T7" fmla="*/ 43 h 139"/>
                  <a:gd name="T8" fmla="*/ 121 w 133"/>
                  <a:gd name="T9" fmla="*/ 29 h 139"/>
                  <a:gd name="T10" fmla="*/ 117 w 133"/>
                  <a:gd name="T11" fmla="*/ 24 h 139"/>
                  <a:gd name="T12" fmla="*/ 104 w 133"/>
                  <a:gd name="T13" fmla="*/ 23 h 139"/>
                  <a:gd name="T14" fmla="*/ 98 w 133"/>
                  <a:gd name="T15" fmla="*/ 19 h 139"/>
                  <a:gd name="T16" fmla="*/ 94 w 133"/>
                  <a:gd name="T17" fmla="*/ 6 h 139"/>
                  <a:gd name="T18" fmla="*/ 87 w 133"/>
                  <a:gd name="T19" fmla="*/ 3 h 139"/>
                  <a:gd name="T20" fmla="*/ 76 w 133"/>
                  <a:gd name="T21" fmla="*/ 9 h 139"/>
                  <a:gd name="T22" fmla="*/ 69 w 133"/>
                  <a:gd name="T23" fmla="*/ 9 h 139"/>
                  <a:gd name="T24" fmla="*/ 64 w 133"/>
                  <a:gd name="T25" fmla="*/ 0 h 139"/>
                  <a:gd name="T26" fmla="*/ 55 w 133"/>
                  <a:gd name="T27" fmla="*/ 10 h 139"/>
                  <a:gd name="T28" fmla="*/ 48 w 133"/>
                  <a:gd name="T29" fmla="*/ 12 h 139"/>
                  <a:gd name="T30" fmla="*/ 36 w 133"/>
                  <a:gd name="T31" fmla="*/ 8 h 139"/>
                  <a:gd name="T32" fmla="*/ 30 w 133"/>
                  <a:gd name="T33" fmla="*/ 11 h 139"/>
                  <a:gd name="T34" fmla="*/ 27 w 133"/>
                  <a:gd name="T35" fmla="*/ 25 h 139"/>
                  <a:gd name="T36" fmla="*/ 23 w 133"/>
                  <a:gd name="T37" fmla="*/ 30 h 139"/>
                  <a:gd name="T38" fmla="*/ 10 w 133"/>
                  <a:gd name="T39" fmla="*/ 33 h 139"/>
                  <a:gd name="T40" fmla="*/ 7 w 133"/>
                  <a:gd name="T41" fmla="*/ 39 h 139"/>
                  <a:gd name="T42" fmla="*/ 11 w 133"/>
                  <a:gd name="T43" fmla="*/ 52 h 139"/>
                  <a:gd name="T44" fmla="*/ 9 w 133"/>
                  <a:gd name="T45" fmla="*/ 59 h 139"/>
                  <a:gd name="T46" fmla="*/ 0 w 133"/>
                  <a:gd name="T47" fmla="*/ 69 h 139"/>
                  <a:gd name="T48" fmla="*/ 0 w 133"/>
                  <a:gd name="T49" fmla="*/ 76 h 139"/>
                  <a:gd name="T50" fmla="*/ 10 w 133"/>
                  <a:gd name="T51" fmla="*/ 85 h 139"/>
                  <a:gd name="T52" fmla="*/ 12 w 133"/>
                  <a:gd name="T53" fmla="*/ 91 h 139"/>
                  <a:gd name="T54" fmla="*/ 9 w 133"/>
                  <a:gd name="T55" fmla="*/ 104 h 139"/>
                  <a:gd name="T56" fmla="*/ 13 w 133"/>
                  <a:gd name="T57" fmla="*/ 110 h 139"/>
                  <a:gd name="T58" fmla="*/ 25 w 133"/>
                  <a:gd name="T59" fmla="*/ 113 h 139"/>
                  <a:gd name="T60" fmla="*/ 30 w 133"/>
                  <a:gd name="T61" fmla="*/ 118 h 139"/>
                  <a:gd name="T62" fmla="*/ 34 w 133"/>
                  <a:gd name="T63" fmla="*/ 130 h 139"/>
                  <a:gd name="T64" fmla="*/ 40 w 133"/>
                  <a:gd name="T65" fmla="*/ 134 h 139"/>
                  <a:gd name="T66" fmla="*/ 52 w 133"/>
                  <a:gd name="T67" fmla="*/ 129 h 139"/>
                  <a:gd name="T68" fmla="*/ 59 w 133"/>
                  <a:gd name="T69" fmla="*/ 130 h 139"/>
                  <a:gd name="T70" fmla="*/ 67 w 133"/>
                  <a:gd name="T71" fmla="*/ 139 h 139"/>
                  <a:gd name="T72" fmla="*/ 73 w 133"/>
                  <a:gd name="T73" fmla="*/ 130 h 139"/>
                  <a:gd name="T74" fmla="*/ 80 w 133"/>
                  <a:gd name="T75" fmla="*/ 129 h 139"/>
                  <a:gd name="T76" fmla="*/ 92 w 133"/>
                  <a:gd name="T77" fmla="*/ 134 h 139"/>
                  <a:gd name="T78" fmla="*/ 98 w 133"/>
                  <a:gd name="T79" fmla="*/ 131 h 139"/>
                  <a:gd name="T80" fmla="*/ 102 w 133"/>
                  <a:gd name="T81" fmla="*/ 118 h 139"/>
                  <a:gd name="T82" fmla="*/ 107 w 133"/>
                  <a:gd name="T83" fmla="*/ 114 h 139"/>
                  <a:gd name="T84" fmla="*/ 120 w 133"/>
                  <a:gd name="T85" fmla="*/ 111 h 139"/>
                  <a:gd name="T86" fmla="*/ 124 w 133"/>
                  <a:gd name="T87" fmla="*/ 105 h 139"/>
                  <a:gd name="T88" fmla="*/ 121 w 133"/>
                  <a:gd name="T89" fmla="*/ 92 h 139"/>
                  <a:gd name="T90" fmla="*/ 123 w 133"/>
                  <a:gd name="T91" fmla="*/ 86 h 139"/>
                  <a:gd name="T92" fmla="*/ 133 w 133"/>
                  <a:gd name="T93" fmla="*/ 7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3" h="139">
                    <a:moveTo>
                      <a:pt x="125" y="71"/>
                    </a:moveTo>
                    <a:cubicBezTo>
                      <a:pt x="133" y="70"/>
                      <a:pt x="133" y="70"/>
                      <a:pt x="133" y="70"/>
                    </a:cubicBezTo>
                    <a:cubicBezTo>
                      <a:pt x="133" y="68"/>
                      <a:pt x="133" y="66"/>
                      <a:pt x="133" y="64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5" y="62"/>
                      <a:pt x="124" y="61"/>
                      <a:pt x="124" y="60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132" y="55"/>
                      <a:pt x="131" y="54"/>
                      <a:pt x="131" y="52"/>
                    </a:cubicBezTo>
                    <a:cubicBezTo>
                      <a:pt x="123" y="53"/>
                      <a:pt x="123" y="53"/>
                      <a:pt x="123" y="53"/>
                    </a:cubicBezTo>
                    <a:cubicBezTo>
                      <a:pt x="122" y="52"/>
                      <a:pt x="122" y="50"/>
                      <a:pt x="122" y="49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28" y="43"/>
                      <a:pt x="128" y="42"/>
                      <a:pt x="127" y="40"/>
                    </a:cubicBezTo>
                    <a:cubicBezTo>
                      <a:pt x="119" y="43"/>
                      <a:pt x="119" y="43"/>
                      <a:pt x="119" y="43"/>
                    </a:cubicBezTo>
                    <a:cubicBezTo>
                      <a:pt x="119" y="42"/>
                      <a:pt x="118" y="40"/>
                      <a:pt x="117" y="39"/>
                    </a:cubicBezTo>
                    <a:cubicBezTo>
                      <a:pt x="124" y="34"/>
                      <a:pt x="124" y="34"/>
                      <a:pt x="124" y="34"/>
                    </a:cubicBezTo>
                    <a:cubicBezTo>
                      <a:pt x="123" y="32"/>
                      <a:pt x="122" y="31"/>
                      <a:pt x="121" y="29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3" y="32"/>
                      <a:pt x="112" y="31"/>
                      <a:pt x="111" y="30"/>
                    </a:cubicBezTo>
                    <a:cubicBezTo>
                      <a:pt x="117" y="24"/>
                      <a:pt x="117" y="24"/>
                      <a:pt x="117" y="24"/>
                    </a:cubicBezTo>
                    <a:cubicBezTo>
                      <a:pt x="116" y="23"/>
                      <a:pt x="114" y="21"/>
                      <a:pt x="113" y="2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106" y="24"/>
                      <a:pt x="105" y="23"/>
                      <a:pt x="104" y="23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7" y="14"/>
                      <a:pt x="105" y="13"/>
                      <a:pt x="104" y="1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7" y="18"/>
                      <a:pt x="96" y="17"/>
                      <a:pt x="95" y="16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7" y="8"/>
                      <a:pt x="95" y="7"/>
                      <a:pt x="94" y="6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8" y="13"/>
                      <a:pt x="87" y="12"/>
                      <a:pt x="86" y="1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6" y="3"/>
                      <a:pt x="84" y="2"/>
                      <a:pt x="82" y="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8" y="10"/>
                      <a:pt x="77" y="10"/>
                      <a:pt x="76" y="9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4" y="0"/>
                      <a:pt x="72" y="0"/>
                      <a:pt x="70" y="0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8" y="9"/>
                      <a:pt x="67" y="9"/>
                      <a:pt x="67" y="9"/>
                    </a:cubicBezTo>
                    <a:cubicBezTo>
                      <a:pt x="66" y="9"/>
                      <a:pt x="66" y="9"/>
                      <a:pt x="65" y="9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2" y="0"/>
                      <a:pt x="60" y="0"/>
                      <a:pt x="59" y="1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9"/>
                      <a:pt x="56" y="10"/>
                      <a:pt x="55" y="10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0" y="2"/>
                      <a:pt x="49" y="3"/>
                      <a:pt x="47" y="3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2"/>
                      <a:pt x="46" y="13"/>
                      <a:pt x="45" y="13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6"/>
                      <a:pt x="37" y="7"/>
                      <a:pt x="36" y="8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8" y="17"/>
                      <a:pt x="37" y="17"/>
                      <a:pt x="35" y="1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2"/>
                      <a:pt x="27" y="14"/>
                      <a:pt x="26" y="15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9" y="23"/>
                      <a:pt x="28" y="24"/>
                      <a:pt x="27" y="25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20"/>
                      <a:pt x="18" y="22"/>
                      <a:pt x="17" y="23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2" y="31"/>
                      <a:pt x="21" y="32"/>
                      <a:pt x="20" y="33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2" y="30"/>
                      <a:pt x="11" y="32"/>
                      <a:pt x="10" y="33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5" y="41"/>
                      <a:pt x="15" y="42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1"/>
                      <a:pt x="5" y="43"/>
                      <a:pt x="5" y="44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1" y="50"/>
                      <a:pt x="11" y="51"/>
                      <a:pt x="11" y="52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3"/>
                      <a:pt x="2" y="54"/>
                      <a:pt x="1" y="56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0"/>
                      <a:pt x="9" y="62"/>
                      <a:pt x="9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5"/>
                      <a:pt x="0" y="67"/>
                      <a:pt x="0" y="69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8" y="71"/>
                      <a:pt x="8" y="72"/>
                      <a:pt x="8" y="7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7"/>
                      <a:pt x="1" y="79"/>
                      <a:pt x="1" y="81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9" y="82"/>
                      <a:pt x="10" y="83"/>
                      <a:pt x="10" y="85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3" y="90"/>
                      <a:pt x="3" y="91"/>
                      <a:pt x="4" y="93"/>
                    </a:cubicBezTo>
                    <a:cubicBezTo>
                      <a:pt x="12" y="91"/>
                      <a:pt x="12" y="91"/>
                      <a:pt x="12" y="91"/>
                    </a:cubicBezTo>
                    <a:cubicBezTo>
                      <a:pt x="12" y="93"/>
                      <a:pt x="13" y="94"/>
                      <a:pt x="13" y="95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101"/>
                      <a:pt x="8" y="103"/>
                      <a:pt x="9" y="104"/>
                    </a:cubicBezTo>
                    <a:cubicBezTo>
                      <a:pt x="17" y="101"/>
                      <a:pt x="17" y="101"/>
                      <a:pt x="17" y="101"/>
                    </a:cubicBezTo>
                    <a:cubicBezTo>
                      <a:pt x="17" y="102"/>
                      <a:pt x="18" y="103"/>
                      <a:pt x="19" y="105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12"/>
                      <a:pt x="15" y="113"/>
                      <a:pt x="16" y="115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4" y="111"/>
                      <a:pt x="24" y="112"/>
                      <a:pt x="25" y="113"/>
                    </a:cubicBezTo>
                    <a:cubicBezTo>
                      <a:pt x="20" y="120"/>
                      <a:pt x="20" y="120"/>
                      <a:pt x="20" y="120"/>
                    </a:cubicBezTo>
                    <a:cubicBezTo>
                      <a:pt x="22" y="121"/>
                      <a:pt x="23" y="122"/>
                      <a:pt x="24" y="123"/>
                    </a:cubicBezTo>
                    <a:cubicBezTo>
                      <a:pt x="30" y="118"/>
                      <a:pt x="30" y="118"/>
                      <a:pt x="30" y="118"/>
                    </a:cubicBezTo>
                    <a:cubicBezTo>
                      <a:pt x="31" y="118"/>
                      <a:pt x="32" y="119"/>
                      <a:pt x="33" y="120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1" y="129"/>
                      <a:pt x="33" y="130"/>
                      <a:pt x="34" y="130"/>
                    </a:cubicBezTo>
                    <a:cubicBezTo>
                      <a:pt x="39" y="124"/>
                      <a:pt x="39" y="124"/>
                      <a:pt x="39" y="124"/>
                    </a:cubicBezTo>
                    <a:cubicBezTo>
                      <a:pt x="40" y="124"/>
                      <a:pt x="41" y="125"/>
                      <a:pt x="43" y="125"/>
                    </a:cubicBezTo>
                    <a:cubicBezTo>
                      <a:pt x="40" y="134"/>
                      <a:pt x="40" y="134"/>
                      <a:pt x="40" y="134"/>
                    </a:cubicBezTo>
                    <a:cubicBezTo>
                      <a:pt x="42" y="134"/>
                      <a:pt x="43" y="135"/>
                      <a:pt x="45" y="136"/>
                    </a:cubicBezTo>
                    <a:cubicBezTo>
                      <a:pt x="49" y="128"/>
                      <a:pt x="49" y="128"/>
                      <a:pt x="49" y="128"/>
                    </a:cubicBezTo>
                    <a:cubicBezTo>
                      <a:pt x="50" y="128"/>
                      <a:pt x="51" y="129"/>
                      <a:pt x="52" y="129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5" y="138"/>
                      <a:pt x="57" y="139"/>
                    </a:cubicBezTo>
                    <a:cubicBezTo>
                      <a:pt x="59" y="130"/>
                      <a:pt x="59" y="130"/>
                      <a:pt x="59" y="130"/>
                    </a:cubicBezTo>
                    <a:cubicBezTo>
                      <a:pt x="60" y="130"/>
                      <a:pt x="62" y="131"/>
                      <a:pt x="63" y="131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5" y="139"/>
                      <a:pt x="66" y="139"/>
                      <a:pt x="67" y="139"/>
                    </a:cubicBezTo>
                    <a:cubicBezTo>
                      <a:pt x="67" y="139"/>
                      <a:pt x="68" y="139"/>
                      <a:pt x="69" y="139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71" y="131"/>
                      <a:pt x="72" y="131"/>
                      <a:pt x="73" y="130"/>
                    </a:cubicBezTo>
                    <a:cubicBezTo>
                      <a:pt x="75" y="139"/>
                      <a:pt x="75" y="139"/>
                      <a:pt x="75" y="139"/>
                    </a:cubicBezTo>
                    <a:cubicBezTo>
                      <a:pt x="77" y="138"/>
                      <a:pt x="79" y="138"/>
                      <a:pt x="81" y="138"/>
                    </a:cubicBezTo>
                    <a:cubicBezTo>
                      <a:pt x="80" y="129"/>
                      <a:pt x="80" y="129"/>
                      <a:pt x="80" y="129"/>
                    </a:cubicBezTo>
                    <a:cubicBezTo>
                      <a:pt x="81" y="129"/>
                      <a:pt x="82" y="129"/>
                      <a:pt x="84" y="128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89" y="135"/>
                      <a:pt x="90" y="135"/>
                      <a:pt x="92" y="134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91" y="125"/>
                      <a:pt x="92" y="125"/>
                      <a:pt x="93" y="124"/>
                    </a:cubicBezTo>
                    <a:cubicBezTo>
                      <a:pt x="98" y="131"/>
                      <a:pt x="98" y="131"/>
                      <a:pt x="98" y="131"/>
                    </a:cubicBezTo>
                    <a:cubicBezTo>
                      <a:pt x="100" y="130"/>
                      <a:pt x="101" y="129"/>
                      <a:pt x="103" y="128"/>
                    </a:cubicBezTo>
                    <a:cubicBezTo>
                      <a:pt x="99" y="121"/>
                      <a:pt x="99" y="121"/>
                      <a:pt x="99" y="121"/>
                    </a:cubicBezTo>
                    <a:cubicBezTo>
                      <a:pt x="100" y="120"/>
                      <a:pt x="101" y="119"/>
                      <a:pt x="102" y="118"/>
                    </a:cubicBezTo>
                    <a:cubicBezTo>
                      <a:pt x="108" y="124"/>
                      <a:pt x="108" y="124"/>
                      <a:pt x="108" y="124"/>
                    </a:cubicBezTo>
                    <a:cubicBezTo>
                      <a:pt x="109" y="123"/>
                      <a:pt x="111" y="122"/>
                      <a:pt x="112" y="121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8" y="113"/>
                      <a:pt x="109" y="112"/>
                      <a:pt x="110" y="111"/>
                    </a:cubicBezTo>
                    <a:cubicBezTo>
                      <a:pt x="117" y="116"/>
                      <a:pt x="117" y="116"/>
                      <a:pt x="117" y="116"/>
                    </a:cubicBezTo>
                    <a:cubicBezTo>
                      <a:pt x="118" y="114"/>
                      <a:pt x="119" y="113"/>
                      <a:pt x="120" y="111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5" y="104"/>
                      <a:pt x="116" y="103"/>
                      <a:pt x="116" y="102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5" y="104"/>
                      <a:pt x="126" y="102"/>
                      <a:pt x="126" y="101"/>
                    </a:cubicBezTo>
                    <a:cubicBezTo>
                      <a:pt x="119" y="96"/>
                      <a:pt x="119" y="96"/>
                      <a:pt x="119" y="96"/>
                    </a:cubicBezTo>
                    <a:cubicBezTo>
                      <a:pt x="120" y="95"/>
                      <a:pt x="120" y="93"/>
                      <a:pt x="121" y="92"/>
                    </a:cubicBezTo>
                    <a:cubicBezTo>
                      <a:pt x="129" y="94"/>
                      <a:pt x="129" y="94"/>
                      <a:pt x="129" y="94"/>
                    </a:cubicBezTo>
                    <a:cubicBezTo>
                      <a:pt x="130" y="92"/>
                      <a:pt x="130" y="91"/>
                      <a:pt x="131" y="89"/>
                    </a:cubicBezTo>
                    <a:cubicBezTo>
                      <a:pt x="123" y="86"/>
                      <a:pt x="123" y="86"/>
                      <a:pt x="123" y="86"/>
                    </a:cubicBezTo>
                    <a:cubicBezTo>
                      <a:pt x="123" y="84"/>
                      <a:pt x="124" y="83"/>
                      <a:pt x="124" y="82"/>
                    </a:cubicBezTo>
                    <a:cubicBezTo>
                      <a:pt x="132" y="82"/>
                      <a:pt x="132" y="82"/>
                      <a:pt x="132" y="82"/>
                    </a:cubicBezTo>
                    <a:cubicBezTo>
                      <a:pt x="132" y="80"/>
                      <a:pt x="133" y="79"/>
                      <a:pt x="133" y="77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5" y="73"/>
                      <a:pt x="125" y="72"/>
                      <a:pt x="125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6" name="Freeform 30"/>
              <p:cNvSpPr/>
              <p:nvPr/>
            </p:nvSpPr>
            <p:spPr bwMode="auto">
              <a:xfrm>
                <a:off x="1157288" y="2359026"/>
                <a:ext cx="46038" cy="28575"/>
              </a:xfrm>
              <a:custGeom>
                <a:avLst/>
                <a:gdLst>
                  <a:gd name="T0" fmla="*/ 44 w 44"/>
                  <a:gd name="T1" fmla="*/ 26 h 26"/>
                  <a:gd name="T2" fmla="*/ 1 w 44"/>
                  <a:gd name="T3" fmla="*/ 26 h 26"/>
                  <a:gd name="T4" fmla="*/ 0 w 44"/>
                  <a:gd name="T5" fmla="*/ 22 h 26"/>
                  <a:gd name="T6" fmla="*/ 37 w 44"/>
                  <a:gd name="T7" fmla="*/ 0 h 26"/>
                  <a:gd name="T8" fmla="*/ 44 w 44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6">
                    <a:moveTo>
                      <a:pt x="44" y="26"/>
                    </a:move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3"/>
                      <a:pt x="0" y="2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1" y="7"/>
                      <a:pt x="44" y="16"/>
                      <a:pt x="4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7" name="Oval 31"/>
              <p:cNvSpPr>
                <a:spLocks noChangeArrowheads="1"/>
              </p:cNvSpPr>
              <p:nvPr/>
            </p:nvSpPr>
            <p:spPr bwMode="auto">
              <a:xfrm>
                <a:off x="1143000" y="2382838"/>
                <a:ext cx="9525" cy="111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8" name="Freeform 32"/>
              <p:cNvSpPr/>
              <p:nvPr/>
            </p:nvSpPr>
            <p:spPr bwMode="auto">
              <a:xfrm>
                <a:off x="1152525" y="2336801"/>
                <a:ext cx="42863" cy="44450"/>
              </a:xfrm>
              <a:custGeom>
                <a:avLst/>
                <a:gdLst>
                  <a:gd name="T0" fmla="*/ 40 w 40"/>
                  <a:gd name="T1" fmla="*/ 19 h 42"/>
                  <a:gd name="T2" fmla="*/ 3 w 40"/>
                  <a:gd name="T3" fmla="*/ 42 h 42"/>
                  <a:gd name="T4" fmla="*/ 0 w 40"/>
                  <a:gd name="T5" fmla="*/ 39 h 42"/>
                  <a:gd name="T6" fmla="*/ 22 w 40"/>
                  <a:gd name="T7" fmla="*/ 0 h 42"/>
                  <a:gd name="T8" fmla="*/ 40 w 40"/>
                  <a:gd name="T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40" y="19"/>
                    </a:moveTo>
                    <a:cubicBezTo>
                      <a:pt x="3" y="42"/>
                      <a:pt x="3" y="42"/>
                      <a:pt x="3" y="42"/>
                    </a:cubicBezTo>
                    <a:cubicBezTo>
                      <a:pt x="2" y="41"/>
                      <a:pt x="1" y="40"/>
                      <a:pt x="0" y="39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0" y="5"/>
                      <a:pt x="36" y="11"/>
                      <a:pt x="4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9" name="Freeform 33"/>
              <p:cNvSpPr/>
              <p:nvPr/>
            </p:nvSpPr>
            <p:spPr bwMode="auto">
              <a:xfrm>
                <a:off x="1147763" y="2328863"/>
                <a:ext cx="26988" cy="49213"/>
              </a:xfrm>
              <a:custGeom>
                <a:avLst/>
                <a:gdLst>
                  <a:gd name="T0" fmla="*/ 26 w 26"/>
                  <a:gd name="T1" fmla="*/ 7 h 46"/>
                  <a:gd name="T2" fmla="*/ 4 w 26"/>
                  <a:gd name="T3" fmla="*/ 46 h 46"/>
                  <a:gd name="T4" fmla="*/ 0 w 26"/>
                  <a:gd name="T5" fmla="*/ 45 h 46"/>
                  <a:gd name="T6" fmla="*/ 0 w 26"/>
                  <a:gd name="T7" fmla="*/ 0 h 46"/>
                  <a:gd name="T8" fmla="*/ 26 w 26"/>
                  <a:gd name="T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6">
                    <a:moveTo>
                      <a:pt x="26" y="7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3" y="46"/>
                      <a:pt x="2" y="45"/>
                      <a:pt x="0" y="4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8" y="3"/>
                      <a:pt x="2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Freeform 34"/>
              <p:cNvSpPr/>
              <p:nvPr/>
            </p:nvSpPr>
            <p:spPr bwMode="auto">
              <a:xfrm>
                <a:off x="1120775" y="2328863"/>
                <a:ext cx="25400" cy="49213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45 h 46"/>
                  <a:gd name="T4" fmla="*/ 21 w 25"/>
                  <a:gd name="T5" fmla="*/ 46 h 46"/>
                  <a:gd name="T6" fmla="*/ 0 w 25"/>
                  <a:gd name="T7" fmla="*/ 7 h 46"/>
                  <a:gd name="T8" fmla="*/ 25 w 25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5"/>
                      <a:pt x="22" y="46"/>
                      <a:pt x="21" y="4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7" y="3"/>
                      <a:pt x="16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Freeform 35"/>
              <p:cNvSpPr/>
              <p:nvPr/>
            </p:nvSpPr>
            <p:spPr bwMode="auto">
              <a:xfrm>
                <a:off x="1098550" y="2336801"/>
                <a:ext cx="42863" cy="44450"/>
              </a:xfrm>
              <a:custGeom>
                <a:avLst/>
                <a:gdLst>
                  <a:gd name="T0" fmla="*/ 18 w 40"/>
                  <a:gd name="T1" fmla="*/ 0 h 42"/>
                  <a:gd name="T2" fmla="*/ 40 w 40"/>
                  <a:gd name="T3" fmla="*/ 39 h 42"/>
                  <a:gd name="T4" fmla="*/ 37 w 40"/>
                  <a:gd name="T5" fmla="*/ 42 h 42"/>
                  <a:gd name="T6" fmla="*/ 0 w 40"/>
                  <a:gd name="T7" fmla="*/ 19 h 42"/>
                  <a:gd name="T8" fmla="*/ 18 w 4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18" y="0"/>
                    </a:moveTo>
                    <a:cubicBezTo>
                      <a:pt x="40" y="39"/>
                      <a:pt x="40" y="39"/>
                      <a:pt x="40" y="39"/>
                    </a:cubicBezTo>
                    <a:cubicBezTo>
                      <a:pt x="39" y="40"/>
                      <a:pt x="38" y="41"/>
                      <a:pt x="37" y="4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1"/>
                      <a:pt x="11" y="5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Freeform 36"/>
              <p:cNvSpPr/>
              <p:nvPr/>
            </p:nvSpPr>
            <p:spPr bwMode="auto">
              <a:xfrm>
                <a:off x="1090613" y="2359026"/>
                <a:ext cx="47625" cy="28575"/>
              </a:xfrm>
              <a:custGeom>
                <a:avLst/>
                <a:gdLst>
                  <a:gd name="T0" fmla="*/ 7 w 45"/>
                  <a:gd name="T1" fmla="*/ 0 h 26"/>
                  <a:gd name="T2" fmla="*/ 45 w 45"/>
                  <a:gd name="T3" fmla="*/ 22 h 26"/>
                  <a:gd name="T4" fmla="*/ 44 w 45"/>
                  <a:gd name="T5" fmla="*/ 26 h 26"/>
                  <a:gd name="T6" fmla="*/ 0 w 45"/>
                  <a:gd name="T7" fmla="*/ 26 h 26"/>
                  <a:gd name="T8" fmla="*/ 7 w 4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6">
                    <a:moveTo>
                      <a:pt x="7" y="0"/>
                    </a:move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3"/>
                      <a:pt x="44" y="25"/>
                      <a:pt x="44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3" y="7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3" name="Freeform 37"/>
              <p:cNvSpPr/>
              <p:nvPr/>
            </p:nvSpPr>
            <p:spPr bwMode="auto">
              <a:xfrm>
                <a:off x="1090613" y="2389188"/>
                <a:ext cx="47625" cy="26988"/>
              </a:xfrm>
              <a:custGeom>
                <a:avLst/>
                <a:gdLst>
                  <a:gd name="T0" fmla="*/ 0 w 45"/>
                  <a:gd name="T1" fmla="*/ 0 h 26"/>
                  <a:gd name="T2" fmla="*/ 44 w 45"/>
                  <a:gd name="T3" fmla="*/ 0 h 26"/>
                  <a:gd name="T4" fmla="*/ 45 w 45"/>
                  <a:gd name="T5" fmla="*/ 3 h 26"/>
                  <a:gd name="T6" fmla="*/ 7 w 45"/>
                  <a:gd name="T7" fmla="*/ 26 h 26"/>
                  <a:gd name="T8" fmla="*/ 0 w 4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6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1"/>
                      <a:pt x="44" y="2"/>
                      <a:pt x="45" y="3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3" y="18"/>
                      <a:pt x="0" y="9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4" name="Freeform 38"/>
              <p:cNvSpPr/>
              <p:nvPr/>
            </p:nvSpPr>
            <p:spPr bwMode="auto">
              <a:xfrm>
                <a:off x="1098550" y="2393951"/>
                <a:ext cx="42863" cy="44450"/>
              </a:xfrm>
              <a:custGeom>
                <a:avLst/>
                <a:gdLst>
                  <a:gd name="T0" fmla="*/ 0 w 40"/>
                  <a:gd name="T1" fmla="*/ 22 h 42"/>
                  <a:gd name="T2" fmla="*/ 37 w 40"/>
                  <a:gd name="T3" fmla="*/ 0 h 42"/>
                  <a:gd name="T4" fmla="*/ 40 w 40"/>
                  <a:gd name="T5" fmla="*/ 3 h 42"/>
                  <a:gd name="T6" fmla="*/ 18 w 40"/>
                  <a:gd name="T7" fmla="*/ 42 h 42"/>
                  <a:gd name="T8" fmla="*/ 0 w 40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0" y="22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8" y="1"/>
                      <a:pt x="39" y="2"/>
                      <a:pt x="40" y="3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1" y="37"/>
                      <a:pt x="4" y="30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5" name="Freeform 39"/>
              <p:cNvSpPr/>
              <p:nvPr/>
            </p:nvSpPr>
            <p:spPr bwMode="auto">
              <a:xfrm>
                <a:off x="1120775" y="2397126"/>
                <a:ext cx="25400" cy="49213"/>
              </a:xfrm>
              <a:custGeom>
                <a:avLst/>
                <a:gdLst>
                  <a:gd name="T0" fmla="*/ 0 w 25"/>
                  <a:gd name="T1" fmla="*/ 39 h 46"/>
                  <a:gd name="T2" fmla="*/ 21 w 25"/>
                  <a:gd name="T3" fmla="*/ 0 h 46"/>
                  <a:gd name="T4" fmla="*/ 25 w 25"/>
                  <a:gd name="T5" fmla="*/ 1 h 46"/>
                  <a:gd name="T6" fmla="*/ 25 w 25"/>
                  <a:gd name="T7" fmla="*/ 46 h 46"/>
                  <a:gd name="T8" fmla="*/ 0 w 25"/>
                  <a:gd name="T9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0" y="39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4" y="1"/>
                      <a:pt x="25" y="1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16" y="46"/>
                      <a:pt x="7" y="44"/>
                      <a:pt x="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6" name="Freeform 40"/>
              <p:cNvSpPr/>
              <p:nvPr/>
            </p:nvSpPr>
            <p:spPr bwMode="auto">
              <a:xfrm>
                <a:off x="1147763" y="2397126"/>
                <a:ext cx="26988" cy="49213"/>
              </a:xfrm>
              <a:custGeom>
                <a:avLst/>
                <a:gdLst>
                  <a:gd name="T0" fmla="*/ 0 w 26"/>
                  <a:gd name="T1" fmla="*/ 46 h 46"/>
                  <a:gd name="T2" fmla="*/ 0 w 26"/>
                  <a:gd name="T3" fmla="*/ 1 h 46"/>
                  <a:gd name="T4" fmla="*/ 4 w 26"/>
                  <a:gd name="T5" fmla="*/ 0 h 46"/>
                  <a:gd name="T6" fmla="*/ 26 w 26"/>
                  <a:gd name="T7" fmla="*/ 39 h 46"/>
                  <a:gd name="T8" fmla="*/ 0 w 2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6">
                    <a:moveTo>
                      <a:pt x="0" y="46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8" y="44"/>
                      <a:pt x="10" y="46"/>
                      <a:pt x="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7" name="Freeform 41"/>
              <p:cNvSpPr/>
              <p:nvPr/>
            </p:nvSpPr>
            <p:spPr bwMode="auto">
              <a:xfrm>
                <a:off x="1152525" y="2393951"/>
                <a:ext cx="42863" cy="44450"/>
              </a:xfrm>
              <a:custGeom>
                <a:avLst/>
                <a:gdLst>
                  <a:gd name="T0" fmla="*/ 22 w 40"/>
                  <a:gd name="T1" fmla="*/ 42 h 42"/>
                  <a:gd name="T2" fmla="*/ 0 w 40"/>
                  <a:gd name="T3" fmla="*/ 3 h 42"/>
                  <a:gd name="T4" fmla="*/ 3 w 40"/>
                  <a:gd name="T5" fmla="*/ 0 h 42"/>
                  <a:gd name="T6" fmla="*/ 40 w 40"/>
                  <a:gd name="T7" fmla="*/ 22 h 42"/>
                  <a:gd name="T8" fmla="*/ 22 w 40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22" y="4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30"/>
                      <a:pt x="30" y="37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Freeform 42"/>
              <p:cNvSpPr/>
              <p:nvPr/>
            </p:nvSpPr>
            <p:spPr bwMode="auto">
              <a:xfrm>
                <a:off x="1157288" y="2389188"/>
                <a:ext cx="46038" cy="26988"/>
              </a:xfrm>
              <a:custGeom>
                <a:avLst/>
                <a:gdLst>
                  <a:gd name="T0" fmla="*/ 37 w 44"/>
                  <a:gd name="T1" fmla="*/ 26 h 26"/>
                  <a:gd name="T2" fmla="*/ 0 w 44"/>
                  <a:gd name="T3" fmla="*/ 3 h 26"/>
                  <a:gd name="T4" fmla="*/ 1 w 44"/>
                  <a:gd name="T5" fmla="*/ 0 h 26"/>
                  <a:gd name="T6" fmla="*/ 44 w 44"/>
                  <a:gd name="T7" fmla="*/ 0 h 26"/>
                  <a:gd name="T8" fmla="*/ 37 w 44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6">
                    <a:moveTo>
                      <a:pt x="37" y="26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9"/>
                      <a:pt x="41" y="18"/>
                      <a:pt x="37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Freeform 43"/>
              <p:cNvSpPr/>
              <p:nvPr/>
            </p:nvSpPr>
            <p:spPr bwMode="auto">
              <a:xfrm>
                <a:off x="1211263" y="2414588"/>
                <a:ext cx="98425" cy="103188"/>
              </a:xfrm>
              <a:custGeom>
                <a:avLst/>
                <a:gdLst>
                  <a:gd name="T0" fmla="*/ 93 w 93"/>
                  <a:gd name="T1" fmla="*/ 45 h 97"/>
                  <a:gd name="T2" fmla="*/ 92 w 93"/>
                  <a:gd name="T3" fmla="*/ 40 h 97"/>
                  <a:gd name="T4" fmla="*/ 85 w 93"/>
                  <a:gd name="T5" fmla="*/ 34 h 97"/>
                  <a:gd name="T6" fmla="*/ 83 w 93"/>
                  <a:gd name="T7" fmla="*/ 30 h 97"/>
                  <a:gd name="T8" fmla="*/ 84 w 93"/>
                  <a:gd name="T9" fmla="*/ 21 h 97"/>
                  <a:gd name="T10" fmla="*/ 81 w 93"/>
                  <a:gd name="T11" fmla="*/ 17 h 97"/>
                  <a:gd name="T12" fmla="*/ 72 w 93"/>
                  <a:gd name="T13" fmla="*/ 16 h 97"/>
                  <a:gd name="T14" fmla="*/ 69 w 93"/>
                  <a:gd name="T15" fmla="*/ 13 h 97"/>
                  <a:gd name="T16" fmla="*/ 65 w 93"/>
                  <a:gd name="T17" fmla="*/ 4 h 97"/>
                  <a:gd name="T18" fmla="*/ 61 w 93"/>
                  <a:gd name="T19" fmla="*/ 3 h 97"/>
                  <a:gd name="T20" fmla="*/ 53 w 93"/>
                  <a:gd name="T21" fmla="*/ 7 h 97"/>
                  <a:gd name="T22" fmla="*/ 48 w 93"/>
                  <a:gd name="T23" fmla="*/ 6 h 97"/>
                  <a:gd name="T24" fmla="*/ 44 w 93"/>
                  <a:gd name="T25" fmla="*/ 0 h 97"/>
                  <a:gd name="T26" fmla="*/ 38 w 93"/>
                  <a:gd name="T27" fmla="*/ 7 h 97"/>
                  <a:gd name="T28" fmla="*/ 34 w 93"/>
                  <a:gd name="T29" fmla="*/ 8 h 97"/>
                  <a:gd name="T30" fmla="*/ 25 w 93"/>
                  <a:gd name="T31" fmla="*/ 6 h 97"/>
                  <a:gd name="T32" fmla="*/ 21 w 93"/>
                  <a:gd name="T33" fmla="*/ 8 h 97"/>
                  <a:gd name="T34" fmla="*/ 19 w 93"/>
                  <a:gd name="T35" fmla="*/ 17 h 97"/>
                  <a:gd name="T36" fmla="*/ 16 w 93"/>
                  <a:gd name="T37" fmla="*/ 21 h 97"/>
                  <a:gd name="T38" fmla="*/ 7 w 93"/>
                  <a:gd name="T39" fmla="*/ 23 h 97"/>
                  <a:gd name="T40" fmla="*/ 5 w 93"/>
                  <a:gd name="T41" fmla="*/ 27 h 97"/>
                  <a:gd name="T42" fmla="*/ 8 w 93"/>
                  <a:gd name="T43" fmla="*/ 36 h 97"/>
                  <a:gd name="T44" fmla="*/ 6 w 93"/>
                  <a:gd name="T45" fmla="*/ 41 h 97"/>
                  <a:gd name="T46" fmla="*/ 0 w 93"/>
                  <a:gd name="T47" fmla="*/ 48 h 97"/>
                  <a:gd name="T48" fmla="*/ 0 w 93"/>
                  <a:gd name="T49" fmla="*/ 53 h 97"/>
                  <a:gd name="T50" fmla="*/ 7 w 93"/>
                  <a:gd name="T51" fmla="*/ 59 h 97"/>
                  <a:gd name="T52" fmla="*/ 8 w 93"/>
                  <a:gd name="T53" fmla="*/ 64 h 97"/>
                  <a:gd name="T54" fmla="*/ 6 w 93"/>
                  <a:gd name="T55" fmla="*/ 73 h 97"/>
                  <a:gd name="T56" fmla="*/ 9 w 93"/>
                  <a:gd name="T57" fmla="*/ 77 h 97"/>
                  <a:gd name="T58" fmla="*/ 18 w 93"/>
                  <a:gd name="T59" fmla="*/ 79 h 97"/>
                  <a:gd name="T60" fmla="*/ 21 w 93"/>
                  <a:gd name="T61" fmla="*/ 82 h 97"/>
                  <a:gd name="T62" fmla="*/ 24 w 93"/>
                  <a:gd name="T63" fmla="*/ 91 h 97"/>
                  <a:gd name="T64" fmla="*/ 28 w 93"/>
                  <a:gd name="T65" fmla="*/ 93 h 97"/>
                  <a:gd name="T66" fmla="*/ 37 w 93"/>
                  <a:gd name="T67" fmla="*/ 90 h 97"/>
                  <a:gd name="T68" fmla="*/ 41 w 93"/>
                  <a:gd name="T69" fmla="*/ 91 h 97"/>
                  <a:gd name="T70" fmla="*/ 46 w 93"/>
                  <a:gd name="T71" fmla="*/ 97 h 97"/>
                  <a:gd name="T72" fmla="*/ 51 w 93"/>
                  <a:gd name="T73" fmla="*/ 91 h 97"/>
                  <a:gd name="T74" fmla="*/ 56 w 93"/>
                  <a:gd name="T75" fmla="*/ 90 h 97"/>
                  <a:gd name="T76" fmla="*/ 64 w 93"/>
                  <a:gd name="T77" fmla="*/ 93 h 97"/>
                  <a:gd name="T78" fmla="*/ 68 w 93"/>
                  <a:gd name="T79" fmla="*/ 91 h 97"/>
                  <a:gd name="T80" fmla="*/ 71 w 93"/>
                  <a:gd name="T81" fmla="*/ 82 h 97"/>
                  <a:gd name="T82" fmla="*/ 75 w 93"/>
                  <a:gd name="T83" fmla="*/ 79 h 97"/>
                  <a:gd name="T84" fmla="*/ 84 w 93"/>
                  <a:gd name="T85" fmla="*/ 78 h 97"/>
                  <a:gd name="T86" fmla="*/ 86 w 93"/>
                  <a:gd name="T87" fmla="*/ 73 h 97"/>
                  <a:gd name="T88" fmla="*/ 84 w 93"/>
                  <a:gd name="T89" fmla="*/ 64 h 97"/>
                  <a:gd name="T90" fmla="*/ 86 w 93"/>
                  <a:gd name="T91" fmla="*/ 60 h 97"/>
                  <a:gd name="T92" fmla="*/ 93 w 93"/>
                  <a:gd name="T93" fmla="*/ 5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3" h="97">
                    <a:moveTo>
                      <a:pt x="87" y="49"/>
                    </a:moveTo>
                    <a:cubicBezTo>
                      <a:pt x="93" y="49"/>
                      <a:pt x="93" y="49"/>
                      <a:pt x="93" y="49"/>
                    </a:cubicBezTo>
                    <a:cubicBezTo>
                      <a:pt x="93" y="47"/>
                      <a:pt x="93" y="46"/>
                      <a:pt x="93" y="45"/>
                    </a:cubicBezTo>
                    <a:cubicBezTo>
                      <a:pt x="87" y="45"/>
                      <a:pt x="87" y="45"/>
                      <a:pt x="87" y="45"/>
                    </a:cubicBezTo>
                    <a:cubicBezTo>
                      <a:pt x="87" y="44"/>
                      <a:pt x="87" y="43"/>
                      <a:pt x="87" y="4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39"/>
                      <a:pt x="92" y="37"/>
                      <a:pt x="91" y="36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85" y="36"/>
                      <a:pt x="85" y="35"/>
                      <a:pt x="85" y="34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89" y="30"/>
                      <a:pt x="89" y="29"/>
                      <a:pt x="88" y="28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3" y="29"/>
                      <a:pt x="82" y="28"/>
                      <a:pt x="82" y="27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23"/>
                      <a:pt x="85" y="22"/>
                      <a:pt x="84" y="21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23"/>
                      <a:pt x="78" y="22"/>
                      <a:pt x="78" y="21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6"/>
                      <a:pt x="80" y="15"/>
                      <a:pt x="79" y="14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7"/>
                      <a:pt x="73" y="16"/>
                      <a:pt x="72" y="16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4" y="10"/>
                      <a:pt x="73" y="9"/>
                      <a:pt x="72" y="9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8" y="13"/>
                      <a:pt x="67" y="12"/>
                      <a:pt x="66" y="12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7" y="5"/>
                      <a:pt x="66" y="5"/>
                      <a:pt x="65" y="4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1" y="9"/>
                      <a:pt x="61" y="9"/>
                      <a:pt x="60" y="8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0" y="2"/>
                      <a:pt x="59" y="2"/>
                      <a:pt x="57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7"/>
                      <a:pt x="54" y="7"/>
                      <a:pt x="5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0" y="0"/>
                      <a:pt x="49" y="0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6"/>
                      <a:pt x="46" y="6"/>
                      <a:pt x="45" y="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0" y="7"/>
                      <a:pt x="39" y="7"/>
                      <a:pt x="38" y="7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2"/>
                      <a:pt x="34" y="2"/>
                      <a:pt x="33" y="2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9"/>
                      <a:pt x="32" y="9"/>
                      <a:pt x="31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5"/>
                      <a:pt x="26" y="5"/>
                      <a:pt x="25" y="6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2"/>
                      <a:pt x="26" y="12"/>
                      <a:pt x="25" y="1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9"/>
                      <a:pt x="19" y="10"/>
                      <a:pt x="18" y="10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7"/>
                      <a:pt x="19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4"/>
                      <a:pt x="13" y="15"/>
                      <a:pt x="12" y="16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1"/>
                      <a:pt x="15" y="22"/>
                      <a:pt x="14" y="23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8" y="21"/>
                      <a:pt x="8" y="22"/>
                      <a:pt x="7" y="23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1" y="28"/>
                      <a:pt x="11" y="29"/>
                      <a:pt x="10" y="29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9"/>
                      <a:pt x="4" y="30"/>
                      <a:pt x="3" y="31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5"/>
                      <a:pt x="8" y="36"/>
                      <a:pt x="8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7"/>
                      <a:pt x="1" y="38"/>
                      <a:pt x="1" y="39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2"/>
                      <a:pt x="6" y="43"/>
                      <a:pt x="6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5"/>
                      <a:pt x="0" y="47"/>
                      <a:pt x="0" y="48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4"/>
                      <a:pt x="1" y="55"/>
                      <a:pt x="1" y="57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7" y="57"/>
                      <a:pt x="7" y="58"/>
                      <a:pt x="7" y="59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3"/>
                      <a:pt x="2" y="64"/>
                      <a:pt x="3" y="65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9" y="65"/>
                      <a:pt x="9" y="65"/>
                      <a:pt x="9" y="6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71"/>
                      <a:pt x="6" y="72"/>
                      <a:pt x="6" y="73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1"/>
                      <a:pt x="13" y="72"/>
                      <a:pt x="13" y="73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0" y="78"/>
                      <a:pt x="10" y="79"/>
                      <a:pt x="11" y="80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7"/>
                      <a:pt x="17" y="78"/>
                      <a:pt x="18" y="79"/>
                    </a:cubicBezTo>
                    <a:cubicBezTo>
                      <a:pt x="14" y="84"/>
                      <a:pt x="14" y="84"/>
                      <a:pt x="14" y="84"/>
                    </a:cubicBezTo>
                    <a:cubicBezTo>
                      <a:pt x="15" y="84"/>
                      <a:pt x="16" y="85"/>
                      <a:pt x="17" y="86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2" y="82"/>
                      <a:pt x="23" y="83"/>
                      <a:pt x="23" y="84"/>
                    </a:cubicBezTo>
                    <a:cubicBezTo>
                      <a:pt x="21" y="89"/>
                      <a:pt x="21" y="89"/>
                      <a:pt x="21" y="89"/>
                    </a:cubicBezTo>
                    <a:cubicBezTo>
                      <a:pt x="22" y="90"/>
                      <a:pt x="23" y="90"/>
                      <a:pt x="24" y="91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8" y="87"/>
                      <a:pt x="29" y="87"/>
                      <a:pt x="30" y="87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9" y="94"/>
                      <a:pt x="30" y="94"/>
                      <a:pt x="31" y="94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35" y="89"/>
                      <a:pt x="36" y="90"/>
                      <a:pt x="37" y="90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7" y="96"/>
                      <a:pt x="38" y="96"/>
                      <a:pt x="40" y="97"/>
                    </a:cubicBezTo>
                    <a:cubicBezTo>
                      <a:pt x="41" y="91"/>
                      <a:pt x="41" y="91"/>
                      <a:pt x="41" y="91"/>
                    </a:cubicBezTo>
                    <a:cubicBezTo>
                      <a:pt x="42" y="91"/>
                      <a:pt x="43" y="91"/>
                      <a:pt x="44" y="91"/>
                    </a:cubicBezTo>
                    <a:cubicBezTo>
                      <a:pt x="44" y="97"/>
                      <a:pt x="44" y="97"/>
                      <a:pt x="44" y="97"/>
                    </a:cubicBezTo>
                    <a:cubicBezTo>
                      <a:pt x="45" y="97"/>
                      <a:pt x="46" y="97"/>
                      <a:pt x="46" y="97"/>
                    </a:cubicBezTo>
                    <a:cubicBezTo>
                      <a:pt x="47" y="97"/>
                      <a:pt x="47" y="97"/>
                      <a:pt x="48" y="97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49" y="91"/>
                      <a:pt x="50" y="91"/>
                      <a:pt x="51" y="91"/>
                    </a:cubicBezTo>
                    <a:cubicBezTo>
                      <a:pt x="53" y="97"/>
                      <a:pt x="53" y="97"/>
                      <a:pt x="53" y="97"/>
                    </a:cubicBezTo>
                    <a:cubicBezTo>
                      <a:pt x="54" y="96"/>
                      <a:pt x="55" y="96"/>
                      <a:pt x="56" y="96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57" y="90"/>
                      <a:pt x="57" y="90"/>
                      <a:pt x="58" y="89"/>
                    </a:cubicBezTo>
                    <a:cubicBezTo>
                      <a:pt x="61" y="95"/>
                      <a:pt x="61" y="95"/>
                      <a:pt x="61" y="95"/>
                    </a:cubicBezTo>
                    <a:cubicBezTo>
                      <a:pt x="62" y="94"/>
                      <a:pt x="63" y="94"/>
                      <a:pt x="64" y="93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3" y="87"/>
                      <a:pt x="64" y="87"/>
                      <a:pt x="65" y="86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9" y="91"/>
                      <a:pt x="71" y="90"/>
                      <a:pt x="72" y="89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0" y="83"/>
                      <a:pt x="71" y="83"/>
                      <a:pt x="71" y="82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6" y="86"/>
                      <a:pt x="77" y="85"/>
                      <a:pt x="78" y="84"/>
                    </a:cubicBezTo>
                    <a:cubicBezTo>
                      <a:pt x="75" y="79"/>
                      <a:pt x="75" y="79"/>
                      <a:pt x="75" y="79"/>
                    </a:cubicBezTo>
                    <a:cubicBezTo>
                      <a:pt x="75" y="79"/>
                      <a:pt x="76" y="78"/>
                      <a:pt x="77" y="77"/>
                    </a:cubicBezTo>
                    <a:cubicBezTo>
                      <a:pt x="81" y="81"/>
                      <a:pt x="81" y="81"/>
                      <a:pt x="81" y="81"/>
                    </a:cubicBezTo>
                    <a:cubicBezTo>
                      <a:pt x="82" y="80"/>
                      <a:pt x="83" y="79"/>
                      <a:pt x="84" y="78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3"/>
                      <a:pt x="81" y="72"/>
                      <a:pt x="81" y="71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87" y="72"/>
                      <a:pt x="87" y="71"/>
                      <a:pt x="88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4" y="66"/>
                      <a:pt x="84" y="65"/>
                      <a:pt x="84" y="64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90" y="64"/>
                      <a:pt x="91" y="63"/>
                      <a:pt x="91" y="62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6" y="59"/>
                      <a:pt x="86" y="58"/>
                      <a:pt x="86" y="57"/>
                    </a:cubicBezTo>
                    <a:cubicBezTo>
                      <a:pt x="92" y="57"/>
                      <a:pt x="92" y="57"/>
                      <a:pt x="92" y="57"/>
                    </a:cubicBezTo>
                    <a:cubicBezTo>
                      <a:pt x="92" y="56"/>
                      <a:pt x="92" y="55"/>
                      <a:pt x="93" y="54"/>
                    </a:cubicBez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1"/>
                      <a:pt x="87" y="50"/>
                      <a:pt x="87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Freeform 44"/>
              <p:cNvSpPr/>
              <p:nvPr/>
            </p:nvSpPr>
            <p:spPr bwMode="auto">
              <a:xfrm>
                <a:off x="1268413" y="2446338"/>
                <a:ext cx="31750" cy="19050"/>
              </a:xfrm>
              <a:custGeom>
                <a:avLst/>
                <a:gdLst>
                  <a:gd name="T0" fmla="*/ 31 w 31"/>
                  <a:gd name="T1" fmla="*/ 18 h 18"/>
                  <a:gd name="T2" fmla="*/ 1 w 31"/>
                  <a:gd name="T3" fmla="*/ 18 h 18"/>
                  <a:gd name="T4" fmla="*/ 0 w 31"/>
                  <a:gd name="T5" fmla="*/ 15 h 18"/>
                  <a:gd name="T6" fmla="*/ 26 w 31"/>
                  <a:gd name="T7" fmla="*/ 0 h 18"/>
                  <a:gd name="T8" fmla="*/ 31 w 31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31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5"/>
                      <a:pt x="30" y="11"/>
                      <a:pt x="3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1" name="Oval 45"/>
              <p:cNvSpPr>
                <a:spLocks noChangeArrowheads="1"/>
              </p:cNvSpPr>
              <p:nvPr/>
            </p:nvSpPr>
            <p:spPr bwMode="auto">
              <a:xfrm>
                <a:off x="1257300" y="2462213"/>
                <a:ext cx="7938" cy="79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2" name="Freeform 46"/>
              <p:cNvSpPr/>
              <p:nvPr/>
            </p:nvSpPr>
            <p:spPr bwMode="auto">
              <a:xfrm>
                <a:off x="1265238" y="2430463"/>
                <a:ext cx="28575" cy="31750"/>
              </a:xfrm>
              <a:custGeom>
                <a:avLst/>
                <a:gdLst>
                  <a:gd name="T0" fmla="*/ 28 w 28"/>
                  <a:gd name="T1" fmla="*/ 14 h 30"/>
                  <a:gd name="T2" fmla="*/ 2 w 28"/>
                  <a:gd name="T3" fmla="*/ 30 h 30"/>
                  <a:gd name="T4" fmla="*/ 0 w 28"/>
                  <a:gd name="T5" fmla="*/ 28 h 30"/>
                  <a:gd name="T6" fmla="*/ 15 w 28"/>
                  <a:gd name="T7" fmla="*/ 0 h 30"/>
                  <a:gd name="T8" fmla="*/ 28 w 28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14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2" y="29"/>
                      <a:pt x="1" y="28"/>
                      <a:pt x="0" y="28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4"/>
                      <a:pt x="25" y="8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3" name="Freeform 47"/>
              <p:cNvSpPr/>
              <p:nvPr/>
            </p:nvSpPr>
            <p:spPr bwMode="auto">
              <a:xfrm>
                <a:off x="1262063" y="2425701"/>
                <a:ext cx="19050" cy="33338"/>
              </a:xfrm>
              <a:custGeom>
                <a:avLst/>
                <a:gdLst>
                  <a:gd name="T0" fmla="*/ 18 w 18"/>
                  <a:gd name="T1" fmla="*/ 5 h 32"/>
                  <a:gd name="T2" fmla="*/ 3 w 18"/>
                  <a:gd name="T3" fmla="*/ 32 h 32"/>
                  <a:gd name="T4" fmla="*/ 0 w 18"/>
                  <a:gd name="T5" fmla="*/ 31 h 32"/>
                  <a:gd name="T6" fmla="*/ 0 w 18"/>
                  <a:gd name="T7" fmla="*/ 0 h 32"/>
                  <a:gd name="T8" fmla="*/ 18 w 1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18" y="5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12" y="2"/>
                      <a:pt x="1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4" name="Freeform 48"/>
              <p:cNvSpPr/>
              <p:nvPr/>
            </p:nvSpPr>
            <p:spPr bwMode="auto">
              <a:xfrm>
                <a:off x="1241425" y="2425701"/>
                <a:ext cx="19050" cy="33338"/>
              </a:xfrm>
              <a:custGeom>
                <a:avLst/>
                <a:gdLst>
                  <a:gd name="T0" fmla="*/ 18 w 18"/>
                  <a:gd name="T1" fmla="*/ 0 h 32"/>
                  <a:gd name="T2" fmla="*/ 18 w 18"/>
                  <a:gd name="T3" fmla="*/ 31 h 32"/>
                  <a:gd name="T4" fmla="*/ 15 w 18"/>
                  <a:gd name="T5" fmla="*/ 32 h 32"/>
                  <a:gd name="T6" fmla="*/ 0 w 18"/>
                  <a:gd name="T7" fmla="*/ 5 h 32"/>
                  <a:gd name="T8" fmla="*/ 18 w 18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18" y="0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6" y="32"/>
                      <a:pt x="15" y="3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6" y="2"/>
                      <a:pt x="1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5" name="Freeform 49"/>
              <p:cNvSpPr/>
              <p:nvPr/>
            </p:nvSpPr>
            <p:spPr bwMode="auto">
              <a:xfrm>
                <a:off x="1227138" y="2430463"/>
                <a:ext cx="30163" cy="31750"/>
              </a:xfrm>
              <a:custGeom>
                <a:avLst/>
                <a:gdLst>
                  <a:gd name="T0" fmla="*/ 13 w 28"/>
                  <a:gd name="T1" fmla="*/ 0 h 30"/>
                  <a:gd name="T2" fmla="*/ 28 w 28"/>
                  <a:gd name="T3" fmla="*/ 28 h 30"/>
                  <a:gd name="T4" fmla="*/ 26 w 28"/>
                  <a:gd name="T5" fmla="*/ 30 h 30"/>
                  <a:gd name="T6" fmla="*/ 0 w 28"/>
                  <a:gd name="T7" fmla="*/ 14 h 30"/>
                  <a:gd name="T8" fmla="*/ 13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13" y="0"/>
                    </a:move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6" y="29"/>
                      <a:pt x="26" y="3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8"/>
                      <a:pt x="7" y="4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Freeform 50"/>
              <p:cNvSpPr/>
              <p:nvPr/>
            </p:nvSpPr>
            <p:spPr bwMode="auto">
              <a:xfrm>
                <a:off x="1220788" y="2446338"/>
                <a:ext cx="33338" cy="19050"/>
              </a:xfrm>
              <a:custGeom>
                <a:avLst/>
                <a:gdLst>
                  <a:gd name="T0" fmla="*/ 5 w 31"/>
                  <a:gd name="T1" fmla="*/ 0 h 18"/>
                  <a:gd name="T2" fmla="*/ 31 w 31"/>
                  <a:gd name="T3" fmla="*/ 15 h 18"/>
                  <a:gd name="T4" fmla="*/ 30 w 31"/>
                  <a:gd name="T5" fmla="*/ 18 h 18"/>
                  <a:gd name="T6" fmla="*/ 0 w 31"/>
                  <a:gd name="T7" fmla="*/ 18 h 18"/>
                  <a:gd name="T8" fmla="*/ 5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5" y="0"/>
                    </a:move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2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Freeform 51"/>
              <p:cNvSpPr/>
              <p:nvPr/>
            </p:nvSpPr>
            <p:spPr bwMode="auto">
              <a:xfrm>
                <a:off x="1220788" y="2466976"/>
                <a:ext cx="33338" cy="19050"/>
              </a:xfrm>
              <a:custGeom>
                <a:avLst/>
                <a:gdLst>
                  <a:gd name="T0" fmla="*/ 0 w 31"/>
                  <a:gd name="T1" fmla="*/ 0 h 19"/>
                  <a:gd name="T2" fmla="*/ 30 w 31"/>
                  <a:gd name="T3" fmla="*/ 0 h 19"/>
                  <a:gd name="T4" fmla="*/ 31 w 31"/>
                  <a:gd name="T5" fmla="*/ 3 h 19"/>
                  <a:gd name="T6" fmla="*/ 5 w 31"/>
                  <a:gd name="T7" fmla="*/ 19 h 19"/>
                  <a:gd name="T8" fmla="*/ 0 w 3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9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1" y="2"/>
                      <a:pt x="31" y="3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2" y="13"/>
                      <a:pt x="1" y="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Freeform 52"/>
              <p:cNvSpPr/>
              <p:nvPr/>
            </p:nvSpPr>
            <p:spPr bwMode="auto">
              <a:xfrm>
                <a:off x="1227138" y="2470151"/>
                <a:ext cx="30163" cy="31750"/>
              </a:xfrm>
              <a:custGeom>
                <a:avLst/>
                <a:gdLst>
                  <a:gd name="T0" fmla="*/ 0 w 28"/>
                  <a:gd name="T1" fmla="*/ 16 h 29"/>
                  <a:gd name="T2" fmla="*/ 26 w 28"/>
                  <a:gd name="T3" fmla="*/ 0 h 29"/>
                  <a:gd name="T4" fmla="*/ 28 w 28"/>
                  <a:gd name="T5" fmla="*/ 2 h 29"/>
                  <a:gd name="T6" fmla="*/ 13 w 28"/>
                  <a:gd name="T7" fmla="*/ 29 h 29"/>
                  <a:gd name="T8" fmla="*/ 0 w 28"/>
                  <a:gd name="T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0" y="16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1"/>
                      <a:pt x="27" y="1"/>
                      <a:pt x="28" y="2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7" y="26"/>
                      <a:pt x="3" y="21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9" name="Freeform 53"/>
              <p:cNvSpPr/>
              <p:nvPr/>
            </p:nvSpPr>
            <p:spPr bwMode="auto">
              <a:xfrm>
                <a:off x="1241425" y="2473326"/>
                <a:ext cx="19050" cy="33338"/>
              </a:xfrm>
              <a:custGeom>
                <a:avLst/>
                <a:gdLst>
                  <a:gd name="T0" fmla="*/ 0 w 18"/>
                  <a:gd name="T1" fmla="*/ 27 h 32"/>
                  <a:gd name="T2" fmla="*/ 15 w 18"/>
                  <a:gd name="T3" fmla="*/ 0 h 32"/>
                  <a:gd name="T4" fmla="*/ 18 w 18"/>
                  <a:gd name="T5" fmla="*/ 1 h 32"/>
                  <a:gd name="T6" fmla="*/ 18 w 18"/>
                  <a:gd name="T7" fmla="*/ 32 h 32"/>
                  <a:gd name="T8" fmla="*/ 0 w 18"/>
                  <a:gd name="T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0" y="27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32"/>
                      <a:pt x="6" y="31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0" name="Freeform 54"/>
              <p:cNvSpPr/>
              <p:nvPr/>
            </p:nvSpPr>
            <p:spPr bwMode="auto">
              <a:xfrm>
                <a:off x="1262063" y="2473326"/>
                <a:ext cx="19050" cy="33338"/>
              </a:xfrm>
              <a:custGeom>
                <a:avLst/>
                <a:gdLst>
                  <a:gd name="T0" fmla="*/ 0 w 18"/>
                  <a:gd name="T1" fmla="*/ 32 h 32"/>
                  <a:gd name="T2" fmla="*/ 0 w 18"/>
                  <a:gd name="T3" fmla="*/ 1 h 32"/>
                  <a:gd name="T4" fmla="*/ 3 w 18"/>
                  <a:gd name="T5" fmla="*/ 0 h 32"/>
                  <a:gd name="T6" fmla="*/ 18 w 18"/>
                  <a:gd name="T7" fmla="*/ 27 h 32"/>
                  <a:gd name="T8" fmla="*/ 0 w 18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0" y="3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2" y="31"/>
                      <a:pt x="6" y="32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1" name="Freeform 55"/>
              <p:cNvSpPr/>
              <p:nvPr/>
            </p:nvSpPr>
            <p:spPr bwMode="auto">
              <a:xfrm>
                <a:off x="1265238" y="2470151"/>
                <a:ext cx="28575" cy="31750"/>
              </a:xfrm>
              <a:custGeom>
                <a:avLst/>
                <a:gdLst>
                  <a:gd name="T0" fmla="*/ 15 w 28"/>
                  <a:gd name="T1" fmla="*/ 29 h 29"/>
                  <a:gd name="T2" fmla="*/ 0 w 28"/>
                  <a:gd name="T3" fmla="*/ 2 h 29"/>
                  <a:gd name="T4" fmla="*/ 2 w 28"/>
                  <a:gd name="T5" fmla="*/ 0 h 29"/>
                  <a:gd name="T6" fmla="*/ 28 w 28"/>
                  <a:gd name="T7" fmla="*/ 16 h 29"/>
                  <a:gd name="T8" fmla="*/ 15 w 2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15" y="29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5" y="21"/>
                      <a:pt x="21" y="26"/>
                      <a:pt x="15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2" name="Freeform 56"/>
              <p:cNvSpPr/>
              <p:nvPr/>
            </p:nvSpPr>
            <p:spPr bwMode="auto">
              <a:xfrm>
                <a:off x="1268413" y="2466976"/>
                <a:ext cx="31750" cy="19050"/>
              </a:xfrm>
              <a:custGeom>
                <a:avLst/>
                <a:gdLst>
                  <a:gd name="T0" fmla="*/ 26 w 31"/>
                  <a:gd name="T1" fmla="*/ 19 h 19"/>
                  <a:gd name="T2" fmla="*/ 0 w 31"/>
                  <a:gd name="T3" fmla="*/ 3 h 19"/>
                  <a:gd name="T4" fmla="*/ 1 w 31"/>
                  <a:gd name="T5" fmla="*/ 0 h 19"/>
                  <a:gd name="T6" fmla="*/ 31 w 31"/>
                  <a:gd name="T7" fmla="*/ 0 h 19"/>
                  <a:gd name="T8" fmla="*/ 26 w 31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9">
                    <a:moveTo>
                      <a:pt x="26" y="19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7"/>
                      <a:pt x="29" y="13"/>
                      <a:pt x="2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3" name="Freeform 57"/>
              <p:cNvSpPr>
                <a:spLocks noEditPoints="1"/>
              </p:cNvSpPr>
              <p:nvPr/>
            </p:nvSpPr>
            <p:spPr bwMode="auto">
              <a:xfrm>
                <a:off x="1100138" y="2582863"/>
                <a:ext cx="74613" cy="76200"/>
              </a:xfrm>
              <a:custGeom>
                <a:avLst/>
                <a:gdLst>
                  <a:gd name="T0" fmla="*/ 63 w 70"/>
                  <a:gd name="T1" fmla="*/ 24 h 72"/>
                  <a:gd name="T2" fmla="*/ 61 w 70"/>
                  <a:gd name="T3" fmla="*/ 19 h 72"/>
                  <a:gd name="T4" fmla="*/ 58 w 70"/>
                  <a:gd name="T5" fmla="*/ 15 h 72"/>
                  <a:gd name="T6" fmla="*/ 54 w 70"/>
                  <a:gd name="T7" fmla="*/ 11 h 72"/>
                  <a:gd name="T8" fmla="*/ 49 w 70"/>
                  <a:gd name="T9" fmla="*/ 8 h 72"/>
                  <a:gd name="T10" fmla="*/ 44 w 70"/>
                  <a:gd name="T11" fmla="*/ 5 h 72"/>
                  <a:gd name="T12" fmla="*/ 39 w 70"/>
                  <a:gd name="T13" fmla="*/ 4 h 72"/>
                  <a:gd name="T14" fmla="*/ 33 w 70"/>
                  <a:gd name="T15" fmla="*/ 4 h 72"/>
                  <a:gd name="T16" fmla="*/ 28 w 70"/>
                  <a:gd name="T17" fmla="*/ 5 h 72"/>
                  <a:gd name="T18" fmla="*/ 22 w 70"/>
                  <a:gd name="T19" fmla="*/ 2 h 72"/>
                  <a:gd name="T20" fmla="*/ 16 w 70"/>
                  <a:gd name="T21" fmla="*/ 5 h 72"/>
                  <a:gd name="T22" fmla="*/ 11 w 70"/>
                  <a:gd name="T23" fmla="*/ 9 h 72"/>
                  <a:gd name="T24" fmla="*/ 7 w 70"/>
                  <a:gd name="T25" fmla="*/ 14 h 72"/>
                  <a:gd name="T26" fmla="*/ 4 w 70"/>
                  <a:gd name="T27" fmla="*/ 20 h 72"/>
                  <a:gd name="T28" fmla="*/ 2 w 70"/>
                  <a:gd name="T29" fmla="*/ 26 h 72"/>
                  <a:gd name="T30" fmla="*/ 1 w 70"/>
                  <a:gd name="T31" fmla="*/ 32 h 72"/>
                  <a:gd name="T32" fmla="*/ 1 w 70"/>
                  <a:gd name="T33" fmla="*/ 39 h 72"/>
                  <a:gd name="T34" fmla="*/ 2 w 70"/>
                  <a:gd name="T35" fmla="*/ 45 h 72"/>
                  <a:gd name="T36" fmla="*/ 4 w 70"/>
                  <a:gd name="T37" fmla="*/ 51 h 72"/>
                  <a:gd name="T38" fmla="*/ 7 w 70"/>
                  <a:gd name="T39" fmla="*/ 57 h 72"/>
                  <a:gd name="T40" fmla="*/ 11 w 70"/>
                  <a:gd name="T41" fmla="*/ 62 h 72"/>
                  <a:gd name="T42" fmla="*/ 16 w 70"/>
                  <a:gd name="T43" fmla="*/ 66 h 72"/>
                  <a:gd name="T44" fmla="*/ 21 w 70"/>
                  <a:gd name="T45" fmla="*/ 69 h 72"/>
                  <a:gd name="T46" fmla="*/ 27 w 70"/>
                  <a:gd name="T47" fmla="*/ 71 h 72"/>
                  <a:gd name="T48" fmla="*/ 33 w 70"/>
                  <a:gd name="T49" fmla="*/ 72 h 72"/>
                  <a:gd name="T50" fmla="*/ 39 w 70"/>
                  <a:gd name="T51" fmla="*/ 72 h 72"/>
                  <a:gd name="T52" fmla="*/ 44 w 70"/>
                  <a:gd name="T53" fmla="*/ 71 h 72"/>
                  <a:gd name="T54" fmla="*/ 49 w 70"/>
                  <a:gd name="T55" fmla="*/ 69 h 72"/>
                  <a:gd name="T56" fmla="*/ 54 w 70"/>
                  <a:gd name="T57" fmla="*/ 66 h 72"/>
                  <a:gd name="T58" fmla="*/ 59 w 70"/>
                  <a:gd name="T59" fmla="*/ 62 h 72"/>
                  <a:gd name="T60" fmla="*/ 63 w 70"/>
                  <a:gd name="T61" fmla="*/ 57 h 72"/>
                  <a:gd name="T62" fmla="*/ 66 w 70"/>
                  <a:gd name="T63" fmla="*/ 51 h 72"/>
                  <a:gd name="T64" fmla="*/ 68 w 70"/>
                  <a:gd name="T65" fmla="*/ 45 h 72"/>
                  <a:gd name="T66" fmla="*/ 69 w 70"/>
                  <a:gd name="T67" fmla="*/ 39 h 72"/>
                  <a:gd name="T68" fmla="*/ 69 w 70"/>
                  <a:gd name="T69" fmla="*/ 32 h 72"/>
                  <a:gd name="T70" fmla="*/ 62 w 70"/>
                  <a:gd name="T71" fmla="*/ 28 h 72"/>
                  <a:gd name="T72" fmla="*/ 62 w 70"/>
                  <a:gd name="T73" fmla="*/ 28 h 72"/>
                  <a:gd name="T74" fmla="*/ 38 w 70"/>
                  <a:gd name="T75" fmla="*/ 35 h 72"/>
                  <a:gd name="T76" fmla="*/ 37 w 70"/>
                  <a:gd name="T77" fmla="*/ 31 h 72"/>
                  <a:gd name="T78" fmla="*/ 36 w 70"/>
                  <a:gd name="T79" fmla="*/ 30 h 72"/>
                  <a:gd name="T80" fmla="*/ 27 w 70"/>
                  <a:gd name="T81" fmla="*/ 8 h 72"/>
                  <a:gd name="T82" fmla="*/ 27 w 70"/>
                  <a:gd name="T83" fmla="*/ 8 h 72"/>
                  <a:gd name="T84" fmla="*/ 8 w 70"/>
                  <a:gd name="T85" fmla="*/ 28 h 72"/>
                  <a:gd name="T86" fmla="*/ 30 w 70"/>
                  <a:gd name="T87" fmla="*/ 37 h 72"/>
                  <a:gd name="T88" fmla="*/ 30 w 70"/>
                  <a:gd name="T89" fmla="*/ 38 h 72"/>
                  <a:gd name="T90" fmla="*/ 16 w 70"/>
                  <a:gd name="T91" fmla="*/ 57 h 72"/>
                  <a:gd name="T92" fmla="*/ 16 w 70"/>
                  <a:gd name="T93" fmla="*/ 57 h 72"/>
                  <a:gd name="T94" fmla="*/ 42 w 70"/>
                  <a:gd name="T95" fmla="*/ 64 h 72"/>
                  <a:gd name="T96" fmla="*/ 39 w 70"/>
                  <a:gd name="T97" fmla="*/ 40 h 72"/>
                  <a:gd name="T98" fmla="*/ 39 w 70"/>
                  <a:gd name="T99" fmla="*/ 39 h 72"/>
                  <a:gd name="T100" fmla="*/ 62 w 70"/>
                  <a:gd name="T101" fmla="*/ 43 h 72"/>
                  <a:gd name="T102" fmla="*/ 62 w 70"/>
                  <a:gd name="T103" fmla="*/ 4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0" h="72">
                    <a:moveTo>
                      <a:pt x="64" y="28"/>
                    </a:moveTo>
                    <a:cubicBezTo>
                      <a:pt x="68" y="26"/>
                      <a:pt x="68" y="26"/>
                      <a:pt x="68" y="26"/>
                    </a:cubicBezTo>
                    <a:cubicBezTo>
                      <a:pt x="68" y="25"/>
                      <a:pt x="68" y="24"/>
                      <a:pt x="68" y="23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4"/>
                      <a:pt x="63" y="23"/>
                      <a:pt x="63" y="22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6" y="19"/>
                      <a:pt x="65" y="18"/>
                      <a:pt x="65" y="17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9"/>
                      <a:pt x="60" y="18"/>
                      <a:pt x="60" y="17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2" y="14"/>
                      <a:pt x="62" y="13"/>
                      <a:pt x="61" y="12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7" y="14"/>
                      <a:pt x="57" y="14"/>
                      <a:pt x="56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9"/>
                      <a:pt x="57" y="8"/>
                      <a:pt x="57" y="8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3" y="10"/>
                      <a:pt x="53" y="10"/>
                      <a:pt x="52" y="1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3" y="5"/>
                      <a:pt x="52" y="4"/>
                      <a:pt x="52" y="4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9" y="7"/>
                      <a:pt x="48" y="7"/>
                      <a:pt x="47" y="7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2"/>
                      <a:pt x="47" y="2"/>
                      <a:pt x="46" y="1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3" y="5"/>
                      <a:pt x="43" y="5"/>
                      <a:pt x="42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0"/>
                      <a:pt x="41" y="0"/>
                      <a:pt x="40" y="0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7" y="4"/>
                      <a:pt x="37" y="4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4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2" y="4"/>
                      <a:pt x="31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8" y="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7" y="5"/>
                      <a:pt x="27" y="5"/>
                    </a:cubicBezTo>
                    <a:cubicBezTo>
                      <a:pt x="27" y="5"/>
                      <a:pt x="26" y="5"/>
                      <a:pt x="26" y="5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2"/>
                      <a:pt x="23" y="2"/>
                      <a:pt x="22" y="2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7"/>
                      <a:pt x="22" y="7"/>
                      <a:pt x="21" y="8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4"/>
                      <a:pt x="17" y="5"/>
                      <a:pt x="16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7" y="10"/>
                      <a:pt x="17" y="11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2" y="9"/>
                      <a:pt x="11" y="9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3" y="14"/>
                      <a:pt x="13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8" y="13"/>
                      <a:pt x="7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0" y="18"/>
                      <a:pt x="9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4" y="19"/>
                      <a:pt x="4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24"/>
                      <a:pt x="2" y="25"/>
                      <a:pt x="2" y="26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9"/>
                      <a:pt x="5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30"/>
                      <a:pt x="1" y="31"/>
                      <a:pt x="1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4"/>
                      <a:pt x="5" y="34"/>
                      <a:pt x="5" y="35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1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5" y="40"/>
                      <a:pt x="5" y="41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3"/>
                      <a:pt x="1" y="44"/>
                      <a:pt x="2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5"/>
                      <a:pt x="6" y="46"/>
                      <a:pt x="6" y="46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9"/>
                      <a:pt x="3" y="50"/>
                      <a:pt x="4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0"/>
                      <a:pt x="8" y="51"/>
                      <a:pt x="9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5"/>
                      <a:pt x="6" y="56"/>
                      <a:pt x="7" y="57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6"/>
                      <a:pt x="12" y="56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60"/>
                      <a:pt x="10" y="61"/>
                      <a:pt x="11" y="62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5" y="59"/>
                      <a:pt x="15" y="60"/>
                      <a:pt x="16" y="60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4" y="65"/>
                      <a:pt x="15" y="65"/>
                      <a:pt x="16" y="6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20" y="63"/>
                      <a:pt x="20" y="63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68"/>
                      <a:pt x="20" y="68"/>
                      <a:pt x="21" y="69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4" y="65"/>
                      <a:pt x="25" y="66"/>
                      <a:pt x="25" y="6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5" y="70"/>
                      <a:pt x="26" y="71"/>
                      <a:pt x="27" y="71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9" y="67"/>
                      <a:pt x="30" y="67"/>
                      <a:pt x="30" y="6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1" y="72"/>
                      <a:pt x="32" y="72"/>
                      <a:pt x="33" y="72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5" y="67"/>
                      <a:pt x="35" y="67"/>
                      <a:pt x="36" y="67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72"/>
                      <a:pt x="38" y="72"/>
                      <a:pt x="39" y="72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40" y="67"/>
                      <a:pt x="41" y="67"/>
                      <a:pt x="41" y="67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1"/>
                      <a:pt x="44" y="71"/>
                      <a:pt x="44" y="71"/>
                    </a:cubicBezTo>
                    <a:cubicBezTo>
                      <a:pt x="45" y="70"/>
                      <a:pt x="45" y="70"/>
                      <a:pt x="45" y="70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5" y="66"/>
                      <a:pt x="46" y="65"/>
                      <a:pt x="47" y="65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50" y="69"/>
                      <a:pt x="50" y="68"/>
                      <a:pt x="51" y="68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50" y="63"/>
                      <a:pt x="51" y="63"/>
                      <a:pt x="51" y="62"/>
                    </a:cubicBezTo>
                    <a:cubicBezTo>
                      <a:pt x="54" y="66"/>
                      <a:pt x="54" y="66"/>
                      <a:pt x="54" y="66"/>
                    </a:cubicBezTo>
                    <a:cubicBezTo>
                      <a:pt x="55" y="65"/>
                      <a:pt x="56" y="65"/>
                      <a:pt x="56" y="64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55" y="60"/>
                      <a:pt x="55" y="59"/>
                      <a:pt x="56" y="59"/>
                    </a:cubicBezTo>
                    <a:cubicBezTo>
                      <a:pt x="59" y="62"/>
                      <a:pt x="59" y="62"/>
                      <a:pt x="59" y="62"/>
                    </a:cubicBezTo>
                    <a:cubicBezTo>
                      <a:pt x="60" y="61"/>
                      <a:pt x="60" y="60"/>
                      <a:pt x="61" y="60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9" y="56"/>
                      <a:pt x="59" y="55"/>
                      <a:pt x="59" y="55"/>
                    </a:cubicBezTo>
                    <a:cubicBezTo>
                      <a:pt x="63" y="57"/>
                      <a:pt x="63" y="57"/>
                      <a:pt x="63" y="57"/>
                    </a:cubicBezTo>
                    <a:cubicBezTo>
                      <a:pt x="64" y="56"/>
                      <a:pt x="64" y="55"/>
                      <a:pt x="65" y="55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62" y="51"/>
                      <a:pt x="62" y="51"/>
                      <a:pt x="62" y="50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7" y="50"/>
                      <a:pt x="67" y="50"/>
                      <a:pt x="67" y="49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6"/>
                      <a:pt x="64" y="45"/>
                      <a:pt x="64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9" y="44"/>
                      <a:pt x="69" y="43"/>
                      <a:pt x="69" y="42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0"/>
                      <a:pt x="65" y="40"/>
                      <a:pt x="65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70" y="38"/>
                      <a:pt x="70" y="37"/>
                      <a:pt x="70" y="36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5" y="35"/>
                      <a:pt x="65" y="34"/>
                      <a:pt x="65" y="33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1"/>
                      <a:pt x="69" y="30"/>
                      <a:pt x="69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29"/>
                      <a:pt x="65" y="28"/>
                      <a:pt x="64" y="28"/>
                    </a:cubicBezTo>
                    <a:close/>
                    <a:moveTo>
                      <a:pt x="62" y="28"/>
                    </a:moveTo>
                    <a:cubicBezTo>
                      <a:pt x="40" y="34"/>
                      <a:pt x="40" y="34"/>
                      <a:pt x="40" y="34"/>
                    </a:cubicBezTo>
                    <a:cubicBezTo>
                      <a:pt x="40" y="33"/>
                      <a:pt x="39" y="33"/>
                      <a:pt x="39" y="32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8" y="19"/>
                      <a:pt x="60" y="23"/>
                      <a:pt x="62" y="28"/>
                    </a:cubicBezTo>
                    <a:close/>
                    <a:moveTo>
                      <a:pt x="36" y="38"/>
                    </a:moveTo>
                    <a:cubicBezTo>
                      <a:pt x="34" y="39"/>
                      <a:pt x="33" y="38"/>
                      <a:pt x="33" y="36"/>
                    </a:cubicBezTo>
                    <a:cubicBezTo>
                      <a:pt x="32" y="35"/>
                      <a:pt x="33" y="34"/>
                      <a:pt x="34" y="33"/>
                    </a:cubicBezTo>
                    <a:cubicBezTo>
                      <a:pt x="36" y="33"/>
                      <a:pt x="37" y="34"/>
                      <a:pt x="38" y="35"/>
                    </a:cubicBezTo>
                    <a:cubicBezTo>
                      <a:pt x="38" y="36"/>
                      <a:pt x="37" y="38"/>
                      <a:pt x="36" y="38"/>
                    </a:cubicBezTo>
                    <a:close/>
                    <a:moveTo>
                      <a:pt x="54" y="15"/>
                    </a:move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1"/>
                      <a:pt x="37" y="31"/>
                      <a:pt x="37" y="31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7" y="9"/>
                      <a:pt x="51" y="11"/>
                      <a:pt x="54" y="15"/>
                    </a:cubicBezTo>
                    <a:close/>
                    <a:moveTo>
                      <a:pt x="42" y="8"/>
                    </a:moveTo>
                    <a:cubicBezTo>
                      <a:pt x="36" y="30"/>
                      <a:pt x="36" y="30"/>
                      <a:pt x="36" y="30"/>
                    </a:cubicBezTo>
                    <a:cubicBezTo>
                      <a:pt x="35" y="30"/>
                      <a:pt x="35" y="30"/>
                      <a:pt x="34" y="30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3" y="7"/>
                      <a:pt x="37" y="7"/>
                      <a:pt x="42" y="8"/>
                    </a:cubicBezTo>
                    <a:close/>
                    <a:moveTo>
                      <a:pt x="27" y="8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2" y="31"/>
                      <a:pt x="32" y="32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9" y="12"/>
                      <a:pt x="23" y="9"/>
                      <a:pt x="27" y="8"/>
                    </a:cubicBezTo>
                    <a:close/>
                    <a:moveTo>
                      <a:pt x="15" y="16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3"/>
                      <a:pt x="30" y="33"/>
                      <a:pt x="30" y="34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0" y="24"/>
                      <a:pt x="12" y="19"/>
                      <a:pt x="15" y="16"/>
                    </a:cubicBezTo>
                    <a:close/>
                    <a:moveTo>
                      <a:pt x="8" y="29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0" y="36"/>
                      <a:pt x="30" y="3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7" y="38"/>
                      <a:pt x="7" y="34"/>
                      <a:pt x="8" y="29"/>
                    </a:cubicBezTo>
                    <a:close/>
                    <a:moveTo>
                      <a:pt x="9" y="44"/>
                    </a:move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1" y="39"/>
                      <a:pt x="31" y="39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2" y="53"/>
                      <a:pt x="10" y="49"/>
                      <a:pt x="9" y="44"/>
                    </a:cubicBezTo>
                    <a:close/>
                    <a:moveTo>
                      <a:pt x="16" y="57"/>
                    </a:move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0"/>
                      <a:pt x="33" y="41"/>
                      <a:pt x="33" y="41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23" y="62"/>
                      <a:pt x="19" y="60"/>
                      <a:pt x="16" y="57"/>
                    </a:cubicBezTo>
                    <a:close/>
                    <a:moveTo>
                      <a:pt x="29" y="64"/>
                    </a:moveTo>
                    <a:cubicBezTo>
                      <a:pt x="34" y="41"/>
                      <a:pt x="34" y="41"/>
                      <a:pt x="34" y="41"/>
                    </a:cubicBezTo>
                    <a:cubicBezTo>
                      <a:pt x="35" y="41"/>
                      <a:pt x="35" y="41"/>
                      <a:pt x="36" y="41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38" y="65"/>
                      <a:pt x="33" y="65"/>
                      <a:pt x="29" y="64"/>
                    </a:cubicBezTo>
                    <a:close/>
                    <a:moveTo>
                      <a:pt x="43" y="64"/>
                    </a:move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8" y="40"/>
                      <a:pt x="39" y="40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1" y="60"/>
                      <a:pt x="47" y="62"/>
                      <a:pt x="43" y="64"/>
                    </a:cubicBezTo>
                    <a:close/>
                    <a:moveTo>
                      <a:pt x="55" y="56"/>
                    </a:move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39"/>
                      <a:pt x="40" y="38"/>
                      <a:pt x="40" y="38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1" y="48"/>
                      <a:pt x="58" y="52"/>
                      <a:pt x="55" y="56"/>
                    </a:cubicBezTo>
                    <a:close/>
                    <a:moveTo>
                      <a:pt x="62" y="43"/>
                    </a:move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5"/>
                      <a:pt x="40" y="35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3" y="33"/>
                      <a:pt x="63" y="38"/>
                      <a:pt x="62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Freeform 58"/>
              <p:cNvSpPr>
                <a:spLocks noEditPoints="1"/>
              </p:cNvSpPr>
              <p:nvPr/>
            </p:nvSpPr>
            <p:spPr bwMode="auto">
              <a:xfrm>
                <a:off x="1030288" y="2438401"/>
                <a:ext cx="90488" cy="95250"/>
              </a:xfrm>
              <a:custGeom>
                <a:avLst/>
                <a:gdLst>
                  <a:gd name="T0" fmla="*/ 85 w 85"/>
                  <a:gd name="T1" fmla="*/ 48 h 89"/>
                  <a:gd name="T2" fmla="*/ 85 w 85"/>
                  <a:gd name="T3" fmla="*/ 41 h 89"/>
                  <a:gd name="T4" fmla="*/ 75 w 85"/>
                  <a:gd name="T5" fmla="*/ 37 h 89"/>
                  <a:gd name="T6" fmla="*/ 74 w 85"/>
                  <a:gd name="T7" fmla="*/ 33 h 89"/>
                  <a:gd name="T8" fmla="*/ 81 w 85"/>
                  <a:gd name="T9" fmla="*/ 25 h 89"/>
                  <a:gd name="T10" fmla="*/ 78 w 85"/>
                  <a:gd name="T11" fmla="*/ 19 h 89"/>
                  <a:gd name="T12" fmla="*/ 68 w 85"/>
                  <a:gd name="T13" fmla="*/ 21 h 89"/>
                  <a:gd name="T14" fmla="*/ 68 w 85"/>
                  <a:gd name="T15" fmla="*/ 21 h 89"/>
                  <a:gd name="T16" fmla="*/ 65 w 85"/>
                  <a:gd name="T17" fmla="*/ 18 h 89"/>
                  <a:gd name="T18" fmla="*/ 65 w 85"/>
                  <a:gd name="T19" fmla="*/ 18 h 89"/>
                  <a:gd name="T20" fmla="*/ 67 w 85"/>
                  <a:gd name="T21" fmla="*/ 7 h 89"/>
                  <a:gd name="T22" fmla="*/ 61 w 85"/>
                  <a:gd name="T23" fmla="*/ 4 h 89"/>
                  <a:gd name="T24" fmla="*/ 53 w 85"/>
                  <a:gd name="T25" fmla="*/ 11 h 89"/>
                  <a:gd name="T26" fmla="*/ 53 w 85"/>
                  <a:gd name="T27" fmla="*/ 11 h 89"/>
                  <a:gd name="T28" fmla="*/ 49 w 85"/>
                  <a:gd name="T29" fmla="*/ 10 h 89"/>
                  <a:gd name="T30" fmla="*/ 49 w 85"/>
                  <a:gd name="T31" fmla="*/ 10 h 89"/>
                  <a:gd name="T32" fmla="*/ 46 w 85"/>
                  <a:gd name="T33" fmla="*/ 0 h 89"/>
                  <a:gd name="T34" fmla="*/ 39 w 85"/>
                  <a:gd name="T35" fmla="*/ 0 h 89"/>
                  <a:gd name="T36" fmla="*/ 36 w 85"/>
                  <a:gd name="T37" fmla="*/ 10 h 89"/>
                  <a:gd name="T38" fmla="*/ 36 w 85"/>
                  <a:gd name="T39" fmla="*/ 10 h 89"/>
                  <a:gd name="T40" fmla="*/ 32 w 85"/>
                  <a:gd name="T41" fmla="*/ 11 h 89"/>
                  <a:gd name="T42" fmla="*/ 32 w 85"/>
                  <a:gd name="T43" fmla="*/ 11 h 89"/>
                  <a:gd name="T44" fmla="*/ 24 w 85"/>
                  <a:gd name="T45" fmla="*/ 4 h 89"/>
                  <a:gd name="T46" fmla="*/ 18 w 85"/>
                  <a:gd name="T47" fmla="*/ 7 h 89"/>
                  <a:gd name="T48" fmla="*/ 20 w 85"/>
                  <a:gd name="T49" fmla="*/ 18 h 89"/>
                  <a:gd name="T50" fmla="*/ 20 w 85"/>
                  <a:gd name="T51" fmla="*/ 18 h 89"/>
                  <a:gd name="T52" fmla="*/ 17 w 85"/>
                  <a:gd name="T53" fmla="*/ 21 h 89"/>
                  <a:gd name="T54" fmla="*/ 17 w 85"/>
                  <a:gd name="T55" fmla="*/ 21 h 89"/>
                  <a:gd name="T56" fmla="*/ 7 w 85"/>
                  <a:gd name="T57" fmla="*/ 19 h 89"/>
                  <a:gd name="T58" fmla="*/ 4 w 85"/>
                  <a:gd name="T59" fmla="*/ 25 h 89"/>
                  <a:gd name="T60" fmla="*/ 10 w 85"/>
                  <a:gd name="T61" fmla="*/ 33 h 89"/>
                  <a:gd name="T62" fmla="*/ 9 w 85"/>
                  <a:gd name="T63" fmla="*/ 37 h 89"/>
                  <a:gd name="T64" fmla="*/ 0 w 85"/>
                  <a:gd name="T65" fmla="*/ 41 h 89"/>
                  <a:gd name="T66" fmla="*/ 0 w 85"/>
                  <a:gd name="T67" fmla="*/ 48 h 89"/>
                  <a:gd name="T68" fmla="*/ 9 w 85"/>
                  <a:gd name="T69" fmla="*/ 51 h 89"/>
                  <a:gd name="T70" fmla="*/ 10 w 85"/>
                  <a:gd name="T71" fmla="*/ 55 h 89"/>
                  <a:gd name="T72" fmla="*/ 4 w 85"/>
                  <a:gd name="T73" fmla="*/ 63 h 89"/>
                  <a:gd name="T74" fmla="*/ 7 w 85"/>
                  <a:gd name="T75" fmla="*/ 69 h 89"/>
                  <a:gd name="T76" fmla="*/ 17 w 85"/>
                  <a:gd name="T77" fmla="*/ 67 h 89"/>
                  <a:gd name="T78" fmla="*/ 20 w 85"/>
                  <a:gd name="T79" fmla="*/ 71 h 89"/>
                  <a:gd name="T80" fmla="*/ 18 w 85"/>
                  <a:gd name="T81" fmla="*/ 81 h 89"/>
                  <a:gd name="T82" fmla="*/ 24 w 85"/>
                  <a:gd name="T83" fmla="*/ 84 h 89"/>
                  <a:gd name="T84" fmla="*/ 32 w 85"/>
                  <a:gd name="T85" fmla="*/ 78 h 89"/>
                  <a:gd name="T86" fmla="*/ 36 w 85"/>
                  <a:gd name="T87" fmla="*/ 79 h 89"/>
                  <a:gd name="T88" fmla="*/ 39 w 85"/>
                  <a:gd name="T89" fmla="*/ 89 h 89"/>
                  <a:gd name="T90" fmla="*/ 46 w 85"/>
                  <a:gd name="T91" fmla="*/ 89 h 89"/>
                  <a:gd name="T92" fmla="*/ 49 w 85"/>
                  <a:gd name="T93" fmla="*/ 79 h 89"/>
                  <a:gd name="T94" fmla="*/ 53 w 85"/>
                  <a:gd name="T95" fmla="*/ 78 h 89"/>
                  <a:gd name="T96" fmla="*/ 61 w 85"/>
                  <a:gd name="T97" fmla="*/ 84 h 89"/>
                  <a:gd name="T98" fmla="*/ 67 w 85"/>
                  <a:gd name="T99" fmla="*/ 81 h 89"/>
                  <a:gd name="T100" fmla="*/ 65 w 85"/>
                  <a:gd name="T101" fmla="*/ 71 h 89"/>
                  <a:gd name="T102" fmla="*/ 68 w 85"/>
                  <a:gd name="T103" fmla="*/ 67 h 89"/>
                  <a:gd name="T104" fmla="*/ 78 w 85"/>
                  <a:gd name="T105" fmla="*/ 69 h 89"/>
                  <a:gd name="T106" fmla="*/ 81 w 85"/>
                  <a:gd name="T107" fmla="*/ 63 h 89"/>
                  <a:gd name="T108" fmla="*/ 74 w 85"/>
                  <a:gd name="T109" fmla="*/ 55 h 89"/>
                  <a:gd name="T110" fmla="*/ 75 w 85"/>
                  <a:gd name="T111" fmla="*/ 51 h 89"/>
                  <a:gd name="T112" fmla="*/ 85 w 85"/>
                  <a:gd name="T113" fmla="*/ 48 h 89"/>
                  <a:gd name="T114" fmla="*/ 42 w 85"/>
                  <a:gd name="T115" fmla="*/ 62 h 89"/>
                  <a:gd name="T116" fmla="*/ 25 w 85"/>
                  <a:gd name="T117" fmla="*/ 44 h 89"/>
                  <a:gd name="T118" fmla="*/ 42 w 85"/>
                  <a:gd name="T119" fmla="*/ 27 h 89"/>
                  <a:gd name="T120" fmla="*/ 59 w 85"/>
                  <a:gd name="T121" fmla="*/ 44 h 89"/>
                  <a:gd name="T122" fmla="*/ 42 w 85"/>
                  <a:gd name="T123" fmla="*/ 6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5" h="89">
                    <a:moveTo>
                      <a:pt x="85" y="48"/>
                    </a:moveTo>
                    <a:cubicBezTo>
                      <a:pt x="85" y="41"/>
                      <a:pt x="85" y="41"/>
                      <a:pt x="85" y="41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6"/>
                      <a:pt x="75" y="34"/>
                      <a:pt x="74" y="33"/>
                    </a:cubicBezTo>
                    <a:cubicBezTo>
                      <a:pt x="81" y="25"/>
                      <a:pt x="81" y="25"/>
                      <a:pt x="81" y="25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7" y="20"/>
                      <a:pt x="66" y="19"/>
                      <a:pt x="65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0"/>
                      <a:pt x="50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4" y="10"/>
                      <a:pt x="33" y="10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8" y="20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0" y="36"/>
                      <a:pt x="9" y="3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10" y="53"/>
                      <a:pt x="10" y="54"/>
                      <a:pt x="10" y="55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8" y="69"/>
                      <a:pt x="19" y="70"/>
                      <a:pt x="20" y="71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3" y="78"/>
                      <a:pt x="34" y="78"/>
                      <a:pt x="36" y="79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9" y="79"/>
                      <a:pt x="49" y="79"/>
                      <a:pt x="49" y="79"/>
                    </a:cubicBezTo>
                    <a:cubicBezTo>
                      <a:pt x="50" y="78"/>
                      <a:pt x="52" y="78"/>
                      <a:pt x="53" y="78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6" y="70"/>
                      <a:pt x="67" y="69"/>
                      <a:pt x="68" y="67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5" y="54"/>
                      <a:pt x="75" y="53"/>
                      <a:pt x="75" y="51"/>
                    </a:cubicBezTo>
                    <a:lnTo>
                      <a:pt x="85" y="48"/>
                    </a:lnTo>
                    <a:close/>
                    <a:moveTo>
                      <a:pt x="42" y="62"/>
                    </a:moveTo>
                    <a:cubicBezTo>
                      <a:pt x="33" y="62"/>
                      <a:pt x="25" y="54"/>
                      <a:pt x="25" y="44"/>
                    </a:cubicBezTo>
                    <a:cubicBezTo>
                      <a:pt x="25" y="34"/>
                      <a:pt x="33" y="27"/>
                      <a:pt x="42" y="27"/>
                    </a:cubicBezTo>
                    <a:cubicBezTo>
                      <a:pt x="52" y="27"/>
                      <a:pt x="59" y="34"/>
                      <a:pt x="59" y="44"/>
                    </a:cubicBezTo>
                    <a:cubicBezTo>
                      <a:pt x="59" y="54"/>
                      <a:pt x="52" y="62"/>
                      <a:pt x="4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Freeform 59"/>
              <p:cNvSpPr>
                <a:spLocks noEditPoints="1"/>
              </p:cNvSpPr>
              <p:nvPr/>
            </p:nvSpPr>
            <p:spPr bwMode="auto">
              <a:xfrm>
                <a:off x="1200150" y="2738438"/>
                <a:ext cx="28575" cy="31750"/>
              </a:xfrm>
              <a:custGeom>
                <a:avLst/>
                <a:gdLst>
                  <a:gd name="T0" fmla="*/ 27 w 27"/>
                  <a:gd name="T1" fmla="*/ 16 h 29"/>
                  <a:gd name="T2" fmla="*/ 27 w 27"/>
                  <a:gd name="T3" fmla="*/ 14 h 29"/>
                  <a:gd name="T4" fmla="*/ 24 w 27"/>
                  <a:gd name="T5" fmla="*/ 13 h 29"/>
                  <a:gd name="T6" fmla="*/ 24 w 27"/>
                  <a:gd name="T7" fmla="*/ 11 h 29"/>
                  <a:gd name="T8" fmla="*/ 26 w 27"/>
                  <a:gd name="T9" fmla="*/ 9 h 29"/>
                  <a:gd name="T10" fmla="*/ 25 w 27"/>
                  <a:gd name="T11" fmla="*/ 7 h 29"/>
                  <a:gd name="T12" fmla="*/ 22 w 27"/>
                  <a:gd name="T13" fmla="*/ 7 h 29"/>
                  <a:gd name="T14" fmla="*/ 22 w 27"/>
                  <a:gd name="T15" fmla="*/ 7 h 29"/>
                  <a:gd name="T16" fmla="*/ 21 w 27"/>
                  <a:gd name="T17" fmla="*/ 6 h 29"/>
                  <a:gd name="T18" fmla="*/ 21 w 27"/>
                  <a:gd name="T19" fmla="*/ 6 h 29"/>
                  <a:gd name="T20" fmla="*/ 21 w 27"/>
                  <a:gd name="T21" fmla="*/ 3 h 29"/>
                  <a:gd name="T22" fmla="*/ 19 w 27"/>
                  <a:gd name="T23" fmla="*/ 2 h 29"/>
                  <a:gd name="T24" fmla="*/ 17 w 27"/>
                  <a:gd name="T25" fmla="*/ 4 h 29"/>
                  <a:gd name="T26" fmla="*/ 17 w 27"/>
                  <a:gd name="T27" fmla="*/ 4 h 29"/>
                  <a:gd name="T28" fmla="*/ 16 w 27"/>
                  <a:gd name="T29" fmla="*/ 4 h 29"/>
                  <a:gd name="T30" fmla="*/ 16 w 27"/>
                  <a:gd name="T31" fmla="*/ 4 h 29"/>
                  <a:gd name="T32" fmla="*/ 15 w 27"/>
                  <a:gd name="T33" fmla="*/ 0 h 29"/>
                  <a:gd name="T34" fmla="*/ 12 w 27"/>
                  <a:gd name="T35" fmla="*/ 0 h 29"/>
                  <a:gd name="T36" fmla="*/ 11 w 27"/>
                  <a:gd name="T37" fmla="*/ 4 h 29"/>
                  <a:gd name="T38" fmla="*/ 11 w 27"/>
                  <a:gd name="T39" fmla="*/ 4 h 29"/>
                  <a:gd name="T40" fmla="*/ 10 w 27"/>
                  <a:gd name="T41" fmla="*/ 4 h 29"/>
                  <a:gd name="T42" fmla="*/ 10 w 27"/>
                  <a:gd name="T43" fmla="*/ 4 h 29"/>
                  <a:gd name="T44" fmla="*/ 7 w 27"/>
                  <a:gd name="T45" fmla="*/ 2 h 29"/>
                  <a:gd name="T46" fmla="*/ 6 w 27"/>
                  <a:gd name="T47" fmla="*/ 3 h 29"/>
                  <a:gd name="T48" fmla="*/ 6 w 27"/>
                  <a:gd name="T49" fmla="*/ 6 h 29"/>
                  <a:gd name="T50" fmla="*/ 6 w 27"/>
                  <a:gd name="T51" fmla="*/ 6 h 29"/>
                  <a:gd name="T52" fmla="*/ 5 w 27"/>
                  <a:gd name="T53" fmla="*/ 7 h 29"/>
                  <a:gd name="T54" fmla="*/ 5 w 27"/>
                  <a:gd name="T55" fmla="*/ 7 h 29"/>
                  <a:gd name="T56" fmla="*/ 2 w 27"/>
                  <a:gd name="T57" fmla="*/ 7 h 29"/>
                  <a:gd name="T58" fmla="*/ 1 w 27"/>
                  <a:gd name="T59" fmla="*/ 9 h 29"/>
                  <a:gd name="T60" fmla="*/ 3 w 27"/>
                  <a:gd name="T61" fmla="*/ 11 h 29"/>
                  <a:gd name="T62" fmla="*/ 3 w 27"/>
                  <a:gd name="T63" fmla="*/ 13 h 29"/>
                  <a:gd name="T64" fmla="*/ 0 w 27"/>
                  <a:gd name="T65" fmla="*/ 14 h 29"/>
                  <a:gd name="T66" fmla="*/ 0 w 27"/>
                  <a:gd name="T67" fmla="*/ 16 h 29"/>
                  <a:gd name="T68" fmla="*/ 3 w 27"/>
                  <a:gd name="T69" fmla="*/ 17 h 29"/>
                  <a:gd name="T70" fmla="*/ 3 w 27"/>
                  <a:gd name="T71" fmla="*/ 19 h 29"/>
                  <a:gd name="T72" fmla="*/ 1 w 27"/>
                  <a:gd name="T73" fmla="*/ 21 h 29"/>
                  <a:gd name="T74" fmla="*/ 2 w 27"/>
                  <a:gd name="T75" fmla="*/ 23 h 29"/>
                  <a:gd name="T76" fmla="*/ 5 w 27"/>
                  <a:gd name="T77" fmla="*/ 22 h 29"/>
                  <a:gd name="T78" fmla="*/ 6 w 27"/>
                  <a:gd name="T79" fmla="*/ 23 h 29"/>
                  <a:gd name="T80" fmla="*/ 6 w 27"/>
                  <a:gd name="T81" fmla="*/ 27 h 29"/>
                  <a:gd name="T82" fmla="*/ 7 w 27"/>
                  <a:gd name="T83" fmla="*/ 28 h 29"/>
                  <a:gd name="T84" fmla="*/ 10 w 27"/>
                  <a:gd name="T85" fmla="*/ 26 h 29"/>
                  <a:gd name="T86" fmla="*/ 11 w 27"/>
                  <a:gd name="T87" fmla="*/ 26 h 29"/>
                  <a:gd name="T88" fmla="*/ 12 w 27"/>
                  <a:gd name="T89" fmla="*/ 29 h 29"/>
                  <a:gd name="T90" fmla="*/ 15 w 27"/>
                  <a:gd name="T91" fmla="*/ 29 h 29"/>
                  <a:gd name="T92" fmla="*/ 16 w 27"/>
                  <a:gd name="T93" fmla="*/ 26 h 29"/>
                  <a:gd name="T94" fmla="*/ 17 w 27"/>
                  <a:gd name="T95" fmla="*/ 26 h 29"/>
                  <a:gd name="T96" fmla="*/ 19 w 27"/>
                  <a:gd name="T97" fmla="*/ 28 h 29"/>
                  <a:gd name="T98" fmla="*/ 21 w 27"/>
                  <a:gd name="T99" fmla="*/ 27 h 29"/>
                  <a:gd name="T100" fmla="*/ 21 w 27"/>
                  <a:gd name="T101" fmla="*/ 23 h 29"/>
                  <a:gd name="T102" fmla="*/ 22 w 27"/>
                  <a:gd name="T103" fmla="*/ 22 h 29"/>
                  <a:gd name="T104" fmla="*/ 25 w 27"/>
                  <a:gd name="T105" fmla="*/ 23 h 29"/>
                  <a:gd name="T106" fmla="*/ 26 w 27"/>
                  <a:gd name="T107" fmla="*/ 21 h 29"/>
                  <a:gd name="T108" fmla="*/ 24 w 27"/>
                  <a:gd name="T109" fmla="*/ 19 h 29"/>
                  <a:gd name="T110" fmla="*/ 24 w 27"/>
                  <a:gd name="T111" fmla="*/ 17 h 29"/>
                  <a:gd name="T112" fmla="*/ 27 w 27"/>
                  <a:gd name="T113" fmla="*/ 16 h 29"/>
                  <a:gd name="T114" fmla="*/ 13 w 27"/>
                  <a:gd name="T115" fmla="*/ 21 h 29"/>
                  <a:gd name="T116" fmla="*/ 8 w 27"/>
                  <a:gd name="T117" fmla="*/ 15 h 29"/>
                  <a:gd name="T118" fmla="*/ 13 w 27"/>
                  <a:gd name="T119" fmla="*/ 9 h 29"/>
                  <a:gd name="T120" fmla="*/ 19 w 27"/>
                  <a:gd name="T121" fmla="*/ 15 h 29"/>
                  <a:gd name="T122" fmla="*/ 13 w 27"/>
                  <a:gd name="T123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" h="29">
                    <a:moveTo>
                      <a:pt x="27" y="16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2"/>
                      <a:pt x="24" y="12"/>
                      <a:pt x="24" y="1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7"/>
                      <a:pt x="21" y="7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9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1" y="26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7" y="26"/>
                      <a:pt x="17" y="26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2" y="2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7"/>
                    </a:cubicBezTo>
                    <a:lnTo>
                      <a:pt x="27" y="16"/>
                    </a:lnTo>
                    <a:close/>
                    <a:moveTo>
                      <a:pt x="13" y="21"/>
                    </a:moveTo>
                    <a:cubicBezTo>
                      <a:pt x="10" y="21"/>
                      <a:pt x="8" y="18"/>
                      <a:pt x="8" y="15"/>
                    </a:cubicBezTo>
                    <a:cubicBezTo>
                      <a:pt x="8" y="12"/>
                      <a:pt x="10" y="9"/>
                      <a:pt x="13" y="9"/>
                    </a:cubicBezTo>
                    <a:cubicBezTo>
                      <a:pt x="16" y="9"/>
                      <a:pt x="19" y="12"/>
                      <a:pt x="19" y="15"/>
                    </a:cubicBezTo>
                    <a:cubicBezTo>
                      <a:pt x="19" y="18"/>
                      <a:pt x="16" y="21"/>
                      <a:pt x="1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Freeform 60"/>
              <p:cNvSpPr>
                <a:spLocks noEditPoints="1"/>
              </p:cNvSpPr>
              <p:nvPr/>
            </p:nvSpPr>
            <p:spPr bwMode="auto">
              <a:xfrm>
                <a:off x="1347788" y="2432051"/>
                <a:ext cx="50800" cy="50800"/>
              </a:xfrm>
              <a:custGeom>
                <a:avLst/>
                <a:gdLst>
                  <a:gd name="T0" fmla="*/ 47 w 47"/>
                  <a:gd name="T1" fmla="*/ 27 h 49"/>
                  <a:gd name="T2" fmla="*/ 47 w 47"/>
                  <a:gd name="T3" fmla="*/ 23 h 49"/>
                  <a:gd name="T4" fmla="*/ 42 w 47"/>
                  <a:gd name="T5" fmla="*/ 21 h 49"/>
                  <a:gd name="T6" fmla="*/ 41 w 47"/>
                  <a:gd name="T7" fmla="*/ 19 h 49"/>
                  <a:gd name="T8" fmla="*/ 45 w 47"/>
                  <a:gd name="T9" fmla="*/ 14 h 49"/>
                  <a:gd name="T10" fmla="*/ 43 w 47"/>
                  <a:gd name="T11" fmla="*/ 11 h 49"/>
                  <a:gd name="T12" fmla="*/ 38 w 47"/>
                  <a:gd name="T13" fmla="*/ 12 h 49"/>
                  <a:gd name="T14" fmla="*/ 38 w 47"/>
                  <a:gd name="T15" fmla="*/ 12 h 49"/>
                  <a:gd name="T16" fmla="*/ 36 w 47"/>
                  <a:gd name="T17" fmla="*/ 10 h 49"/>
                  <a:gd name="T18" fmla="*/ 36 w 47"/>
                  <a:gd name="T19" fmla="*/ 10 h 49"/>
                  <a:gd name="T20" fmla="*/ 37 w 47"/>
                  <a:gd name="T21" fmla="*/ 5 h 49"/>
                  <a:gd name="T22" fmla="*/ 34 w 47"/>
                  <a:gd name="T23" fmla="*/ 3 h 49"/>
                  <a:gd name="T24" fmla="*/ 30 w 47"/>
                  <a:gd name="T25" fmla="*/ 7 h 49"/>
                  <a:gd name="T26" fmla="*/ 30 w 47"/>
                  <a:gd name="T27" fmla="*/ 7 h 49"/>
                  <a:gd name="T28" fmla="*/ 27 w 47"/>
                  <a:gd name="T29" fmla="*/ 6 h 49"/>
                  <a:gd name="T30" fmla="*/ 27 w 47"/>
                  <a:gd name="T31" fmla="*/ 6 h 49"/>
                  <a:gd name="T32" fmla="*/ 26 w 47"/>
                  <a:gd name="T33" fmla="*/ 0 h 49"/>
                  <a:gd name="T34" fmla="*/ 22 w 47"/>
                  <a:gd name="T35" fmla="*/ 0 h 49"/>
                  <a:gd name="T36" fmla="*/ 20 w 47"/>
                  <a:gd name="T37" fmla="*/ 6 h 49"/>
                  <a:gd name="T38" fmla="*/ 20 w 47"/>
                  <a:gd name="T39" fmla="*/ 6 h 49"/>
                  <a:gd name="T40" fmla="*/ 18 w 47"/>
                  <a:gd name="T41" fmla="*/ 7 h 49"/>
                  <a:gd name="T42" fmla="*/ 18 w 47"/>
                  <a:gd name="T43" fmla="*/ 7 h 49"/>
                  <a:gd name="T44" fmla="*/ 14 w 47"/>
                  <a:gd name="T45" fmla="*/ 3 h 49"/>
                  <a:gd name="T46" fmla="*/ 10 w 47"/>
                  <a:gd name="T47" fmla="*/ 5 h 49"/>
                  <a:gd name="T48" fmla="*/ 12 w 47"/>
                  <a:gd name="T49" fmla="*/ 10 h 49"/>
                  <a:gd name="T50" fmla="*/ 12 w 47"/>
                  <a:gd name="T51" fmla="*/ 10 h 49"/>
                  <a:gd name="T52" fmla="*/ 10 w 47"/>
                  <a:gd name="T53" fmla="*/ 12 h 49"/>
                  <a:gd name="T54" fmla="*/ 10 w 47"/>
                  <a:gd name="T55" fmla="*/ 12 h 49"/>
                  <a:gd name="T56" fmla="*/ 4 w 47"/>
                  <a:gd name="T57" fmla="*/ 11 h 49"/>
                  <a:gd name="T58" fmla="*/ 3 w 47"/>
                  <a:gd name="T59" fmla="*/ 14 h 49"/>
                  <a:gd name="T60" fmla="*/ 6 w 47"/>
                  <a:gd name="T61" fmla="*/ 19 h 49"/>
                  <a:gd name="T62" fmla="*/ 6 w 47"/>
                  <a:gd name="T63" fmla="*/ 21 h 49"/>
                  <a:gd name="T64" fmla="*/ 0 w 47"/>
                  <a:gd name="T65" fmla="*/ 23 h 49"/>
                  <a:gd name="T66" fmla="*/ 0 w 47"/>
                  <a:gd name="T67" fmla="*/ 27 h 49"/>
                  <a:gd name="T68" fmla="*/ 6 w 47"/>
                  <a:gd name="T69" fmla="*/ 29 h 49"/>
                  <a:gd name="T70" fmla="*/ 6 w 47"/>
                  <a:gd name="T71" fmla="*/ 31 h 49"/>
                  <a:gd name="T72" fmla="*/ 3 w 47"/>
                  <a:gd name="T73" fmla="*/ 35 h 49"/>
                  <a:gd name="T74" fmla="*/ 4 w 47"/>
                  <a:gd name="T75" fmla="*/ 39 h 49"/>
                  <a:gd name="T76" fmla="*/ 10 w 47"/>
                  <a:gd name="T77" fmla="*/ 38 h 49"/>
                  <a:gd name="T78" fmla="*/ 12 w 47"/>
                  <a:gd name="T79" fmla="*/ 39 h 49"/>
                  <a:gd name="T80" fmla="*/ 10 w 47"/>
                  <a:gd name="T81" fmla="*/ 45 h 49"/>
                  <a:gd name="T82" fmla="*/ 14 w 47"/>
                  <a:gd name="T83" fmla="*/ 47 h 49"/>
                  <a:gd name="T84" fmla="*/ 18 w 47"/>
                  <a:gd name="T85" fmla="*/ 43 h 49"/>
                  <a:gd name="T86" fmla="*/ 20 w 47"/>
                  <a:gd name="T87" fmla="*/ 44 h 49"/>
                  <a:gd name="T88" fmla="*/ 22 w 47"/>
                  <a:gd name="T89" fmla="*/ 49 h 49"/>
                  <a:gd name="T90" fmla="*/ 26 w 47"/>
                  <a:gd name="T91" fmla="*/ 49 h 49"/>
                  <a:gd name="T92" fmla="*/ 27 w 47"/>
                  <a:gd name="T93" fmla="*/ 44 h 49"/>
                  <a:gd name="T94" fmla="*/ 30 w 47"/>
                  <a:gd name="T95" fmla="*/ 43 h 49"/>
                  <a:gd name="T96" fmla="*/ 34 w 47"/>
                  <a:gd name="T97" fmla="*/ 47 h 49"/>
                  <a:gd name="T98" fmla="*/ 37 w 47"/>
                  <a:gd name="T99" fmla="*/ 45 h 49"/>
                  <a:gd name="T100" fmla="*/ 36 w 47"/>
                  <a:gd name="T101" fmla="*/ 39 h 49"/>
                  <a:gd name="T102" fmla="*/ 38 w 47"/>
                  <a:gd name="T103" fmla="*/ 38 h 49"/>
                  <a:gd name="T104" fmla="*/ 43 w 47"/>
                  <a:gd name="T105" fmla="*/ 39 h 49"/>
                  <a:gd name="T106" fmla="*/ 45 w 47"/>
                  <a:gd name="T107" fmla="*/ 35 h 49"/>
                  <a:gd name="T108" fmla="*/ 41 w 47"/>
                  <a:gd name="T109" fmla="*/ 31 h 49"/>
                  <a:gd name="T110" fmla="*/ 42 w 47"/>
                  <a:gd name="T111" fmla="*/ 29 h 49"/>
                  <a:gd name="T112" fmla="*/ 47 w 47"/>
                  <a:gd name="T113" fmla="*/ 27 h 49"/>
                  <a:gd name="T114" fmla="*/ 24 w 47"/>
                  <a:gd name="T115" fmla="*/ 35 h 49"/>
                  <a:gd name="T116" fmla="*/ 14 w 47"/>
                  <a:gd name="T117" fmla="*/ 25 h 49"/>
                  <a:gd name="T118" fmla="*/ 24 w 47"/>
                  <a:gd name="T119" fmla="*/ 15 h 49"/>
                  <a:gd name="T120" fmla="*/ 33 w 47"/>
                  <a:gd name="T121" fmla="*/ 25 h 49"/>
                  <a:gd name="T122" fmla="*/ 24 w 47"/>
                  <a:gd name="T123" fmla="*/ 3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" h="49">
                    <a:moveTo>
                      <a:pt x="47" y="27"/>
                    </a:moveTo>
                    <a:cubicBezTo>
                      <a:pt x="47" y="23"/>
                      <a:pt x="47" y="23"/>
                      <a:pt x="47" y="23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0"/>
                      <a:pt x="41" y="19"/>
                      <a:pt x="41" y="19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7" y="11"/>
                      <a:pt x="37" y="11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6"/>
                      <a:pt x="28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6"/>
                      <a:pt x="19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1"/>
                      <a:pt x="10" y="11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20"/>
                      <a:pt x="6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30"/>
                      <a:pt x="6" y="3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1" y="39"/>
                      <a:pt x="12" y="39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9" y="43"/>
                      <a:pt x="19" y="44"/>
                      <a:pt x="20" y="44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8" y="44"/>
                      <a:pt x="29" y="43"/>
                      <a:pt x="30" y="43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7" y="39"/>
                      <a:pt x="37" y="38"/>
                      <a:pt x="38" y="38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0"/>
                      <a:pt x="42" y="29"/>
                      <a:pt x="42" y="29"/>
                    </a:cubicBezTo>
                    <a:lnTo>
                      <a:pt x="47" y="27"/>
                    </a:lnTo>
                    <a:close/>
                    <a:moveTo>
                      <a:pt x="24" y="35"/>
                    </a:moveTo>
                    <a:cubicBezTo>
                      <a:pt x="19" y="35"/>
                      <a:pt x="14" y="30"/>
                      <a:pt x="14" y="25"/>
                    </a:cubicBezTo>
                    <a:cubicBezTo>
                      <a:pt x="14" y="20"/>
                      <a:pt x="19" y="15"/>
                      <a:pt x="24" y="15"/>
                    </a:cubicBezTo>
                    <a:cubicBezTo>
                      <a:pt x="29" y="15"/>
                      <a:pt x="33" y="20"/>
                      <a:pt x="33" y="25"/>
                    </a:cubicBezTo>
                    <a:cubicBezTo>
                      <a:pt x="33" y="30"/>
                      <a:pt x="29" y="35"/>
                      <a:pt x="24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7" name="Freeform 61"/>
              <p:cNvSpPr>
                <a:spLocks noEditPoints="1"/>
              </p:cNvSpPr>
              <p:nvPr/>
            </p:nvSpPr>
            <p:spPr bwMode="auto">
              <a:xfrm>
                <a:off x="1270000" y="2611438"/>
                <a:ext cx="49213" cy="53975"/>
              </a:xfrm>
              <a:custGeom>
                <a:avLst/>
                <a:gdLst>
                  <a:gd name="T0" fmla="*/ 46 w 47"/>
                  <a:gd name="T1" fmla="*/ 35 h 50"/>
                  <a:gd name="T2" fmla="*/ 47 w 47"/>
                  <a:gd name="T3" fmla="*/ 31 h 50"/>
                  <a:gd name="T4" fmla="*/ 42 w 47"/>
                  <a:gd name="T5" fmla="*/ 27 h 50"/>
                  <a:gd name="T6" fmla="*/ 42 w 47"/>
                  <a:gd name="T7" fmla="*/ 25 h 50"/>
                  <a:gd name="T8" fmla="*/ 47 w 47"/>
                  <a:gd name="T9" fmla="*/ 22 h 50"/>
                  <a:gd name="T10" fmla="*/ 46 w 47"/>
                  <a:gd name="T11" fmla="*/ 18 h 50"/>
                  <a:gd name="T12" fmla="*/ 41 w 47"/>
                  <a:gd name="T13" fmla="*/ 17 h 50"/>
                  <a:gd name="T14" fmla="*/ 41 w 47"/>
                  <a:gd name="T15" fmla="*/ 17 h 50"/>
                  <a:gd name="T16" fmla="*/ 40 w 47"/>
                  <a:gd name="T17" fmla="*/ 15 h 50"/>
                  <a:gd name="T18" fmla="*/ 40 w 47"/>
                  <a:gd name="T19" fmla="*/ 15 h 50"/>
                  <a:gd name="T20" fmla="*/ 42 w 47"/>
                  <a:gd name="T21" fmla="*/ 10 h 50"/>
                  <a:gd name="T22" fmla="*/ 40 w 47"/>
                  <a:gd name="T23" fmla="*/ 7 h 50"/>
                  <a:gd name="T24" fmla="*/ 35 w 47"/>
                  <a:gd name="T25" fmla="*/ 9 h 50"/>
                  <a:gd name="T26" fmla="*/ 35 w 47"/>
                  <a:gd name="T27" fmla="*/ 9 h 50"/>
                  <a:gd name="T28" fmla="*/ 33 w 47"/>
                  <a:gd name="T29" fmla="*/ 8 h 50"/>
                  <a:gd name="T30" fmla="*/ 33 w 47"/>
                  <a:gd name="T31" fmla="*/ 8 h 50"/>
                  <a:gd name="T32" fmla="*/ 33 w 47"/>
                  <a:gd name="T33" fmla="*/ 2 h 50"/>
                  <a:gd name="T34" fmla="*/ 29 w 47"/>
                  <a:gd name="T35" fmla="*/ 1 h 50"/>
                  <a:gd name="T36" fmla="*/ 25 w 47"/>
                  <a:gd name="T37" fmla="*/ 5 h 50"/>
                  <a:gd name="T38" fmla="*/ 25 w 47"/>
                  <a:gd name="T39" fmla="*/ 5 h 50"/>
                  <a:gd name="T40" fmla="*/ 23 w 47"/>
                  <a:gd name="T41" fmla="*/ 5 h 50"/>
                  <a:gd name="T42" fmla="*/ 23 w 47"/>
                  <a:gd name="T43" fmla="*/ 5 h 50"/>
                  <a:gd name="T44" fmla="*/ 20 w 47"/>
                  <a:gd name="T45" fmla="*/ 0 h 50"/>
                  <a:gd name="T46" fmla="*/ 16 w 47"/>
                  <a:gd name="T47" fmla="*/ 1 h 50"/>
                  <a:gd name="T48" fmla="*/ 16 w 47"/>
                  <a:gd name="T49" fmla="*/ 7 h 50"/>
                  <a:gd name="T50" fmla="*/ 16 w 47"/>
                  <a:gd name="T51" fmla="*/ 7 h 50"/>
                  <a:gd name="T52" fmla="*/ 14 w 47"/>
                  <a:gd name="T53" fmla="*/ 8 h 50"/>
                  <a:gd name="T54" fmla="*/ 14 w 47"/>
                  <a:gd name="T55" fmla="*/ 8 h 50"/>
                  <a:gd name="T56" fmla="*/ 9 w 47"/>
                  <a:gd name="T57" fmla="*/ 5 h 50"/>
                  <a:gd name="T58" fmla="*/ 6 w 47"/>
                  <a:gd name="T59" fmla="*/ 8 h 50"/>
                  <a:gd name="T60" fmla="*/ 8 w 47"/>
                  <a:gd name="T61" fmla="*/ 13 h 50"/>
                  <a:gd name="T62" fmla="*/ 7 w 47"/>
                  <a:gd name="T63" fmla="*/ 15 h 50"/>
                  <a:gd name="T64" fmla="*/ 1 w 47"/>
                  <a:gd name="T65" fmla="*/ 15 h 50"/>
                  <a:gd name="T66" fmla="*/ 0 w 47"/>
                  <a:gd name="T67" fmla="*/ 19 h 50"/>
                  <a:gd name="T68" fmla="*/ 4 w 47"/>
                  <a:gd name="T69" fmla="*/ 23 h 50"/>
                  <a:gd name="T70" fmla="*/ 4 w 47"/>
                  <a:gd name="T71" fmla="*/ 25 h 50"/>
                  <a:gd name="T72" fmla="*/ 0 w 47"/>
                  <a:gd name="T73" fmla="*/ 28 h 50"/>
                  <a:gd name="T74" fmla="*/ 0 w 47"/>
                  <a:gd name="T75" fmla="*/ 32 h 50"/>
                  <a:gd name="T76" fmla="*/ 6 w 47"/>
                  <a:gd name="T77" fmla="*/ 33 h 50"/>
                  <a:gd name="T78" fmla="*/ 7 w 47"/>
                  <a:gd name="T79" fmla="*/ 35 h 50"/>
                  <a:gd name="T80" fmla="*/ 4 w 47"/>
                  <a:gd name="T81" fmla="*/ 40 h 50"/>
                  <a:gd name="T82" fmla="*/ 7 w 47"/>
                  <a:gd name="T83" fmla="*/ 43 h 50"/>
                  <a:gd name="T84" fmla="*/ 12 w 47"/>
                  <a:gd name="T85" fmla="*/ 41 h 50"/>
                  <a:gd name="T86" fmla="*/ 14 w 47"/>
                  <a:gd name="T87" fmla="*/ 42 h 50"/>
                  <a:gd name="T88" fmla="*/ 14 w 47"/>
                  <a:gd name="T89" fmla="*/ 48 h 50"/>
                  <a:gd name="T90" fmla="*/ 18 w 47"/>
                  <a:gd name="T91" fmla="*/ 49 h 50"/>
                  <a:gd name="T92" fmla="*/ 21 w 47"/>
                  <a:gd name="T93" fmla="*/ 45 h 50"/>
                  <a:gd name="T94" fmla="*/ 24 w 47"/>
                  <a:gd name="T95" fmla="*/ 45 h 50"/>
                  <a:gd name="T96" fmla="*/ 27 w 47"/>
                  <a:gd name="T97" fmla="*/ 50 h 50"/>
                  <a:gd name="T98" fmla="*/ 30 w 47"/>
                  <a:gd name="T99" fmla="*/ 49 h 50"/>
                  <a:gd name="T100" fmla="*/ 31 w 47"/>
                  <a:gd name="T101" fmla="*/ 43 h 50"/>
                  <a:gd name="T102" fmla="*/ 33 w 47"/>
                  <a:gd name="T103" fmla="*/ 42 h 50"/>
                  <a:gd name="T104" fmla="*/ 38 w 47"/>
                  <a:gd name="T105" fmla="*/ 45 h 50"/>
                  <a:gd name="T106" fmla="*/ 41 w 47"/>
                  <a:gd name="T107" fmla="*/ 42 h 50"/>
                  <a:gd name="T108" fmla="*/ 39 w 47"/>
                  <a:gd name="T109" fmla="*/ 37 h 50"/>
                  <a:gd name="T110" fmla="*/ 40 w 47"/>
                  <a:gd name="T111" fmla="*/ 35 h 50"/>
                  <a:gd name="T112" fmla="*/ 46 w 47"/>
                  <a:gd name="T113" fmla="*/ 35 h 50"/>
                  <a:gd name="T114" fmla="*/ 20 w 47"/>
                  <a:gd name="T115" fmla="*/ 35 h 50"/>
                  <a:gd name="T116" fmla="*/ 14 w 47"/>
                  <a:gd name="T117" fmla="*/ 22 h 50"/>
                  <a:gd name="T118" fmla="*/ 26 w 47"/>
                  <a:gd name="T119" fmla="*/ 16 h 50"/>
                  <a:gd name="T120" fmla="*/ 32 w 47"/>
                  <a:gd name="T121" fmla="*/ 28 h 50"/>
                  <a:gd name="T122" fmla="*/ 20 w 47"/>
                  <a:gd name="T123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" h="50">
                    <a:moveTo>
                      <a:pt x="46" y="35"/>
                    </a:moveTo>
                    <a:cubicBezTo>
                      <a:pt x="47" y="31"/>
                      <a:pt x="47" y="31"/>
                      <a:pt x="47" y="31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6"/>
                      <a:pt x="42" y="26"/>
                      <a:pt x="42" y="25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0" y="16"/>
                      <a:pt x="40" y="16"/>
                      <a:pt x="40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9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4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7" y="15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4"/>
                      <a:pt x="7" y="34"/>
                      <a:pt x="7" y="35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42"/>
                      <a:pt x="13" y="42"/>
                      <a:pt x="14" y="42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2" y="45"/>
                      <a:pt x="23" y="45"/>
                      <a:pt x="24" y="45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2" y="43"/>
                      <a:pt x="32" y="43"/>
                      <a:pt x="33" y="42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6"/>
                      <a:pt x="40" y="35"/>
                      <a:pt x="40" y="35"/>
                    </a:cubicBezTo>
                    <a:lnTo>
                      <a:pt x="46" y="35"/>
                    </a:lnTo>
                    <a:close/>
                    <a:moveTo>
                      <a:pt x="20" y="35"/>
                    </a:moveTo>
                    <a:cubicBezTo>
                      <a:pt x="15" y="33"/>
                      <a:pt x="13" y="27"/>
                      <a:pt x="14" y="22"/>
                    </a:cubicBezTo>
                    <a:cubicBezTo>
                      <a:pt x="16" y="17"/>
                      <a:pt x="21" y="14"/>
                      <a:pt x="26" y="16"/>
                    </a:cubicBezTo>
                    <a:cubicBezTo>
                      <a:pt x="31" y="17"/>
                      <a:pt x="34" y="23"/>
                      <a:pt x="32" y="28"/>
                    </a:cubicBezTo>
                    <a:cubicBezTo>
                      <a:pt x="31" y="33"/>
                      <a:pt x="25" y="36"/>
                      <a:pt x="2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8" name="Freeform 62"/>
              <p:cNvSpPr>
                <a:spLocks noEditPoints="1"/>
              </p:cNvSpPr>
              <p:nvPr/>
            </p:nvSpPr>
            <p:spPr bwMode="auto">
              <a:xfrm>
                <a:off x="996950" y="2262188"/>
                <a:ext cx="434975" cy="696913"/>
              </a:xfrm>
              <a:custGeom>
                <a:avLst/>
                <a:gdLst>
                  <a:gd name="T0" fmla="*/ 217 w 410"/>
                  <a:gd name="T1" fmla="*/ 18 h 658"/>
                  <a:gd name="T2" fmla="*/ 392 w 410"/>
                  <a:gd name="T3" fmla="*/ 217 h 658"/>
                  <a:gd name="T4" fmla="*/ 330 w 410"/>
                  <a:gd name="T5" fmla="*/ 366 h 658"/>
                  <a:gd name="T6" fmla="*/ 290 w 410"/>
                  <a:gd name="T7" fmla="*/ 484 h 658"/>
                  <a:gd name="T8" fmla="*/ 296 w 410"/>
                  <a:gd name="T9" fmla="*/ 508 h 658"/>
                  <a:gd name="T10" fmla="*/ 296 w 410"/>
                  <a:gd name="T11" fmla="*/ 537 h 658"/>
                  <a:gd name="T12" fmla="*/ 287 w 410"/>
                  <a:gd name="T13" fmla="*/ 564 h 658"/>
                  <a:gd name="T14" fmla="*/ 289 w 410"/>
                  <a:gd name="T15" fmla="*/ 580 h 658"/>
                  <a:gd name="T16" fmla="*/ 259 w 410"/>
                  <a:gd name="T17" fmla="*/ 605 h 658"/>
                  <a:gd name="T18" fmla="*/ 259 w 410"/>
                  <a:gd name="T19" fmla="*/ 615 h 658"/>
                  <a:gd name="T20" fmla="*/ 177 w 410"/>
                  <a:gd name="T21" fmla="*/ 640 h 658"/>
                  <a:gd name="T22" fmla="*/ 152 w 410"/>
                  <a:gd name="T23" fmla="*/ 608 h 658"/>
                  <a:gd name="T24" fmla="*/ 147 w 410"/>
                  <a:gd name="T25" fmla="*/ 605 h 658"/>
                  <a:gd name="T26" fmla="*/ 122 w 410"/>
                  <a:gd name="T27" fmla="*/ 573 h 658"/>
                  <a:gd name="T28" fmla="*/ 115 w 410"/>
                  <a:gd name="T29" fmla="*/ 544 h 658"/>
                  <a:gd name="T30" fmla="*/ 119 w 410"/>
                  <a:gd name="T31" fmla="*/ 523 h 658"/>
                  <a:gd name="T32" fmla="*/ 115 w 410"/>
                  <a:gd name="T33" fmla="*/ 502 h 658"/>
                  <a:gd name="T34" fmla="*/ 117 w 410"/>
                  <a:gd name="T35" fmla="*/ 432 h 658"/>
                  <a:gd name="T36" fmla="*/ 39 w 410"/>
                  <a:gd name="T37" fmla="*/ 310 h 658"/>
                  <a:gd name="T38" fmla="*/ 72 w 410"/>
                  <a:gd name="T39" fmla="*/ 76 h 658"/>
                  <a:gd name="T40" fmla="*/ 205 w 410"/>
                  <a:gd name="T41" fmla="*/ 18 h 658"/>
                  <a:gd name="T42" fmla="*/ 193 w 410"/>
                  <a:gd name="T43" fmla="*/ 1 h 658"/>
                  <a:gd name="T44" fmla="*/ 192 w 410"/>
                  <a:gd name="T45" fmla="*/ 1 h 658"/>
                  <a:gd name="T46" fmla="*/ 60 w 410"/>
                  <a:gd name="T47" fmla="*/ 64 h 658"/>
                  <a:gd name="T48" fmla="*/ 24 w 410"/>
                  <a:gd name="T49" fmla="*/ 317 h 658"/>
                  <a:gd name="T50" fmla="*/ 100 w 410"/>
                  <a:gd name="T51" fmla="*/ 433 h 658"/>
                  <a:gd name="T52" fmla="*/ 98 w 410"/>
                  <a:gd name="T53" fmla="*/ 502 h 658"/>
                  <a:gd name="T54" fmla="*/ 101 w 410"/>
                  <a:gd name="T55" fmla="*/ 523 h 658"/>
                  <a:gd name="T56" fmla="*/ 98 w 410"/>
                  <a:gd name="T57" fmla="*/ 544 h 658"/>
                  <a:gd name="T58" fmla="*/ 106 w 410"/>
                  <a:gd name="T59" fmla="*/ 573 h 658"/>
                  <a:gd name="T60" fmla="*/ 136 w 410"/>
                  <a:gd name="T61" fmla="*/ 621 h 658"/>
                  <a:gd name="T62" fmla="*/ 234 w 410"/>
                  <a:gd name="T63" fmla="*/ 658 h 658"/>
                  <a:gd name="T64" fmla="*/ 305 w 410"/>
                  <a:gd name="T65" fmla="*/ 580 h 658"/>
                  <a:gd name="T66" fmla="*/ 305 w 410"/>
                  <a:gd name="T67" fmla="*/ 569 h 658"/>
                  <a:gd name="T68" fmla="*/ 313 w 410"/>
                  <a:gd name="T69" fmla="*/ 537 h 658"/>
                  <a:gd name="T70" fmla="*/ 313 w 410"/>
                  <a:gd name="T71" fmla="*/ 508 h 658"/>
                  <a:gd name="T72" fmla="*/ 307 w 410"/>
                  <a:gd name="T73" fmla="*/ 480 h 658"/>
                  <a:gd name="T74" fmla="*/ 341 w 410"/>
                  <a:gd name="T75" fmla="*/ 379 h 658"/>
                  <a:gd name="T76" fmla="*/ 409 w 410"/>
                  <a:gd name="T77" fmla="*/ 216 h 658"/>
                  <a:gd name="T78" fmla="*/ 290 w 410"/>
                  <a:gd name="T79" fmla="*/ 19 h 658"/>
                  <a:gd name="T80" fmla="*/ 218 w 410"/>
                  <a:gd name="T81" fmla="*/ 1 h 658"/>
                  <a:gd name="T82" fmla="*/ 205 w 410"/>
                  <a:gd name="T83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0" h="658">
                    <a:moveTo>
                      <a:pt x="205" y="18"/>
                    </a:moveTo>
                    <a:cubicBezTo>
                      <a:pt x="209" y="18"/>
                      <a:pt x="217" y="18"/>
                      <a:pt x="217" y="18"/>
                    </a:cubicBezTo>
                    <a:cubicBezTo>
                      <a:pt x="264" y="21"/>
                      <a:pt x="306" y="41"/>
                      <a:pt x="339" y="76"/>
                    </a:cubicBezTo>
                    <a:cubicBezTo>
                      <a:pt x="373" y="114"/>
                      <a:pt x="392" y="163"/>
                      <a:pt x="392" y="217"/>
                    </a:cubicBezTo>
                    <a:cubicBezTo>
                      <a:pt x="393" y="222"/>
                      <a:pt x="394" y="262"/>
                      <a:pt x="372" y="310"/>
                    </a:cubicBezTo>
                    <a:cubicBezTo>
                      <a:pt x="360" y="335"/>
                      <a:pt x="344" y="352"/>
                      <a:pt x="330" y="366"/>
                    </a:cubicBezTo>
                    <a:cubicBezTo>
                      <a:pt x="311" y="386"/>
                      <a:pt x="295" y="402"/>
                      <a:pt x="294" y="432"/>
                    </a:cubicBezTo>
                    <a:cubicBezTo>
                      <a:pt x="294" y="436"/>
                      <a:pt x="292" y="471"/>
                      <a:pt x="290" y="484"/>
                    </a:cubicBezTo>
                    <a:cubicBezTo>
                      <a:pt x="294" y="489"/>
                      <a:pt x="296" y="495"/>
                      <a:pt x="296" y="502"/>
                    </a:cubicBezTo>
                    <a:cubicBezTo>
                      <a:pt x="296" y="508"/>
                      <a:pt x="296" y="508"/>
                      <a:pt x="296" y="508"/>
                    </a:cubicBezTo>
                    <a:cubicBezTo>
                      <a:pt x="296" y="513"/>
                      <a:pt x="294" y="518"/>
                      <a:pt x="291" y="523"/>
                    </a:cubicBezTo>
                    <a:cubicBezTo>
                      <a:pt x="294" y="527"/>
                      <a:pt x="296" y="532"/>
                      <a:pt x="296" y="537"/>
                    </a:cubicBezTo>
                    <a:cubicBezTo>
                      <a:pt x="296" y="544"/>
                      <a:pt x="296" y="544"/>
                      <a:pt x="296" y="544"/>
                    </a:cubicBezTo>
                    <a:cubicBezTo>
                      <a:pt x="296" y="552"/>
                      <a:pt x="292" y="559"/>
                      <a:pt x="287" y="564"/>
                    </a:cubicBezTo>
                    <a:cubicBezTo>
                      <a:pt x="288" y="567"/>
                      <a:pt x="289" y="570"/>
                      <a:pt x="289" y="573"/>
                    </a:cubicBezTo>
                    <a:cubicBezTo>
                      <a:pt x="289" y="580"/>
                      <a:pt x="289" y="580"/>
                      <a:pt x="289" y="580"/>
                    </a:cubicBezTo>
                    <a:cubicBezTo>
                      <a:pt x="289" y="594"/>
                      <a:pt x="277" y="605"/>
                      <a:pt x="264" y="605"/>
                    </a:cubicBezTo>
                    <a:cubicBezTo>
                      <a:pt x="259" y="605"/>
                      <a:pt x="259" y="605"/>
                      <a:pt x="259" y="605"/>
                    </a:cubicBezTo>
                    <a:cubicBezTo>
                      <a:pt x="259" y="606"/>
                      <a:pt x="259" y="607"/>
                      <a:pt x="259" y="608"/>
                    </a:cubicBezTo>
                    <a:cubicBezTo>
                      <a:pt x="259" y="615"/>
                      <a:pt x="259" y="615"/>
                      <a:pt x="259" y="615"/>
                    </a:cubicBezTo>
                    <a:cubicBezTo>
                      <a:pt x="259" y="629"/>
                      <a:pt x="248" y="640"/>
                      <a:pt x="234" y="640"/>
                    </a:cubicBezTo>
                    <a:cubicBezTo>
                      <a:pt x="177" y="640"/>
                      <a:pt x="177" y="640"/>
                      <a:pt x="177" y="640"/>
                    </a:cubicBezTo>
                    <a:cubicBezTo>
                      <a:pt x="163" y="640"/>
                      <a:pt x="152" y="629"/>
                      <a:pt x="152" y="615"/>
                    </a:cubicBezTo>
                    <a:cubicBezTo>
                      <a:pt x="152" y="608"/>
                      <a:pt x="152" y="608"/>
                      <a:pt x="152" y="608"/>
                    </a:cubicBezTo>
                    <a:cubicBezTo>
                      <a:pt x="152" y="607"/>
                      <a:pt x="152" y="606"/>
                      <a:pt x="152" y="605"/>
                    </a:cubicBezTo>
                    <a:cubicBezTo>
                      <a:pt x="147" y="605"/>
                      <a:pt x="147" y="605"/>
                      <a:pt x="147" y="605"/>
                    </a:cubicBezTo>
                    <a:cubicBezTo>
                      <a:pt x="133" y="605"/>
                      <a:pt x="122" y="594"/>
                      <a:pt x="122" y="580"/>
                    </a:cubicBezTo>
                    <a:cubicBezTo>
                      <a:pt x="122" y="573"/>
                      <a:pt x="122" y="573"/>
                      <a:pt x="122" y="573"/>
                    </a:cubicBezTo>
                    <a:cubicBezTo>
                      <a:pt x="122" y="570"/>
                      <a:pt x="123" y="567"/>
                      <a:pt x="124" y="564"/>
                    </a:cubicBezTo>
                    <a:cubicBezTo>
                      <a:pt x="118" y="559"/>
                      <a:pt x="115" y="552"/>
                      <a:pt x="115" y="544"/>
                    </a:cubicBezTo>
                    <a:cubicBezTo>
                      <a:pt x="115" y="537"/>
                      <a:pt x="115" y="537"/>
                      <a:pt x="115" y="537"/>
                    </a:cubicBezTo>
                    <a:cubicBezTo>
                      <a:pt x="115" y="532"/>
                      <a:pt x="117" y="527"/>
                      <a:pt x="119" y="523"/>
                    </a:cubicBezTo>
                    <a:cubicBezTo>
                      <a:pt x="117" y="518"/>
                      <a:pt x="115" y="513"/>
                      <a:pt x="115" y="508"/>
                    </a:cubicBezTo>
                    <a:cubicBezTo>
                      <a:pt x="115" y="502"/>
                      <a:pt x="115" y="502"/>
                      <a:pt x="115" y="502"/>
                    </a:cubicBezTo>
                    <a:cubicBezTo>
                      <a:pt x="115" y="495"/>
                      <a:pt x="117" y="489"/>
                      <a:pt x="121" y="484"/>
                    </a:cubicBezTo>
                    <a:cubicBezTo>
                      <a:pt x="119" y="471"/>
                      <a:pt x="117" y="436"/>
                      <a:pt x="117" y="432"/>
                    </a:cubicBezTo>
                    <a:cubicBezTo>
                      <a:pt x="116" y="402"/>
                      <a:pt x="100" y="386"/>
                      <a:pt x="81" y="366"/>
                    </a:cubicBezTo>
                    <a:cubicBezTo>
                      <a:pt x="67" y="352"/>
                      <a:pt x="51" y="335"/>
                      <a:pt x="39" y="310"/>
                    </a:cubicBezTo>
                    <a:cubicBezTo>
                      <a:pt x="16" y="262"/>
                      <a:pt x="18" y="222"/>
                      <a:pt x="18" y="217"/>
                    </a:cubicBezTo>
                    <a:cubicBezTo>
                      <a:pt x="18" y="163"/>
                      <a:pt x="38" y="114"/>
                      <a:pt x="72" y="76"/>
                    </a:cubicBezTo>
                    <a:cubicBezTo>
                      <a:pt x="105" y="41"/>
                      <a:pt x="147" y="21"/>
                      <a:pt x="193" y="18"/>
                    </a:cubicBezTo>
                    <a:cubicBezTo>
                      <a:pt x="193" y="18"/>
                      <a:pt x="202" y="18"/>
                      <a:pt x="205" y="18"/>
                    </a:cubicBezTo>
                    <a:moveTo>
                      <a:pt x="205" y="0"/>
                    </a:moveTo>
                    <a:cubicBezTo>
                      <a:pt x="202" y="0"/>
                      <a:pt x="194" y="0"/>
                      <a:pt x="193" y="1"/>
                    </a:cubicBezTo>
                    <a:cubicBezTo>
                      <a:pt x="193" y="1"/>
                      <a:pt x="193" y="1"/>
                      <a:pt x="193" y="1"/>
                    </a:cubicBezTo>
                    <a:cubicBezTo>
                      <a:pt x="192" y="1"/>
                      <a:pt x="192" y="1"/>
                      <a:pt x="192" y="1"/>
                    </a:cubicBezTo>
                    <a:cubicBezTo>
                      <a:pt x="167" y="2"/>
                      <a:pt x="143" y="9"/>
                      <a:pt x="121" y="19"/>
                    </a:cubicBezTo>
                    <a:cubicBezTo>
                      <a:pt x="98" y="30"/>
                      <a:pt x="78" y="45"/>
                      <a:pt x="60" y="64"/>
                    </a:cubicBezTo>
                    <a:cubicBezTo>
                      <a:pt x="23" y="105"/>
                      <a:pt x="2" y="158"/>
                      <a:pt x="2" y="216"/>
                    </a:cubicBezTo>
                    <a:cubicBezTo>
                      <a:pt x="1" y="225"/>
                      <a:pt x="0" y="268"/>
                      <a:pt x="24" y="317"/>
                    </a:cubicBezTo>
                    <a:cubicBezTo>
                      <a:pt x="37" y="345"/>
                      <a:pt x="55" y="364"/>
                      <a:pt x="69" y="379"/>
                    </a:cubicBezTo>
                    <a:cubicBezTo>
                      <a:pt x="88" y="398"/>
                      <a:pt x="99" y="410"/>
                      <a:pt x="100" y="433"/>
                    </a:cubicBezTo>
                    <a:cubicBezTo>
                      <a:pt x="101" y="439"/>
                      <a:pt x="102" y="464"/>
                      <a:pt x="104" y="480"/>
                    </a:cubicBezTo>
                    <a:cubicBezTo>
                      <a:pt x="100" y="486"/>
                      <a:pt x="98" y="494"/>
                      <a:pt x="98" y="502"/>
                    </a:cubicBezTo>
                    <a:cubicBezTo>
                      <a:pt x="98" y="508"/>
                      <a:pt x="98" y="508"/>
                      <a:pt x="98" y="508"/>
                    </a:cubicBezTo>
                    <a:cubicBezTo>
                      <a:pt x="98" y="513"/>
                      <a:pt x="99" y="518"/>
                      <a:pt x="101" y="523"/>
                    </a:cubicBezTo>
                    <a:cubicBezTo>
                      <a:pt x="99" y="527"/>
                      <a:pt x="98" y="532"/>
                      <a:pt x="98" y="537"/>
                    </a:cubicBezTo>
                    <a:cubicBezTo>
                      <a:pt x="98" y="544"/>
                      <a:pt x="98" y="544"/>
                      <a:pt x="98" y="544"/>
                    </a:cubicBezTo>
                    <a:cubicBezTo>
                      <a:pt x="98" y="553"/>
                      <a:pt x="101" y="562"/>
                      <a:pt x="106" y="569"/>
                    </a:cubicBezTo>
                    <a:cubicBezTo>
                      <a:pt x="106" y="570"/>
                      <a:pt x="106" y="572"/>
                      <a:pt x="106" y="573"/>
                    </a:cubicBezTo>
                    <a:cubicBezTo>
                      <a:pt x="106" y="580"/>
                      <a:pt x="106" y="580"/>
                      <a:pt x="106" y="580"/>
                    </a:cubicBezTo>
                    <a:cubicBezTo>
                      <a:pt x="106" y="599"/>
                      <a:pt x="119" y="616"/>
                      <a:pt x="136" y="621"/>
                    </a:cubicBezTo>
                    <a:cubicBezTo>
                      <a:pt x="139" y="642"/>
                      <a:pt x="156" y="658"/>
                      <a:pt x="177" y="658"/>
                    </a:cubicBezTo>
                    <a:cubicBezTo>
                      <a:pt x="234" y="658"/>
                      <a:pt x="234" y="658"/>
                      <a:pt x="234" y="658"/>
                    </a:cubicBezTo>
                    <a:cubicBezTo>
                      <a:pt x="255" y="658"/>
                      <a:pt x="272" y="642"/>
                      <a:pt x="275" y="621"/>
                    </a:cubicBezTo>
                    <a:cubicBezTo>
                      <a:pt x="292" y="616"/>
                      <a:pt x="305" y="599"/>
                      <a:pt x="305" y="580"/>
                    </a:cubicBezTo>
                    <a:cubicBezTo>
                      <a:pt x="305" y="573"/>
                      <a:pt x="305" y="573"/>
                      <a:pt x="305" y="573"/>
                    </a:cubicBezTo>
                    <a:cubicBezTo>
                      <a:pt x="305" y="572"/>
                      <a:pt x="305" y="570"/>
                      <a:pt x="305" y="569"/>
                    </a:cubicBezTo>
                    <a:cubicBezTo>
                      <a:pt x="310" y="562"/>
                      <a:pt x="313" y="553"/>
                      <a:pt x="313" y="544"/>
                    </a:cubicBezTo>
                    <a:cubicBezTo>
                      <a:pt x="313" y="537"/>
                      <a:pt x="313" y="537"/>
                      <a:pt x="313" y="537"/>
                    </a:cubicBezTo>
                    <a:cubicBezTo>
                      <a:pt x="313" y="532"/>
                      <a:pt x="312" y="527"/>
                      <a:pt x="310" y="523"/>
                    </a:cubicBezTo>
                    <a:cubicBezTo>
                      <a:pt x="312" y="518"/>
                      <a:pt x="313" y="513"/>
                      <a:pt x="313" y="508"/>
                    </a:cubicBezTo>
                    <a:cubicBezTo>
                      <a:pt x="313" y="502"/>
                      <a:pt x="313" y="502"/>
                      <a:pt x="313" y="502"/>
                    </a:cubicBezTo>
                    <a:cubicBezTo>
                      <a:pt x="313" y="494"/>
                      <a:pt x="311" y="486"/>
                      <a:pt x="307" y="480"/>
                    </a:cubicBezTo>
                    <a:cubicBezTo>
                      <a:pt x="309" y="464"/>
                      <a:pt x="310" y="439"/>
                      <a:pt x="310" y="433"/>
                    </a:cubicBezTo>
                    <a:cubicBezTo>
                      <a:pt x="312" y="410"/>
                      <a:pt x="323" y="398"/>
                      <a:pt x="341" y="379"/>
                    </a:cubicBezTo>
                    <a:cubicBezTo>
                      <a:pt x="356" y="364"/>
                      <a:pt x="374" y="345"/>
                      <a:pt x="387" y="317"/>
                    </a:cubicBezTo>
                    <a:cubicBezTo>
                      <a:pt x="410" y="268"/>
                      <a:pt x="410" y="225"/>
                      <a:pt x="409" y="216"/>
                    </a:cubicBezTo>
                    <a:cubicBezTo>
                      <a:pt x="409" y="158"/>
                      <a:pt x="388" y="105"/>
                      <a:pt x="351" y="64"/>
                    </a:cubicBezTo>
                    <a:cubicBezTo>
                      <a:pt x="333" y="45"/>
                      <a:pt x="313" y="30"/>
                      <a:pt x="290" y="19"/>
                    </a:cubicBezTo>
                    <a:cubicBezTo>
                      <a:pt x="268" y="9"/>
                      <a:pt x="244" y="2"/>
                      <a:pt x="218" y="1"/>
                    </a:cubicBezTo>
                    <a:cubicBezTo>
                      <a:pt x="218" y="1"/>
                      <a:pt x="218" y="1"/>
                      <a:pt x="218" y="1"/>
                    </a:cubicBezTo>
                    <a:cubicBezTo>
                      <a:pt x="218" y="1"/>
                      <a:pt x="218" y="1"/>
                      <a:pt x="218" y="1"/>
                    </a:cubicBezTo>
                    <a:cubicBezTo>
                      <a:pt x="217" y="0"/>
                      <a:pt x="209" y="0"/>
                      <a:pt x="2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9" name="Freeform 63"/>
              <p:cNvSpPr/>
              <p:nvPr/>
            </p:nvSpPr>
            <p:spPr bwMode="auto">
              <a:xfrm>
                <a:off x="1127125" y="2776538"/>
                <a:ext cx="176213" cy="38100"/>
              </a:xfrm>
              <a:custGeom>
                <a:avLst/>
                <a:gdLst>
                  <a:gd name="T0" fmla="*/ 166 w 166"/>
                  <a:gd name="T1" fmla="*/ 21 h 36"/>
                  <a:gd name="T2" fmla="*/ 152 w 166"/>
                  <a:gd name="T3" fmla="*/ 36 h 36"/>
                  <a:gd name="T4" fmla="*/ 14 w 166"/>
                  <a:gd name="T5" fmla="*/ 36 h 36"/>
                  <a:gd name="T6" fmla="*/ 0 w 166"/>
                  <a:gd name="T7" fmla="*/ 21 h 36"/>
                  <a:gd name="T8" fmla="*/ 0 w 166"/>
                  <a:gd name="T9" fmla="*/ 15 h 36"/>
                  <a:gd name="T10" fmla="*/ 14 w 166"/>
                  <a:gd name="T11" fmla="*/ 0 h 36"/>
                  <a:gd name="T12" fmla="*/ 152 w 166"/>
                  <a:gd name="T13" fmla="*/ 0 h 36"/>
                  <a:gd name="T14" fmla="*/ 166 w 166"/>
                  <a:gd name="T15" fmla="*/ 15 h 36"/>
                  <a:gd name="T16" fmla="*/ 166 w 166"/>
                  <a:gd name="T17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36">
                    <a:moveTo>
                      <a:pt x="166" y="21"/>
                    </a:moveTo>
                    <a:cubicBezTo>
                      <a:pt x="166" y="29"/>
                      <a:pt x="160" y="36"/>
                      <a:pt x="152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7" y="36"/>
                      <a:pt x="0" y="29"/>
                      <a:pt x="0" y="2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60" y="0"/>
                      <a:pt x="166" y="7"/>
                      <a:pt x="166" y="15"/>
                    </a:cubicBezTo>
                    <a:lnTo>
                      <a:pt x="166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Freeform 64"/>
              <p:cNvSpPr/>
              <p:nvPr/>
            </p:nvSpPr>
            <p:spPr bwMode="auto">
              <a:xfrm>
                <a:off x="1127125" y="2816226"/>
                <a:ext cx="176213" cy="38100"/>
              </a:xfrm>
              <a:custGeom>
                <a:avLst/>
                <a:gdLst>
                  <a:gd name="T0" fmla="*/ 166 w 166"/>
                  <a:gd name="T1" fmla="*/ 21 h 35"/>
                  <a:gd name="T2" fmla="*/ 152 w 166"/>
                  <a:gd name="T3" fmla="*/ 35 h 35"/>
                  <a:gd name="T4" fmla="*/ 14 w 166"/>
                  <a:gd name="T5" fmla="*/ 35 h 35"/>
                  <a:gd name="T6" fmla="*/ 0 w 166"/>
                  <a:gd name="T7" fmla="*/ 21 h 35"/>
                  <a:gd name="T8" fmla="*/ 0 w 166"/>
                  <a:gd name="T9" fmla="*/ 14 h 35"/>
                  <a:gd name="T10" fmla="*/ 14 w 166"/>
                  <a:gd name="T11" fmla="*/ 0 h 35"/>
                  <a:gd name="T12" fmla="*/ 152 w 166"/>
                  <a:gd name="T13" fmla="*/ 0 h 35"/>
                  <a:gd name="T14" fmla="*/ 166 w 166"/>
                  <a:gd name="T15" fmla="*/ 14 h 35"/>
                  <a:gd name="T16" fmla="*/ 166 w 166"/>
                  <a:gd name="T17" fmla="*/ 2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35">
                    <a:moveTo>
                      <a:pt x="166" y="21"/>
                    </a:moveTo>
                    <a:cubicBezTo>
                      <a:pt x="166" y="29"/>
                      <a:pt x="160" y="35"/>
                      <a:pt x="152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7" y="35"/>
                      <a:pt x="0" y="29"/>
                      <a:pt x="0" y="2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4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60" y="0"/>
                      <a:pt x="166" y="6"/>
                      <a:pt x="166" y="14"/>
                    </a:cubicBezTo>
                    <a:lnTo>
                      <a:pt x="166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Freeform 65"/>
              <p:cNvSpPr/>
              <p:nvPr/>
            </p:nvSpPr>
            <p:spPr bwMode="auto">
              <a:xfrm>
                <a:off x="1136650" y="2857501"/>
                <a:ext cx="158750" cy="36513"/>
              </a:xfrm>
              <a:custGeom>
                <a:avLst/>
                <a:gdLst>
                  <a:gd name="T0" fmla="*/ 150 w 150"/>
                  <a:gd name="T1" fmla="*/ 20 h 35"/>
                  <a:gd name="T2" fmla="*/ 137 w 150"/>
                  <a:gd name="T3" fmla="*/ 35 h 35"/>
                  <a:gd name="T4" fmla="*/ 14 w 150"/>
                  <a:gd name="T5" fmla="*/ 35 h 35"/>
                  <a:gd name="T6" fmla="*/ 0 w 150"/>
                  <a:gd name="T7" fmla="*/ 20 h 35"/>
                  <a:gd name="T8" fmla="*/ 0 w 150"/>
                  <a:gd name="T9" fmla="*/ 14 h 35"/>
                  <a:gd name="T10" fmla="*/ 14 w 150"/>
                  <a:gd name="T11" fmla="*/ 0 h 35"/>
                  <a:gd name="T12" fmla="*/ 137 w 150"/>
                  <a:gd name="T13" fmla="*/ 0 h 35"/>
                  <a:gd name="T14" fmla="*/ 150 w 150"/>
                  <a:gd name="T15" fmla="*/ 14 h 35"/>
                  <a:gd name="T16" fmla="*/ 150 w 150"/>
                  <a:gd name="T17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35">
                    <a:moveTo>
                      <a:pt x="150" y="20"/>
                    </a:moveTo>
                    <a:cubicBezTo>
                      <a:pt x="150" y="28"/>
                      <a:pt x="144" y="35"/>
                      <a:pt x="137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6" y="35"/>
                      <a:pt x="0" y="28"/>
                      <a:pt x="0" y="2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44" y="0"/>
                      <a:pt x="150" y="6"/>
                      <a:pt x="150" y="14"/>
                    </a:cubicBezTo>
                    <a:lnTo>
                      <a:pt x="150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Freeform 66"/>
              <p:cNvSpPr/>
              <p:nvPr/>
            </p:nvSpPr>
            <p:spPr bwMode="auto">
              <a:xfrm>
                <a:off x="1169988" y="2895601"/>
                <a:ext cx="92075" cy="38100"/>
              </a:xfrm>
              <a:custGeom>
                <a:avLst/>
                <a:gdLst>
                  <a:gd name="T0" fmla="*/ 87 w 87"/>
                  <a:gd name="T1" fmla="*/ 21 h 36"/>
                  <a:gd name="T2" fmla="*/ 73 w 87"/>
                  <a:gd name="T3" fmla="*/ 36 h 36"/>
                  <a:gd name="T4" fmla="*/ 13 w 87"/>
                  <a:gd name="T5" fmla="*/ 36 h 36"/>
                  <a:gd name="T6" fmla="*/ 0 w 87"/>
                  <a:gd name="T7" fmla="*/ 21 h 36"/>
                  <a:gd name="T8" fmla="*/ 0 w 87"/>
                  <a:gd name="T9" fmla="*/ 15 h 36"/>
                  <a:gd name="T10" fmla="*/ 13 w 87"/>
                  <a:gd name="T11" fmla="*/ 0 h 36"/>
                  <a:gd name="T12" fmla="*/ 73 w 87"/>
                  <a:gd name="T13" fmla="*/ 0 h 36"/>
                  <a:gd name="T14" fmla="*/ 87 w 87"/>
                  <a:gd name="T15" fmla="*/ 15 h 36"/>
                  <a:gd name="T16" fmla="*/ 87 w 87"/>
                  <a:gd name="T17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6">
                    <a:moveTo>
                      <a:pt x="87" y="21"/>
                    </a:moveTo>
                    <a:cubicBezTo>
                      <a:pt x="87" y="29"/>
                      <a:pt x="81" y="36"/>
                      <a:pt x="7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6" y="36"/>
                      <a:pt x="0" y="29"/>
                      <a:pt x="0" y="2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81" y="0"/>
                      <a:pt x="87" y="7"/>
                      <a:pt x="87" y="15"/>
                    </a:cubicBezTo>
                    <a:lnTo>
                      <a:pt x="87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Freeform 67"/>
              <p:cNvSpPr>
                <a:spLocks noEditPoints="1"/>
              </p:cNvSpPr>
              <p:nvPr/>
            </p:nvSpPr>
            <p:spPr bwMode="auto">
              <a:xfrm>
                <a:off x="1228725" y="2700338"/>
                <a:ext cx="68263" cy="69850"/>
              </a:xfrm>
              <a:custGeom>
                <a:avLst/>
                <a:gdLst>
                  <a:gd name="T0" fmla="*/ 59 w 63"/>
                  <a:gd name="T1" fmla="*/ 30 h 65"/>
                  <a:gd name="T2" fmla="*/ 58 w 63"/>
                  <a:gd name="T3" fmla="*/ 25 h 65"/>
                  <a:gd name="T4" fmla="*/ 56 w 63"/>
                  <a:gd name="T5" fmla="*/ 20 h 65"/>
                  <a:gd name="T6" fmla="*/ 53 w 63"/>
                  <a:gd name="T7" fmla="*/ 16 h 65"/>
                  <a:gd name="T8" fmla="*/ 50 w 63"/>
                  <a:gd name="T9" fmla="*/ 12 h 65"/>
                  <a:gd name="T10" fmla="*/ 46 w 63"/>
                  <a:gd name="T11" fmla="*/ 9 h 65"/>
                  <a:gd name="T12" fmla="*/ 42 w 63"/>
                  <a:gd name="T13" fmla="*/ 7 h 65"/>
                  <a:gd name="T14" fmla="*/ 37 w 63"/>
                  <a:gd name="T15" fmla="*/ 5 h 65"/>
                  <a:gd name="T16" fmla="*/ 33 w 63"/>
                  <a:gd name="T17" fmla="*/ 4 h 65"/>
                  <a:gd name="T18" fmla="*/ 28 w 63"/>
                  <a:gd name="T19" fmla="*/ 1 h 65"/>
                  <a:gd name="T20" fmla="*/ 22 w 63"/>
                  <a:gd name="T21" fmla="*/ 2 h 65"/>
                  <a:gd name="T22" fmla="*/ 17 w 63"/>
                  <a:gd name="T23" fmla="*/ 4 h 65"/>
                  <a:gd name="T24" fmla="*/ 12 w 63"/>
                  <a:gd name="T25" fmla="*/ 7 h 65"/>
                  <a:gd name="T26" fmla="*/ 8 w 63"/>
                  <a:gd name="T27" fmla="*/ 11 h 65"/>
                  <a:gd name="T28" fmla="*/ 5 w 63"/>
                  <a:gd name="T29" fmla="*/ 16 h 65"/>
                  <a:gd name="T30" fmla="*/ 3 w 63"/>
                  <a:gd name="T31" fmla="*/ 21 h 65"/>
                  <a:gd name="T32" fmla="*/ 1 w 63"/>
                  <a:gd name="T33" fmla="*/ 27 h 65"/>
                  <a:gd name="T34" fmla="*/ 0 w 63"/>
                  <a:gd name="T35" fmla="*/ 32 h 65"/>
                  <a:gd name="T36" fmla="*/ 1 w 63"/>
                  <a:gd name="T37" fmla="*/ 38 h 65"/>
                  <a:gd name="T38" fmla="*/ 2 w 63"/>
                  <a:gd name="T39" fmla="*/ 44 h 65"/>
                  <a:gd name="T40" fmla="*/ 5 w 63"/>
                  <a:gd name="T41" fmla="*/ 49 h 65"/>
                  <a:gd name="T42" fmla="*/ 8 w 63"/>
                  <a:gd name="T43" fmla="*/ 54 h 65"/>
                  <a:gd name="T44" fmla="*/ 12 w 63"/>
                  <a:gd name="T45" fmla="*/ 58 h 65"/>
                  <a:gd name="T46" fmla="*/ 16 w 63"/>
                  <a:gd name="T47" fmla="*/ 61 h 65"/>
                  <a:gd name="T48" fmla="*/ 21 w 63"/>
                  <a:gd name="T49" fmla="*/ 64 h 65"/>
                  <a:gd name="T50" fmla="*/ 27 w 63"/>
                  <a:gd name="T51" fmla="*/ 65 h 65"/>
                  <a:gd name="T52" fmla="*/ 31 w 63"/>
                  <a:gd name="T53" fmla="*/ 65 h 65"/>
                  <a:gd name="T54" fmla="*/ 36 w 63"/>
                  <a:gd name="T55" fmla="*/ 65 h 65"/>
                  <a:gd name="T56" fmla="*/ 41 w 63"/>
                  <a:gd name="T57" fmla="*/ 64 h 65"/>
                  <a:gd name="T58" fmla="*/ 46 w 63"/>
                  <a:gd name="T59" fmla="*/ 61 h 65"/>
                  <a:gd name="T60" fmla="*/ 51 w 63"/>
                  <a:gd name="T61" fmla="*/ 58 h 65"/>
                  <a:gd name="T62" fmla="*/ 55 w 63"/>
                  <a:gd name="T63" fmla="*/ 54 h 65"/>
                  <a:gd name="T64" fmla="*/ 58 w 63"/>
                  <a:gd name="T65" fmla="*/ 49 h 65"/>
                  <a:gd name="T66" fmla="*/ 61 w 63"/>
                  <a:gd name="T67" fmla="*/ 44 h 65"/>
                  <a:gd name="T68" fmla="*/ 62 w 63"/>
                  <a:gd name="T69" fmla="*/ 39 h 65"/>
                  <a:gd name="T70" fmla="*/ 56 w 63"/>
                  <a:gd name="T71" fmla="*/ 32 h 65"/>
                  <a:gd name="T72" fmla="*/ 56 w 63"/>
                  <a:gd name="T73" fmla="*/ 32 h 65"/>
                  <a:gd name="T74" fmla="*/ 34 w 63"/>
                  <a:gd name="T75" fmla="*/ 33 h 65"/>
                  <a:gd name="T76" fmla="*/ 34 w 63"/>
                  <a:gd name="T77" fmla="*/ 29 h 65"/>
                  <a:gd name="T78" fmla="*/ 34 w 63"/>
                  <a:gd name="T79" fmla="*/ 28 h 65"/>
                  <a:gd name="T80" fmla="*/ 31 w 63"/>
                  <a:gd name="T81" fmla="*/ 7 h 65"/>
                  <a:gd name="T82" fmla="*/ 31 w 63"/>
                  <a:gd name="T83" fmla="*/ 7 h 65"/>
                  <a:gd name="T84" fmla="*/ 10 w 63"/>
                  <a:gd name="T85" fmla="*/ 20 h 65"/>
                  <a:gd name="T86" fmla="*/ 27 w 63"/>
                  <a:gd name="T87" fmla="*/ 32 h 65"/>
                  <a:gd name="T88" fmla="*/ 27 w 63"/>
                  <a:gd name="T89" fmla="*/ 33 h 65"/>
                  <a:gd name="T90" fmla="*/ 10 w 63"/>
                  <a:gd name="T91" fmla="*/ 46 h 65"/>
                  <a:gd name="T92" fmla="*/ 10 w 63"/>
                  <a:gd name="T93" fmla="*/ 46 h 65"/>
                  <a:gd name="T94" fmla="*/ 31 w 63"/>
                  <a:gd name="T95" fmla="*/ 59 h 65"/>
                  <a:gd name="T96" fmla="*/ 34 w 63"/>
                  <a:gd name="T97" fmla="*/ 37 h 65"/>
                  <a:gd name="T98" fmla="*/ 34 w 63"/>
                  <a:gd name="T99" fmla="*/ 37 h 65"/>
                  <a:gd name="T100" fmla="*/ 53 w 63"/>
                  <a:gd name="T101" fmla="*/ 46 h 65"/>
                  <a:gd name="T102" fmla="*/ 53 w 63"/>
                  <a:gd name="T103" fmla="*/ 4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3" h="65">
                    <a:moveTo>
                      <a:pt x="59" y="33"/>
                    </a:move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2"/>
                      <a:pt x="62" y="31"/>
                      <a:pt x="62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9" y="29"/>
                      <a:pt x="58" y="29"/>
                      <a:pt x="58" y="28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6"/>
                      <a:pt x="62" y="25"/>
                      <a:pt x="61" y="25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57" y="24"/>
                      <a:pt x="57" y="24"/>
                      <a:pt x="57" y="23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0" y="21"/>
                      <a:pt x="60" y="20"/>
                      <a:pt x="60" y="19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9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5"/>
                      <a:pt x="57" y="15"/>
                      <a:pt x="57" y="14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4" y="11"/>
                      <a:pt x="54" y="10"/>
                      <a:pt x="53" y="10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49" y="11"/>
                      <a:pt x="49" y="11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7"/>
                      <a:pt x="50" y="6"/>
                      <a:pt x="49" y="6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5" y="8"/>
                      <a:pt x="45" y="8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4"/>
                      <a:pt x="45" y="3"/>
                      <a:pt x="44" y="3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1" y="6"/>
                      <a:pt x="41" y="6"/>
                      <a:pt x="40" y="6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0" y="2"/>
                      <a:pt x="40" y="1"/>
                      <a:pt x="39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6" y="5"/>
                      <a:pt x="36" y="5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4" y="0"/>
                      <a:pt x="33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8" y="1"/>
                      <a:pt x="28" y="1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5"/>
                      <a:pt x="26" y="5"/>
                      <a:pt x="26" y="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4" y="1"/>
                      <a:pt x="23" y="2"/>
                      <a:pt x="22" y="2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8" y="4"/>
                      <a:pt x="17" y="4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7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3" y="7"/>
                      <a:pt x="12" y="7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10"/>
                      <a:pt x="9" y="10"/>
                      <a:pt x="8" y="11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5"/>
                      <a:pt x="10" y="15"/>
                      <a:pt x="10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5" y="15"/>
                      <a:pt x="5" y="16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7" y="19"/>
                      <a:pt x="7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9"/>
                      <a:pt x="3" y="20"/>
                      <a:pt x="3" y="21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4"/>
                      <a:pt x="5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5"/>
                      <a:pt x="1" y="26"/>
                      <a:pt x="1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4" y="29"/>
                      <a:pt x="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0" y="31"/>
                      <a:pt x="0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4"/>
                      <a:pt x="4" y="35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1" y="37"/>
                      <a:pt x="1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5" y="39"/>
                      <a:pt x="5" y="40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2"/>
                      <a:pt x="2" y="43"/>
                      <a:pt x="2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4"/>
                      <a:pt x="7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48"/>
                      <a:pt x="4" y="48"/>
                      <a:pt x="5" y="49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9" y="49"/>
                      <a:pt x="9" y="49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7" y="53"/>
                      <a:pt x="7" y="53"/>
                      <a:pt x="8" y="54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2"/>
                      <a:pt x="12" y="53"/>
                      <a:pt x="12" y="53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57"/>
                      <a:pt x="11" y="57"/>
                      <a:pt x="12" y="58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6"/>
                      <a:pt x="15" y="56"/>
                      <a:pt x="16" y="56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5" y="60"/>
                      <a:pt x="16" y="61"/>
                      <a:pt x="16" y="61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9" y="58"/>
                      <a:pt x="20" y="59"/>
                      <a:pt x="20" y="59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63"/>
                      <a:pt x="21" y="63"/>
                      <a:pt x="21" y="64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4" y="60"/>
                      <a:pt x="24" y="60"/>
                      <a:pt x="25" y="60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5" y="65"/>
                      <a:pt x="26" y="65"/>
                      <a:pt x="27" y="65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1"/>
                      <a:pt x="29" y="61"/>
                      <a:pt x="30" y="61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1" y="65"/>
                      <a:pt x="31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34" y="61"/>
                      <a:pt x="35" y="61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6" y="65"/>
                      <a:pt x="37" y="65"/>
                      <a:pt x="38" y="65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0"/>
                      <a:pt x="39" y="60"/>
                      <a:pt x="39" y="60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3"/>
                      <a:pt x="43" y="63"/>
                      <a:pt x="43" y="63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3" y="59"/>
                      <a:pt x="43" y="58"/>
                      <a:pt x="44" y="58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47" y="61"/>
                      <a:pt x="48" y="61"/>
                      <a:pt x="48" y="60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6"/>
                      <a:pt x="48" y="56"/>
                      <a:pt x="48" y="55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1" y="58"/>
                      <a:pt x="52" y="57"/>
                      <a:pt x="53" y="57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1" y="53"/>
                      <a:pt x="51" y="52"/>
                      <a:pt x="52" y="52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4"/>
                      <a:pt x="56" y="53"/>
                      <a:pt x="56" y="52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4" y="49"/>
                      <a:pt x="54" y="48"/>
                      <a:pt x="55" y="48"/>
                    </a:cubicBezTo>
                    <a:cubicBezTo>
                      <a:pt x="58" y="49"/>
                      <a:pt x="58" y="49"/>
                      <a:pt x="58" y="49"/>
                    </a:cubicBezTo>
                    <a:cubicBezTo>
                      <a:pt x="59" y="49"/>
                      <a:pt x="59" y="48"/>
                      <a:pt x="59" y="47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44"/>
                      <a:pt x="57" y="44"/>
                      <a:pt x="57" y="43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1" y="43"/>
                      <a:pt x="61" y="43"/>
                      <a:pt x="61" y="42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8" y="40"/>
                      <a:pt x="58" y="39"/>
                      <a:pt x="58" y="38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8"/>
                      <a:pt x="62" y="37"/>
                      <a:pt x="62" y="36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5"/>
                      <a:pt x="59" y="34"/>
                      <a:pt x="59" y="33"/>
                    </a:cubicBezTo>
                    <a:close/>
                    <a:moveTo>
                      <a:pt x="56" y="32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1"/>
                      <a:pt x="36" y="31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5" y="24"/>
                      <a:pt x="56" y="28"/>
                      <a:pt x="56" y="32"/>
                    </a:cubicBezTo>
                    <a:close/>
                    <a:moveTo>
                      <a:pt x="31" y="35"/>
                    </a:moveTo>
                    <a:cubicBezTo>
                      <a:pt x="30" y="35"/>
                      <a:pt x="29" y="34"/>
                      <a:pt x="29" y="33"/>
                    </a:cubicBezTo>
                    <a:cubicBezTo>
                      <a:pt x="29" y="32"/>
                      <a:pt x="30" y="30"/>
                      <a:pt x="31" y="30"/>
                    </a:cubicBezTo>
                    <a:cubicBezTo>
                      <a:pt x="33" y="30"/>
                      <a:pt x="34" y="32"/>
                      <a:pt x="34" y="33"/>
                    </a:cubicBezTo>
                    <a:cubicBezTo>
                      <a:pt x="34" y="34"/>
                      <a:pt x="33" y="35"/>
                      <a:pt x="31" y="35"/>
                    </a:cubicBezTo>
                    <a:close/>
                    <a:moveTo>
                      <a:pt x="53" y="20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0"/>
                      <a:pt x="35" y="29"/>
                      <a:pt x="34" y="29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8" y="13"/>
                      <a:pt x="51" y="16"/>
                      <a:pt x="53" y="20"/>
                    </a:cubicBezTo>
                    <a:close/>
                    <a:moveTo>
                      <a:pt x="44" y="10"/>
                    </a:moveTo>
                    <a:cubicBezTo>
                      <a:pt x="34" y="28"/>
                      <a:pt x="34" y="28"/>
                      <a:pt x="34" y="28"/>
                    </a:cubicBezTo>
                    <a:cubicBezTo>
                      <a:pt x="33" y="28"/>
                      <a:pt x="32" y="28"/>
                      <a:pt x="32" y="2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6" y="7"/>
                      <a:pt x="40" y="8"/>
                      <a:pt x="44" y="10"/>
                    </a:cubicBezTo>
                    <a:close/>
                    <a:moveTo>
                      <a:pt x="31" y="7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0" y="28"/>
                      <a:pt x="29" y="28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3" y="8"/>
                      <a:pt x="27" y="7"/>
                      <a:pt x="31" y="7"/>
                    </a:cubicBezTo>
                    <a:close/>
                    <a:moveTo>
                      <a:pt x="19" y="11"/>
                    </a:moveTo>
                    <a:cubicBezTo>
                      <a:pt x="29" y="29"/>
                      <a:pt x="29" y="29"/>
                      <a:pt x="29" y="29"/>
                    </a:cubicBezTo>
                    <a:cubicBezTo>
                      <a:pt x="28" y="29"/>
                      <a:pt x="28" y="30"/>
                      <a:pt x="28" y="3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2" y="16"/>
                      <a:pt x="15" y="13"/>
                      <a:pt x="19" y="11"/>
                    </a:cubicBezTo>
                    <a:close/>
                    <a:moveTo>
                      <a:pt x="10" y="20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28"/>
                      <a:pt x="8" y="24"/>
                      <a:pt x="10" y="20"/>
                    </a:cubicBezTo>
                    <a:close/>
                    <a:moveTo>
                      <a:pt x="7" y="33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4"/>
                      <a:pt x="27" y="34"/>
                      <a:pt x="27" y="3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8" y="42"/>
                      <a:pt x="7" y="38"/>
                      <a:pt x="7" y="33"/>
                    </a:cubicBezTo>
                    <a:close/>
                    <a:moveTo>
                      <a:pt x="10" y="46"/>
                    </a:move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8" y="37"/>
                      <a:pt x="29" y="37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5" y="53"/>
                      <a:pt x="12" y="50"/>
                      <a:pt x="10" y="46"/>
                    </a:cubicBezTo>
                    <a:close/>
                    <a:moveTo>
                      <a:pt x="19" y="56"/>
                    </a:move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8"/>
                      <a:pt x="31" y="38"/>
                      <a:pt x="31" y="38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27" y="59"/>
                      <a:pt x="23" y="58"/>
                      <a:pt x="19" y="56"/>
                    </a:cubicBezTo>
                    <a:close/>
                    <a:moveTo>
                      <a:pt x="32" y="59"/>
                    </a:move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8"/>
                      <a:pt x="33" y="38"/>
                      <a:pt x="34" y="37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0" y="58"/>
                      <a:pt x="36" y="59"/>
                      <a:pt x="32" y="59"/>
                    </a:cubicBezTo>
                    <a:close/>
                    <a:moveTo>
                      <a:pt x="44" y="55"/>
                    </a:moveTo>
                    <a:cubicBezTo>
                      <a:pt x="34" y="37"/>
                      <a:pt x="34" y="37"/>
                      <a:pt x="34" y="37"/>
                    </a:cubicBezTo>
                    <a:cubicBezTo>
                      <a:pt x="35" y="37"/>
                      <a:pt x="35" y="36"/>
                      <a:pt x="35" y="3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1" y="50"/>
                      <a:pt x="48" y="53"/>
                      <a:pt x="44" y="55"/>
                    </a:cubicBezTo>
                    <a:close/>
                    <a:moveTo>
                      <a:pt x="53" y="46"/>
                    </a:move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4"/>
                      <a:pt x="36" y="34"/>
                      <a:pt x="3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8"/>
                      <a:pt x="55" y="42"/>
                      <a:pt x="5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9907" y="1757834"/>
              <a:ext cx="2886154" cy="2886153"/>
              <a:chOff x="817563" y="2030413"/>
              <a:chExt cx="765175" cy="765175"/>
            </a:xfrm>
            <a:solidFill>
              <a:schemeClr val="tx1">
                <a:lumMod val="85000"/>
                <a:lumOff val="15000"/>
              </a:schemeClr>
            </a:solidFill>
          </p:grpSpPr>
          <p:grpSp>
            <p:nvGrpSpPr>
              <p:cNvPr id="17" name="组合 16"/>
              <p:cNvGrpSpPr/>
              <p:nvPr/>
            </p:nvGrpSpPr>
            <p:grpSpPr>
              <a:xfrm>
                <a:off x="1050925" y="2039938"/>
                <a:ext cx="495300" cy="269876"/>
                <a:chOff x="1050925" y="2039938"/>
                <a:chExt cx="495300" cy="269876"/>
              </a:xfrm>
              <a:grpFill/>
            </p:grpSpPr>
            <p:sp>
              <p:nvSpPr>
                <p:cNvPr id="416" name="Freeform 68"/>
                <p:cNvSpPr>
                  <a:spLocks noEditPoints="1"/>
                </p:cNvSpPr>
                <p:nvPr/>
              </p:nvSpPr>
              <p:spPr bwMode="auto">
                <a:xfrm>
                  <a:off x="1208088" y="2168526"/>
                  <a:ext cx="179388" cy="82550"/>
                </a:xfrm>
                <a:custGeom>
                  <a:avLst/>
                  <a:gdLst>
                    <a:gd name="T0" fmla="*/ 154 w 169"/>
                    <a:gd name="T1" fmla="*/ 62 h 77"/>
                    <a:gd name="T2" fmla="*/ 156 w 169"/>
                    <a:gd name="T3" fmla="*/ 36 h 77"/>
                    <a:gd name="T4" fmla="*/ 151 w 169"/>
                    <a:gd name="T5" fmla="*/ 36 h 77"/>
                    <a:gd name="T6" fmla="*/ 116 w 169"/>
                    <a:gd name="T7" fmla="*/ 57 h 77"/>
                    <a:gd name="T8" fmla="*/ 115 w 169"/>
                    <a:gd name="T9" fmla="*/ 50 h 77"/>
                    <a:gd name="T10" fmla="*/ 98 w 169"/>
                    <a:gd name="T11" fmla="*/ 45 h 77"/>
                    <a:gd name="T12" fmla="*/ 81 w 169"/>
                    <a:gd name="T13" fmla="*/ 67 h 77"/>
                    <a:gd name="T14" fmla="*/ 84 w 169"/>
                    <a:gd name="T15" fmla="*/ 51 h 77"/>
                    <a:gd name="T16" fmla="*/ 107 w 169"/>
                    <a:gd name="T17" fmla="*/ 1 h 77"/>
                    <a:gd name="T18" fmla="*/ 84 w 169"/>
                    <a:gd name="T19" fmla="*/ 37 h 77"/>
                    <a:gd name="T20" fmla="*/ 33 w 169"/>
                    <a:gd name="T21" fmla="*/ 69 h 77"/>
                    <a:gd name="T22" fmla="*/ 36 w 169"/>
                    <a:gd name="T23" fmla="*/ 36 h 77"/>
                    <a:gd name="T24" fmla="*/ 25 w 169"/>
                    <a:gd name="T25" fmla="*/ 50 h 77"/>
                    <a:gd name="T26" fmla="*/ 1 w 169"/>
                    <a:gd name="T27" fmla="*/ 70 h 77"/>
                    <a:gd name="T28" fmla="*/ 4 w 169"/>
                    <a:gd name="T29" fmla="*/ 73 h 77"/>
                    <a:gd name="T30" fmla="*/ 11 w 169"/>
                    <a:gd name="T31" fmla="*/ 70 h 77"/>
                    <a:gd name="T32" fmla="*/ 22 w 169"/>
                    <a:gd name="T33" fmla="*/ 62 h 77"/>
                    <a:gd name="T34" fmla="*/ 48 w 169"/>
                    <a:gd name="T35" fmla="*/ 64 h 77"/>
                    <a:gd name="T36" fmla="*/ 61 w 169"/>
                    <a:gd name="T37" fmla="*/ 72 h 77"/>
                    <a:gd name="T38" fmla="*/ 75 w 169"/>
                    <a:gd name="T39" fmla="*/ 67 h 77"/>
                    <a:gd name="T40" fmla="*/ 121 w 169"/>
                    <a:gd name="T41" fmla="*/ 58 h 77"/>
                    <a:gd name="T42" fmla="*/ 128 w 169"/>
                    <a:gd name="T43" fmla="*/ 68 h 77"/>
                    <a:gd name="T44" fmla="*/ 148 w 169"/>
                    <a:gd name="T45" fmla="*/ 60 h 77"/>
                    <a:gd name="T46" fmla="*/ 163 w 169"/>
                    <a:gd name="T47" fmla="*/ 58 h 77"/>
                    <a:gd name="T48" fmla="*/ 101 w 169"/>
                    <a:gd name="T49" fmla="*/ 12 h 77"/>
                    <a:gd name="T50" fmla="*/ 73 w 169"/>
                    <a:gd name="T51" fmla="*/ 59 h 77"/>
                    <a:gd name="T52" fmla="*/ 59 w 169"/>
                    <a:gd name="T53" fmla="*/ 55 h 77"/>
                    <a:gd name="T54" fmla="*/ 74 w 169"/>
                    <a:gd name="T55" fmla="*/ 59 h 77"/>
                    <a:gd name="T56" fmla="*/ 100 w 169"/>
                    <a:gd name="T57" fmla="*/ 54 h 77"/>
                    <a:gd name="T58" fmla="*/ 103 w 169"/>
                    <a:gd name="T59" fmla="*/ 58 h 77"/>
                    <a:gd name="T60" fmla="*/ 100 w 169"/>
                    <a:gd name="T61" fmla="*/ 54 h 77"/>
                    <a:gd name="T62" fmla="*/ 130 w 169"/>
                    <a:gd name="T63" fmla="*/ 64 h 77"/>
                    <a:gd name="T64" fmla="*/ 149 w 169"/>
                    <a:gd name="T65" fmla="*/ 38 h 77"/>
                    <a:gd name="T66" fmla="*/ 137 w 169"/>
                    <a:gd name="T67" fmla="*/ 6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69" h="77">
                      <a:moveTo>
                        <a:pt x="163" y="58"/>
                      </a:moveTo>
                      <a:cubicBezTo>
                        <a:pt x="161" y="59"/>
                        <a:pt x="157" y="63"/>
                        <a:pt x="154" y="62"/>
                      </a:cubicBezTo>
                      <a:cubicBezTo>
                        <a:pt x="151" y="61"/>
                        <a:pt x="152" y="56"/>
                        <a:pt x="152" y="54"/>
                      </a:cubicBezTo>
                      <a:cubicBezTo>
                        <a:pt x="151" y="48"/>
                        <a:pt x="153" y="41"/>
                        <a:pt x="156" y="36"/>
                      </a:cubicBezTo>
                      <a:cubicBezTo>
                        <a:pt x="158" y="33"/>
                        <a:pt x="154" y="31"/>
                        <a:pt x="153" y="33"/>
                      </a:cubicBezTo>
                      <a:cubicBezTo>
                        <a:pt x="152" y="34"/>
                        <a:pt x="152" y="35"/>
                        <a:pt x="151" y="36"/>
                      </a:cubicBezTo>
                      <a:cubicBezTo>
                        <a:pt x="151" y="35"/>
                        <a:pt x="151" y="34"/>
                        <a:pt x="150" y="34"/>
                      </a:cubicBezTo>
                      <a:cubicBezTo>
                        <a:pt x="132" y="26"/>
                        <a:pt x="125" y="46"/>
                        <a:pt x="116" y="57"/>
                      </a:cubicBezTo>
                      <a:cubicBezTo>
                        <a:pt x="113" y="61"/>
                        <a:pt x="108" y="63"/>
                        <a:pt x="104" y="63"/>
                      </a:cubicBezTo>
                      <a:cubicBezTo>
                        <a:pt x="109" y="58"/>
                        <a:pt x="113" y="53"/>
                        <a:pt x="115" y="50"/>
                      </a:cubicBezTo>
                      <a:cubicBezTo>
                        <a:pt x="118" y="45"/>
                        <a:pt x="120" y="36"/>
                        <a:pt x="113" y="33"/>
                      </a:cubicBezTo>
                      <a:cubicBezTo>
                        <a:pt x="106" y="30"/>
                        <a:pt x="100" y="41"/>
                        <a:pt x="98" y="45"/>
                      </a:cubicBezTo>
                      <a:cubicBezTo>
                        <a:pt x="95" y="51"/>
                        <a:pt x="93" y="59"/>
                        <a:pt x="97" y="64"/>
                      </a:cubicBezTo>
                      <a:cubicBezTo>
                        <a:pt x="92" y="68"/>
                        <a:pt x="85" y="71"/>
                        <a:pt x="81" y="67"/>
                      </a:cubicBezTo>
                      <a:cubicBezTo>
                        <a:pt x="78" y="66"/>
                        <a:pt x="78" y="63"/>
                        <a:pt x="78" y="61"/>
                      </a:cubicBezTo>
                      <a:cubicBezTo>
                        <a:pt x="81" y="57"/>
                        <a:pt x="83" y="54"/>
                        <a:pt x="84" y="51"/>
                      </a:cubicBezTo>
                      <a:cubicBezTo>
                        <a:pt x="94" y="36"/>
                        <a:pt x="102" y="20"/>
                        <a:pt x="110" y="4"/>
                      </a:cubicBezTo>
                      <a:cubicBezTo>
                        <a:pt x="111" y="2"/>
                        <a:pt x="109" y="0"/>
                        <a:pt x="107" y="1"/>
                      </a:cubicBezTo>
                      <a:cubicBezTo>
                        <a:pt x="95" y="8"/>
                        <a:pt x="91" y="23"/>
                        <a:pt x="85" y="34"/>
                      </a:cubicBezTo>
                      <a:cubicBezTo>
                        <a:pt x="85" y="35"/>
                        <a:pt x="84" y="36"/>
                        <a:pt x="84" y="37"/>
                      </a:cubicBezTo>
                      <a:cubicBezTo>
                        <a:pt x="74" y="36"/>
                        <a:pt x="66" y="39"/>
                        <a:pt x="58" y="46"/>
                      </a:cubicBezTo>
                      <a:cubicBezTo>
                        <a:pt x="50" y="53"/>
                        <a:pt x="45" y="66"/>
                        <a:pt x="33" y="69"/>
                      </a:cubicBezTo>
                      <a:cubicBezTo>
                        <a:pt x="25" y="72"/>
                        <a:pt x="27" y="60"/>
                        <a:pt x="30" y="50"/>
                      </a:cubicBezTo>
                      <a:cubicBezTo>
                        <a:pt x="33" y="45"/>
                        <a:pt x="34" y="40"/>
                        <a:pt x="36" y="36"/>
                      </a:cubicBezTo>
                      <a:cubicBezTo>
                        <a:pt x="37" y="33"/>
                        <a:pt x="34" y="32"/>
                        <a:pt x="32" y="34"/>
                      </a:cubicBezTo>
                      <a:cubicBezTo>
                        <a:pt x="30" y="39"/>
                        <a:pt x="27" y="44"/>
                        <a:pt x="25" y="50"/>
                      </a:cubicBezTo>
                      <a:cubicBezTo>
                        <a:pt x="23" y="54"/>
                        <a:pt x="20" y="59"/>
                        <a:pt x="16" y="63"/>
                      </a:cubicBezTo>
                      <a:cubicBezTo>
                        <a:pt x="11" y="66"/>
                        <a:pt x="5" y="66"/>
                        <a:pt x="1" y="70"/>
                      </a:cubicBezTo>
                      <a:cubicBezTo>
                        <a:pt x="0" y="71"/>
                        <a:pt x="1" y="73"/>
                        <a:pt x="2" y="73"/>
                      </a:cubicBezTo>
                      <a:cubicBezTo>
                        <a:pt x="3" y="73"/>
                        <a:pt x="3" y="73"/>
                        <a:pt x="4" y="73"/>
                      </a:cubicBezTo>
                      <a:cubicBezTo>
                        <a:pt x="5" y="73"/>
                        <a:pt x="6" y="73"/>
                        <a:pt x="6" y="72"/>
                      </a:cubicBezTo>
                      <a:cubicBezTo>
                        <a:pt x="8" y="71"/>
                        <a:pt x="10" y="71"/>
                        <a:pt x="11" y="70"/>
                      </a:cubicBezTo>
                      <a:cubicBezTo>
                        <a:pt x="15" y="69"/>
                        <a:pt x="19" y="66"/>
                        <a:pt x="22" y="63"/>
                      </a:cubicBezTo>
                      <a:cubicBezTo>
                        <a:pt x="22" y="63"/>
                        <a:pt x="22" y="62"/>
                        <a:pt x="22" y="62"/>
                      </a:cubicBezTo>
                      <a:cubicBezTo>
                        <a:pt x="22" y="66"/>
                        <a:pt x="23" y="70"/>
                        <a:pt x="26" y="73"/>
                      </a:cubicBezTo>
                      <a:cubicBezTo>
                        <a:pt x="34" y="77"/>
                        <a:pt x="43" y="69"/>
                        <a:pt x="48" y="64"/>
                      </a:cubicBezTo>
                      <a:cubicBezTo>
                        <a:pt x="50" y="62"/>
                        <a:pt x="52" y="60"/>
                        <a:pt x="53" y="58"/>
                      </a:cubicBezTo>
                      <a:cubicBezTo>
                        <a:pt x="51" y="65"/>
                        <a:pt x="52" y="72"/>
                        <a:pt x="61" y="72"/>
                      </a:cubicBezTo>
                      <a:cubicBezTo>
                        <a:pt x="66" y="72"/>
                        <a:pt x="70" y="69"/>
                        <a:pt x="74" y="65"/>
                      </a:cubicBezTo>
                      <a:cubicBezTo>
                        <a:pt x="74" y="66"/>
                        <a:pt x="74" y="66"/>
                        <a:pt x="75" y="67"/>
                      </a:cubicBezTo>
                      <a:cubicBezTo>
                        <a:pt x="80" y="77"/>
                        <a:pt x="91" y="74"/>
                        <a:pt x="100" y="67"/>
                      </a:cubicBezTo>
                      <a:cubicBezTo>
                        <a:pt x="107" y="71"/>
                        <a:pt x="117" y="63"/>
                        <a:pt x="121" y="58"/>
                      </a:cubicBezTo>
                      <a:cubicBezTo>
                        <a:pt x="121" y="57"/>
                        <a:pt x="122" y="56"/>
                        <a:pt x="123" y="55"/>
                      </a:cubicBezTo>
                      <a:cubicBezTo>
                        <a:pt x="121" y="61"/>
                        <a:pt x="122" y="66"/>
                        <a:pt x="128" y="68"/>
                      </a:cubicBezTo>
                      <a:cubicBezTo>
                        <a:pt x="137" y="71"/>
                        <a:pt x="143" y="63"/>
                        <a:pt x="147" y="54"/>
                      </a:cubicBezTo>
                      <a:cubicBezTo>
                        <a:pt x="147" y="56"/>
                        <a:pt x="147" y="58"/>
                        <a:pt x="148" y="60"/>
                      </a:cubicBezTo>
                      <a:cubicBezTo>
                        <a:pt x="150" y="70"/>
                        <a:pt x="161" y="65"/>
                        <a:pt x="166" y="61"/>
                      </a:cubicBezTo>
                      <a:cubicBezTo>
                        <a:pt x="169" y="59"/>
                        <a:pt x="165" y="56"/>
                        <a:pt x="163" y="58"/>
                      </a:cubicBezTo>
                      <a:close/>
                      <a:moveTo>
                        <a:pt x="91" y="32"/>
                      </a:moveTo>
                      <a:cubicBezTo>
                        <a:pt x="94" y="26"/>
                        <a:pt x="97" y="18"/>
                        <a:pt x="101" y="12"/>
                      </a:cubicBezTo>
                      <a:cubicBezTo>
                        <a:pt x="98" y="19"/>
                        <a:pt x="94" y="26"/>
                        <a:pt x="91" y="32"/>
                      </a:cubicBezTo>
                      <a:close/>
                      <a:moveTo>
                        <a:pt x="73" y="59"/>
                      </a:moveTo>
                      <a:cubicBezTo>
                        <a:pt x="70" y="62"/>
                        <a:pt x="67" y="66"/>
                        <a:pt x="63" y="67"/>
                      </a:cubicBezTo>
                      <a:cubicBezTo>
                        <a:pt x="54" y="71"/>
                        <a:pt x="57" y="59"/>
                        <a:pt x="59" y="55"/>
                      </a:cubicBezTo>
                      <a:cubicBezTo>
                        <a:pt x="63" y="46"/>
                        <a:pt x="72" y="42"/>
                        <a:pt x="81" y="41"/>
                      </a:cubicBezTo>
                      <a:cubicBezTo>
                        <a:pt x="78" y="47"/>
                        <a:pt x="75" y="53"/>
                        <a:pt x="74" y="59"/>
                      </a:cubicBezTo>
                      <a:cubicBezTo>
                        <a:pt x="74" y="59"/>
                        <a:pt x="73" y="59"/>
                        <a:pt x="73" y="59"/>
                      </a:cubicBezTo>
                      <a:close/>
                      <a:moveTo>
                        <a:pt x="100" y="54"/>
                      </a:moveTo>
                      <a:cubicBezTo>
                        <a:pt x="100" y="51"/>
                        <a:pt x="108" y="32"/>
                        <a:pt x="113" y="38"/>
                      </a:cubicBezTo>
                      <a:cubicBezTo>
                        <a:pt x="117" y="44"/>
                        <a:pt x="107" y="55"/>
                        <a:pt x="103" y="58"/>
                      </a:cubicBezTo>
                      <a:cubicBezTo>
                        <a:pt x="102" y="59"/>
                        <a:pt x="102" y="60"/>
                        <a:pt x="101" y="61"/>
                      </a:cubicBezTo>
                      <a:cubicBezTo>
                        <a:pt x="99" y="59"/>
                        <a:pt x="99" y="57"/>
                        <a:pt x="100" y="54"/>
                      </a:cubicBezTo>
                      <a:close/>
                      <a:moveTo>
                        <a:pt x="137" y="60"/>
                      </a:moveTo>
                      <a:cubicBezTo>
                        <a:pt x="136" y="63"/>
                        <a:pt x="133" y="65"/>
                        <a:pt x="130" y="64"/>
                      </a:cubicBezTo>
                      <a:cubicBezTo>
                        <a:pt x="124" y="63"/>
                        <a:pt x="127" y="54"/>
                        <a:pt x="129" y="51"/>
                      </a:cubicBezTo>
                      <a:cubicBezTo>
                        <a:pt x="133" y="43"/>
                        <a:pt x="139" y="37"/>
                        <a:pt x="149" y="38"/>
                      </a:cubicBezTo>
                      <a:cubicBezTo>
                        <a:pt x="149" y="38"/>
                        <a:pt x="150" y="38"/>
                        <a:pt x="150" y="37"/>
                      </a:cubicBezTo>
                      <a:cubicBezTo>
                        <a:pt x="146" y="45"/>
                        <a:pt x="143" y="54"/>
                        <a:pt x="137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7" name="Freeform 69"/>
                <p:cNvSpPr/>
                <p:nvPr/>
              </p:nvSpPr>
              <p:spPr bwMode="auto">
                <a:xfrm>
                  <a:off x="1247775" y="2190751"/>
                  <a:ext cx="6350" cy="6350"/>
                </a:xfrm>
                <a:custGeom>
                  <a:avLst/>
                  <a:gdLst>
                    <a:gd name="T0" fmla="*/ 2 w 6"/>
                    <a:gd name="T1" fmla="*/ 5 h 6"/>
                    <a:gd name="T2" fmla="*/ 5 w 6"/>
                    <a:gd name="T3" fmla="*/ 4 h 6"/>
                    <a:gd name="T4" fmla="*/ 6 w 6"/>
                    <a:gd name="T5" fmla="*/ 2 h 6"/>
                    <a:gd name="T6" fmla="*/ 3 w 6"/>
                    <a:gd name="T7" fmla="*/ 0 h 6"/>
                    <a:gd name="T8" fmla="*/ 1 w 6"/>
                    <a:gd name="T9" fmla="*/ 2 h 6"/>
                    <a:gd name="T10" fmla="*/ 2 w 6"/>
                    <a:gd name="T11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6">
                      <a:moveTo>
                        <a:pt x="2" y="5"/>
                      </a:moveTo>
                      <a:cubicBezTo>
                        <a:pt x="3" y="6"/>
                        <a:pt x="4" y="5"/>
                        <a:pt x="5" y="4"/>
                      </a:cubicBezTo>
                      <a:cubicBezTo>
                        <a:pt x="5" y="4"/>
                        <a:pt x="6" y="3"/>
                        <a:pt x="6" y="2"/>
                      </a:cubicBezTo>
                      <a:cubicBezTo>
                        <a:pt x="5" y="1"/>
                        <a:pt x="4" y="0"/>
                        <a:pt x="3" y="0"/>
                      </a:cubicBezTo>
                      <a:cubicBezTo>
                        <a:pt x="2" y="1"/>
                        <a:pt x="1" y="1"/>
                        <a:pt x="1" y="2"/>
                      </a:cubicBezTo>
                      <a:cubicBezTo>
                        <a:pt x="0" y="3"/>
                        <a:pt x="1" y="5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8" name="Freeform 70"/>
                <p:cNvSpPr/>
                <p:nvPr/>
              </p:nvSpPr>
              <p:spPr bwMode="auto">
                <a:xfrm>
                  <a:off x="1154113" y="2085976"/>
                  <a:ext cx="123825" cy="92075"/>
                </a:xfrm>
                <a:custGeom>
                  <a:avLst/>
                  <a:gdLst>
                    <a:gd name="T0" fmla="*/ 0 w 116"/>
                    <a:gd name="T1" fmla="*/ 1 h 87"/>
                    <a:gd name="T2" fmla="*/ 2 w 116"/>
                    <a:gd name="T3" fmla="*/ 40 h 87"/>
                    <a:gd name="T4" fmla="*/ 4 w 116"/>
                    <a:gd name="T5" fmla="*/ 85 h 87"/>
                    <a:gd name="T6" fmla="*/ 5 w 116"/>
                    <a:gd name="T7" fmla="*/ 86 h 87"/>
                    <a:gd name="T8" fmla="*/ 63 w 116"/>
                    <a:gd name="T9" fmla="*/ 82 h 87"/>
                    <a:gd name="T10" fmla="*/ 116 w 116"/>
                    <a:gd name="T11" fmla="*/ 78 h 87"/>
                    <a:gd name="T12" fmla="*/ 116 w 116"/>
                    <a:gd name="T13" fmla="*/ 77 h 87"/>
                    <a:gd name="T14" fmla="*/ 115 w 116"/>
                    <a:gd name="T15" fmla="*/ 75 h 87"/>
                    <a:gd name="T16" fmla="*/ 114 w 116"/>
                    <a:gd name="T17" fmla="*/ 76 h 87"/>
                    <a:gd name="T18" fmla="*/ 91 w 116"/>
                    <a:gd name="T19" fmla="*/ 80 h 87"/>
                    <a:gd name="T20" fmla="*/ 67 w 116"/>
                    <a:gd name="T21" fmla="*/ 81 h 87"/>
                    <a:gd name="T22" fmla="*/ 16 w 116"/>
                    <a:gd name="T23" fmla="*/ 85 h 87"/>
                    <a:gd name="T24" fmla="*/ 5 w 116"/>
                    <a:gd name="T25" fmla="*/ 82 h 87"/>
                    <a:gd name="T26" fmla="*/ 5 w 116"/>
                    <a:gd name="T27" fmla="*/ 71 h 87"/>
                    <a:gd name="T28" fmla="*/ 4 w 116"/>
                    <a:gd name="T29" fmla="*/ 47 h 87"/>
                    <a:gd name="T30" fmla="*/ 2 w 116"/>
                    <a:gd name="T31" fmla="*/ 1 h 87"/>
                    <a:gd name="T32" fmla="*/ 0 w 116"/>
                    <a:gd name="T33" fmla="*/ 1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6" h="87">
                      <a:moveTo>
                        <a:pt x="0" y="1"/>
                      </a:moveTo>
                      <a:cubicBezTo>
                        <a:pt x="0" y="14"/>
                        <a:pt x="1" y="27"/>
                        <a:pt x="2" y="40"/>
                      </a:cubicBezTo>
                      <a:cubicBezTo>
                        <a:pt x="4" y="55"/>
                        <a:pt x="3" y="70"/>
                        <a:pt x="4" y="85"/>
                      </a:cubicBezTo>
                      <a:cubicBezTo>
                        <a:pt x="4" y="86"/>
                        <a:pt x="4" y="86"/>
                        <a:pt x="5" y="86"/>
                      </a:cubicBezTo>
                      <a:cubicBezTo>
                        <a:pt x="24" y="87"/>
                        <a:pt x="44" y="83"/>
                        <a:pt x="63" y="82"/>
                      </a:cubicBezTo>
                      <a:cubicBezTo>
                        <a:pt x="81" y="82"/>
                        <a:pt x="98" y="81"/>
                        <a:pt x="116" y="78"/>
                      </a:cubicBezTo>
                      <a:cubicBezTo>
                        <a:pt x="116" y="78"/>
                        <a:pt x="116" y="77"/>
                        <a:pt x="116" y="77"/>
                      </a:cubicBezTo>
                      <a:cubicBezTo>
                        <a:pt x="116" y="76"/>
                        <a:pt x="115" y="76"/>
                        <a:pt x="115" y="75"/>
                      </a:cubicBezTo>
                      <a:cubicBezTo>
                        <a:pt x="114" y="74"/>
                        <a:pt x="113" y="75"/>
                        <a:pt x="114" y="76"/>
                      </a:cubicBezTo>
                      <a:cubicBezTo>
                        <a:pt x="114" y="77"/>
                        <a:pt x="94" y="80"/>
                        <a:pt x="91" y="80"/>
                      </a:cubicBezTo>
                      <a:cubicBezTo>
                        <a:pt x="83" y="80"/>
                        <a:pt x="75" y="81"/>
                        <a:pt x="67" y="81"/>
                      </a:cubicBezTo>
                      <a:cubicBezTo>
                        <a:pt x="49" y="82"/>
                        <a:pt x="33" y="84"/>
                        <a:pt x="16" y="85"/>
                      </a:cubicBezTo>
                      <a:cubicBezTo>
                        <a:pt x="13" y="85"/>
                        <a:pt x="5" y="86"/>
                        <a:pt x="5" y="82"/>
                      </a:cubicBezTo>
                      <a:cubicBezTo>
                        <a:pt x="5" y="78"/>
                        <a:pt x="5" y="75"/>
                        <a:pt x="5" y="71"/>
                      </a:cubicBezTo>
                      <a:cubicBezTo>
                        <a:pt x="5" y="63"/>
                        <a:pt x="4" y="55"/>
                        <a:pt x="4" y="47"/>
                      </a:cubicBezTo>
                      <a:cubicBezTo>
                        <a:pt x="4" y="31"/>
                        <a:pt x="1" y="16"/>
                        <a:pt x="2" y="1"/>
                      </a:cubicBezTo>
                      <a:cubicBezTo>
                        <a:pt x="2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9" name="Freeform 71"/>
                <p:cNvSpPr/>
                <p:nvPr/>
              </p:nvSpPr>
              <p:spPr bwMode="auto">
                <a:xfrm>
                  <a:off x="1168400" y="2144713"/>
                  <a:ext cx="19050" cy="31750"/>
                </a:xfrm>
                <a:custGeom>
                  <a:avLst/>
                  <a:gdLst>
                    <a:gd name="T0" fmla="*/ 4 w 18"/>
                    <a:gd name="T1" fmla="*/ 29 h 30"/>
                    <a:gd name="T2" fmla="*/ 3 w 18"/>
                    <a:gd name="T3" fmla="*/ 12 h 30"/>
                    <a:gd name="T4" fmla="*/ 3 w 18"/>
                    <a:gd name="T5" fmla="*/ 5 h 30"/>
                    <a:gd name="T6" fmla="*/ 6 w 18"/>
                    <a:gd name="T7" fmla="*/ 2 h 30"/>
                    <a:gd name="T8" fmla="*/ 13 w 18"/>
                    <a:gd name="T9" fmla="*/ 3 h 30"/>
                    <a:gd name="T10" fmla="*/ 14 w 18"/>
                    <a:gd name="T11" fmla="*/ 9 h 30"/>
                    <a:gd name="T12" fmla="*/ 16 w 18"/>
                    <a:gd name="T13" fmla="*/ 29 h 30"/>
                    <a:gd name="T14" fmla="*/ 17 w 18"/>
                    <a:gd name="T15" fmla="*/ 29 h 30"/>
                    <a:gd name="T16" fmla="*/ 15 w 18"/>
                    <a:gd name="T17" fmla="*/ 1 h 30"/>
                    <a:gd name="T18" fmla="*/ 14 w 18"/>
                    <a:gd name="T19" fmla="*/ 0 h 30"/>
                    <a:gd name="T20" fmla="*/ 2 w 18"/>
                    <a:gd name="T21" fmla="*/ 0 h 30"/>
                    <a:gd name="T22" fmla="*/ 1 w 18"/>
                    <a:gd name="T23" fmla="*/ 1 h 30"/>
                    <a:gd name="T24" fmla="*/ 3 w 18"/>
                    <a:gd name="T25" fmla="*/ 29 h 30"/>
                    <a:gd name="T26" fmla="*/ 4 w 18"/>
                    <a:gd name="T2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30">
                      <a:moveTo>
                        <a:pt x="4" y="29"/>
                      </a:moveTo>
                      <a:cubicBezTo>
                        <a:pt x="3" y="24"/>
                        <a:pt x="3" y="18"/>
                        <a:pt x="3" y="12"/>
                      </a:cubicBezTo>
                      <a:cubicBezTo>
                        <a:pt x="3" y="10"/>
                        <a:pt x="3" y="7"/>
                        <a:pt x="3" y="5"/>
                      </a:cubicBezTo>
                      <a:cubicBezTo>
                        <a:pt x="3" y="2"/>
                        <a:pt x="3" y="2"/>
                        <a:pt x="6" y="2"/>
                      </a:cubicBezTo>
                      <a:cubicBezTo>
                        <a:pt x="7" y="2"/>
                        <a:pt x="13" y="1"/>
                        <a:pt x="13" y="3"/>
                      </a:cubicBezTo>
                      <a:cubicBezTo>
                        <a:pt x="13" y="5"/>
                        <a:pt x="13" y="7"/>
                        <a:pt x="14" y="9"/>
                      </a:cubicBezTo>
                      <a:cubicBezTo>
                        <a:pt x="15" y="16"/>
                        <a:pt x="16" y="22"/>
                        <a:pt x="16" y="29"/>
                      </a:cubicBezTo>
                      <a:cubicBezTo>
                        <a:pt x="16" y="29"/>
                        <a:pt x="17" y="29"/>
                        <a:pt x="17" y="29"/>
                      </a:cubicBezTo>
                      <a:cubicBezTo>
                        <a:pt x="18" y="19"/>
                        <a:pt x="15" y="10"/>
                        <a:pt x="15" y="1"/>
                      </a:cubicBezTo>
                      <a:cubicBezTo>
                        <a:pt x="15" y="1"/>
                        <a:pt x="14" y="0"/>
                        <a:pt x="14" y="0"/>
                      </a:cubicBezTo>
                      <a:cubicBezTo>
                        <a:pt x="10" y="0"/>
                        <a:pt x="6" y="0"/>
                        <a:pt x="2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3" y="11"/>
                        <a:pt x="0" y="20"/>
                        <a:pt x="3" y="29"/>
                      </a:cubicBezTo>
                      <a:cubicBezTo>
                        <a:pt x="3" y="30"/>
                        <a:pt x="5" y="30"/>
                        <a:pt x="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0" name="Freeform 72"/>
                <p:cNvSpPr/>
                <p:nvPr/>
              </p:nvSpPr>
              <p:spPr bwMode="auto">
                <a:xfrm>
                  <a:off x="1168400" y="2144713"/>
                  <a:ext cx="15875" cy="31750"/>
                </a:xfrm>
                <a:custGeom>
                  <a:avLst/>
                  <a:gdLst>
                    <a:gd name="T0" fmla="*/ 5 w 15"/>
                    <a:gd name="T1" fmla="*/ 1 h 29"/>
                    <a:gd name="T2" fmla="*/ 1 w 15"/>
                    <a:gd name="T3" fmla="*/ 6 h 29"/>
                    <a:gd name="T4" fmla="*/ 6 w 15"/>
                    <a:gd name="T5" fmla="*/ 3 h 29"/>
                    <a:gd name="T6" fmla="*/ 2 w 15"/>
                    <a:gd name="T7" fmla="*/ 8 h 29"/>
                    <a:gd name="T8" fmla="*/ 9 w 15"/>
                    <a:gd name="T9" fmla="*/ 4 h 29"/>
                    <a:gd name="T10" fmla="*/ 2 w 15"/>
                    <a:gd name="T11" fmla="*/ 11 h 29"/>
                    <a:gd name="T12" fmla="*/ 11 w 15"/>
                    <a:gd name="T13" fmla="*/ 2 h 29"/>
                    <a:gd name="T14" fmla="*/ 2 w 15"/>
                    <a:gd name="T15" fmla="*/ 13 h 29"/>
                    <a:gd name="T16" fmla="*/ 10 w 15"/>
                    <a:gd name="T17" fmla="*/ 6 h 29"/>
                    <a:gd name="T18" fmla="*/ 2 w 15"/>
                    <a:gd name="T19" fmla="*/ 16 h 29"/>
                    <a:gd name="T20" fmla="*/ 10 w 15"/>
                    <a:gd name="T21" fmla="*/ 8 h 29"/>
                    <a:gd name="T22" fmla="*/ 2 w 15"/>
                    <a:gd name="T23" fmla="*/ 19 h 29"/>
                    <a:gd name="T24" fmla="*/ 11 w 15"/>
                    <a:gd name="T25" fmla="*/ 11 h 29"/>
                    <a:gd name="T26" fmla="*/ 3 w 15"/>
                    <a:gd name="T27" fmla="*/ 22 h 29"/>
                    <a:gd name="T28" fmla="*/ 12 w 15"/>
                    <a:gd name="T29" fmla="*/ 12 h 29"/>
                    <a:gd name="T30" fmla="*/ 2 w 15"/>
                    <a:gd name="T31" fmla="*/ 26 h 29"/>
                    <a:gd name="T32" fmla="*/ 12 w 15"/>
                    <a:gd name="T33" fmla="*/ 13 h 29"/>
                    <a:gd name="T34" fmla="*/ 6 w 15"/>
                    <a:gd name="T35" fmla="*/ 23 h 29"/>
                    <a:gd name="T36" fmla="*/ 14 w 15"/>
                    <a:gd name="T37" fmla="*/ 14 h 29"/>
                    <a:gd name="T38" fmla="*/ 6 w 15"/>
                    <a:gd name="T39" fmla="*/ 26 h 29"/>
                    <a:gd name="T40" fmla="*/ 13 w 15"/>
                    <a:gd name="T41" fmla="*/ 18 h 29"/>
                    <a:gd name="T42" fmla="*/ 7 w 15"/>
                    <a:gd name="T43" fmla="*/ 26 h 29"/>
                    <a:gd name="T44" fmla="*/ 13 w 15"/>
                    <a:gd name="T45" fmla="*/ 20 h 29"/>
                    <a:gd name="T46" fmla="*/ 9 w 15"/>
                    <a:gd name="T47" fmla="*/ 27 h 29"/>
                    <a:gd name="T48" fmla="*/ 14 w 15"/>
                    <a:gd name="T49" fmla="*/ 22 h 29"/>
                    <a:gd name="T50" fmla="*/ 10 w 15"/>
                    <a:gd name="T51" fmla="*/ 26 h 29"/>
                    <a:gd name="T52" fmla="*/ 13 w 15"/>
                    <a:gd name="T53" fmla="*/ 26 h 29"/>
                    <a:gd name="T54" fmla="*/ 14 w 15"/>
                    <a:gd name="T55" fmla="*/ 23 h 29"/>
                    <a:gd name="T56" fmla="*/ 10 w 15"/>
                    <a:gd name="T57" fmla="*/ 26 h 29"/>
                    <a:gd name="T58" fmla="*/ 14 w 15"/>
                    <a:gd name="T59" fmla="*/ 22 h 29"/>
                    <a:gd name="T60" fmla="*/ 9 w 15"/>
                    <a:gd name="T61" fmla="*/ 27 h 29"/>
                    <a:gd name="T62" fmla="*/ 14 w 15"/>
                    <a:gd name="T63" fmla="*/ 20 h 29"/>
                    <a:gd name="T64" fmla="*/ 7 w 15"/>
                    <a:gd name="T65" fmla="*/ 26 h 29"/>
                    <a:gd name="T66" fmla="*/ 13 w 15"/>
                    <a:gd name="T67" fmla="*/ 18 h 29"/>
                    <a:gd name="T68" fmla="*/ 6 w 15"/>
                    <a:gd name="T69" fmla="*/ 26 h 29"/>
                    <a:gd name="T70" fmla="*/ 14 w 15"/>
                    <a:gd name="T71" fmla="*/ 14 h 29"/>
                    <a:gd name="T72" fmla="*/ 6 w 15"/>
                    <a:gd name="T73" fmla="*/ 23 h 29"/>
                    <a:gd name="T74" fmla="*/ 12 w 15"/>
                    <a:gd name="T75" fmla="*/ 13 h 29"/>
                    <a:gd name="T76" fmla="*/ 2 w 15"/>
                    <a:gd name="T77" fmla="*/ 26 h 29"/>
                    <a:gd name="T78" fmla="*/ 12 w 15"/>
                    <a:gd name="T79" fmla="*/ 12 h 29"/>
                    <a:gd name="T80" fmla="*/ 3 w 15"/>
                    <a:gd name="T81" fmla="*/ 22 h 29"/>
                    <a:gd name="T82" fmla="*/ 11 w 15"/>
                    <a:gd name="T83" fmla="*/ 11 h 29"/>
                    <a:gd name="T84" fmla="*/ 2 w 15"/>
                    <a:gd name="T85" fmla="*/ 19 h 29"/>
                    <a:gd name="T86" fmla="*/ 10 w 15"/>
                    <a:gd name="T87" fmla="*/ 8 h 29"/>
                    <a:gd name="T88" fmla="*/ 2 w 15"/>
                    <a:gd name="T89" fmla="*/ 16 h 29"/>
                    <a:gd name="T90" fmla="*/ 10 w 15"/>
                    <a:gd name="T91" fmla="*/ 6 h 29"/>
                    <a:gd name="T92" fmla="*/ 2 w 15"/>
                    <a:gd name="T93" fmla="*/ 13 h 29"/>
                    <a:gd name="T94" fmla="*/ 11 w 15"/>
                    <a:gd name="T95" fmla="*/ 2 h 29"/>
                    <a:gd name="T96" fmla="*/ 2 w 15"/>
                    <a:gd name="T97" fmla="*/ 11 h 29"/>
                    <a:gd name="T98" fmla="*/ 9 w 15"/>
                    <a:gd name="T99" fmla="*/ 3 h 29"/>
                    <a:gd name="T100" fmla="*/ 2 w 15"/>
                    <a:gd name="T101" fmla="*/ 8 h 29"/>
                    <a:gd name="T102" fmla="*/ 6 w 15"/>
                    <a:gd name="T103" fmla="*/ 3 h 29"/>
                    <a:gd name="T104" fmla="*/ 1 w 15"/>
                    <a:gd name="T105" fmla="*/ 6 h 29"/>
                    <a:gd name="T106" fmla="*/ 6 w 15"/>
                    <a:gd name="T107" fmla="*/ 1 h 29"/>
                    <a:gd name="T108" fmla="*/ 1 w 15"/>
                    <a:gd name="T10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" h="29">
                      <a:moveTo>
                        <a:pt x="2" y="3"/>
                      </a:moveTo>
                      <a:cubicBezTo>
                        <a:pt x="3" y="3"/>
                        <a:pt x="4" y="2"/>
                        <a:pt x="5" y="1"/>
                      </a:cubicBezTo>
                      <a:cubicBezTo>
                        <a:pt x="5" y="1"/>
                        <a:pt x="5" y="1"/>
                        <a:pt x="4" y="0"/>
                      </a:cubicBezTo>
                      <a:cubicBezTo>
                        <a:pt x="3" y="2"/>
                        <a:pt x="2" y="4"/>
                        <a:pt x="1" y="6"/>
                      </a:cubicBezTo>
                      <a:cubicBezTo>
                        <a:pt x="1" y="7"/>
                        <a:pt x="1" y="8"/>
                        <a:pt x="2" y="7"/>
                      </a:cubicBezTo>
                      <a:cubicBezTo>
                        <a:pt x="4" y="6"/>
                        <a:pt x="5" y="5"/>
                        <a:pt x="6" y="3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4"/>
                        <a:pt x="3" y="6"/>
                        <a:pt x="2" y="8"/>
                      </a:cubicBezTo>
                      <a:cubicBezTo>
                        <a:pt x="1" y="9"/>
                        <a:pt x="2" y="10"/>
                        <a:pt x="3" y="9"/>
                      </a:cubicBezTo>
                      <a:cubicBezTo>
                        <a:pt x="5" y="7"/>
                        <a:pt x="7" y="5"/>
                        <a:pt x="9" y="4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6" y="5"/>
                        <a:pt x="4" y="8"/>
                        <a:pt x="2" y="11"/>
                      </a:cubicBezTo>
                      <a:cubicBezTo>
                        <a:pt x="2" y="12"/>
                        <a:pt x="3" y="12"/>
                        <a:pt x="3" y="12"/>
                      </a:cubicBezTo>
                      <a:cubicBezTo>
                        <a:pt x="6" y="8"/>
                        <a:pt x="8" y="5"/>
                        <a:pt x="11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7" y="5"/>
                        <a:pt x="5" y="9"/>
                        <a:pt x="2" y="13"/>
                      </a:cubicBezTo>
                      <a:cubicBezTo>
                        <a:pt x="2" y="14"/>
                        <a:pt x="3" y="14"/>
                        <a:pt x="4" y="14"/>
                      </a:cubicBezTo>
                      <a:cubicBezTo>
                        <a:pt x="6" y="11"/>
                        <a:pt x="8" y="9"/>
                        <a:pt x="10" y="6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6" y="9"/>
                        <a:pt x="3" y="12"/>
                        <a:pt x="2" y="16"/>
                      </a:cubicBezTo>
                      <a:cubicBezTo>
                        <a:pt x="1" y="17"/>
                        <a:pt x="2" y="18"/>
                        <a:pt x="3" y="17"/>
                      </a:cubicBezTo>
                      <a:cubicBezTo>
                        <a:pt x="5" y="14"/>
                        <a:pt x="8" y="11"/>
                        <a:pt x="10" y="8"/>
                      </a:cubicBezTo>
                      <a:cubicBezTo>
                        <a:pt x="11" y="7"/>
                        <a:pt x="10" y="7"/>
                        <a:pt x="9" y="7"/>
                      </a:cubicBezTo>
                      <a:cubicBezTo>
                        <a:pt x="7" y="11"/>
                        <a:pt x="4" y="15"/>
                        <a:pt x="2" y="19"/>
                      </a:cubicBezTo>
                      <a:cubicBezTo>
                        <a:pt x="2" y="19"/>
                        <a:pt x="3" y="20"/>
                        <a:pt x="3" y="20"/>
                      </a:cubicBezTo>
                      <a:cubicBezTo>
                        <a:pt x="6" y="17"/>
                        <a:pt x="8" y="14"/>
                        <a:pt x="11" y="11"/>
                      </a:cubicBezTo>
                      <a:cubicBezTo>
                        <a:pt x="10" y="11"/>
                        <a:pt x="10" y="11"/>
                        <a:pt x="9" y="10"/>
                      </a:cubicBezTo>
                      <a:cubicBezTo>
                        <a:pt x="8" y="15"/>
                        <a:pt x="5" y="18"/>
                        <a:pt x="3" y="22"/>
                      </a:cubicBezTo>
                      <a:cubicBezTo>
                        <a:pt x="3" y="23"/>
                        <a:pt x="4" y="23"/>
                        <a:pt x="4" y="23"/>
                      </a:cubicBezTo>
                      <a:cubicBezTo>
                        <a:pt x="7" y="19"/>
                        <a:pt x="9" y="16"/>
                        <a:pt x="12" y="12"/>
                      </a:cubicBezTo>
                      <a:cubicBezTo>
                        <a:pt x="12" y="12"/>
                        <a:pt x="11" y="12"/>
                        <a:pt x="11" y="11"/>
                      </a:cubicBezTo>
                      <a:cubicBezTo>
                        <a:pt x="8" y="16"/>
                        <a:pt x="4" y="21"/>
                        <a:pt x="2" y="26"/>
                      </a:cubicBezTo>
                      <a:cubicBezTo>
                        <a:pt x="2" y="26"/>
                        <a:pt x="3" y="26"/>
                        <a:pt x="3" y="27"/>
                      </a:cubicBezTo>
                      <a:cubicBezTo>
                        <a:pt x="6" y="22"/>
                        <a:pt x="9" y="18"/>
                        <a:pt x="12" y="13"/>
                      </a:cubicBezTo>
                      <a:cubicBezTo>
                        <a:pt x="12" y="13"/>
                        <a:pt x="11" y="13"/>
                        <a:pt x="11" y="13"/>
                      </a:cubicBezTo>
                      <a:cubicBezTo>
                        <a:pt x="9" y="16"/>
                        <a:pt x="7" y="20"/>
                        <a:pt x="6" y="23"/>
                      </a:cubicBezTo>
                      <a:cubicBezTo>
                        <a:pt x="5" y="24"/>
                        <a:pt x="6" y="25"/>
                        <a:pt x="7" y="24"/>
                      </a:cubicBezTo>
                      <a:cubicBezTo>
                        <a:pt x="10" y="21"/>
                        <a:pt x="13" y="18"/>
                        <a:pt x="14" y="14"/>
                      </a:cubicBezTo>
                      <a:cubicBezTo>
                        <a:pt x="15" y="13"/>
                        <a:pt x="14" y="12"/>
                        <a:pt x="13" y="13"/>
                      </a:cubicBezTo>
                      <a:cubicBezTo>
                        <a:pt x="11" y="17"/>
                        <a:pt x="8" y="21"/>
                        <a:pt x="6" y="26"/>
                      </a:cubicBezTo>
                      <a:cubicBezTo>
                        <a:pt x="6" y="27"/>
                        <a:pt x="7" y="27"/>
                        <a:pt x="7" y="27"/>
                      </a:cubicBezTo>
                      <a:cubicBezTo>
                        <a:pt x="9" y="24"/>
                        <a:pt x="11" y="21"/>
                        <a:pt x="13" y="18"/>
                      </a:cubicBezTo>
                      <a:cubicBezTo>
                        <a:pt x="13" y="17"/>
                        <a:pt x="12" y="17"/>
                        <a:pt x="12" y="17"/>
                      </a:cubicBezTo>
                      <a:cubicBezTo>
                        <a:pt x="10" y="20"/>
                        <a:pt x="9" y="23"/>
                        <a:pt x="7" y="26"/>
                      </a:cubicBezTo>
                      <a:cubicBezTo>
                        <a:pt x="7" y="27"/>
                        <a:pt x="8" y="27"/>
                        <a:pt x="9" y="26"/>
                      </a:cubicBezTo>
                      <a:cubicBezTo>
                        <a:pt x="10" y="24"/>
                        <a:pt x="12" y="22"/>
                        <a:pt x="13" y="20"/>
                      </a:cubicBezTo>
                      <a:cubicBezTo>
                        <a:pt x="13" y="20"/>
                        <a:pt x="13" y="20"/>
                        <a:pt x="12" y="19"/>
                      </a:cubicBezTo>
                      <a:cubicBezTo>
                        <a:pt x="11" y="22"/>
                        <a:pt x="10" y="25"/>
                        <a:pt x="9" y="27"/>
                      </a:cubicBezTo>
                      <a:cubicBezTo>
                        <a:pt x="8" y="28"/>
                        <a:pt x="10" y="29"/>
                        <a:pt x="10" y="28"/>
                      </a:cubicBezTo>
                      <a:cubicBezTo>
                        <a:pt x="11" y="26"/>
                        <a:pt x="13" y="24"/>
                        <a:pt x="14" y="22"/>
                      </a:cubicBezTo>
                      <a:cubicBezTo>
                        <a:pt x="13" y="22"/>
                        <a:pt x="13" y="21"/>
                        <a:pt x="13" y="21"/>
                      </a:cubicBezTo>
                      <a:cubicBezTo>
                        <a:pt x="12" y="23"/>
                        <a:pt x="11" y="25"/>
                        <a:pt x="10" y="26"/>
                      </a:cubicBezTo>
                      <a:cubicBezTo>
                        <a:pt x="10" y="27"/>
                        <a:pt x="11" y="28"/>
                        <a:pt x="11" y="27"/>
                      </a:cubicBezTo>
                      <a:cubicBezTo>
                        <a:pt x="12" y="27"/>
                        <a:pt x="12" y="27"/>
                        <a:pt x="13" y="26"/>
                      </a:cubicBezTo>
                      <a:cubicBezTo>
                        <a:pt x="13" y="27"/>
                        <a:pt x="14" y="27"/>
                        <a:pt x="14" y="26"/>
                      </a:cubicBezTo>
                      <a:cubicBezTo>
                        <a:pt x="14" y="25"/>
                        <a:pt x="15" y="25"/>
                        <a:pt x="14" y="23"/>
                      </a:cubicBezTo>
                      <a:cubicBezTo>
                        <a:pt x="14" y="23"/>
                        <a:pt x="13" y="23"/>
                        <a:pt x="13" y="23"/>
                      </a:cubicBezTo>
                      <a:cubicBezTo>
                        <a:pt x="12" y="24"/>
                        <a:pt x="11" y="25"/>
                        <a:pt x="10" y="26"/>
                      </a:cubicBezTo>
                      <a:cubicBezTo>
                        <a:pt x="11" y="26"/>
                        <a:pt x="11" y="27"/>
                        <a:pt x="12" y="27"/>
                      </a:cubicBezTo>
                      <a:cubicBezTo>
                        <a:pt x="12" y="25"/>
                        <a:pt x="13" y="23"/>
                        <a:pt x="14" y="22"/>
                      </a:cubicBezTo>
                      <a:cubicBezTo>
                        <a:pt x="14" y="21"/>
                        <a:pt x="13" y="20"/>
                        <a:pt x="13" y="21"/>
                      </a:cubicBezTo>
                      <a:cubicBezTo>
                        <a:pt x="11" y="23"/>
                        <a:pt x="10" y="25"/>
                        <a:pt x="9" y="27"/>
                      </a:cubicBezTo>
                      <a:cubicBezTo>
                        <a:pt x="9" y="27"/>
                        <a:pt x="10" y="28"/>
                        <a:pt x="10" y="28"/>
                      </a:cubicBezTo>
                      <a:cubicBezTo>
                        <a:pt x="12" y="25"/>
                        <a:pt x="13" y="23"/>
                        <a:pt x="14" y="20"/>
                      </a:cubicBezTo>
                      <a:cubicBezTo>
                        <a:pt x="14" y="19"/>
                        <a:pt x="13" y="19"/>
                        <a:pt x="12" y="19"/>
                      </a:cubicBezTo>
                      <a:cubicBezTo>
                        <a:pt x="11" y="21"/>
                        <a:pt x="9" y="24"/>
                        <a:pt x="7" y="26"/>
                      </a:cubicBezTo>
                      <a:cubicBezTo>
                        <a:pt x="8" y="26"/>
                        <a:pt x="8" y="26"/>
                        <a:pt x="9" y="26"/>
                      </a:cubicBezTo>
                      <a:cubicBezTo>
                        <a:pt x="10" y="23"/>
                        <a:pt x="11" y="21"/>
                        <a:pt x="13" y="18"/>
                      </a:cubicBezTo>
                      <a:cubicBezTo>
                        <a:pt x="12" y="18"/>
                        <a:pt x="12" y="18"/>
                        <a:pt x="12" y="17"/>
                      </a:cubicBezTo>
                      <a:cubicBezTo>
                        <a:pt x="10" y="20"/>
                        <a:pt x="8" y="23"/>
                        <a:pt x="6" y="26"/>
                      </a:cubicBezTo>
                      <a:cubicBezTo>
                        <a:pt x="6" y="26"/>
                        <a:pt x="7" y="26"/>
                        <a:pt x="7" y="27"/>
                      </a:cubicBezTo>
                      <a:cubicBezTo>
                        <a:pt x="10" y="22"/>
                        <a:pt x="12" y="18"/>
                        <a:pt x="14" y="14"/>
                      </a:cubicBezTo>
                      <a:cubicBezTo>
                        <a:pt x="14" y="13"/>
                        <a:pt x="14" y="13"/>
                        <a:pt x="13" y="13"/>
                      </a:cubicBezTo>
                      <a:cubicBezTo>
                        <a:pt x="11" y="17"/>
                        <a:pt x="9" y="20"/>
                        <a:pt x="6" y="23"/>
                      </a:cubicBezTo>
                      <a:cubicBezTo>
                        <a:pt x="6" y="23"/>
                        <a:pt x="6" y="24"/>
                        <a:pt x="7" y="24"/>
                      </a:cubicBezTo>
                      <a:cubicBezTo>
                        <a:pt x="9" y="20"/>
                        <a:pt x="10" y="17"/>
                        <a:pt x="12" y="13"/>
                      </a:cubicBezTo>
                      <a:cubicBezTo>
                        <a:pt x="13" y="12"/>
                        <a:pt x="11" y="12"/>
                        <a:pt x="11" y="13"/>
                      </a:cubicBezTo>
                      <a:cubicBezTo>
                        <a:pt x="8" y="17"/>
                        <a:pt x="4" y="21"/>
                        <a:pt x="2" y="26"/>
                      </a:cubicBezTo>
                      <a:cubicBezTo>
                        <a:pt x="2" y="27"/>
                        <a:pt x="3" y="27"/>
                        <a:pt x="3" y="27"/>
                      </a:cubicBezTo>
                      <a:cubicBezTo>
                        <a:pt x="6" y="21"/>
                        <a:pt x="9" y="17"/>
                        <a:pt x="12" y="12"/>
                      </a:cubicBezTo>
                      <a:cubicBezTo>
                        <a:pt x="13" y="11"/>
                        <a:pt x="11" y="11"/>
                        <a:pt x="11" y="11"/>
                      </a:cubicBezTo>
                      <a:cubicBezTo>
                        <a:pt x="8" y="15"/>
                        <a:pt x="6" y="18"/>
                        <a:pt x="3" y="22"/>
                      </a:cubicBezTo>
                      <a:cubicBezTo>
                        <a:pt x="3" y="22"/>
                        <a:pt x="4" y="22"/>
                        <a:pt x="4" y="23"/>
                      </a:cubicBezTo>
                      <a:cubicBezTo>
                        <a:pt x="6" y="19"/>
                        <a:pt x="9" y="15"/>
                        <a:pt x="11" y="11"/>
                      </a:cubicBezTo>
                      <a:cubicBezTo>
                        <a:pt x="11" y="10"/>
                        <a:pt x="10" y="10"/>
                        <a:pt x="10" y="10"/>
                      </a:cubicBezTo>
                      <a:cubicBezTo>
                        <a:pt x="7" y="13"/>
                        <a:pt x="5" y="16"/>
                        <a:pt x="2" y="19"/>
                      </a:cubicBezTo>
                      <a:cubicBezTo>
                        <a:pt x="3" y="19"/>
                        <a:pt x="3" y="19"/>
                        <a:pt x="4" y="19"/>
                      </a:cubicBezTo>
                      <a:cubicBezTo>
                        <a:pt x="5" y="15"/>
                        <a:pt x="8" y="12"/>
                        <a:pt x="10" y="8"/>
                      </a:cubicBezTo>
                      <a:cubicBezTo>
                        <a:pt x="10" y="8"/>
                        <a:pt x="10" y="8"/>
                        <a:pt x="9" y="7"/>
                      </a:cubicBezTo>
                      <a:cubicBezTo>
                        <a:pt x="7" y="11"/>
                        <a:pt x="4" y="13"/>
                        <a:pt x="2" y="16"/>
                      </a:cubicBezTo>
                      <a:cubicBezTo>
                        <a:pt x="2" y="17"/>
                        <a:pt x="2" y="17"/>
                        <a:pt x="3" y="17"/>
                      </a:cubicBezTo>
                      <a:cubicBezTo>
                        <a:pt x="5" y="13"/>
                        <a:pt x="8" y="10"/>
                        <a:pt x="10" y="6"/>
                      </a:cubicBezTo>
                      <a:cubicBezTo>
                        <a:pt x="10" y="5"/>
                        <a:pt x="9" y="4"/>
                        <a:pt x="9" y="5"/>
                      </a:cubicBezTo>
                      <a:cubicBezTo>
                        <a:pt x="7" y="8"/>
                        <a:pt x="5" y="10"/>
                        <a:pt x="2" y="13"/>
                      </a:cubicBezTo>
                      <a:cubicBezTo>
                        <a:pt x="3" y="13"/>
                        <a:pt x="3" y="13"/>
                        <a:pt x="4" y="14"/>
                      </a:cubicBezTo>
                      <a:cubicBezTo>
                        <a:pt x="6" y="10"/>
                        <a:pt x="9" y="6"/>
                        <a:pt x="11" y="2"/>
                      </a:cubicBezTo>
                      <a:cubicBezTo>
                        <a:pt x="11" y="2"/>
                        <a:pt x="10" y="1"/>
                        <a:pt x="10" y="1"/>
                      </a:cubicBezTo>
                      <a:cubicBezTo>
                        <a:pt x="7" y="5"/>
                        <a:pt x="4" y="8"/>
                        <a:pt x="2" y="11"/>
                      </a:cubicBezTo>
                      <a:cubicBezTo>
                        <a:pt x="2" y="11"/>
                        <a:pt x="3" y="11"/>
                        <a:pt x="3" y="12"/>
                      </a:cubicBezTo>
                      <a:cubicBezTo>
                        <a:pt x="5" y="8"/>
                        <a:pt x="7" y="6"/>
                        <a:pt x="9" y="3"/>
                      </a:cubicBezTo>
                      <a:cubicBezTo>
                        <a:pt x="10" y="3"/>
                        <a:pt x="9" y="2"/>
                        <a:pt x="9" y="2"/>
                      </a:cubicBezTo>
                      <a:cubicBezTo>
                        <a:pt x="6" y="4"/>
                        <a:pt x="4" y="6"/>
                        <a:pt x="2" y="8"/>
                      </a:cubicBezTo>
                      <a:cubicBezTo>
                        <a:pt x="2" y="8"/>
                        <a:pt x="3" y="9"/>
                        <a:pt x="3" y="9"/>
                      </a:cubicBezTo>
                      <a:cubicBezTo>
                        <a:pt x="4" y="7"/>
                        <a:pt x="5" y="5"/>
                        <a:pt x="6" y="3"/>
                      </a:cubicBezTo>
                      <a:cubicBezTo>
                        <a:pt x="7" y="2"/>
                        <a:pt x="6" y="1"/>
                        <a:pt x="5" y="2"/>
                      </a:cubicBezTo>
                      <a:cubicBezTo>
                        <a:pt x="4" y="4"/>
                        <a:pt x="2" y="5"/>
                        <a:pt x="1" y="6"/>
                      </a:cubicBezTo>
                      <a:cubicBezTo>
                        <a:pt x="1" y="7"/>
                        <a:pt x="2" y="7"/>
                        <a:pt x="2" y="7"/>
                      </a:cubicBezTo>
                      <a:cubicBezTo>
                        <a:pt x="3" y="5"/>
                        <a:pt x="4" y="3"/>
                        <a:pt x="6" y="1"/>
                      </a:cubicBez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1"/>
                        <a:pt x="2" y="1"/>
                        <a:pt x="1" y="2"/>
                      </a:cubicBezTo>
                      <a:cubicBezTo>
                        <a:pt x="0" y="2"/>
                        <a:pt x="1" y="4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1" name="Freeform 73"/>
                <p:cNvSpPr/>
                <p:nvPr/>
              </p:nvSpPr>
              <p:spPr bwMode="auto">
                <a:xfrm>
                  <a:off x="1187450" y="2135188"/>
                  <a:ext cx="20638" cy="39688"/>
                </a:xfrm>
                <a:custGeom>
                  <a:avLst/>
                  <a:gdLst>
                    <a:gd name="T0" fmla="*/ 1 w 19"/>
                    <a:gd name="T1" fmla="*/ 37 h 37"/>
                    <a:gd name="T2" fmla="*/ 3 w 19"/>
                    <a:gd name="T3" fmla="*/ 37 h 37"/>
                    <a:gd name="T4" fmla="*/ 4 w 19"/>
                    <a:gd name="T5" fmla="*/ 36 h 37"/>
                    <a:gd name="T6" fmla="*/ 3 w 19"/>
                    <a:gd name="T7" fmla="*/ 18 h 37"/>
                    <a:gd name="T8" fmla="*/ 2 w 19"/>
                    <a:gd name="T9" fmla="*/ 8 h 37"/>
                    <a:gd name="T10" fmla="*/ 6 w 19"/>
                    <a:gd name="T11" fmla="*/ 3 h 37"/>
                    <a:gd name="T12" fmla="*/ 15 w 19"/>
                    <a:gd name="T13" fmla="*/ 12 h 37"/>
                    <a:gd name="T14" fmla="*/ 17 w 19"/>
                    <a:gd name="T15" fmla="*/ 34 h 37"/>
                    <a:gd name="T16" fmla="*/ 19 w 19"/>
                    <a:gd name="T17" fmla="*/ 34 h 37"/>
                    <a:gd name="T18" fmla="*/ 18 w 19"/>
                    <a:gd name="T19" fmla="*/ 19 h 37"/>
                    <a:gd name="T20" fmla="*/ 15 w 19"/>
                    <a:gd name="T21" fmla="*/ 5 h 37"/>
                    <a:gd name="T22" fmla="*/ 2 w 19"/>
                    <a:gd name="T23" fmla="*/ 2 h 37"/>
                    <a:gd name="T24" fmla="*/ 1 w 19"/>
                    <a:gd name="T25" fmla="*/ 2 h 37"/>
                    <a:gd name="T26" fmla="*/ 2 w 19"/>
                    <a:gd name="T27" fmla="*/ 18 h 37"/>
                    <a:gd name="T28" fmla="*/ 2 w 19"/>
                    <a:gd name="T29" fmla="*/ 35 h 37"/>
                    <a:gd name="T30" fmla="*/ 1 w 19"/>
                    <a:gd name="T31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9" h="37">
                      <a:moveTo>
                        <a:pt x="1" y="37"/>
                      </a:moveTo>
                      <a:cubicBezTo>
                        <a:pt x="2" y="37"/>
                        <a:pt x="2" y="37"/>
                        <a:pt x="3" y="37"/>
                      </a:cubicBezTo>
                      <a:cubicBezTo>
                        <a:pt x="4" y="37"/>
                        <a:pt x="4" y="37"/>
                        <a:pt x="4" y="36"/>
                      </a:cubicBezTo>
                      <a:cubicBezTo>
                        <a:pt x="4" y="30"/>
                        <a:pt x="4" y="24"/>
                        <a:pt x="3" y="18"/>
                      </a:cubicBezTo>
                      <a:cubicBezTo>
                        <a:pt x="3" y="15"/>
                        <a:pt x="2" y="11"/>
                        <a:pt x="2" y="8"/>
                      </a:cubicBezTo>
                      <a:cubicBezTo>
                        <a:pt x="2" y="4"/>
                        <a:pt x="3" y="3"/>
                        <a:pt x="6" y="3"/>
                      </a:cubicBezTo>
                      <a:cubicBezTo>
                        <a:pt x="13" y="2"/>
                        <a:pt x="14" y="7"/>
                        <a:pt x="15" y="12"/>
                      </a:cubicBezTo>
                      <a:cubicBezTo>
                        <a:pt x="16" y="20"/>
                        <a:pt x="17" y="27"/>
                        <a:pt x="17" y="34"/>
                      </a:cubicBezTo>
                      <a:cubicBezTo>
                        <a:pt x="17" y="35"/>
                        <a:pt x="19" y="35"/>
                        <a:pt x="19" y="34"/>
                      </a:cubicBezTo>
                      <a:cubicBezTo>
                        <a:pt x="19" y="29"/>
                        <a:pt x="18" y="24"/>
                        <a:pt x="18" y="19"/>
                      </a:cubicBezTo>
                      <a:cubicBezTo>
                        <a:pt x="17" y="15"/>
                        <a:pt x="17" y="9"/>
                        <a:pt x="15" y="5"/>
                      </a:cubicBezTo>
                      <a:cubicBezTo>
                        <a:pt x="12" y="0"/>
                        <a:pt x="7" y="1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8"/>
                        <a:pt x="1" y="13"/>
                        <a:pt x="2" y="18"/>
                      </a:cubicBezTo>
                      <a:cubicBezTo>
                        <a:pt x="2" y="19"/>
                        <a:pt x="3" y="36"/>
                        <a:pt x="2" y="35"/>
                      </a:cubicBezTo>
                      <a:cubicBezTo>
                        <a:pt x="1" y="35"/>
                        <a:pt x="0" y="36"/>
                        <a:pt x="1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2" name="Freeform 74"/>
                <p:cNvSpPr/>
                <p:nvPr/>
              </p:nvSpPr>
              <p:spPr bwMode="auto">
                <a:xfrm>
                  <a:off x="1187450" y="2138363"/>
                  <a:ext cx="19050" cy="36513"/>
                </a:xfrm>
                <a:custGeom>
                  <a:avLst/>
                  <a:gdLst>
                    <a:gd name="T0" fmla="*/ 1 w 17"/>
                    <a:gd name="T1" fmla="*/ 5 h 34"/>
                    <a:gd name="T2" fmla="*/ 5 w 17"/>
                    <a:gd name="T3" fmla="*/ 2 h 34"/>
                    <a:gd name="T4" fmla="*/ 0 w 17"/>
                    <a:gd name="T5" fmla="*/ 7 h 34"/>
                    <a:gd name="T6" fmla="*/ 7 w 17"/>
                    <a:gd name="T7" fmla="*/ 2 h 34"/>
                    <a:gd name="T8" fmla="*/ 1 w 17"/>
                    <a:gd name="T9" fmla="*/ 9 h 34"/>
                    <a:gd name="T10" fmla="*/ 10 w 17"/>
                    <a:gd name="T11" fmla="*/ 1 h 34"/>
                    <a:gd name="T12" fmla="*/ 2 w 17"/>
                    <a:gd name="T13" fmla="*/ 10 h 34"/>
                    <a:gd name="T14" fmla="*/ 10 w 17"/>
                    <a:gd name="T15" fmla="*/ 2 h 34"/>
                    <a:gd name="T16" fmla="*/ 2 w 17"/>
                    <a:gd name="T17" fmla="*/ 14 h 34"/>
                    <a:gd name="T18" fmla="*/ 11 w 17"/>
                    <a:gd name="T19" fmla="*/ 6 h 34"/>
                    <a:gd name="T20" fmla="*/ 4 w 17"/>
                    <a:gd name="T21" fmla="*/ 15 h 34"/>
                    <a:gd name="T22" fmla="*/ 14 w 17"/>
                    <a:gd name="T23" fmla="*/ 5 h 34"/>
                    <a:gd name="T24" fmla="*/ 5 w 17"/>
                    <a:gd name="T25" fmla="*/ 16 h 34"/>
                    <a:gd name="T26" fmla="*/ 15 w 17"/>
                    <a:gd name="T27" fmla="*/ 6 h 34"/>
                    <a:gd name="T28" fmla="*/ 3 w 17"/>
                    <a:gd name="T29" fmla="*/ 21 h 34"/>
                    <a:gd name="T30" fmla="*/ 11 w 17"/>
                    <a:gd name="T31" fmla="*/ 13 h 34"/>
                    <a:gd name="T32" fmla="*/ 2 w 17"/>
                    <a:gd name="T33" fmla="*/ 25 h 34"/>
                    <a:gd name="T34" fmla="*/ 14 w 17"/>
                    <a:gd name="T35" fmla="*/ 12 h 34"/>
                    <a:gd name="T36" fmla="*/ 3 w 17"/>
                    <a:gd name="T37" fmla="*/ 29 h 34"/>
                    <a:gd name="T38" fmla="*/ 15 w 17"/>
                    <a:gd name="T39" fmla="*/ 15 h 34"/>
                    <a:gd name="T40" fmla="*/ 8 w 17"/>
                    <a:gd name="T41" fmla="*/ 27 h 34"/>
                    <a:gd name="T42" fmla="*/ 17 w 17"/>
                    <a:gd name="T43" fmla="*/ 18 h 34"/>
                    <a:gd name="T44" fmla="*/ 7 w 17"/>
                    <a:gd name="T45" fmla="*/ 33 h 34"/>
                    <a:gd name="T46" fmla="*/ 17 w 17"/>
                    <a:gd name="T47" fmla="*/ 22 h 34"/>
                    <a:gd name="T48" fmla="*/ 10 w 17"/>
                    <a:gd name="T49" fmla="*/ 31 h 34"/>
                    <a:gd name="T50" fmla="*/ 17 w 17"/>
                    <a:gd name="T51" fmla="*/ 27 h 34"/>
                    <a:gd name="T52" fmla="*/ 13 w 17"/>
                    <a:gd name="T53" fmla="*/ 31 h 34"/>
                    <a:gd name="T54" fmla="*/ 17 w 17"/>
                    <a:gd name="T55" fmla="*/ 27 h 34"/>
                    <a:gd name="T56" fmla="*/ 10 w 17"/>
                    <a:gd name="T57" fmla="*/ 31 h 34"/>
                    <a:gd name="T58" fmla="*/ 17 w 17"/>
                    <a:gd name="T59" fmla="*/ 22 h 34"/>
                    <a:gd name="T60" fmla="*/ 7 w 17"/>
                    <a:gd name="T61" fmla="*/ 32 h 34"/>
                    <a:gd name="T62" fmla="*/ 17 w 17"/>
                    <a:gd name="T63" fmla="*/ 18 h 34"/>
                    <a:gd name="T64" fmla="*/ 8 w 17"/>
                    <a:gd name="T65" fmla="*/ 27 h 34"/>
                    <a:gd name="T66" fmla="*/ 15 w 17"/>
                    <a:gd name="T67" fmla="*/ 15 h 34"/>
                    <a:gd name="T68" fmla="*/ 4 w 17"/>
                    <a:gd name="T69" fmla="*/ 29 h 34"/>
                    <a:gd name="T70" fmla="*/ 14 w 17"/>
                    <a:gd name="T71" fmla="*/ 12 h 34"/>
                    <a:gd name="T72" fmla="*/ 2 w 17"/>
                    <a:gd name="T73" fmla="*/ 25 h 34"/>
                    <a:gd name="T74" fmla="*/ 11 w 17"/>
                    <a:gd name="T75" fmla="*/ 13 h 34"/>
                    <a:gd name="T76" fmla="*/ 3 w 17"/>
                    <a:gd name="T77" fmla="*/ 21 h 34"/>
                    <a:gd name="T78" fmla="*/ 15 w 17"/>
                    <a:gd name="T79" fmla="*/ 6 h 34"/>
                    <a:gd name="T80" fmla="*/ 5 w 17"/>
                    <a:gd name="T81" fmla="*/ 16 h 34"/>
                    <a:gd name="T82" fmla="*/ 14 w 17"/>
                    <a:gd name="T83" fmla="*/ 5 h 34"/>
                    <a:gd name="T84" fmla="*/ 4 w 17"/>
                    <a:gd name="T85" fmla="*/ 15 h 34"/>
                    <a:gd name="T86" fmla="*/ 11 w 17"/>
                    <a:gd name="T87" fmla="*/ 6 h 34"/>
                    <a:gd name="T88" fmla="*/ 2 w 17"/>
                    <a:gd name="T89" fmla="*/ 14 h 34"/>
                    <a:gd name="T90" fmla="*/ 11 w 17"/>
                    <a:gd name="T91" fmla="*/ 2 h 34"/>
                    <a:gd name="T92" fmla="*/ 2 w 17"/>
                    <a:gd name="T93" fmla="*/ 10 h 34"/>
                    <a:gd name="T94" fmla="*/ 10 w 17"/>
                    <a:gd name="T95" fmla="*/ 1 h 34"/>
                    <a:gd name="T96" fmla="*/ 1 w 17"/>
                    <a:gd name="T97" fmla="*/ 9 h 34"/>
                    <a:gd name="T98" fmla="*/ 7 w 17"/>
                    <a:gd name="T99" fmla="*/ 2 h 34"/>
                    <a:gd name="T100" fmla="*/ 0 w 17"/>
                    <a:gd name="T101" fmla="*/ 7 h 34"/>
                    <a:gd name="T102" fmla="*/ 5 w 17"/>
                    <a:gd name="T103" fmla="*/ 2 h 34"/>
                    <a:gd name="T104" fmla="*/ 1 w 17"/>
                    <a:gd name="T105" fmla="*/ 5 h 34"/>
                    <a:gd name="T106" fmla="*/ 3 w 17"/>
                    <a:gd name="T107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7" h="34">
                      <a:moveTo>
                        <a:pt x="2" y="3"/>
                      </a:moveTo>
                      <a:cubicBezTo>
                        <a:pt x="2" y="3"/>
                        <a:pt x="1" y="4"/>
                        <a:pt x="1" y="5"/>
                      </a:cubicBezTo>
                      <a:cubicBezTo>
                        <a:pt x="0" y="6"/>
                        <a:pt x="1" y="6"/>
                        <a:pt x="2" y="6"/>
                      </a:cubicBezTo>
                      <a:cubicBezTo>
                        <a:pt x="3" y="5"/>
                        <a:pt x="4" y="3"/>
                        <a:pt x="5" y="2"/>
                      </a:cubicBezTo>
                      <a:cubicBezTo>
                        <a:pt x="5" y="2"/>
                        <a:pt x="4" y="2"/>
                        <a:pt x="4" y="1"/>
                      </a:cubicBezTo>
                      <a:cubicBezTo>
                        <a:pt x="3" y="3"/>
                        <a:pt x="1" y="5"/>
                        <a:pt x="0" y="7"/>
                      </a:cubicBezTo>
                      <a:cubicBezTo>
                        <a:pt x="0" y="8"/>
                        <a:pt x="1" y="8"/>
                        <a:pt x="1" y="8"/>
                      </a:cubicBezTo>
                      <a:cubicBezTo>
                        <a:pt x="3" y="5"/>
                        <a:pt x="5" y="4"/>
                        <a:pt x="7" y="2"/>
                      </a:cubicBezTo>
                      <a:cubicBezTo>
                        <a:pt x="7" y="2"/>
                        <a:pt x="6" y="1"/>
                        <a:pt x="6" y="1"/>
                      </a:cubicBezTo>
                      <a:cubicBezTo>
                        <a:pt x="4" y="4"/>
                        <a:pt x="3" y="6"/>
                        <a:pt x="1" y="9"/>
                      </a:cubicBezTo>
                      <a:cubicBezTo>
                        <a:pt x="1" y="9"/>
                        <a:pt x="2" y="10"/>
                        <a:pt x="2" y="10"/>
                      </a:cubicBezTo>
                      <a:cubicBezTo>
                        <a:pt x="5" y="7"/>
                        <a:pt x="7" y="4"/>
                        <a:pt x="10" y="1"/>
                      </a:cubicBezTo>
                      <a:cubicBezTo>
                        <a:pt x="9" y="1"/>
                        <a:pt x="9" y="1"/>
                        <a:pt x="9" y="0"/>
                      </a:cubicBezTo>
                      <a:cubicBezTo>
                        <a:pt x="7" y="4"/>
                        <a:pt x="4" y="7"/>
                        <a:pt x="2" y="10"/>
                      </a:cubicBezTo>
                      <a:cubicBezTo>
                        <a:pt x="1" y="11"/>
                        <a:pt x="2" y="12"/>
                        <a:pt x="3" y="11"/>
                      </a:cubicBezTo>
                      <a:cubicBezTo>
                        <a:pt x="6" y="8"/>
                        <a:pt x="8" y="5"/>
                        <a:pt x="10" y="2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7" y="6"/>
                        <a:pt x="5" y="10"/>
                        <a:pt x="2" y="14"/>
                      </a:cubicBezTo>
                      <a:cubicBezTo>
                        <a:pt x="2" y="14"/>
                        <a:pt x="3" y="15"/>
                        <a:pt x="3" y="15"/>
                      </a:cubicBezTo>
                      <a:cubicBezTo>
                        <a:pt x="6" y="12"/>
                        <a:pt x="8" y="9"/>
                        <a:pt x="11" y="6"/>
                      </a:cubicBezTo>
                      <a:cubicBezTo>
                        <a:pt x="11" y="6"/>
                        <a:pt x="10" y="5"/>
                        <a:pt x="10" y="5"/>
                      </a:cubicBezTo>
                      <a:cubicBezTo>
                        <a:pt x="8" y="8"/>
                        <a:pt x="6" y="11"/>
                        <a:pt x="4" y="15"/>
                      </a:cubicBezTo>
                      <a:cubicBezTo>
                        <a:pt x="4" y="15"/>
                        <a:pt x="5" y="16"/>
                        <a:pt x="5" y="16"/>
                      </a:cubicBezTo>
                      <a:cubicBezTo>
                        <a:pt x="8" y="12"/>
                        <a:pt x="11" y="9"/>
                        <a:pt x="14" y="5"/>
                      </a:cubicBezTo>
                      <a:cubicBezTo>
                        <a:pt x="13" y="5"/>
                        <a:pt x="13" y="4"/>
                        <a:pt x="12" y="4"/>
                      </a:cubicBezTo>
                      <a:cubicBezTo>
                        <a:pt x="10" y="9"/>
                        <a:pt x="8" y="13"/>
                        <a:pt x="5" y="16"/>
                      </a:cubicBezTo>
                      <a:cubicBezTo>
                        <a:pt x="5" y="17"/>
                        <a:pt x="6" y="17"/>
                        <a:pt x="6" y="17"/>
                      </a:cubicBezTo>
                      <a:cubicBezTo>
                        <a:pt x="9" y="13"/>
                        <a:pt x="12" y="10"/>
                        <a:pt x="15" y="6"/>
                      </a:cubicBezTo>
                      <a:cubicBezTo>
                        <a:pt x="15" y="5"/>
                        <a:pt x="14" y="4"/>
                        <a:pt x="14" y="5"/>
                      </a:cubicBezTo>
                      <a:cubicBezTo>
                        <a:pt x="9" y="10"/>
                        <a:pt x="6" y="16"/>
                        <a:pt x="3" y="21"/>
                      </a:cubicBezTo>
                      <a:cubicBezTo>
                        <a:pt x="2" y="22"/>
                        <a:pt x="3" y="23"/>
                        <a:pt x="4" y="22"/>
                      </a:cubicBezTo>
                      <a:cubicBezTo>
                        <a:pt x="6" y="19"/>
                        <a:pt x="9" y="16"/>
                        <a:pt x="11" y="13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6"/>
                        <a:pt x="4" y="21"/>
                        <a:pt x="2" y="25"/>
                      </a:cubicBezTo>
                      <a:cubicBezTo>
                        <a:pt x="1" y="26"/>
                        <a:pt x="2" y="26"/>
                        <a:pt x="3" y="26"/>
                      </a:cubicBezTo>
                      <a:cubicBezTo>
                        <a:pt x="8" y="23"/>
                        <a:pt x="11" y="17"/>
                        <a:pt x="14" y="12"/>
                      </a:cubicBezTo>
                      <a:cubicBezTo>
                        <a:pt x="14" y="12"/>
                        <a:pt x="13" y="12"/>
                        <a:pt x="13" y="12"/>
                      </a:cubicBezTo>
                      <a:cubicBezTo>
                        <a:pt x="10" y="17"/>
                        <a:pt x="7" y="23"/>
                        <a:pt x="3" y="29"/>
                      </a:cubicBezTo>
                      <a:cubicBezTo>
                        <a:pt x="3" y="30"/>
                        <a:pt x="4" y="30"/>
                        <a:pt x="5" y="30"/>
                      </a:cubicBezTo>
                      <a:cubicBezTo>
                        <a:pt x="9" y="25"/>
                        <a:pt x="12" y="20"/>
                        <a:pt x="15" y="15"/>
                      </a:cubicBezTo>
                      <a:cubicBezTo>
                        <a:pt x="15" y="15"/>
                        <a:pt x="14" y="15"/>
                        <a:pt x="14" y="15"/>
                      </a:cubicBezTo>
                      <a:cubicBezTo>
                        <a:pt x="12" y="19"/>
                        <a:pt x="10" y="23"/>
                        <a:pt x="8" y="27"/>
                      </a:cubicBezTo>
                      <a:cubicBezTo>
                        <a:pt x="7" y="28"/>
                        <a:pt x="9" y="28"/>
                        <a:pt x="9" y="27"/>
                      </a:cubicBezTo>
                      <a:cubicBezTo>
                        <a:pt x="12" y="24"/>
                        <a:pt x="14" y="21"/>
                        <a:pt x="17" y="18"/>
                      </a:cubicBezTo>
                      <a:cubicBezTo>
                        <a:pt x="16" y="18"/>
                        <a:pt x="16" y="17"/>
                        <a:pt x="15" y="17"/>
                      </a:cubicBezTo>
                      <a:cubicBezTo>
                        <a:pt x="12" y="22"/>
                        <a:pt x="9" y="27"/>
                        <a:pt x="7" y="33"/>
                      </a:cubicBezTo>
                      <a:cubicBezTo>
                        <a:pt x="6" y="33"/>
                        <a:pt x="7" y="34"/>
                        <a:pt x="8" y="33"/>
                      </a:cubicBezTo>
                      <a:cubicBezTo>
                        <a:pt x="11" y="30"/>
                        <a:pt x="14" y="26"/>
                        <a:pt x="17" y="22"/>
                      </a:cubicBezTo>
                      <a:cubicBezTo>
                        <a:pt x="17" y="21"/>
                        <a:pt x="16" y="21"/>
                        <a:pt x="15" y="21"/>
                      </a:cubicBezTo>
                      <a:cubicBezTo>
                        <a:pt x="13" y="24"/>
                        <a:pt x="11" y="28"/>
                        <a:pt x="10" y="31"/>
                      </a:cubicBezTo>
                      <a:cubicBezTo>
                        <a:pt x="9" y="32"/>
                        <a:pt x="10" y="33"/>
                        <a:pt x="11" y="32"/>
                      </a:cubicBezTo>
                      <a:cubicBezTo>
                        <a:pt x="13" y="31"/>
                        <a:pt x="15" y="29"/>
                        <a:pt x="17" y="27"/>
                      </a:cubicBezTo>
                      <a:cubicBezTo>
                        <a:pt x="16" y="27"/>
                        <a:pt x="16" y="27"/>
                        <a:pt x="15" y="27"/>
                      </a:cubicBezTo>
                      <a:cubicBezTo>
                        <a:pt x="15" y="28"/>
                        <a:pt x="14" y="29"/>
                        <a:pt x="13" y="31"/>
                      </a:cubicBezTo>
                      <a:cubicBezTo>
                        <a:pt x="12" y="31"/>
                        <a:pt x="13" y="32"/>
                        <a:pt x="14" y="32"/>
                      </a:cubicBezTo>
                      <a:cubicBezTo>
                        <a:pt x="16" y="30"/>
                        <a:pt x="16" y="29"/>
                        <a:pt x="17" y="27"/>
                      </a:cubicBezTo>
                      <a:cubicBezTo>
                        <a:pt x="17" y="26"/>
                        <a:pt x="16" y="26"/>
                        <a:pt x="16" y="26"/>
                      </a:cubicBezTo>
                      <a:cubicBezTo>
                        <a:pt x="14" y="28"/>
                        <a:pt x="12" y="29"/>
                        <a:pt x="10" y="31"/>
                      </a:cubicBezTo>
                      <a:cubicBezTo>
                        <a:pt x="10" y="31"/>
                        <a:pt x="11" y="32"/>
                        <a:pt x="11" y="32"/>
                      </a:cubicBezTo>
                      <a:cubicBezTo>
                        <a:pt x="12" y="28"/>
                        <a:pt x="14" y="25"/>
                        <a:pt x="17" y="22"/>
                      </a:cubicBezTo>
                      <a:cubicBezTo>
                        <a:pt x="16" y="22"/>
                        <a:pt x="16" y="22"/>
                        <a:pt x="15" y="21"/>
                      </a:cubicBezTo>
                      <a:cubicBezTo>
                        <a:pt x="13" y="25"/>
                        <a:pt x="10" y="29"/>
                        <a:pt x="7" y="32"/>
                      </a:cubicBezTo>
                      <a:cubicBezTo>
                        <a:pt x="7" y="33"/>
                        <a:pt x="7" y="33"/>
                        <a:pt x="8" y="33"/>
                      </a:cubicBezTo>
                      <a:cubicBezTo>
                        <a:pt x="11" y="28"/>
                        <a:pt x="13" y="23"/>
                        <a:pt x="17" y="18"/>
                      </a:cubicBezTo>
                      <a:cubicBezTo>
                        <a:pt x="17" y="17"/>
                        <a:pt x="16" y="16"/>
                        <a:pt x="16" y="17"/>
                      </a:cubicBezTo>
                      <a:cubicBezTo>
                        <a:pt x="13" y="20"/>
                        <a:pt x="10" y="23"/>
                        <a:pt x="8" y="27"/>
                      </a:cubicBezTo>
                      <a:cubicBezTo>
                        <a:pt x="8" y="27"/>
                        <a:pt x="9" y="27"/>
                        <a:pt x="9" y="27"/>
                      </a:cubicBezTo>
                      <a:cubicBezTo>
                        <a:pt x="11" y="23"/>
                        <a:pt x="13" y="19"/>
                        <a:pt x="15" y="15"/>
                      </a:cubicBezTo>
                      <a:cubicBezTo>
                        <a:pt x="16" y="15"/>
                        <a:pt x="15" y="14"/>
                        <a:pt x="14" y="15"/>
                      </a:cubicBezTo>
                      <a:cubicBezTo>
                        <a:pt x="11" y="19"/>
                        <a:pt x="8" y="24"/>
                        <a:pt x="4" y="29"/>
                      </a:cubicBezTo>
                      <a:cubicBezTo>
                        <a:pt x="4" y="29"/>
                        <a:pt x="4" y="29"/>
                        <a:pt x="5" y="30"/>
                      </a:cubicBezTo>
                      <a:cubicBezTo>
                        <a:pt x="8" y="24"/>
                        <a:pt x="11" y="18"/>
                        <a:pt x="14" y="12"/>
                      </a:cubicBezTo>
                      <a:cubicBezTo>
                        <a:pt x="15" y="12"/>
                        <a:pt x="13" y="11"/>
                        <a:pt x="13" y="12"/>
                      </a:cubicBezTo>
                      <a:cubicBezTo>
                        <a:pt x="10" y="16"/>
                        <a:pt x="7" y="21"/>
                        <a:pt x="2" y="25"/>
                      </a:cubicBezTo>
                      <a:cubicBezTo>
                        <a:pt x="2" y="25"/>
                        <a:pt x="2" y="25"/>
                        <a:pt x="3" y="26"/>
                      </a:cubicBezTo>
                      <a:cubicBezTo>
                        <a:pt x="5" y="21"/>
                        <a:pt x="8" y="17"/>
                        <a:pt x="11" y="13"/>
                      </a:cubicBezTo>
                      <a:cubicBezTo>
                        <a:pt x="12" y="12"/>
                        <a:pt x="10" y="11"/>
                        <a:pt x="10" y="12"/>
                      </a:cubicBezTo>
                      <a:cubicBezTo>
                        <a:pt x="8" y="15"/>
                        <a:pt x="5" y="18"/>
                        <a:pt x="3" y="21"/>
                      </a:cubicBezTo>
                      <a:cubicBezTo>
                        <a:pt x="3" y="21"/>
                        <a:pt x="4" y="22"/>
                        <a:pt x="4" y="22"/>
                      </a:cubicBezTo>
                      <a:cubicBezTo>
                        <a:pt x="8" y="17"/>
                        <a:pt x="10" y="11"/>
                        <a:pt x="15" y="6"/>
                      </a:cubicBezTo>
                      <a:cubicBezTo>
                        <a:pt x="14" y="6"/>
                        <a:pt x="14" y="5"/>
                        <a:pt x="14" y="5"/>
                      </a:cubicBezTo>
                      <a:cubicBezTo>
                        <a:pt x="10" y="9"/>
                        <a:pt x="8" y="13"/>
                        <a:pt x="5" y="16"/>
                      </a:cubicBezTo>
                      <a:cubicBezTo>
                        <a:pt x="4" y="17"/>
                        <a:pt x="5" y="18"/>
                        <a:pt x="6" y="17"/>
                      </a:cubicBezTo>
                      <a:cubicBezTo>
                        <a:pt x="9" y="14"/>
                        <a:pt x="12" y="9"/>
                        <a:pt x="14" y="5"/>
                      </a:cubicBezTo>
                      <a:cubicBezTo>
                        <a:pt x="14" y="4"/>
                        <a:pt x="13" y="3"/>
                        <a:pt x="12" y="4"/>
                      </a:cubicBezTo>
                      <a:cubicBezTo>
                        <a:pt x="10" y="8"/>
                        <a:pt x="7" y="11"/>
                        <a:pt x="4" y="15"/>
                      </a:cubicBezTo>
                      <a:cubicBezTo>
                        <a:pt x="5" y="15"/>
                        <a:pt x="5" y="15"/>
                        <a:pt x="6" y="15"/>
                      </a:cubicBezTo>
                      <a:cubicBezTo>
                        <a:pt x="7" y="12"/>
                        <a:pt x="9" y="9"/>
                        <a:pt x="11" y="6"/>
                      </a:cubicBezTo>
                      <a:cubicBezTo>
                        <a:pt x="12" y="5"/>
                        <a:pt x="11" y="4"/>
                        <a:pt x="10" y="5"/>
                      </a:cubicBezTo>
                      <a:cubicBezTo>
                        <a:pt x="7" y="8"/>
                        <a:pt x="5" y="11"/>
                        <a:pt x="2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6" y="10"/>
                        <a:pt x="9" y="6"/>
                        <a:pt x="11" y="2"/>
                      </a:cubicBezTo>
                      <a:cubicBezTo>
                        <a:pt x="11" y="1"/>
                        <a:pt x="10" y="1"/>
                        <a:pt x="9" y="1"/>
                      </a:cubicBezTo>
                      <a:cubicBezTo>
                        <a:pt x="7" y="4"/>
                        <a:pt x="4" y="7"/>
                        <a:pt x="2" y="10"/>
                      </a:cubicBezTo>
                      <a:cubicBezTo>
                        <a:pt x="2" y="10"/>
                        <a:pt x="2" y="11"/>
                        <a:pt x="3" y="11"/>
                      </a:cubicBezTo>
                      <a:cubicBezTo>
                        <a:pt x="5" y="8"/>
                        <a:pt x="8" y="5"/>
                        <a:pt x="10" y="1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6" y="3"/>
                        <a:pt x="4" y="6"/>
                        <a:pt x="1" y="9"/>
                      </a:cubicBezTo>
                      <a:cubicBezTo>
                        <a:pt x="2" y="9"/>
                        <a:pt x="2" y="9"/>
                        <a:pt x="3" y="9"/>
                      </a:cubicBezTo>
                      <a:cubicBezTo>
                        <a:pt x="4" y="7"/>
                        <a:pt x="5" y="4"/>
                        <a:pt x="7" y="2"/>
                      </a:cubicBezTo>
                      <a:cubicBezTo>
                        <a:pt x="7" y="1"/>
                        <a:pt x="7" y="0"/>
                        <a:pt x="6" y="1"/>
                      </a:cubicBezTo>
                      <a:cubicBezTo>
                        <a:pt x="4" y="3"/>
                        <a:pt x="2" y="5"/>
                        <a:pt x="0" y="7"/>
                      </a:cubicBezTo>
                      <a:cubicBezTo>
                        <a:pt x="0" y="7"/>
                        <a:pt x="1" y="7"/>
                        <a:pt x="1" y="8"/>
                      </a:cubicBezTo>
                      <a:cubicBezTo>
                        <a:pt x="2" y="6"/>
                        <a:pt x="4" y="4"/>
                        <a:pt x="5" y="2"/>
                      </a:cubicBezTo>
                      <a:cubicBezTo>
                        <a:pt x="6" y="2"/>
                        <a:pt x="5" y="1"/>
                        <a:pt x="4" y="1"/>
                      </a:cubicBezTo>
                      <a:cubicBezTo>
                        <a:pt x="3" y="2"/>
                        <a:pt x="2" y="4"/>
                        <a:pt x="1" y="5"/>
                      </a:cubicBezTo>
                      <a:cubicBezTo>
                        <a:pt x="1" y="5"/>
                        <a:pt x="2" y="5"/>
                        <a:pt x="2" y="6"/>
                      </a:cubicBezTo>
                      <a:cubicBezTo>
                        <a:pt x="2" y="5"/>
                        <a:pt x="3" y="4"/>
                        <a:pt x="3" y="3"/>
                      </a:cubicBezTo>
                      <a:cubicBezTo>
                        <a:pt x="4" y="3"/>
                        <a:pt x="3" y="2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3" name="Freeform 75"/>
                <p:cNvSpPr/>
                <p:nvPr/>
              </p:nvSpPr>
              <p:spPr bwMode="auto">
                <a:xfrm>
                  <a:off x="1209675" y="2119313"/>
                  <a:ext cx="19050" cy="52388"/>
                </a:xfrm>
                <a:custGeom>
                  <a:avLst/>
                  <a:gdLst>
                    <a:gd name="T0" fmla="*/ 2 w 18"/>
                    <a:gd name="T1" fmla="*/ 50 h 50"/>
                    <a:gd name="T2" fmla="*/ 4 w 18"/>
                    <a:gd name="T3" fmla="*/ 38 h 50"/>
                    <a:gd name="T4" fmla="*/ 2 w 18"/>
                    <a:gd name="T5" fmla="*/ 14 h 50"/>
                    <a:gd name="T6" fmla="*/ 8 w 18"/>
                    <a:gd name="T7" fmla="*/ 2 h 50"/>
                    <a:gd name="T8" fmla="*/ 14 w 18"/>
                    <a:gd name="T9" fmla="*/ 13 h 50"/>
                    <a:gd name="T10" fmla="*/ 17 w 18"/>
                    <a:gd name="T11" fmla="*/ 49 h 50"/>
                    <a:gd name="T12" fmla="*/ 18 w 18"/>
                    <a:gd name="T13" fmla="*/ 49 h 50"/>
                    <a:gd name="T14" fmla="*/ 16 w 18"/>
                    <a:gd name="T15" fmla="*/ 1 h 50"/>
                    <a:gd name="T16" fmla="*/ 15 w 18"/>
                    <a:gd name="T17" fmla="*/ 0 h 50"/>
                    <a:gd name="T18" fmla="*/ 2 w 18"/>
                    <a:gd name="T19" fmla="*/ 0 h 50"/>
                    <a:gd name="T20" fmla="*/ 1 w 18"/>
                    <a:gd name="T21" fmla="*/ 1 h 50"/>
                    <a:gd name="T22" fmla="*/ 2 w 18"/>
                    <a:gd name="T23" fmla="*/ 26 h 50"/>
                    <a:gd name="T24" fmla="*/ 1 w 18"/>
                    <a:gd name="T25" fmla="*/ 49 h 50"/>
                    <a:gd name="T26" fmla="*/ 2 w 18"/>
                    <a:gd name="T2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50">
                      <a:moveTo>
                        <a:pt x="2" y="50"/>
                      </a:moveTo>
                      <a:cubicBezTo>
                        <a:pt x="5" y="47"/>
                        <a:pt x="4" y="42"/>
                        <a:pt x="4" y="38"/>
                      </a:cubicBezTo>
                      <a:cubicBezTo>
                        <a:pt x="4" y="30"/>
                        <a:pt x="3" y="22"/>
                        <a:pt x="2" y="14"/>
                      </a:cubicBezTo>
                      <a:cubicBezTo>
                        <a:pt x="2" y="7"/>
                        <a:pt x="0" y="2"/>
                        <a:pt x="8" y="2"/>
                      </a:cubicBezTo>
                      <a:cubicBezTo>
                        <a:pt x="17" y="1"/>
                        <a:pt x="14" y="7"/>
                        <a:pt x="14" y="13"/>
                      </a:cubicBezTo>
                      <a:cubicBezTo>
                        <a:pt x="14" y="25"/>
                        <a:pt x="16" y="37"/>
                        <a:pt x="17" y="49"/>
                      </a:cubicBezTo>
                      <a:cubicBezTo>
                        <a:pt x="17" y="50"/>
                        <a:pt x="18" y="50"/>
                        <a:pt x="18" y="49"/>
                      </a:cubicBezTo>
                      <a:cubicBezTo>
                        <a:pt x="18" y="33"/>
                        <a:pt x="14" y="17"/>
                        <a:pt x="16" y="1"/>
                      </a:cubicBezTo>
                      <a:cubicBezTo>
                        <a:pt x="16" y="1"/>
                        <a:pt x="16" y="0"/>
                        <a:pt x="15" y="0"/>
                      </a:cubicBezTo>
                      <a:cubicBezTo>
                        <a:pt x="11" y="0"/>
                        <a:pt x="6" y="1"/>
                        <a:pt x="2" y="0"/>
                      </a:cubicBez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9"/>
                        <a:pt x="1" y="18"/>
                        <a:pt x="2" y="26"/>
                      </a:cubicBezTo>
                      <a:cubicBezTo>
                        <a:pt x="3" y="31"/>
                        <a:pt x="6" y="45"/>
                        <a:pt x="1" y="49"/>
                      </a:cubicBezTo>
                      <a:cubicBezTo>
                        <a:pt x="0" y="49"/>
                        <a:pt x="1" y="50"/>
                        <a:pt x="2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4" name="Freeform 76"/>
                <p:cNvSpPr/>
                <p:nvPr/>
              </p:nvSpPr>
              <p:spPr bwMode="auto">
                <a:xfrm>
                  <a:off x="1208088" y="2120901"/>
                  <a:ext cx="17463" cy="50800"/>
                </a:xfrm>
                <a:custGeom>
                  <a:avLst/>
                  <a:gdLst>
                    <a:gd name="T0" fmla="*/ 5 w 16"/>
                    <a:gd name="T1" fmla="*/ 4 h 48"/>
                    <a:gd name="T2" fmla="*/ 0 w 16"/>
                    <a:gd name="T3" fmla="*/ 11 h 48"/>
                    <a:gd name="T4" fmla="*/ 6 w 16"/>
                    <a:gd name="T5" fmla="*/ 5 h 48"/>
                    <a:gd name="T6" fmla="*/ 3 w 16"/>
                    <a:gd name="T7" fmla="*/ 13 h 48"/>
                    <a:gd name="T8" fmla="*/ 9 w 16"/>
                    <a:gd name="T9" fmla="*/ 6 h 48"/>
                    <a:gd name="T10" fmla="*/ 6 w 16"/>
                    <a:gd name="T11" fmla="*/ 14 h 48"/>
                    <a:gd name="T12" fmla="*/ 9 w 16"/>
                    <a:gd name="T13" fmla="*/ 6 h 48"/>
                    <a:gd name="T14" fmla="*/ 4 w 16"/>
                    <a:gd name="T15" fmla="*/ 16 h 48"/>
                    <a:gd name="T16" fmla="*/ 12 w 16"/>
                    <a:gd name="T17" fmla="*/ 6 h 48"/>
                    <a:gd name="T18" fmla="*/ 4 w 16"/>
                    <a:gd name="T19" fmla="*/ 18 h 48"/>
                    <a:gd name="T20" fmla="*/ 10 w 16"/>
                    <a:gd name="T21" fmla="*/ 12 h 48"/>
                    <a:gd name="T22" fmla="*/ 12 w 16"/>
                    <a:gd name="T23" fmla="*/ 7 h 48"/>
                    <a:gd name="T24" fmla="*/ 7 w 16"/>
                    <a:gd name="T25" fmla="*/ 21 h 48"/>
                    <a:gd name="T26" fmla="*/ 13 w 16"/>
                    <a:gd name="T27" fmla="*/ 12 h 48"/>
                    <a:gd name="T28" fmla="*/ 4 w 16"/>
                    <a:gd name="T29" fmla="*/ 30 h 48"/>
                    <a:gd name="T30" fmla="*/ 6 w 16"/>
                    <a:gd name="T31" fmla="*/ 31 h 48"/>
                    <a:gd name="T32" fmla="*/ 13 w 16"/>
                    <a:gd name="T33" fmla="*/ 24 h 48"/>
                    <a:gd name="T34" fmla="*/ 7 w 16"/>
                    <a:gd name="T35" fmla="*/ 36 h 48"/>
                    <a:gd name="T36" fmla="*/ 13 w 16"/>
                    <a:gd name="T37" fmla="*/ 25 h 48"/>
                    <a:gd name="T38" fmla="*/ 4 w 16"/>
                    <a:gd name="T39" fmla="*/ 41 h 48"/>
                    <a:gd name="T40" fmla="*/ 12 w 16"/>
                    <a:gd name="T41" fmla="*/ 31 h 48"/>
                    <a:gd name="T42" fmla="*/ 4 w 16"/>
                    <a:gd name="T43" fmla="*/ 43 h 48"/>
                    <a:gd name="T44" fmla="*/ 11 w 16"/>
                    <a:gd name="T45" fmla="*/ 37 h 48"/>
                    <a:gd name="T46" fmla="*/ 7 w 16"/>
                    <a:gd name="T47" fmla="*/ 44 h 48"/>
                    <a:gd name="T48" fmla="*/ 14 w 16"/>
                    <a:gd name="T49" fmla="*/ 37 h 48"/>
                    <a:gd name="T50" fmla="*/ 9 w 16"/>
                    <a:gd name="T51" fmla="*/ 47 h 48"/>
                    <a:gd name="T52" fmla="*/ 13 w 16"/>
                    <a:gd name="T53" fmla="*/ 47 h 48"/>
                    <a:gd name="T54" fmla="*/ 14 w 16"/>
                    <a:gd name="T55" fmla="*/ 43 h 48"/>
                    <a:gd name="T56" fmla="*/ 14 w 16"/>
                    <a:gd name="T57" fmla="*/ 38 h 48"/>
                    <a:gd name="T58" fmla="*/ 11 w 16"/>
                    <a:gd name="T59" fmla="*/ 44 h 48"/>
                    <a:gd name="T60" fmla="*/ 15 w 16"/>
                    <a:gd name="T61" fmla="*/ 34 h 48"/>
                    <a:gd name="T62" fmla="*/ 10 w 16"/>
                    <a:gd name="T63" fmla="*/ 43 h 48"/>
                    <a:gd name="T64" fmla="*/ 13 w 16"/>
                    <a:gd name="T65" fmla="*/ 32 h 48"/>
                    <a:gd name="T66" fmla="*/ 15 w 16"/>
                    <a:gd name="T67" fmla="*/ 29 h 48"/>
                    <a:gd name="T68" fmla="*/ 5 w 16"/>
                    <a:gd name="T69" fmla="*/ 38 h 48"/>
                    <a:gd name="T70" fmla="*/ 12 w 16"/>
                    <a:gd name="T71" fmla="*/ 28 h 48"/>
                    <a:gd name="T72" fmla="*/ 9 w 16"/>
                    <a:gd name="T73" fmla="*/ 33 h 48"/>
                    <a:gd name="T74" fmla="*/ 14 w 16"/>
                    <a:gd name="T75" fmla="*/ 20 h 48"/>
                    <a:gd name="T76" fmla="*/ 10 w 16"/>
                    <a:gd name="T77" fmla="*/ 27 h 48"/>
                    <a:gd name="T78" fmla="*/ 13 w 16"/>
                    <a:gd name="T79" fmla="*/ 19 h 48"/>
                    <a:gd name="T80" fmla="*/ 7 w 16"/>
                    <a:gd name="T81" fmla="*/ 25 h 48"/>
                    <a:gd name="T82" fmla="*/ 15 w 16"/>
                    <a:gd name="T83" fmla="*/ 9 h 48"/>
                    <a:gd name="T84" fmla="*/ 15 w 16"/>
                    <a:gd name="T85" fmla="*/ 5 h 48"/>
                    <a:gd name="T86" fmla="*/ 6 w 16"/>
                    <a:gd name="T87" fmla="*/ 16 h 48"/>
                    <a:gd name="T88" fmla="*/ 10 w 16"/>
                    <a:gd name="T89" fmla="*/ 11 h 48"/>
                    <a:gd name="T90" fmla="*/ 13 w 16"/>
                    <a:gd name="T91" fmla="*/ 3 h 48"/>
                    <a:gd name="T92" fmla="*/ 6 w 16"/>
                    <a:gd name="T93" fmla="*/ 14 h 48"/>
                    <a:gd name="T94" fmla="*/ 11 w 16"/>
                    <a:gd name="T95" fmla="*/ 3 h 48"/>
                    <a:gd name="T96" fmla="*/ 7 w 16"/>
                    <a:gd name="T97" fmla="*/ 11 h 48"/>
                    <a:gd name="T98" fmla="*/ 11 w 16"/>
                    <a:gd name="T99" fmla="*/ 1 h 48"/>
                    <a:gd name="T100" fmla="*/ 6 w 16"/>
                    <a:gd name="T101" fmla="*/ 8 h 48"/>
                    <a:gd name="T102" fmla="*/ 7 w 16"/>
                    <a:gd name="T103" fmla="*/ 2 h 48"/>
                    <a:gd name="T104" fmla="*/ 2 w 16"/>
                    <a:gd name="T105" fmla="*/ 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6" h="48">
                      <a:moveTo>
                        <a:pt x="3" y="8"/>
                      </a:moveTo>
                      <a:cubicBezTo>
                        <a:pt x="4" y="7"/>
                        <a:pt x="4" y="6"/>
                        <a:pt x="5" y="4"/>
                      </a:cubicBezTo>
                      <a:cubicBezTo>
                        <a:pt x="5" y="4"/>
                        <a:pt x="4" y="3"/>
                        <a:pt x="3" y="4"/>
                      </a:cubicBezTo>
                      <a:cubicBezTo>
                        <a:pt x="2" y="6"/>
                        <a:pt x="1" y="8"/>
                        <a:pt x="0" y="11"/>
                      </a:cubicBezTo>
                      <a:cubicBezTo>
                        <a:pt x="0" y="12"/>
                        <a:pt x="1" y="12"/>
                        <a:pt x="2" y="11"/>
                      </a:cubicBezTo>
                      <a:cubicBezTo>
                        <a:pt x="3" y="10"/>
                        <a:pt x="6" y="4"/>
                        <a:pt x="6" y="5"/>
                      </a:cubicBezTo>
                      <a:cubicBezTo>
                        <a:pt x="4" y="7"/>
                        <a:pt x="3" y="10"/>
                        <a:pt x="2" y="12"/>
                      </a:cubicBezTo>
                      <a:cubicBezTo>
                        <a:pt x="2" y="13"/>
                        <a:pt x="2" y="13"/>
                        <a:pt x="3" y="13"/>
                      </a:cubicBezTo>
                      <a:cubicBezTo>
                        <a:pt x="6" y="10"/>
                        <a:pt x="8" y="7"/>
                        <a:pt x="11" y="4"/>
                      </a:cubicBezTo>
                      <a:cubicBezTo>
                        <a:pt x="10" y="3"/>
                        <a:pt x="9" y="3"/>
                        <a:pt x="9" y="6"/>
                      </a:cubicBezTo>
                      <a:cubicBezTo>
                        <a:pt x="7" y="8"/>
                        <a:pt x="6" y="11"/>
                        <a:pt x="4" y="13"/>
                      </a:cubicBezTo>
                      <a:cubicBezTo>
                        <a:pt x="4" y="14"/>
                        <a:pt x="5" y="15"/>
                        <a:pt x="6" y="14"/>
                      </a:cubicBezTo>
                      <a:cubicBezTo>
                        <a:pt x="7" y="12"/>
                        <a:pt x="8" y="11"/>
                        <a:pt x="9" y="9"/>
                      </a:cubicBezTo>
                      <a:cubicBezTo>
                        <a:pt x="11" y="7"/>
                        <a:pt x="11" y="6"/>
                        <a:pt x="9" y="6"/>
                      </a:cubicBezTo>
                      <a:cubicBezTo>
                        <a:pt x="7" y="9"/>
                        <a:pt x="5" y="12"/>
                        <a:pt x="3" y="16"/>
                      </a:cubicBezTo>
                      <a:cubicBezTo>
                        <a:pt x="3" y="16"/>
                        <a:pt x="4" y="17"/>
                        <a:pt x="4" y="16"/>
                      </a:cubicBezTo>
                      <a:cubicBezTo>
                        <a:pt x="7" y="13"/>
                        <a:pt x="10" y="10"/>
                        <a:pt x="12" y="7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1" y="8"/>
                        <a:pt x="10" y="9"/>
                        <a:pt x="9" y="11"/>
                      </a:cubicBezTo>
                      <a:cubicBezTo>
                        <a:pt x="7" y="13"/>
                        <a:pt x="6" y="16"/>
                        <a:pt x="4" y="18"/>
                      </a:cubicBezTo>
                      <a:cubicBezTo>
                        <a:pt x="4" y="19"/>
                        <a:pt x="5" y="20"/>
                        <a:pt x="6" y="19"/>
                      </a:cubicBezTo>
                      <a:cubicBezTo>
                        <a:pt x="7" y="16"/>
                        <a:pt x="8" y="14"/>
                        <a:pt x="10" y="12"/>
                      </a:cubicBezTo>
                      <a:cubicBezTo>
                        <a:pt x="11" y="11"/>
                        <a:pt x="11" y="10"/>
                        <a:pt x="12" y="10"/>
                      </a:cubicBezTo>
                      <a:cubicBezTo>
                        <a:pt x="14" y="8"/>
                        <a:pt x="14" y="7"/>
                        <a:pt x="12" y="7"/>
                      </a:cubicBezTo>
                      <a:cubicBezTo>
                        <a:pt x="10" y="11"/>
                        <a:pt x="8" y="16"/>
                        <a:pt x="6" y="20"/>
                      </a:cubicBezTo>
                      <a:cubicBezTo>
                        <a:pt x="6" y="21"/>
                        <a:pt x="7" y="21"/>
                        <a:pt x="7" y="21"/>
                      </a:cubicBezTo>
                      <a:cubicBezTo>
                        <a:pt x="9" y="19"/>
                        <a:pt x="11" y="17"/>
                        <a:pt x="13" y="14"/>
                      </a:cubicBezTo>
                      <a:cubicBezTo>
                        <a:pt x="15" y="12"/>
                        <a:pt x="13" y="12"/>
                        <a:pt x="13" y="12"/>
                      </a:cubicBezTo>
                      <a:cubicBezTo>
                        <a:pt x="10" y="18"/>
                        <a:pt x="6" y="23"/>
                        <a:pt x="3" y="29"/>
                      </a:cubicBezTo>
                      <a:cubicBezTo>
                        <a:pt x="3" y="30"/>
                        <a:pt x="4" y="31"/>
                        <a:pt x="4" y="30"/>
                      </a:cubicBezTo>
                      <a:cubicBezTo>
                        <a:pt x="7" y="27"/>
                        <a:pt x="10" y="25"/>
                        <a:pt x="12" y="22"/>
                      </a:cubicBezTo>
                      <a:cubicBezTo>
                        <a:pt x="11" y="23"/>
                        <a:pt x="8" y="28"/>
                        <a:pt x="6" y="31"/>
                      </a:cubicBezTo>
                      <a:cubicBezTo>
                        <a:pt x="5" y="31"/>
                        <a:pt x="6" y="32"/>
                        <a:pt x="7" y="31"/>
                      </a:cubicBezTo>
                      <a:cubicBezTo>
                        <a:pt x="7" y="32"/>
                        <a:pt x="13" y="23"/>
                        <a:pt x="13" y="24"/>
                      </a:cubicBezTo>
                      <a:cubicBezTo>
                        <a:pt x="10" y="27"/>
                        <a:pt x="8" y="31"/>
                        <a:pt x="5" y="35"/>
                      </a:cubicBezTo>
                      <a:cubicBezTo>
                        <a:pt x="5" y="36"/>
                        <a:pt x="6" y="37"/>
                        <a:pt x="7" y="36"/>
                      </a:cubicBezTo>
                      <a:cubicBezTo>
                        <a:pt x="9" y="33"/>
                        <a:pt x="12" y="29"/>
                        <a:pt x="15" y="26"/>
                      </a:cubicBezTo>
                      <a:cubicBezTo>
                        <a:pt x="15" y="25"/>
                        <a:pt x="14" y="25"/>
                        <a:pt x="13" y="25"/>
                      </a:cubicBezTo>
                      <a:cubicBezTo>
                        <a:pt x="9" y="30"/>
                        <a:pt x="6" y="35"/>
                        <a:pt x="3" y="40"/>
                      </a:cubicBezTo>
                      <a:cubicBezTo>
                        <a:pt x="3" y="41"/>
                        <a:pt x="3" y="42"/>
                        <a:pt x="4" y="41"/>
                      </a:cubicBezTo>
                      <a:cubicBezTo>
                        <a:pt x="7" y="38"/>
                        <a:pt x="10" y="35"/>
                        <a:pt x="13" y="32"/>
                      </a:cubicBezTo>
                      <a:cubicBezTo>
                        <a:pt x="12" y="31"/>
                        <a:pt x="12" y="31"/>
                        <a:pt x="12" y="31"/>
                      </a:cubicBezTo>
                      <a:cubicBezTo>
                        <a:pt x="11" y="32"/>
                        <a:pt x="10" y="34"/>
                        <a:pt x="9" y="36"/>
                      </a:cubicBezTo>
                      <a:cubicBezTo>
                        <a:pt x="7" y="38"/>
                        <a:pt x="6" y="41"/>
                        <a:pt x="4" y="43"/>
                      </a:cubicBezTo>
                      <a:cubicBezTo>
                        <a:pt x="4" y="44"/>
                        <a:pt x="5" y="45"/>
                        <a:pt x="5" y="44"/>
                      </a:cubicBezTo>
                      <a:cubicBezTo>
                        <a:pt x="7" y="42"/>
                        <a:pt x="9" y="39"/>
                        <a:pt x="11" y="37"/>
                      </a:cubicBezTo>
                      <a:cubicBezTo>
                        <a:pt x="13" y="34"/>
                        <a:pt x="13" y="34"/>
                        <a:pt x="11" y="37"/>
                      </a:cubicBezTo>
                      <a:cubicBezTo>
                        <a:pt x="10" y="39"/>
                        <a:pt x="8" y="42"/>
                        <a:pt x="7" y="44"/>
                      </a:cubicBezTo>
                      <a:cubicBezTo>
                        <a:pt x="7" y="45"/>
                        <a:pt x="8" y="46"/>
                        <a:pt x="8" y="45"/>
                      </a:cubicBezTo>
                      <a:cubicBezTo>
                        <a:pt x="10" y="42"/>
                        <a:pt x="12" y="40"/>
                        <a:pt x="14" y="37"/>
                      </a:cubicBezTo>
                      <a:cubicBezTo>
                        <a:pt x="13" y="39"/>
                        <a:pt x="10" y="43"/>
                        <a:pt x="8" y="46"/>
                      </a:cubicBezTo>
                      <a:cubicBezTo>
                        <a:pt x="8" y="47"/>
                        <a:pt x="9" y="48"/>
                        <a:pt x="9" y="47"/>
                      </a:cubicBezTo>
                      <a:cubicBezTo>
                        <a:pt x="13" y="42"/>
                        <a:pt x="14" y="38"/>
                        <a:pt x="11" y="46"/>
                      </a:cubicBezTo>
                      <a:cubicBezTo>
                        <a:pt x="11" y="46"/>
                        <a:pt x="12" y="47"/>
                        <a:pt x="13" y="47"/>
                      </a:cubicBezTo>
                      <a:cubicBezTo>
                        <a:pt x="14" y="45"/>
                        <a:pt x="14" y="45"/>
                        <a:pt x="15" y="43"/>
                      </a:cubicBezTo>
                      <a:cubicBezTo>
                        <a:pt x="16" y="43"/>
                        <a:pt x="14" y="42"/>
                        <a:pt x="14" y="43"/>
                      </a:cubicBezTo>
                      <a:cubicBezTo>
                        <a:pt x="12" y="45"/>
                        <a:pt x="15" y="39"/>
                        <a:pt x="15" y="39"/>
                      </a:cubicBezTo>
                      <a:cubicBezTo>
                        <a:pt x="15" y="38"/>
                        <a:pt x="14" y="37"/>
                        <a:pt x="14" y="38"/>
                      </a:cubicBezTo>
                      <a:cubicBezTo>
                        <a:pt x="13" y="39"/>
                        <a:pt x="13" y="40"/>
                        <a:pt x="12" y="41"/>
                      </a:cubicBezTo>
                      <a:cubicBezTo>
                        <a:pt x="9" y="42"/>
                        <a:pt x="9" y="43"/>
                        <a:pt x="11" y="44"/>
                      </a:cubicBezTo>
                      <a:cubicBezTo>
                        <a:pt x="13" y="41"/>
                        <a:pt x="14" y="38"/>
                        <a:pt x="16" y="35"/>
                      </a:cubicBezTo>
                      <a:cubicBezTo>
                        <a:pt x="16" y="34"/>
                        <a:pt x="15" y="33"/>
                        <a:pt x="15" y="34"/>
                      </a:cubicBezTo>
                      <a:cubicBezTo>
                        <a:pt x="13" y="36"/>
                        <a:pt x="12" y="37"/>
                        <a:pt x="11" y="39"/>
                      </a:cubicBezTo>
                      <a:cubicBezTo>
                        <a:pt x="9" y="40"/>
                        <a:pt x="8" y="41"/>
                        <a:pt x="10" y="43"/>
                      </a:cubicBezTo>
                      <a:cubicBezTo>
                        <a:pt x="11" y="39"/>
                        <a:pt x="13" y="36"/>
                        <a:pt x="14" y="32"/>
                      </a:cubicBezTo>
                      <a:cubicBezTo>
                        <a:pt x="15" y="31"/>
                        <a:pt x="13" y="31"/>
                        <a:pt x="13" y="32"/>
                      </a:cubicBezTo>
                      <a:cubicBezTo>
                        <a:pt x="11" y="35"/>
                        <a:pt x="9" y="38"/>
                        <a:pt x="7" y="41"/>
                      </a:cubicBezTo>
                      <a:cubicBezTo>
                        <a:pt x="9" y="37"/>
                        <a:pt x="12" y="33"/>
                        <a:pt x="15" y="29"/>
                      </a:cubicBezTo>
                      <a:cubicBezTo>
                        <a:pt x="15" y="28"/>
                        <a:pt x="14" y="28"/>
                        <a:pt x="13" y="28"/>
                      </a:cubicBezTo>
                      <a:cubicBezTo>
                        <a:pt x="11" y="32"/>
                        <a:pt x="8" y="35"/>
                        <a:pt x="5" y="38"/>
                      </a:cubicBezTo>
                      <a:cubicBezTo>
                        <a:pt x="6" y="39"/>
                        <a:pt x="6" y="39"/>
                        <a:pt x="7" y="36"/>
                      </a:cubicBezTo>
                      <a:cubicBezTo>
                        <a:pt x="9" y="33"/>
                        <a:pt x="11" y="31"/>
                        <a:pt x="12" y="28"/>
                      </a:cubicBezTo>
                      <a:cubicBezTo>
                        <a:pt x="10" y="29"/>
                        <a:pt x="9" y="31"/>
                        <a:pt x="8" y="33"/>
                      </a:cubicBezTo>
                      <a:cubicBezTo>
                        <a:pt x="7" y="33"/>
                        <a:pt x="7" y="33"/>
                        <a:pt x="9" y="33"/>
                      </a:cubicBezTo>
                      <a:cubicBezTo>
                        <a:pt x="11" y="29"/>
                        <a:pt x="13" y="25"/>
                        <a:pt x="16" y="21"/>
                      </a:cubicBezTo>
                      <a:cubicBezTo>
                        <a:pt x="16" y="21"/>
                        <a:pt x="15" y="20"/>
                        <a:pt x="14" y="20"/>
                      </a:cubicBezTo>
                      <a:cubicBezTo>
                        <a:pt x="12" y="23"/>
                        <a:pt x="10" y="25"/>
                        <a:pt x="8" y="28"/>
                      </a:cubicBezTo>
                      <a:cubicBezTo>
                        <a:pt x="8" y="30"/>
                        <a:pt x="9" y="29"/>
                        <a:pt x="10" y="27"/>
                      </a:cubicBezTo>
                      <a:cubicBezTo>
                        <a:pt x="11" y="24"/>
                        <a:pt x="13" y="22"/>
                        <a:pt x="14" y="20"/>
                      </a:cubicBezTo>
                      <a:cubicBezTo>
                        <a:pt x="15" y="19"/>
                        <a:pt x="14" y="18"/>
                        <a:pt x="13" y="19"/>
                      </a:cubicBezTo>
                      <a:cubicBezTo>
                        <a:pt x="11" y="21"/>
                        <a:pt x="9" y="23"/>
                        <a:pt x="7" y="25"/>
                      </a:cubicBezTo>
                      <a:cubicBezTo>
                        <a:pt x="4" y="28"/>
                        <a:pt x="5" y="28"/>
                        <a:pt x="7" y="25"/>
                      </a:cubicBezTo>
                      <a:cubicBezTo>
                        <a:pt x="10" y="20"/>
                        <a:pt x="13" y="15"/>
                        <a:pt x="16" y="10"/>
                      </a:cubicBezTo>
                      <a:cubicBezTo>
                        <a:pt x="16" y="9"/>
                        <a:pt x="15" y="8"/>
                        <a:pt x="15" y="9"/>
                      </a:cubicBezTo>
                      <a:cubicBezTo>
                        <a:pt x="13" y="12"/>
                        <a:pt x="9" y="16"/>
                        <a:pt x="9" y="18"/>
                      </a:cubicBezTo>
                      <a:cubicBezTo>
                        <a:pt x="11" y="13"/>
                        <a:pt x="13" y="9"/>
                        <a:pt x="15" y="5"/>
                      </a:cubicBezTo>
                      <a:cubicBezTo>
                        <a:pt x="16" y="4"/>
                        <a:pt x="15" y="4"/>
                        <a:pt x="14" y="4"/>
                      </a:cubicBezTo>
                      <a:cubicBezTo>
                        <a:pt x="11" y="8"/>
                        <a:pt x="8" y="12"/>
                        <a:pt x="6" y="16"/>
                      </a:cubicBezTo>
                      <a:cubicBezTo>
                        <a:pt x="6" y="16"/>
                        <a:pt x="6" y="16"/>
                        <a:pt x="7" y="16"/>
                      </a:cubicBezTo>
                      <a:cubicBezTo>
                        <a:pt x="8" y="15"/>
                        <a:pt x="9" y="13"/>
                        <a:pt x="10" y="11"/>
                      </a:cubicBezTo>
                      <a:cubicBezTo>
                        <a:pt x="12" y="9"/>
                        <a:pt x="13" y="7"/>
                        <a:pt x="14" y="4"/>
                      </a:cubicBezTo>
                      <a:cubicBezTo>
                        <a:pt x="15" y="3"/>
                        <a:pt x="14" y="3"/>
                        <a:pt x="13" y="3"/>
                      </a:cubicBezTo>
                      <a:cubicBezTo>
                        <a:pt x="12" y="5"/>
                        <a:pt x="11" y="7"/>
                        <a:pt x="9" y="8"/>
                      </a:cubicBezTo>
                      <a:cubicBezTo>
                        <a:pt x="5" y="10"/>
                        <a:pt x="4" y="12"/>
                        <a:pt x="6" y="14"/>
                      </a:cubicBezTo>
                      <a:cubicBezTo>
                        <a:pt x="8" y="11"/>
                        <a:pt x="10" y="7"/>
                        <a:pt x="12" y="4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9" y="5"/>
                        <a:pt x="8" y="7"/>
                        <a:pt x="7" y="8"/>
                      </a:cubicBezTo>
                      <a:cubicBezTo>
                        <a:pt x="5" y="10"/>
                        <a:pt x="5" y="11"/>
                        <a:pt x="7" y="11"/>
                      </a:cubicBezTo>
                      <a:cubicBezTo>
                        <a:pt x="9" y="8"/>
                        <a:pt x="11" y="5"/>
                        <a:pt x="13" y="2"/>
                      </a:cubicBezTo>
                      <a:cubicBezTo>
                        <a:pt x="13" y="1"/>
                        <a:pt x="12" y="0"/>
                        <a:pt x="11" y="1"/>
                      </a:cubicBezTo>
                      <a:cubicBezTo>
                        <a:pt x="9" y="4"/>
                        <a:pt x="7" y="7"/>
                        <a:pt x="4" y="10"/>
                      </a:cubicBezTo>
                      <a:cubicBezTo>
                        <a:pt x="5" y="11"/>
                        <a:pt x="5" y="10"/>
                        <a:pt x="6" y="8"/>
                      </a:cubicBezTo>
                      <a:cubicBezTo>
                        <a:pt x="7" y="6"/>
                        <a:pt x="7" y="5"/>
                        <a:pt x="8" y="3"/>
                      </a:cubicBezTo>
                      <a:cubicBezTo>
                        <a:pt x="9" y="2"/>
                        <a:pt x="8" y="2"/>
                        <a:pt x="7" y="2"/>
                      </a:cubicBezTo>
                      <a:cubicBezTo>
                        <a:pt x="5" y="4"/>
                        <a:pt x="3" y="6"/>
                        <a:pt x="2" y="8"/>
                      </a:cubicBezTo>
                      <a:cubicBezTo>
                        <a:pt x="3" y="6"/>
                        <a:pt x="3" y="4"/>
                        <a:pt x="2" y="8"/>
                      </a:cubicBezTo>
                      <a:cubicBezTo>
                        <a:pt x="1" y="9"/>
                        <a:pt x="3" y="9"/>
                        <a:pt x="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5" name="Freeform 77"/>
                <p:cNvSpPr/>
                <p:nvPr/>
              </p:nvSpPr>
              <p:spPr bwMode="auto">
                <a:xfrm>
                  <a:off x="1227138" y="2103438"/>
                  <a:ext cx="22225" cy="68263"/>
                </a:xfrm>
                <a:custGeom>
                  <a:avLst/>
                  <a:gdLst>
                    <a:gd name="T0" fmla="*/ 7 w 20"/>
                    <a:gd name="T1" fmla="*/ 63 h 64"/>
                    <a:gd name="T2" fmla="*/ 6 w 20"/>
                    <a:gd name="T3" fmla="*/ 36 h 64"/>
                    <a:gd name="T4" fmla="*/ 3 w 20"/>
                    <a:gd name="T5" fmla="*/ 16 h 64"/>
                    <a:gd name="T6" fmla="*/ 7 w 20"/>
                    <a:gd name="T7" fmla="*/ 3 h 64"/>
                    <a:gd name="T8" fmla="*/ 13 w 20"/>
                    <a:gd name="T9" fmla="*/ 2 h 64"/>
                    <a:gd name="T10" fmla="*/ 16 w 20"/>
                    <a:gd name="T11" fmla="*/ 11 h 64"/>
                    <a:gd name="T12" fmla="*/ 17 w 20"/>
                    <a:gd name="T13" fmla="*/ 28 h 64"/>
                    <a:gd name="T14" fmla="*/ 19 w 20"/>
                    <a:gd name="T15" fmla="*/ 60 h 64"/>
                    <a:gd name="T16" fmla="*/ 20 w 20"/>
                    <a:gd name="T17" fmla="*/ 60 h 64"/>
                    <a:gd name="T18" fmla="*/ 16 w 20"/>
                    <a:gd name="T19" fmla="*/ 1 h 64"/>
                    <a:gd name="T20" fmla="*/ 16 w 20"/>
                    <a:gd name="T21" fmla="*/ 0 h 64"/>
                    <a:gd name="T22" fmla="*/ 1 w 20"/>
                    <a:gd name="T23" fmla="*/ 2 h 64"/>
                    <a:gd name="T24" fmla="*/ 0 w 20"/>
                    <a:gd name="T25" fmla="*/ 2 h 64"/>
                    <a:gd name="T26" fmla="*/ 4 w 20"/>
                    <a:gd name="T27" fmla="*/ 33 h 64"/>
                    <a:gd name="T28" fmla="*/ 5 w 20"/>
                    <a:gd name="T29" fmla="*/ 51 h 64"/>
                    <a:gd name="T30" fmla="*/ 6 w 20"/>
                    <a:gd name="T31" fmla="*/ 64 h 64"/>
                    <a:gd name="T32" fmla="*/ 7 w 20"/>
                    <a:gd name="T33" fmla="*/ 6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" h="64">
                      <a:moveTo>
                        <a:pt x="7" y="63"/>
                      </a:moveTo>
                      <a:cubicBezTo>
                        <a:pt x="5" y="55"/>
                        <a:pt x="7" y="45"/>
                        <a:pt x="6" y="36"/>
                      </a:cubicBezTo>
                      <a:cubicBezTo>
                        <a:pt x="5" y="29"/>
                        <a:pt x="4" y="23"/>
                        <a:pt x="3" y="16"/>
                      </a:cubicBezTo>
                      <a:cubicBezTo>
                        <a:pt x="3" y="11"/>
                        <a:pt x="0" y="3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6" y="2"/>
                        <a:pt x="15" y="10"/>
                        <a:pt x="16" y="11"/>
                      </a:cubicBezTo>
                      <a:cubicBezTo>
                        <a:pt x="16" y="17"/>
                        <a:pt x="16" y="22"/>
                        <a:pt x="17" y="28"/>
                      </a:cubicBezTo>
                      <a:cubicBezTo>
                        <a:pt x="18" y="39"/>
                        <a:pt x="19" y="49"/>
                        <a:pt x="19" y="60"/>
                      </a:cubicBezTo>
                      <a:cubicBezTo>
                        <a:pt x="19" y="61"/>
                        <a:pt x="20" y="61"/>
                        <a:pt x="20" y="60"/>
                      </a:cubicBezTo>
                      <a:cubicBezTo>
                        <a:pt x="20" y="41"/>
                        <a:pt x="17" y="21"/>
                        <a:pt x="16" y="1"/>
                      </a:cubicBezTo>
                      <a:cubicBezTo>
                        <a:pt x="16" y="1"/>
                        <a:pt x="16" y="0"/>
                        <a:pt x="16" y="0"/>
                      </a:cubicBezTo>
                      <a:cubicBezTo>
                        <a:pt x="11" y="0"/>
                        <a:pt x="6" y="1"/>
                        <a:pt x="1" y="2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1" y="13"/>
                        <a:pt x="2" y="23"/>
                        <a:pt x="4" y="33"/>
                      </a:cubicBezTo>
                      <a:cubicBezTo>
                        <a:pt x="5" y="39"/>
                        <a:pt x="6" y="45"/>
                        <a:pt x="5" y="51"/>
                      </a:cubicBezTo>
                      <a:cubicBezTo>
                        <a:pt x="5" y="55"/>
                        <a:pt x="5" y="59"/>
                        <a:pt x="6" y="64"/>
                      </a:cubicBezTo>
                      <a:cubicBezTo>
                        <a:pt x="6" y="64"/>
                        <a:pt x="8" y="64"/>
                        <a:pt x="7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6" name="Freeform 78"/>
                <p:cNvSpPr/>
                <p:nvPr/>
              </p:nvSpPr>
              <p:spPr bwMode="auto">
                <a:xfrm>
                  <a:off x="1228725" y="2106613"/>
                  <a:ext cx="17463" cy="65088"/>
                </a:xfrm>
                <a:custGeom>
                  <a:avLst/>
                  <a:gdLst>
                    <a:gd name="T0" fmla="*/ 0 w 17"/>
                    <a:gd name="T1" fmla="*/ 10 h 61"/>
                    <a:gd name="T2" fmla="*/ 6 w 17"/>
                    <a:gd name="T3" fmla="*/ 4 h 61"/>
                    <a:gd name="T4" fmla="*/ 3 w 17"/>
                    <a:gd name="T5" fmla="*/ 12 h 61"/>
                    <a:gd name="T6" fmla="*/ 3 w 17"/>
                    <a:gd name="T7" fmla="*/ 16 h 61"/>
                    <a:gd name="T8" fmla="*/ 7 w 17"/>
                    <a:gd name="T9" fmla="*/ 12 h 61"/>
                    <a:gd name="T10" fmla="*/ 10 w 17"/>
                    <a:gd name="T11" fmla="*/ 7 h 61"/>
                    <a:gd name="T12" fmla="*/ 4 w 17"/>
                    <a:gd name="T13" fmla="*/ 21 h 61"/>
                    <a:gd name="T14" fmla="*/ 6 w 17"/>
                    <a:gd name="T15" fmla="*/ 23 h 61"/>
                    <a:gd name="T16" fmla="*/ 10 w 17"/>
                    <a:gd name="T17" fmla="*/ 19 h 61"/>
                    <a:gd name="T18" fmla="*/ 13 w 17"/>
                    <a:gd name="T19" fmla="*/ 14 h 61"/>
                    <a:gd name="T20" fmla="*/ 6 w 17"/>
                    <a:gd name="T21" fmla="*/ 30 h 61"/>
                    <a:gd name="T22" fmla="*/ 10 w 17"/>
                    <a:gd name="T23" fmla="*/ 22 h 61"/>
                    <a:gd name="T24" fmla="*/ 6 w 17"/>
                    <a:gd name="T25" fmla="*/ 32 h 61"/>
                    <a:gd name="T26" fmla="*/ 12 w 17"/>
                    <a:gd name="T27" fmla="*/ 26 h 61"/>
                    <a:gd name="T28" fmla="*/ 4 w 17"/>
                    <a:gd name="T29" fmla="*/ 38 h 61"/>
                    <a:gd name="T30" fmla="*/ 11 w 17"/>
                    <a:gd name="T31" fmla="*/ 29 h 61"/>
                    <a:gd name="T32" fmla="*/ 7 w 17"/>
                    <a:gd name="T33" fmla="*/ 42 h 61"/>
                    <a:gd name="T34" fmla="*/ 5 w 17"/>
                    <a:gd name="T35" fmla="*/ 47 h 61"/>
                    <a:gd name="T36" fmla="*/ 12 w 17"/>
                    <a:gd name="T37" fmla="*/ 39 h 61"/>
                    <a:gd name="T38" fmla="*/ 7 w 17"/>
                    <a:gd name="T39" fmla="*/ 51 h 61"/>
                    <a:gd name="T40" fmla="*/ 8 w 17"/>
                    <a:gd name="T41" fmla="*/ 54 h 61"/>
                    <a:gd name="T42" fmla="*/ 15 w 17"/>
                    <a:gd name="T43" fmla="*/ 47 h 61"/>
                    <a:gd name="T44" fmla="*/ 9 w 17"/>
                    <a:gd name="T45" fmla="*/ 59 h 61"/>
                    <a:gd name="T46" fmla="*/ 13 w 17"/>
                    <a:gd name="T47" fmla="*/ 52 h 61"/>
                    <a:gd name="T48" fmla="*/ 10 w 17"/>
                    <a:gd name="T49" fmla="*/ 60 h 61"/>
                    <a:gd name="T50" fmla="*/ 11 w 17"/>
                    <a:gd name="T51" fmla="*/ 58 h 61"/>
                    <a:gd name="T52" fmla="*/ 15 w 17"/>
                    <a:gd name="T53" fmla="*/ 49 h 61"/>
                    <a:gd name="T54" fmla="*/ 11 w 17"/>
                    <a:gd name="T55" fmla="*/ 56 h 61"/>
                    <a:gd name="T56" fmla="*/ 15 w 17"/>
                    <a:gd name="T57" fmla="*/ 43 h 61"/>
                    <a:gd name="T58" fmla="*/ 11 w 17"/>
                    <a:gd name="T59" fmla="*/ 50 h 61"/>
                    <a:gd name="T60" fmla="*/ 15 w 17"/>
                    <a:gd name="T61" fmla="*/ 39 h 61"/>
                    <a:gd name="T62" fmla="*/ 15 w 17"/>
                    <a:gd name="T63" fmla="*/ 36 h 61"/>
                    <a:gd name="T64" fmla="*/ 6 w 17"/>
                    <a:gd name="T65" fmla="*/ 45 h 61"/>
                    <a:gd name="T66" fmla="*/ 10 w 17"/>
                    <a:gd name="T67" fmla="*/ 40 h 61"/>
                    <a:gd name="T68" fmla="*/ 14 w 17"/>
                    <a:gd name="T69" fmla="*/ 31 h 61"/>
                    <a:gd name="T70" fmla="*/ 14 w 17"/>
                    <a:gd name="T71" fmla="*/ 27 h 61"/>
                    <a:gd name="T72" fmla="*/ 8 w 17"/>
                    <a:gd name="T73" fmla="*/ 33 h 61"/>
                    <a:gd name="T74" fmla="*/ 14 w 17"/>
                    <a:gd name="T75" fmla="*/ 21 h 61"/>
                    <a:gd name="T76" fmla="*/ 13 w 17"/>
                    <a:gd name="T77" fmla="*/ 20 h 61"/>
                    <a:gd name="T78" fmla="*/ 8 w 17"/>
                    <a:gd name="T79" fmla="*/ 24 h 61"/>
                    <a:gd name="T80" fmla="*/ 16 w 17"/>
                    <a:gd name="T81" fmla="*/ 12 h 61"/>
                    <a:gd name="T82" fmla="*/ 7 w 17"/>
                    <a:gd name="T83" fmla="*/ 21 h 61"/>
                    <a:gd name="T84" fmla="*/ 12 w 17"/>
                    <a:gd name="T85" fmla="*/ 10 h 61"/>
                    <a:gd name="T86" fmla="*/ 12 w 17"/>
                    <a:gd name="T87" fmla="*/ 5 h 61"/>
                    <a:gd name="T88" fmla="*/ 8 w 17"/>
                    <a:gd name="T89" fmla="*/ 9 h 61"/>
                    <a:gd name="T90" fmla="*/ 11 w 17"/>
                    <a:gd name="T91" fmla="*/ 1 h 61"/>
                    <a:gd name="T92" fmla="*/ 5 w 17"/>
                    <a:gd name="T93" fmla="*/ 7 h 61"/>
                    <a:gd name="T94" fmla="*/ 9 w 17"/>
                    <a:gd name="T95" fmla="*/ 3 h 61"/>
                    <a:gd name="T96" fmla="*/ 5 w 17"/>
                    <a:gd name="T97" fmla="*/ 2 h 61"/>
                    <a:gd name="T98" fmla="*/ 0 w 17"/>
                    <a:gd name="T99" fmla="*/ 7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7" h="61">
                      <a:moveTo>
                        <a:pt x="1" y="8"/>
                      </a:moveTo>
                      <a:cubicBezTo>
                        <a:pt x="5" y="1"/>
                        <a:pt x="1" y="7"/>
                        <a:pt x="0" y="10"/>
                      </a:cubicBezTo>
                      <a:cubicBezTo>
                        <a:pt x="0" y="10"/>
                        <a:pt x="1" y="11"/>
                        <a:pt x="2" y="10"/>
                      </a:cubicBezTo>
                      <a:cubicBezTo>
                        <a:pt x="0" y="12"/>
                        <a:pt x="7" y="3"/>
                        <a:pt x="6" y="4"/>
                      </a:cubicBezTo>
                      <a:cubicBezTo>
                        <a:pt x="5" y="7"/>
                        <a:pt x="3" y="9"/>
                        <a:pt x="2" y="12"/>
                      </a:cubicBezTo>
                      <a:cubicBezTo>
                        <a:pt x="2" y="13"/>
                        <a:pt x="3" y="13"/>
                        <a:pt x="3" y="12"/>
                      </a:cubicBezTo>
                      <a:cubicBezTo>
                        <a:pt x="5" y="10"/>
                        <a:pt x="9" y="6"/>
                        <a:pt x="9" y="4"/>
                      </a:cubicBezTo>
                      <a:cubicBezTo>
                        <a:pt x="8" y="8"/>
                        <a:pt x="5" y="12"/>
                        <a:pt x="3" y="16"/>
                      </a:cubicBezTo>
                      <a:cubicBezTo>
                        <a:pt x="2" y="16"/>
                        <a:pt x="3" y="17"/>
                        <a:pt x="4" y="17"/>
                      </a:cubicBezTo>
                      <a:cubicBezTo>
                        <a:pt x="6" y="14"/>
                        <a:pt x="6" y="14"/>
                        <a:pt x="7" y="12"/>
                      </a:cubicBezTo>
                      <a:cubicBezTo>
                        <a:pt x="8" y="11"/>
                        <a:pt x="9" y="10"/>
                        <a:pt x="9" y="10"/>
                      </a:cubicBezTo>
                      <a:cubicBezTo>
                        <a:pt x="11" y="8"/>
                        <a:pt x="11" y="7"/>
                        <a:pt x="10" y="7"/>
                      </a:cubicBezTo>
                      <a:cubicBezTo>
                        <a:pt x="7" y="11"/>
                        <a:pt x="5" y="15"/>
                        <a:pt x="3" y="20"/>
                      </a:cubicBezTo>
                      <a:cubicBezTo>
                        <a:pt x="3" y="21"/>
                        <a:pt x="4" y="21"/>
                        <a:pt x="4" y="21"/>
                      </a:cubicBezTo>
                      <a:cubicBezTo>
                        <a:pt x="7" y="18"/>
                        <a:pt x="9" y="15"/>
                        <a:pt x="10" y="13"/>
                      </a:cubicBezTo>
                      <a:cubicBezTo>
                        <a:pt x="9" y="16"/>
                        <a:pt x="7" y="20"/>
                        <a:pt x="6" y="23"/>
                      </a:cubicBezTo>
                      <a:cubicBezTo>
                        <a:pt x="5" y="24"/>
                        <a:pt x="7" y="25"/>
                        <a:pt x="7" y="24"/>
                      </a:cubicBezTo>
                      <a:cubicBezTo>
                        <a:pt x="8" y="22"/>
                        <a:pt x="9" y="21"/>
                        <a:pt x="10" y="19"/>
                      </a:cubicBezTo>
                      <a:cubicBezTo>
                        <a:pt x="12" y="18"/>
                        <a:pt x="13" y="16"/>
                        <a:pt x="14" y="15"/>
                      </a:cubicBezTo>
                      <a:cubicBezTo>
                        <a:pt x="14" y="14"/>
                        <a:pt x="14" y="14"/>
                        <a:pt x="13" y="14"/>
                      </a:cubicBezTo>
                      <a:cubicBezTo>
                        <a:pt x="10" y="19"/>
                        <a:pt x="7" y="24"/>
                        <a:pt x="5" y="29"/>
                      </a:cubicBezTo>
                      <a:cubicBezTo>
                        <a:pt x="4" y="30"/>
                        <a:pt x="5" y="30"/>
                        <a:pt x="6" y="30"/>
                      </a:cubicBezTo>
                      <a:cubicBezTo>
                        <a:pt x="7" y="28"/>
                        <a:pt x="8" y="26"/>
                        <a:pt x="9" y="25"/>
                      </a:cubicBezTo>
                      <a:cubicBezTo>
                        <a:pt x="11" y="24"/>
                        <a:pt x="12" y="22"/>
                        <a:pt x="10" y="22"/>
                      </a:cubicBezTo>
                      <a:cubicBezTo>
                        <a:pt x="9" y="25"/>
                        <a:pt x="7" y="28"/>
                        <a:pt x="5" y="31"/>
                      </a:cubicBezTo>
                      <a:cubicBezTo>
                        <a:pt x="5" y="32"/>
                        <a:pt x="6" y="33"/>
                        <a:pt x="6" y="32"/>
                      </a:cubicBezTo>
                      <a:cubicBezTo>
                        <a:pt x="8" y="31"/>
                        <a:pt x="9" y="30"/>
                        <a:pt x="10" y="28"/>
                      </a:cubicBezTo>
                      <a:cubicBezTo>
                        <a:pt x="11" y="28"/>
                        <a:pt x="11" y="27"/>
                        <a:pt x="12" y="26"/>
                      </a:cubicBezTo>
                      <a:cubicBezTo>
                        <a:pt x="14" y="25"/>
                        <a:pt x="14" y="24"/>
                        <a:pt x="12" y="24"/>
                      </a:cubicBezTo>
                      <a:cubicBezTo>
                        <a:pt x="10" y="29"/>
                        <a:pt x="6" y="33"/>
                        <a:pt x="4" y="38"/>
                      </a:cubicBezTo>
                      <a:cubicBezTo>
                        <a:pt x="4" y="38"/>
                        <a:pt x="5" y="39"/>
                        <a:pt x="5" y="38"/>
                      </a:cubicBezTo>
                      <a:cubicBezTo>
                        <a:pt x="8" y="35"/>
                        <a:pt x="10" y="32"/>
                        <a:pt x="11" y="29"/>
                      </a:cubicBezTo>
                      <a:cubicBezTo>
                        <a:pt x="9" y="33"/>
                        <a:pt x="7" y="37"/>
                        <a:pt x="5" y="41"/>
                      </a:cubicBezTo>
                      <a:cubicBezTo>
                        <a:pt x="5" y="42"/>
                        <a:pt x="6" y="43"/>
                        <a:pt x="7" y="42"/>
                      </a:cubicBezTo>
                      <a:cubicBezTo>
                        <a:pt x="7" y="42"/>
                        <a:pt x="15" y="29"/>
                        <a:pt x="11" y="37"/>
                      </a:cubicBezTo>
                      <a:cubicBezTo>
                        <a:pt x="9" y="40"/>
                        <a:pt x="6" y="43"/>
                        <a:pt x="5" y="47"/>
                      </a:cubicBezTo>
                      <a:cubicBezTo>
                        <a:pt x="4" y="48"/>
                        <a:pt x="5" y="48"/>
                        <a:pt x="6" y="48"/>
                      </a:cubicBezTo>
                      <a:cubicBezTo>
                        <a:pt x="7" y="46"/>
                        <a:pt x="12" y="39"/>
                        <a:pt x="12" y="39"/>
                      </a:cubicBezTo>
                      <a:cubicBezTo>
                        <a:pt x="9" y="42"/>
                        <a:pt x="7" y="46"/>
                        <a:pt x="6" y="50"/>
                      </a:cubicBezTo>
                      <a:cubicBezTo>
                        <a:pt x="5" y="51"/>
                        <a:pt x="6" y="51"/>
                        <a:pt x="7" y="51"/>
                      </a:cubicBezTo>
                      <a:cubicBezTo>
                        <a:pt x="9" y="48"/>
                        <a:pt x="13" y="43"/>
                        <a:pt x="14" y="41"/>
                      </a:cubicBezTo>
                      <a:cubicBezTo>
                        <a:pt x="12" y="46"/>
                        <a:pt x="9" y="50"/>
                        <a:pt x="8" y="54"/>
                      </a:cubicBezTo>
                      <a:cubicBezTo>
                        <a:pt x="7" y="55"/>
                        <a:pt x="9" y="56"/>
                        <a:pt x="9" y="55"/>
                      </a:cubicBezTo>
                      <a:cubicBezTo>
                        <a:pt x="11" y="52"/>
                        <a:pt x="13" y="49"/>
                        <a:pt x="15" y="47"/>
                      </a:cubicBezTo>
                      <a:cubicBezTo>
                        <a:pt x="12" y="50"/>
                        <a:pt x="10" y="54"/>
                        <a:pt x="8" y="58"/>
                      </a:cubicBezTo>
                      <a:cubicBezTo>
                        <a:pt x="7" y="59"/>
                        <a:pt x="9" y="60"/>
                        <a:pt x="9" y="59"/>
                      </a:cubicBezTo>
                      <a:cubicBezTo>
                        <a:pt x="10" y="57"/>
                        <a:pt x="11" y="56"/>
                        <a:pt x="12" y="54"/>
                      </a:cubicBezTo>
                      <a:cubicBezTo>
                        <a:pt x="15" y="53"/>
                        <a:pt x="15" y="52"/>
                        <a:pt x="13" y="52"/>
                      </a:cubicBezTo>
                      <a:cubicBezTo>
                        <a:pt x="12" y="54"/>
                        <a:pt x="10" y="57"/>
                        <a:pt x="9" y="60"/>
                      </a:cubicBezTo>
                      <a:cubicBezTo>
                        <a:pt x="9" y="60"/>
                        <a:pt x="10" y="61"/>
                        <a:pt x="10" y="60"/>
                      </a:cubicBezTo>
                      <a:cubicBezTo>
                        <a:pt x="11" y="60"/>
                        <a:pt x="11" y="60"/>
                        <a:pt x="12" y="59"/>
                      </a:cubicBezTo>
                      <a:cubicBezTo>
                        <a:pt x="13" y="58"/>
                        <a:pt x="12" y="57"/>
                        <a:pt x="11" y="58"/>
                      </a:cubicBezTo>
                      <a:cubicBezTo>
                        <a:pt x="13" y="56"/>
                        <a:pt x="14" y="52"/>
                        <a:pt x="16" y="50"/>
                      </a:cubicBezTo>
                      <a:cubicBezTo>
                        <a:pt x="16" y="49"/>
                        <a:pt x="15" y="48"/>
                        <a:pt x="15" y="49"/>
                      </a:cubicBezTo>
                      <a:cubicBezTo>
                        <a:pt x="13" y="50"/>
                        <a:pt x="12" y="52"/>
                        <a:pt x="11" y="54"/>
                      </a:cubicBezTo>
                      <a:cubicBezTo>
                        <a:pt x="9" y="55"/>
                        <a:pt x="9" y="56"/>
                        <a:pt x="11" y="56"/>
                      </a:cubicBezTo>
                      <a:cubicBezTo>
                        <a:pt x="13" y="52"/>
                        <a:pt x="15" y="48"/>
                        <a:pt x="17" y="44"/>
                      </a:cubicBezTo>
                      <a:cubicBezTo>
                        <a:pt x="17" y="43"/>
                        <a:pt x="16" y="43"/>
                        <a:pt x="15" y="43"/>
                      </a:cubicBezTo>
                      <a:cubicBezTo>
                        <a:pt x="14" y="45"/>
                        <a:pt x="13" y="47"/>
                        <a:pt x="11" y="49"/>
                      </a:cubicBezTo>
                      <a:cubicBezTo>
                        <a:pt x="9" y="52"/>
                        <a:pt x="9" y="52"/>
                        <a:pt x="11" y="50"/>
                      </a:cubicBezTo>
                      <a:cubicBezTo>
                        <a:pt x="13" y="46"/>
                        <a:pt x="15" y="43"/>
                        <a:pt x="16" y="40"/>
                      </a:cubicBezTo>
                      <a:cubicBezTo>
                        <a:pt x="17" y="39"/>
                        <a:pt x="16" y="38"/>
                        <a:pt x="15" y="39"/>
                      </a:cubicBezTo>
                      <a:cubicBezTo>
                        <a:pt x="13" y="42"/>
                        <a:pt x="10" y="45"/>
                        <a:pt x="8" y="48"/>
                      </a:cubicBezTo>
                      <a:cubicBezTo>
                        <a:pt x="11" y="45"/>
                        <a:pt x="13" y="40"/>
                        <a:pt x="15" y="36"/>
                      </a:cubicBezTo>
                      <a:cubicBezTo>
                        <a:pt x="15" y="36"/>
                        <a:pt x="14" y="35"/>
                        <a:pt x="14" y="36"/>
                      </a:cubicBezTo>
                      <a:cubicBezTo>
                        <a:pt x="11" y="38"/>
                        <a:pt x="8" y="41"/>
                        <a:pt x="6" y="45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8" y="43"/>
                        <a:pt x="9" y="42"/>
                        <a:pt x="10" y="40"/>
                      </a:cubicBezTo>
                      <a:cubicBezTo>
                        <a:pt x="12" y="37"/>
                        <a:pt x="13" y="35"/>
                        <a:pt x="15" y="32"/>
                      </a:cubicBezTo>
                      <a:cubicBezTo>
                        <a:pt x="15" y="32"/>
                        <a:pt x="14" y="31"/>
                        <a:pt x="14" y="31"/>
                      </a:cubicBezTo>
                      <a:cubicBezTo>
                        <a:pt x="11" y="34"/>
                        <a:pt x="9" y="36"/>
                        <a:pt x="7" y="39"/>
                      </a:cubicBezTo>
                      <a:cubicBezTo>
                        <a:pt x="10" y="35"/>
                        <a:pt x="12" y="31"/>
                        <a:pt x="14" y="27"/>
                      </a:cubicBezTo>
                      <a:cubicBezTo>
                        <a:pt x="14" y="26"/>
                        <a:pt x="13" y="26"/>
                        <a:pt x="13" y="26"/>
                      </a:cubicBezTo>
                      <a:cubicBezTo>
                        <a:pt x="11" y="29"/>
                        <a:pt x="4" y="40"/>
                        <a:pt x="8" y="33"/>
                      </a:cubicBezTo>
                      <a:cubicBezTo>
                        <a:pt x="10" y="29"/>
                        <a:pt x="13" y="26"/>
                        <a:pt x="15" y="22"/>
                      </a:cubicBezTo>
                      <a:cubicBezTo>
                        <a:pt x="16" y="22"/>
                        <a:pt x="15" y="21"/>
                        <a:pt x="14" y="21"/>
                      </a:cubicBezTo>
                      <a:cubicBezTo>
                        <a:pt x="12" y="24"/>
                        <a:pt x="10" y="27"/>
                        <a:pt x="7" y="29"/>
                      </a:cubicBezTo>
                      <a:cubicBezTo>
                        <a:pt x="9" y="27"/>
                        <a:pt x="11" y="23"/>
                        <a:pt x="13" y="20"/>
                      </a:cubicBezTo>
                      <a:cubicBezTo>
                        <a:pt x="13" y="19"/>
                        <a:pt x="12" y="18"/>
                        <a:pt x="12" y="19"/>
                      </a:cubicBezTo>
                      <a:cubicBezTo>
                        <a:pt x="10" y="21"/>
                        <a:pt x="9" y="22"/>
                        <a:pt x="8" y="24"/>
                      </a:cubicBezTo>
                      <a:cubicBezTo>
                        <a:pt x="6" y="26"/>
                        <a:pt x="6" y="27"/>
                        <a:pt x="7" y="27"/>
                      </a:cubicBezTo>
                      <a:cubicBezTo>
                        <a:pt x="10" y="22"/>
                        <a:pt x="13" y="17"/>
                        <a:pt x="16" y="12"/>
                      </a:cubicBezTo>
                      <a:cubicBezTo>
                        <a:pt x="16" y="11"/>
                        <a:pt x="15" y="11"/>
                        <a:pt x="15" y="11"/>
                      </a:cubicBezTo>
                      <a:cubicBezTo>
                        <a:pt x="12" y="15"/>
                        <a:pt x="10" y="18"/>
                        <a:pt x="7" y="21"/>
                      </a:cubicBezTo>
                      <a:cubicBezTo>
                        <a:pt x="9" y="19"/>
                        <a:pt x="11" y="14"/>
                        <a:pt x="13" y="11"/>
                      </a:cubicBezTo>
                      <a:cubicBezTo>
                        <a:pt x="13" y="10"/>
                        <a:pt x="12" y="10"/>
                        <a:pt x="12" y="10"/>
                      </a:cubicBezTo>
                      <a:cubicBezTo>
                        <a:pt x="10" y="12"/>
                        <a:pt x="6" y="15"/>
                        <a:pt x="5" y="18"/>
                      </a:cubicBezTo>
                      <a:cubicBezTo>
                        <a:pt x="7" y="13"/>
                        <a:pt x="10" y="9"/>
                        <a:pt x="12" y="5"/>
                      </a:cubicBezTo>
                      <a:cubicBezTo>
                        <a:pt x="13" y="4"/>
                        <a:pt x="11" y="3"/>
                        <a:pt x="11" y="4"/>
                      </a:cubicBezTo>
                      <a:cubicBezTo>
                        <a:pt x="10" y="6"/>
                        <a:pt x="9" y="7"/>
                        <a:pt x="8" y="9"/>
                      </a:cubicBezTo>
                      <a:cubicBezTo>
                        <a:pt x="7" y="10"/>
                        <a:pt x="3" y="18"/>
                        <a:pt x="7" y="12"/>
                      </a:cubicBezTo>
                      <a:cubicBezTo>
                        <a:pt x="9" y="9"/>
                        <a:pt x="10" y="5"/>
                        <a:pt x="11" y="1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8" y="3"/>
                        <a:pt x="7" y="5"/>
                        <a:pt x="5" y="7"/>
                      </a:cubicBezTo>
                      <a:cubicBezTo>
                        <a:pt x="3" y="9"/>
                        <a:pt x="3" y="10"/>
                        <a:pt x="5" y="10"/>
                      </a:cubicBezTo>
                      <a:cubicBezTo>
                        <a:pt x="6" y="8"/>
                        <a:pt x="7" y="5"/>
                        <a:pt x="9" y="3"/>
                      </a:cubicBezTo>
                      <a:cubicBezTo>
                        <a:pt x="9" y="2"/>
                        <a:pt x="8" y="1"/>
                        <a:pt x="8" y="2"/>
                      </a:cubicBezTo>
                      <a:cubicBezTo>
                        <a:pt x="3" y="5"/>
                        <a:pt x="0" y="11"/>
                        <a:pt x="5" y="2"/>
                      </a:cubicBezTo>
                      <a:cubicBezTo>
                        <a:pt x="5" y="2"/>
                        <a:pt x="4" y="1"/>
                        <a:pt x="4" y="2"/>
                      </a:cubicBezTo>
                      <a:cubicBezTo>
                        <a:pt x="1" y="5"/>
                        <a:pt x="2" y="3"/>
                        <a:pt x="0" y="7"/>
                      </a:cubicBezTo>
                      <a:cubicBezTo>
                        <a:pt x="0" y="8"/>
                        <a:pt x="1" y="8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7" name="Freeform 79"/>
                <p:cNvSpPr/>
                <p:nvPr/>
              </p:nvSpPr>
              <p:spPr bwMode="auto">
                <a:xfrm>
                  <a:off x="1163638" y="2068513"/>
                  <a:ext cx="68263" cy="50800"/>
                </a:xfrm>
                <a:custGeom>
                  <a:avLst/>
                  <a:gdLst>
                    <a:gd name="T0" fmla="*/ 1 w 64"/>
                    <a:gd name="T1" fmla="*/ 47 h 48"/>
                    <a:gd name="T2" fmla="*/ 35 w 64"/>
                    <a:gd name="T3" fmla="*/ 35 h 48"/>
                    <a:gd name="T4" fmla="*/ 60 w 64"/>
                    <a:gd name="T5" fmla="*/ 1 h 48"/>
                    <a:gd name="T6" fmla="*/ 59 w 64"/>
                    <a:gd name="T7" fmla="*/ 0 h 48"/>
                    <a:gd name="T8" fmla="*/ 49 w 64"/>
                    <a:gd name="T9" fmla="*/ 7 h 48"/>
                    <a:gd name="T10" fmla="*/ 49 w 64"/>
                    <a:gd name="T11" fmla="*/ 8 h 48"/>
                    <a:gd name="T12" fmla="*/ 58 w 64"/>
                    <a:gd name="T13" fmla="*/ 3 h 48"/>
                    <a:gd name="T14" fmla="*/ 62 w 64"/>
                    <a:gd name="T15" fmla="*/ 13 h 48"/>
                    <a:gd name="T16" fmla="*/ 64 w 64"/>
                    <a:gd name="T17" fmla="*/ 13 h 48"/>
                    <a:gd name="T18" fmla="*/ 61 w 64"/>
                    <a:gd name="T19" fmla="*/ 1 h 48"/>
                    <a:gd name="T20" fmla="*/ 60 w 64"/>
                    <a:gd name="T21" fmla="*/ 0 h 48"/>
                    <a:gd name="T22" fmla="*/ 51 w 64"/>
                    <a:gd name="T23" fmla="*/ 5 h 48"/>
                    <a:gd name="T24" fmla="*/ 58 w 64"/>
                    <a:gd name="T25" fmla="*/ 4 h 48"/>
                    <a:gd name="T26" fmla="*/ 44 w 64"/>
                    <a:gd name="T27" fmla="*/ 27 h 48"/>
                    <a:gd name="T28" fmla="*/ 2 w 64"/>
                    <a:gd name="T29" fmla="*/ 45 h 48"/>
                    <a:gd name="T30" fmla="*/ 1 w 64"/>
                    <a:gd name="T31" fmla="*/ 47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4" h="48">
                      <a:moveTo>
                        <a:pt x="1" y="47"/>
                      </a:moveTo>
                      <a:cubicBezTo>
                        <a:pt x="14" y="48"/>
                        <a:pt x="25" y="42"/>
                        <a:pt x="35" y="35"/>
                      </a:cubicBezTo>
                      <a:cubicBezTo>
                        <a:pt x="48" y="26"/>
                        <a:pt x="54" y="15"/>
                        <a:pt x="60" y="1"/>
                      </a:cubicBezTo>
                      <a:cubicBezTo>
                        <a:pt x="61" y="1"/>
                        <a:pt x="60" y="0"/>
                        <a:pt x="59" y="0"/>
                      </a:cubicBezTo>
                      <a:cubicBezTo>
                        <a:pt x="55" y="2"/>
                        <a:pt x="52" y="4"/>
                        <a:pt x="49" y="7"/>
                      </a:cubicBezTo>
                      <a:cubicBezTo>
                        <a:pt x="48" y="7"/>
                        <a:pt x="49" y="9"/>
                        <a:pt x="49" y="8"/>
                      </a:cubicBezTo>
                      <a:cubicBezTo>
                        <a:pt x="52" y="7"/>
                        <a:pt x="55" y="5"/>
                        <a:pt x="58" y="3"/>
                      </a:cubicBezTo>
                      <a:cubicBezTo>
                        <a:pt x="61" y="2"/>
                        <a:pt x="62" y="11"/>
                        <a:pt x="62" y="13"/>
                      </a:cubicBezTo>
                      <a:cubicBezTo>
                        <a:pt x="62" y="14"/>
                        <a:pt x="64" y="13"/>
                        <a:pt x="64" y="13"/>
                      </a:cubicBezTo>
                      <a:cubicBezTo>
                        <a:pt x="63" y="8"/>
                        <a:pt x="63" y="5"/>
                        <a:pt x="61" y="1"/>
                      </a:cubicBezTo>
                      <a:cubicBezTo>
                        <a:pt x="61" y="0"/>
                        <a:pt x="60" y="0"/>
                        <a:pt x="60" y="0"/>
                      </a:cubicBezTo>
                      <a:cubicBezTo>
                        <a:pt x="57" y="2"/>
                        <a:pt x="54" y="4"/>
                        <a:pt x="51" y="5"/>
                      </a:cubicBezTo>
                      <a:cubicBezTo>
                        <a:pt x="48" y="7"/>
                        <a:pt x="58" y="4"/>
                        <a:pt x="58" y="4"/>
                      </a:cubicBezTo>
                      <a:cubicBezTo>
                        <a:pt x="54" y="12"/>
                        <a:pt x="51" y="20"/>
                        <a:pt x="44" y="27"/>
                      </a:cubicBezTo>
                      <a:cubicBezTo>
                        <a:pt x="34" y="37"/>
                        <a:pt x="17" y="47"/>
                        <a:pt x="2" y="45"/>
                      </a:cubicBezTo>
                      <a:cubicBezTo>
                        <a:pt x="1" y="45"/>
                        <a:pt x="0" y="46"/>
                        <a:pt x="1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8" name="Freeform 80"/>
                <p:cNvSpPr/>
                <p:nvPr/>
              </p:nvSpPr>
              <p:spPr bwMode="auto">
                <a:xfrm>
                  <a:off x="1265238" y="2162176"/>
                  <a:ext cx="14288" cy="15875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0 h 15"/>
                    <a:gd name="T4" fmla="*/ 1 w 14"/>
                    <a:gd name="T5" fmla="*/ 1 h 15"/>
                    <a:gd name="T6" fmla="*/ 13 w 14"/>
                    <a:gd name="T7" fmla="*/ 4 h 15"/>
                    <a:gd name="T8" fmla="*/ 13 w 14"/>
                    <a:gd name="T9" fmla="*/ 3 h 15"/>
                    <a:gd name="T10" fmla="*/ 8 w 14"/>
                    <a:gd name="T11" fmla="*/ 13 h 15"/>
                    <a:gd name="T12" fmla="*/ 9 w 14"/>
                    <a:gd name="T13" fmla="*/ 14 h 15"/>
                    <a:gd name="T14" fmla="*/ 14 w 14"/>
                    <a:gd name="T15" fmla="*/ 4 h 15"/>
                    <a:gd name="T16" fmla="*/ 13 w 14"/>
                    <a:gd name="T17" fmla="*/ 3 h 15"/>
                    <a:gd name="T18" fmla="*/ 1 w 14"/>
                    <a:gd name="T19" fmla="*/ 0 h 15"/>
                    <a:gd name="T20" fmla="*/ 0 w 14"/>
                    <a:gd name="T21" fmla="*/ 1 h 15"/>
                    <a:gd name="T22" fmla="*/ 1 w 14"/>
                    <a:gd name="T23" fmla="*/ 1 h 15"/>
                    <a:gd name="T24" fmla="*/ 2 w 14"/>
                    <a:gd name="T2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" h="15">
                      <a:moveTo>
                        <a:pt x="2" y="0"/>
                      </a:move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5" y="1"/>
                        <a:pt x="9" y="3"/>
                        <a:pt x="13" y="4"/>
                      </a:cubicBezTo>
                      <a:cubicBezTo>
                        <a:pt x="13" y="4"/>
                        <a:pt x="13" y="4"/>
                        <a:pt x="13" y="3"/>
                      </a:cubicBezTo>
                      <a:cubicBezTo>
                        <a:pt x="12" y="7"/>
                        <a:pt x="10" y="10"/>
                        <a:pt x="8" y="13"/>
                      </a:cubicBezTo>
                      <a:cubicBezTo>
                        <a:pt x="7" y="14"/>
                        <a:pt x="8" y="15"/>
                        <a:pt x="9" y="14"/>
                      </a:cubicBezTo>
                      <a:cubicBezTo>
                        <a:pt x="11" y="11"/>
                        <a:pt x="13" y="7"/>
                        <a:pt x="14" y="4"/>
                      </a:cubicBezTo>
                      <a:cubicBezTo>
                        <a:pt x="14" y="3"/>
                        <a:pt x="14" y="3"/>
                        <a:pt x="13" y="3"/>
                      </a:cubicBezTo>
                      <a:cubicBezTo>
                        <a:pt x="9" y="2"/>
                        <a:pt x="5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9" name="Freeform 81"/>
                <p:cNvSpPr/>
                <p:nvPr/>
              </p:nvSpPr>
              <p:spPr bwMode="auto">
                <a:xfrm>
                  <a:off x="1144588" y="2081213"/>
                  <a:ext cx="20638" cy="17463"/>
                </a:xfrm>
                <a:custGeom>
                  <a:avLst/>
                  <a:gdLst>
                    <a:gd name="T0" fmla="*/ 1 w 19"/>
                    <a:gd name="T1" fmla="*/ 16 h 16"/>
                    <a:gd name="T2" fmla="*/ 12 w 19"/>
                    <a:gd name="T3" fmla="*/ 1 h 16"/>
                    <a:gd name="T4" fmla="*/ 11 w 19"/>
                    <a:gd name="T5" fmla="*/ 1 h 16"/>
                    <a:gd name="T6" fmla="*/ 17 w 19"/>
                    <a:gd name="T7" fmla="*/ 13 h 16"/>
                    <a:gd name="T8" fmla="*/ 18 w 19"/>
                    <a:gd name="T9" fmla="*/ 12 h 16"/>
                    <a:gd name="T10" fmla="*/ 12 w 19"/>
                    <a:gd name="T11" fmla="*/ 1 h 16"/>
                    <a:gd name="T12" fmla="*/ 11 w 19"/>
                    <a:gd name="T13" fmla="*/ 1 h 16"/>
                    <a:gd name="T14" fmla="*/ 1 w 19"/>
                    <a:gd name="T15" fmla="*/ 14 h 16"/>
                    <a:gd name="T16" fmla="*/ 1 w 19"/>
                    <a:gd name="T1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16">
                      <a:moveTo>
                        <a:pt x="1" y="16"/>
                      </a:moveTo>
                      <a:cubicBezTo>
                        <a:pt x="7" y="14"/>
                        <a:pt x="10" y="6"/>
                        <a:pt x="12" y="1"/>
                      </a:cubicBezTo>
                      <a:cubicBezTo>
                        <a:pt x="12" y="1"/>
                        <a:pt x="11" y="1"/>
                        <a:pt x="11" y="1"/>
                      </a:cubicBezTo>
                      <a:cubicBezTo>
                        <a:pt x="13" y="5"/>
                        <a:pt x="14" y="10"/>
                        <a:pt x="17" y="13"/>
                      </a:cubicBezTo>
                      <a:cubicBezTo>
                        <a:pt x="18" y="14"/>
                        <a:pt x="19" y="13"/>
                        <a:pt x="18" y="12"/>
                      </a:cubicBezTo>
                      <a:cubicBezTo>
                        <a:pt x="15" y="9"/>
                        <a:pt x="15" y="4"/>
                        <a:pt x="12" y="1"/>
                      </a:cubicBezTo>
                      <a:cubicBezTo>
                        <a:pt x="12" y="0"/>
                        <a:pt x="11" y="0"/>
                        <a:pt x="11" y="1"/>
                      </a:cubicBezTo>
                      <a:cubicBezTo>
                        <a:pt x="9" y="5"/>
                        <a:pt x="6" y="13"/>
                        <a:pt x="1" y="14"/>
                      </a:cubicBezTo>
                      <a:cubicBezTo>
                        <a:pt x="0" y="15"/>
                        <a:pt x="0" y="16"/>
                        <a:pt x="1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0" name="Freeform 95"/>
                <p:cNvSpPr/>
                <p:nvPr/>
              </p:nvSpPr>
              <p:spPr bwMode="auto">
                <a:xfrm>
                  <a:off x="1050925" y="2143126"/>
                  <a:ext cx="92075" cy="84138"/>
                </a:xfrm>
                <a:custGeom>
                  <a:avLst/>
                  <a:gdLst>
                    <a:gd name="T0" fmla="*/ 55 w 87"/>
                    <a:gd name="T1" fmla="*/ 6 h 79"/>
                    <a:gd name="T2" fmla="*/ 28 w 87"/>
                    <a:gd name="T3" fmla="*/ 10 h 79"/>
                    <a:gd name="T4" fmla="*/ 7 w 87"/>
                    <a:gd name="T5" fmla="*/ 38 h 79"/>
                    <a:gd name="T6" fmla="*/ 44 w 87"/>
                    <a:gd name="T7" fmla="*/ 78 h 79"/>
                    <a:gd name="T8" fmla="*/ 81 w 87"/>
                    <a:gd name="T9" fmla="*/ 35 h 79"/>
                    <a:gd name="T10" fmla="*/ 47 w 87"/>
                    <a:gd name="T11" fmla="*/ 3 h 79"/>
                    <a:gd name="T12" fmla="*/ 48 w 87"/>
                    <a:gd name="T13" fmla="*/ 5 h 79"/>
                    <a:gd name="T14" fmla="*/ 79 w 87"/>
                    <a:gd name="T15" fmla="*/ 32 h 79"/>
                    <a:gd name="T16" fmla="*/ 47 w 87"/>
                    <a:gd name="T17" fmla="*/ 77 h 79"/>
                    <a:gd name="T18" fmla="*/ 7 w 87"/>
                    <a:gd name="T19" fmla="*/ 43 h 79"/>
                    <a:gd name="T20" fmla="*/ 25 w 87"/>
                    <a:gd name="T21" fmla="*/ 13 h 79"/>
                    <a:gd name="T22" fmla="*/ 54 w 87"/>
                    <a:gd name="T23" fmla="*/ 7 h 79"/>
                    <a:gd name="T24" fmla="*/ 55 w 87"/>
                    <a:gd name="T25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7" h="79">
                      <a:moveTo>
                        <a:pt x="55" y="6"/>
                      </a:moveTo>
                      <a:cubicBezTo>
                        <a:pt x="47" y="0"/>
                        <a:pt x="36" y="6"/>
                        <a:pt x="28" y="10"/>
                      </a:cubicBezTo>
                      <a:cubicBezTo>
                        <a:pt x="17" y="15"/>
                        <a:pt x="10" y="26"/>
                        <a:pt x="7" y="38"/>
                      </a:cubicBezTo>
                      <a:cubicBezTo>
                        <a:pt x="0" y="60"/>
                        <a:pt x="23" y="78"/>
                        <a:pt x="44" y="78"/>
                      </a:cubicBezTo>
                      <a:cubicBezTo>
                        <a:pt x="65" y="79"/>
                        <a:pt x="86" y="55"/>
                        <a:pt x="81" y="35"/>
                      </a:cubicBezTo>
                      <a:cubicBezTo>
                        <a:pt x="79" y="24"/>
                        <a:pt x="62" y="0"/>
                        <a:pt x="47" y="3"/>
                      </a:cubicBezTo>
                      <a:cubicBezTo>
                        <a:pt x="46" y="4"/>
                        <a:pt x="47" y="5"/>
                        <a:pt x="48" y="5"/>
                      </a:cubicBezTo>
                      <a:cubicBezTo>
                        <a:pt x="60" y="1"/>
                        <a:pt x="75" y="23"/>
                        <a:pt x="79" y="32"/>
                      </a:cubicBezTo>
                      <a:cubicBezTo>
                        <a:pt x="87" y="52"/>
                        <a:pt x="66" y="75"/>
                        <a:pt x="47" y="77"/>
                      </a:cubicBezTo>
                      <a:cubicBezTo>
                        <a:pt x="27" y="79"/>
                        <a:pt x="6" y="63"/>
                        <a:pt x="7" y="43"/>
                      </a:cubicBezTo>
                      <a:cubicBezTo>
                        <a:pt x="7" y="32"/>
                        <a:pt x="16" y="20"/>
                        <a:pt x="25" y="13"/>
                      </a:cubicBezTo>
                      <a:cubicBezTo>
                        <a:pt x="33" y="8"/>
                        <a:pt x="46" y="1"/>
                        <a:pt x="54" y="7"/>
                      </a:cubicBezTo>
                      <a:cubicBezTo>
                        <a:pt x="55" y="8"/>
                        <a:pt x="55" y="6"/>
                        <a:pt x="5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1" name="Freeform 96"/>
                <p:cNvSpPr/>
                <p:nvPr/>
              </p:nvSpPr>
              <p:spPr bwMode="auto">
                <a:xfrm>
                  <a:off x="1063625" y="2144713"/>
                  <a:ext cx="73025" cy="74613"/>
                </a:xfrm>
                <a:custGeom>
                  <a:avLst/>
                  <a:gdLst>
                    <a:gd name="T0" fmla="*/ 0 w 70"/>
                    <a:gd name="T1" fmla="*/ 24 h 70"/>
                    <a:gd name="T2" fmla="*/ 13 w 70"/>
                    <a:gd name="T3" fmla="*/ 37 h 70"/>
                    <a:gd name="T4" fmla="*/ 27 w 70"/>
                    <a:gd name="T5" fmla="*/ 39 h 70"/>
                    <a:gd name="T6" fmla="*/ 43 w 70"/>
                    <a:gd name="T7" fmla="*/ 40 h 70"/>
                    <a:gd name="T8" fmla="*/ 44 w 70"/>
                    <a:gd name="T9" fmla="*/ 47 h 70"/>
                    <a:gd name="T10" fmla="*/ 49 w 70"/>
                    <a:gd name="T11" fmla="*/ 68 h 70"/>
                    <a:gd name="T12" fmla="*/ 50 w 70"/>
                    <a:gd name="T13" fmla="*/ 69 h 70"/>
                    <a:gd name="T14" fmla="*/ 61 w 70"/>
                    <a:gd name="T15" fmla="*/ 48 h 70"/>
                    <a:gd name="T16" fmla="*/ 64 w 70"/>
                    <a:gd name="T17" fmla="*/ 36 h 70"/>
                    <a:gd name="T18" fmla="*/ 48 w 70"/>
                    <a:gd name="T19" fmla="*/ 32 h 70"/>
                    <a:gd name="T20" fmla="*/ 33 w 70"/>
                    <a:gd name="T21" fmla="*/ 35 h 70"/>
                    <a:gd name="T22" fmla="*/ 28 w 70"/>
                    <a:gd name="T23" fmla="*/ 34 h 70"/>
                    <a:gd name="T24" fmla="*/ 30 w 70"/>
                    <a:gd name="T25" fmla="*/ 26 h 70"/>
                    <a:gd name="T26" fmla="*/ 36 w 70"/>
                    <a:gd name="T27" fmla="*/ 22 h 70"/>
                    <a:gd name="T28" fmla="*/ 42 w 70"/>
                    <a:gd name="T29" fmla="*/ 11 h 70"/>
                    <a:gd name="T30" fmla="*/ 41 w 70"/>
                    <a:gd name="T31" fmla="*/ 1 h 70"/>
                    <a:gd name="T32" fmla="*/ 41 w 70"/>
                    <a:gd name="T33" fmla="*/ 0 h 70"/>
                    <a:gd name="T34" fmla="*/ 37 w 70"/>
                    <a:gd name="T35" fmla="*/ 6 h 70"/>
                    <a:gd name="T36" fmla="*/ 39 w 70"/>
                    <a:gd name="T37" fmla="*/ 10 h 70"/>
                    <a:gd name="T38" fmla="*/ 37 w 70"/>
                    <a:gd name="T39" fmla="*/ 18 h 70"/>
                    <a:gd name="T40" fmla="*/ 24 w 70"/>
                    <a:gd name="T41" fmla="*/ 28 h 70"/>
                    <a:gd name="T42" fmla="*/ 56 w 70"/>
                    <a:gd name="T43" fmla="*/ 32 h 70"/>
                    <a:gd name="T44" fmla="*/ 55 w 70"/>
                    <a:gd name="T45" fmla="*/ 57 h 70"/>
                    <a:gd name="T46" fmla="*/ 52 w 70"/>
                    <a:gd name="T47" fmla="*/ 62 h 70"/>
                    <a:gd name="T48" fmla="*/ 51 w 70"/>
                    <a:gd name="T49" fmla="*/ 67 h 70"/>
                    <a:gd name="T50" fmla="*/ 53 w 70"/>
                    <a:gd name="T51" fmla="*/ 62 h 70"/>
                    <a:gd name="T52" fmla="*/ 50 w 70"/>
                    <a:gd name="T53" fmla="*/ 54 h 70"/>
                    <a:gd name="T54" fmla="*/ 45 w 70"/>
                    <a:gd name="T55" fmla="*/ 40 h 70"/>
                    <a:gd name="T56" fmla="*/ 27 w 70"/>
                    <a:gd name="T57" fmla="*/ 38 h 70"/>
                    <a:gd name="T58" fmla="*/ 6 w 70"/>
                    <a:gd name="T59" fmla="*/ 26 h 70"/>
                    <a:gd name="T60" fmla="*/ 0 w 70"/>
                    <a:gd name="T61" fmla="*/ 23 h 70"/>
                    <a:gd name="T62" fmla="*/ 0 w 70"/>
                    <a:gd name="T63" fmla="*/ 2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0" h="70">
                      <a:moveTo>
                        <a:pt x="0" y="24"/>
                      </a:moveTo>
                      <a:cubicBezTo>
                        <a:pt x="5" y="24"/>
                        <a:pt x="9" y="35"/>
                        <a:pt x="13" y="37"/>
                      </a:cubicBezTo>
                      <a:cubicBezTo>
                        <a:pt x="18" y="40"/>
                        <a:pt x="23" y="40"/>
                        <a:pt x="27" y="39"/>
                      </a:cubicBezTo>
                      <a:cubicBezTo>
                        <a:pt x="31" y="38"/>
                        <a:pt x="41" y="35"/>
                        <a:pt x="43" y="40"/>
                      </a:cubicBezTo>
                      <a:cubicBezTo>
                        <a:pt x="44" y="42"/>
                        <a:pt x="44" y="45"/>
                        <a:pt x="44" y="47"/>
                      </a:cubicBezTo>
                      <a:cubicBezTo>
                        <a:pt x="45" y="55"/>
                        <a:pt x="55" y="57"/>
                        <a:pt x="49" y="68"/>
                      </a:cubicBezTo>
                      <a:cubicBezTo>
                        <a:pt x="48" y="69"/>
                        <a:pt x="49" y="70"/>
                        <a:pt x="50" y="69"/>
                      </a:cubicBezTo>
                      <a:cubicBezTo>
                        <a:pt x="54" y="62"/>
                        <a:pt x="58" y="55"/>
                        <a:pt x="61" y="48"/>
                      </a:cubicBezTo>
                      <a:cubicBezTo>
                        <a:pt x="62" y="45"/>
                        <a:pt x="65" y="40"/>
                        <a:pt x="64" y="36"/>
                      </a:cubicBezTo>
                      <a:cubicBezTo>
                        <a:pt x="62" y="29"/>
                        <a:pt x="53" y="31"/>
                        <a:pt x="48" y="32"/>
                      </a:cubicBezTo>
                      <a:cubicBezTo>
                        <a:pt x="43" y="33"/>
                        <a:pt x="38" y="35"/>
                        <a:pt x="33" y="35"/>
                      </a:cubicBezTo>
                      <a:cubicBezTo>
                        <a:pt x="31" y="35"/>
                        <a:pt x="30" y="35"/>
                        <a:pt x="28" y="34"/>
                      </a:cubicBezTo>
                      <a:cubicBezTo>
                        <a:pt x="26" y="30"/>
                        <a:pt x="27" y="27"/>
                        <a:pt x="30" y="26"/>
                      </a:cubicBezTo>
                      <a:cubicBezTo>
                        <a:pt x="32" y="25"/>
                        <a:pt x="34" y="24"/>
                        <a:pt x="36" y="22"/>
                      </a:cubicBezTo>
                      <a:cubicBezTo>
                        <a:pt x="38" y="21"/>
                        <a:pt x="42" y="14"/>
                        <a:pt x="42" y="11"/>
                      </a:cubicBezTo>
                      <a:cubicBezTo>
                        <a:pt x="42" y="10"/>
                        <a:pt x="33" y="1"/>
                        <a:pt x="41" y="1"/>
                      </a:cubicBezTo>
                      <a:cubicBezTo>
                        <a:pt x="42" y="1"/>
                        <a:pt x="42" y="0"/>
                        <a:pt x="41" y="0"/>
                      </a:cubicBezTo>
                      <a:cubicBezTo>
                        <a:pt x="36" y="0"/>
                        <a:pt x="35" y="2"/>
                        <a:pt x="37" y="6"/>
                      </a:cubicBezTo>
                      <a:cubicBezTo>
                        <a:pt x="37" y="7"/>
                        <a:pt x="39" y="8"/>
                        <a:pt x="39" y="10"/>
                      </a:cubicBezTo>
                      <a:cubicBezTo>
                        <a:pt x="41" y="12"/>
                        <a:pt x="39" y="15"/>
                        <a:pt x="37" y="18"/>
                      </a:cubicBezTo>
                      <a:cubicBezTo>
                        <a:pt x="35" y="24"/>
                        <a:pt x="27" y="23"/>
                        <a:pt x="24" y="28"/>
                      </a:cubicBezTo>
                      <a:cubicBezTo>
                        <a:pt x="16" y="43"/>
                        <a:pt x="52" y="32"/>
                        <a:pt x="56" y="32"/>
                      </a:cubicBezTo>
                      <a:cubicBezTo>
                        <a:pt x="70" y="32"/>
                        <a:pt x="58" y="52"/>
                        <a:pt x="55" y="57"/>
                      </a:cubicBezTo>
                      <a:cubicBezTo>
                        <a:pt x="54" y="59"/>
                        <a:pt x="53" y="61"/>
                        <a:pt x="52" y="62"/>
                      </a:cubicBezTo>
                      <a:cubicBezTo>
                        <a:pt x="50" y="64"/>
                        <a:pt x="50" y="65"/>
                        <a:pt x="51" y="67"/>
                      </a:cubicBezTo>
                      <a:cubicBezTo>
                        <a:pt x="52" y="65"/>
                        <a:pt x="53" y="63"/>
                        <a:pt x="53" y="62"/>
                      </a:cubicBezTo>
                      <a:cubicBezTo>
                        <a:pt x="53" y="59"/>
                        <a:pt x="53" y="56"/>
                        <a:pt x="50" y="54"/>
                      </a:cubicBezTo>
                      <a:cubicBezTo>
                        <a:pt x="45" y="49"/>
                        <a:pt x="46" y="46"/>
                        <a:pt x="45" y="40"/>
                      </a:cubicBezTo>
                      <a:cubicBezTo>
                        <a:pt x="44" y="33"/>
                        <a:pt x="31" y="37"/>
                        <a:pt x="27" y="38"/>
                      </a:cubicBezTo>
                      <a:cubicBezTo>
                        <a:pt x="17" y="40"/>
                        <a:pt x="11" y="35"/>
                        <a:pt x="6" y="26"/>
                      </a:cubicBezTo>
                      <a:cubicBezTo>
                        <a:pt x="5" y="24"/>
                        <a:pt x="3" y="23"/>
                        <a:pt x="0" y="23"/>
                      </a:cubicBezTo>
                      <a:cubicBezTo>
                        <a:pt x="0" y="22"/>
                        <a:pt x="0" y="24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2" name="Freeform 99"/>
                <p:cNvSpPr/>
                <p:nvPr/>
              </p:nvSpPr>
              <p:spPr bwMode="auto">
                <a:xfrm>
                  <a:off x="1104900" y="2179638"/>
                  <a:ext cx="25400" cy="30163"/>
                </a:xfrm>
                <a:custGeom>
                  <a:avLst/>
                  <a:gdLst>
                    <a:gd name="T0" fmla="*/ 2 w 24"/>
                    <a:gd name="T1" fmla="*/ 6 h 28"/>
                    <a:gd name="T2" fmla="*/ 5 w 24"/>
                    <a:gd name="T3" fmla="*/ 6 h 28"/>
                    <a:gd name="T4" fmla="*/ 5 w 24"/>
                    <a:gd name="T5" fmla="*/ 13 h 28"/>
                    <a:gd name="T6" fmla="*/ 8 w 24"/>
                    <a:gd name="T7" fmla="*/ 19 h 28"/>
                    <a:gd name="T8" fmla="*/ 11 w 24"/>
                    <a:gd name="T9" fmla="*/ 22 h 28"/>
                    <a:gd name="T10" fmla="*/ 13 w 24"/>
                    <a:gd name="T11" fmla="*/ 25 h 28"/>
                    <a:gd name="T12" fmla="*/ 14 w 24"/>
                    <a:gd name="T13" fmla="*/ 27 h 28"/>
                    <a:gd name="T14" fmla="*/ 16 w 24"/>
                    <a:gd name="T15" fmla="*/ 17 h 28"/>
                    <a:gd name="T16" fmla="*/ 17 w 24"/>
                    <a:gd name="T17" fmla="*/ 16 h 28"/>
                    <a:gd name="T18" fmla="*/ 18 w 24"/>
                    <a:gd name="T19" fmla="*/ 16 h 28"/>
                    <a:gd name="T20" fmla="*/ 20 w 24"/>
                    <a:gd name="T21" fmla="*/ 14 h 28"/>
                    <a:gd name="T22" fmla="*/ 21 w 24"/>
                    <a:gd name="T23" fmla="*/ 8 h 28"/>
                    <a:gd name="T24" fmla="*/ 14 w 24"/>
                    <a:gd name="T25" fmla="*/ 10 h 28"/>
                    <a:gd name="T26" fmla="*/ 13 w 24"/>
                    <a:gd name="T27" fmla="*/ 14 h 28"/>
                    <a:gd name="T28" fmla="*/ 9 w 24"/>
                    <a:gd name="T29" fmla="*/ 11 h 28"/>
                    <a:gd name="T30" fmla="*/ 10 w 24"/>
                    <a:gd name="T31" fmla="*/ 15 h 28"/>
                    <a:gd name="T32" fmla="*/ 7 w 24"/>
                    <a:gd name="T33" fmla="*/ 6 h 28"/>
                    <a:gd name="T34" fmla="*/ 20 w 24"/>
                    <a:gd name="T35" fmla="*/ 10 h 28"/>
                    <a:gd name="T36" fmla="*/ 18 w 24"/>
                    <a:gd name="T37" fmla="*/ 16 h 28"/>
                    <a:gd name="T38" fmla="*/ 14 w 24"/>
                    <a:gd name="T39" fmla="*/ 16 h 28"/>
                    <a:gd name="T40" fmla="*/ 11 w 24"/>
                    <a:gd name="T41" fmla="*/ 18 h 28"/>
                    <a:gd name="T42" fmla="*/ 7 w 24"/>
                    <a:gd name="T43" fmla="*/ 19 h 28"/>
                    <a:gd name="T44" fmla="*/ 17 w 24"/>
                    <a:gd name="T45" fmla="*/ 4 h 28"/>
                    <a:gd name="T46" fmla="*/ 11 w 24"/>
                    <a:gd name="T47" fmla="*/ 14 h 28"/>
                    <a:gd name="T48" fmla="*/ 9 w 24"/>
                    <a:gd name="T49" fmla="*/ 18 h 28"/>
                    <a:gd name="T50" fmla="*/ 10 w 24"/>
                    <a:gd name="T51" fmla="*/ 11 h 28"/>
                    <a:gd name="T52" fmla="*/ 10 w 24"/>
                    <a:gd name="T53" fmla="*/ 6 h 28"/>
                    <a:gd name="T54" fmla="*/ 13 w 24"/>
                    <a:gd name="T55" fmla="*/ 8 h 28"/>
                    <a:gd name="T56" fmla="*/ 12 w 24"/>
                    <a:gd name="T57" fmla="*/ 11 h 28"/>
                    <a:gd name="T58" fmla="*/ 17 w 24"/>
                    <a:gd name="T59" fmla="*/ 4 h 28"/>
                    <a:gd name="T60" fmla="*/ 8 w 24"/>
                    <a:gd name="T61" fmla="*/ 21 h 28"/>
                    <a:gd name="T62" fmla="*/ 11 w 24"/>
                    <a:gd name="T63" fmla="*/ 18 h 28"/>
                    <a:gd name="T64" fmla="*/ 13 w 24"/>
                    <a:gd name="T65" fmla="*/ 25 h 28"/>
                    <a:gd name="T66" fmla="*/ 15 w 24"/>
                    <a:gd name="T67" fmla="*/ 23 h 28"/>
                    <a:gd name="T68" fmla="*/ 15 w 24"/>
                    <a:gd name="T69" fmla="*/ 14 h 28"/>
                    <a:gd name="T70" fmla="*/ 7 w 24"/>
                    <a:gd name="T71" fmla="*/ 6 h 28"/>
                    <a:gd name="T72" fmla="*/ 10 w 24"/>
                    <a:gd name="T73" fmla="*/ 15 h 28"/>
                    <a:gd name="T74" fmla="*/ 9 w 24"/>
                    <a:gd name="T75" fmla="*/ 12 h 28"/>
                    <a:gd name="T76" fmla="*/ 13 w 24"/>
                    <a:gd name="T77" fmla="*/ 15 h 28"/>
                    <a:gd name="T78" fmla="*/ 14 w 24"/>
                    <a:gd name="T79" fmla="*/ 10 h 28"/>
                    <a:gd name="T80" fmla="*/ 22 w 24"/>
                    <a:gd name="T81" fmla="*/ 8 h 28"/>
                    <a:gd name="T82" fmla="*/ 22 w 24"/>
                    <a:gd name="T83" fmla="*/ 14 h 28"/>
                    <a:gd name="T84" fmla="*/ 20 w 24"/>
                    <a:gd name="T85" fmla="*/ 16 h 28"/>
                    <a:gd name="T86" fmla="*/ 18 w 24"/>
                    <a:gd name="T87" fmla="*/ 16 h 28"/>
                    <a:gd name="T88" fmla="*/ 18 w 24"/>
                    <a:gd name="T89" fmla="*/ 18 h 28"/>
                    <a:gd name="T90" fmla="*/ 15 w 24"/>
                    <a:gd name="T91" fmla="*/ 27 h 28"/>
                    <a:gd name="T92" fmla="*/ 15 w 24"/>
                    <a:gd name="T93" fmla="*/ 25 h 28"/>
                    <a:gd name="T94" fmla="*/ 12 w 24"/>
                    <a:gd name="T95" fmla="*/ 22 h 28"/>
                    <a:gd name="T96" fmla="*/ 9 w 24"/>
                    <a:gd name="T97" fmla="*/ 19 h 28"/>
                    <a:gd name="T98" fmla="*/ 6 w 24"/>
                    <a:gd name="T99" fmla="*/ 14 h 28"/>
                    <a:gd name="T100" fmla="*/ 6 w 24"/>
                    <a:gd name="T101" fmla="*/ 6 h 28"/>
                    <a:gd name="T102" fmla="*/ 0 w 24"/>
                    <a:gd name="T10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4" h="28"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5"/>
                        <a:pt x="1" y="6"/>
                        <a:pt x="2" y="6"/>
                      </a:cubicBezTo>
                      <a:cubicBezTo>
                        <a:pt x="2" y="7"/>
                        <a:pt x="3" y="7"/>
                        <a:pt x="3" y="7"/>
                      </a:cubicBezTo>
                      <a:cubicBezTo>
                        <a:pt x="4" y="6"/>
                        <a:pt x="5" y="5"/>
                        <a:pt x="6" y="4"/>
                      </a:cubicBezTo>
                      <a:cubicBezTo>
                        <a:pt x="5" y="4"/>
                        <a:pt x="5" y="4"/>
                        <a:pt x="4" y="3"/>
                      </a:cubicBezTo>
                      <a:cubicBezTo>
                        <a:pt x="5" y="4"/>
                        <a:pt x="5" y="5"/>
                        <a:pt x="5" y="6"/>
                      </a:cubicBezTo>
                      <a:cubicBezTo>
                        <a:pt x="5" y="7"/>
                        <a:pt x="6" y="7"/>
                        <a:pt x="6" y="6"/>
                      </a:cubicBezTo>
                      <a:cubicBezTo>
                        <a:pt x="7" y="5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6" y="7"/>
                        <a:pt x="5" y="10"/>
                        <a:pt x="5" y="13"/>
                      </a:cubicBezTo>
                      <a:cubicBezTo>
                        <a:pt x="4" y="14"/>
                        <a:pt x="6" y="15"/>
                        <a:pt x="6" y="14"/>
                      </a:cubicBezTo>
                      <a:cubicBezTo>
                        <a:pt x="7" y="10"/>
                        <a:pt x="8" y="7"/>
                        <a:pt x="9" y="3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9" y="8"/>
                        <a:pt x="7" y="14"/>
                        <a:pt x="8" y="19"/>
                      </a:cubicBezTo>
                      <a:cubicBezTo>
                        <a:pt x="8" y="20"/>
                        <a:pt x="9" y="20"/>
                        <a:pt x="9" y="19"/>
                      </a:cubicBezTo>
                      <a:cubicBezTo>
                        <a:pt x="11" y="15"/>
                        <a:pt x="11" y="10"/>
                        <a:pt x="12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11"/>
                        <a:pt x="11" y="16"/>
                        <a:pt x="11" y="22"/>
                      </a:cubicBezTo>
                      <a:cubicBezTo>
                        <a:pt x="11" y="23"/>
                        <a:pt x="12" y="23"/>
                        <a:pt x="12" y="22"/>
                      </a:cubicBezTo>
                      <a:cubicBezTo>
                        <a:pt x="13" y="15"/>
                        <a:pt x="15" y="8"/>
                        <a:pt x="16" y="2"/>
                      </a:cubicBezTo>
                      <a:cubicBezTo>
                        <a:pt x="16" y="1"/>
                        <a:pt x="16" y="1"/>
                        <a:pt x="15" y="1"/>
                      </a:cubicBezTo>
                      <a:cubicBezTo>
                        <a:pt x="15" y="9"/>
                        <a:pt x="14" y="17"/>
                        <a:pt x="13" y="25"/>
                      </a:cubicBezTo>
                      <a:cubicBezTo>
                        <a:pt x="14" y="25"/>
                        <a:pt x="14" y="25"/>
                        <a:pt x="15" y="25"/>
                      </a:cubicBezTo>
                      <a:cubicBezTo>
                        <a:pt x="15" y="18"/>
                        <a:pt x="16" y="11"/>
                        <a:pt x="17" y="3"/>
                      </a:cubicBezTo>
                      <a:cubicBezTo>
                        <a:pt x="17" y="3"/>
                        <a:pt x="16" y="3"/>
                        <a:pt x="16" y="3"/>
                      </a:cubicBezTo>
                      <a:cubicBezTo>
                        <a:pt x="16" y="11"/>
                        <a:pt x="14" y="19"/>
                        <a:pt x="14" y="27"/>
                      </a:cubicBezTo>
                      <a:cubicBezTo>
                        <a:pt x="14" y="28"/>
                        <a:pt x="15" y="28"/>
                        <a:pt x="15" y="27"/>
                      </a:cubicBezTo>
                      <a:cubicBezTo>
                        <a:pt x="16" y="19"/>
                        <a:pt x="18" y="12"/>
                        <a:pt x="20" y="5"/>
                      </a:cubicBezTo>
                      <a:cubicBezTo>
                        <a:pt x="19" y="5"/>
                        <a:pt x="19" y="5"/>
                        <a:pt x="18" y="5"/>
                      </a:cubicBezTo>
                      <a:cubicBezTo>
                        <a:pt x="18" y="9"/>
                        <a:pt x="17" y="13"/>
                        <a:pt x="16" y="17"/>
                      </a:cubicBezTo>
                      <a:cubicBezTo>
                        <a:pt x="17" y="17"/>
                        <a:pt x="17" y="17"/>
                        <a:pt x="18" y="17"/>
                      </a:cubicBezTo>
                      <a:cubicBezTo>
                        <a:pt x="18" y="12"/>
                        <a:pt x="19" y="7"/>
                        <a:pt x="20" y="3"/>
                      </a:cubicBezTo>
                      <a:cubicBezTo>
                        <a:pt x="19" y="3"/>
                        <a:pt x="19" y="2"/>
                        <a:pt x="18" y="2"/>
                      </a:cubicBezTo>
                      <a:cubicBezTo>
                        <a:pt x="19" y="7"/>
                        <a:pt x="18" y="11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8" y="12"/>
                        <a:pt x="19" y="9"/>
                        <a:pt x="20" y="5"/>
                      </a:cubicBezTo>
                      <a:cubicBezTo>
                        <a:pt x="20" y="5"/>
                        <a:pt x="19" y="5"/>
                        <a:pt x="19" y="5"/>
                      </a:cubicBezTo>
                      <a:cubicBezTo>
                        <a:pt x="19" y="9"/>
                        <a:pt x="19" y="12"/>
                        <a:pt x="18" y="16"/>
                      </a:cubicBezTo>
                      <a:cubicBezTo>
                        <a:pt x="19" y="16"/>
                        <a:pt x="19" y="16"/>
                        <a:pt x="20" y="16"/>
                      </a:cubicBezTo>
                      <a:cubicBezTo>
                        <a:pt x="20" y="11"/>
                        <a:pt x="21" y="7"/>
                        <a:pt x="22" y="3"/>
                      </a:cubicBezTo>
                      <a:cubicBezTo>
                        <a:pt x="22" y="3"/>
                        <a:pt x="21" y="3"/>
                        <a:pt x="21" y="3"/>
                      </a:cubicBezTo>
                      <a:cubicBezTo>
                        <a:pt x="21" y="6"/>
                        <a:pt x="20" y="10"/>
                        <a:pt x="20" y="14"/>
                      </a:cubicBezTo>
                      <a:cubicBezTo>
                        <a:pt x="21" y="14"/>
                        <a:pt x="21" y="14"/>
                        <a:pt x="22" y="14"/>
                      </a:cubicBezTo>
                      <a:cubicBezTo>
                        <a:pt x="22" y="9"/>
                        <a:pt x="23" y="5"/>
                        <a:pt x="24" y="1"/>
                      </a:cubicBezTo>
                      <a:cubicBezTo>
                        <a:pt x="24" y="1"/>
                        <a:pt x="23" y="1"/>
                        <a:pt x="23" y="1"/>
                      </a:cubicBezTo>
                      <a:cubicBezTo>
                        <a:pt x="22" y="3"/>
                        <a:pt x="22" y="6"/>
                        <a:pt x="21" y="8"/>
                      </a:cubicBezTo>
                      <a:cubicBezTo>
                        <a:pt x="21" y="8"/>
                        <a:pt x="22" y="8"/>
                        <a:pt x="22" y="8"/>
                      </a:cubicBezTo>
                      <a:cubicBezTo>
                        <a:pt x="21" y="6"/>
                        <a:pt x="20" y="5"/>
                        <a:pt x="19" y="3"/>
                      </a:cubicBezTo>
                      <a:cubicBezTo>
                        <a:pt x="19" y="3"/>
                        <a:pt x="18" y="3"/>
                        <a:pt x="18" y="3"/>
                      </a:cubicBezTo>
                      <a:cubicBezTo>
                        <a:pt x="16" y="5"/>
                        <a:pt x="15" y="7"/>
                        <a:pt x="14" y="10"/>
                      </a:cubicBezTo>
                      <a:cubicBezTo>
                        <a:pt x="15" y="10"/>
                        <a:pt x="15" y="10"/>
                        <a:pt x="16" y="10"/>
                      </a:cubicBezTo>
                      <a:cubicBezTo>
                        <a:pt x="16" y="8"/>
                        <a:pt x="16" y="6"/>
                        <a:pt x="17" y="3"/>
                      </a:cubicBezTo>
                      <a:cubicBezTo>
                        <a:pt x="17" y="2"/>
                        <a:pt x="15" y="2"/>
                        <a:pt x="15" y="3"/>
                      </a:cubicBezTo>
                      <a:cubicBezTo>
                        <a:pt x="14" y="7"/>
                        <a:pt x="14" y="11"/>
                        <a:pt x="13" y="14"/>
                      </a:cubicBezTo>
                      <a:cubicBezTo>
                        <a:pt x="14" y="14"/>
                        <a:pt x="14" y="15"/>
                        <a:pt x="15" y="15"/>
                      </a:cubicBezTo>
                      <a:cubicBezTo>
                        <a:pt x="15" y="10"/>
                        <a:pt x="15" y="6"/>
                        <a:pt x="14" y="2"/>
                      </a:cubicBezTo>
                      <a:cubicBezTo>
                        <a:pt x="14" y="1"/>
                        <a:pt x="13" y="1"/>
                        <a:pt x="13" y="2"/>
                      </a:cubicBezTo>
                      <a:cubicBezTo>
                        <a:pt x="11" y="5"/>
                        <a:pt x="10" y="8"/>
                        <a:pt x="9" y="11"/>
                      </a:cubicBezTo>
                      <a:cubicBezTo>
                        <a:pt x="10" y="11"/>
                        <a:pt x="10" y="12"/>
                        <a:pt x="11" y="12"/>
                      </a:cubicBezTo>
                      <a:cubicBezTo>
                        <a:pt x="10" y="8"/>
                        <a:pt x="11" y="5"/>
                        <a:pt x="11" y="1"/>
                      </a:cubicBezTo>
                      <a:cubicBezTo>
                        <a:pt x="11" y="1"/>
                        <a:pt x="10" y="1"/>
                        <a:pt x="10" y="1"/>
                      </a:cubicBezTo>
                      <a:cubicBezTo>
                        <a:pt x="11" y="6"/>
                        <a:pt x="10" y="10"/>
                        <a:pt x="10" y="15"/>
                      </a:cubicBezTo>
                      <a:cubicBezTo>
                        <a:pt x="10" y="16"/>
                        <a:pt x="11" y="16"/>
                        <a:pt x="11" y="15"/>
                      </a:cubicBezTo>
                      <a:cubicBezTo>
                        <a:pt x="12" y="11"/>
                        <a:pt x="12" y="7"/>
                        <a:pt x="11" y="3"/>
                      </a:cubicBezTo>
                      <a:cubicBezTo>
                        <a:pt x="11" y="3"/>
                        <a:pt x="10" y="3"/>
                        <a:pt x="10" y="3"/>
                      </a:cubicBezTo>
                      <a:cubicBezTo>
                        <a:pt x="9" y="4"/>
                        <a:pt x="8" y="5"/>
                        <a:pt x="7" y="6"/>
                      </a:cubicBezTo>
                      <a:cubicBezTo>
                        <a:pt x="8" y="7"/>
                        <a:pt x="8" y="7"/>
                        <a:pt x="9" y="7"/>
                      </a:cubicBezTo>
                      <a:cubicBezTo>
                        <a:pt x="12" y="1"/>
                        <a:pt x="14" y="12"/>
                        <a:pt x="14" y="14"/>
                      </a:cubicBezTo>
                      <a:cubicBezTo>
                        <a:pt x="15" y="15"/>
                        <a:pt x="15" y="15"/>
                        <a:pt x="16" y="15"/>
                      </a:cubicBezTo>
                      <a:cubicBezTo>
                        <a:pt x="17" y="13"/>
                        <a:pt x="18" y="11"/>
                        <a:pt x="20" y="10"/>
                      </a:cubicBezTo>
                      <a:cubicBezTo>
                        <a:pt x="20" y="10"/>
                        <a:pt x="19" y="9"/>
                        <a:pt x="19" y="9"/>
                      </a:cubicBezTo>
                      <a:cubicBezTo>
                        <a:pt x="19" y="14"/>
                        <a:pt x="18" y="18"/>
                        <a:pt x="15" y="23"/>
                      </a:cubicBezTo>
                      <a:cubicBezTo>
                        <a:pt x="16" y="23"/>
                        <a:pt x="16" y="23"/>
                        <a:pt x="17" y="23"/>
                      </a:cubicBezTo>
                      <a:cubicBezTo>
                        <a:pt x="17" y="20"/>
                        <a:pt x="17" y="18"/>
                        <a:pt x="18" y="16"/>
                      </a:cubicBezTo>
                      <a:cubicBezTo>
                        <a:pt x="18" y="16"/>
                        <a:pt x="17" y="16"/>
                        <a:pt x="17" y="16"/>
                      </a:cubicBezTo>
                      <a:cubicBezTo>
                        <a:pt x="16" y="19"/>
                        <a:pt x="14" y="22"/>
                        <a:pt x="13" y="25"/>
                      </a:cubicBezTo>
                      <a:cubicBezTo>
                        <a:pt x="14" y="25"/>
                        <a:pt x="14" y="25"/>
                        <a:pt x="15" y="25"/>
                      </a:cubicBezTo>
                      <a:cubicBezTo>
                        <a:pt x="15" y="22"/>
                        <a:pt x="15" y="19"/>
                        <a:pt x="14" y="16"/>
                      </a:cubicBezTo>
                      <a:cubicBezTo>
                        <a:pt x="13" y="14"/>
                        <a:pt x="10" y="14"/>
                        <a:pt x="9" y="11"/>
                      </a:cubicBezTo>
                      <a:cubicBezTo>
                        <a:pt x="9" y="11"/>
                        <a:pt x="7" y="11"/>
                        <a:pt x="8" y="12"/>
                      </a:cubicBezTo>
                      <a:cubicBezTo>
                        <a:pt x="9" y="14"/>
                        <a:pt x="9" y="16"/>
                        <a:pt x="10" y="18"/>
                      </a:cubicBezTo>
                      <a:cubicBezTo>
                        <a:pt x="10" y="19"/>
                        <a:pt x="12" y="19"/>
                        <a:pt x="11" y="18"/>
                      </a:cubicBezTo>
                      <a:cubicBezTo>
                        <a:pt x="11" y="15"/>
                        <a:pt x="10" y="12"/>
                        <a:pt x="10" y="9"/>
                      </a:cubicBezTo>
                      <a:cubicBezTo>
                        <a:pt x="10" y="8"/>
                        <a:pt x="9" y="8"/>
                        <a:pt x="9" y="9"/>
                      </a:cubicBezTo>
                      <a:cubicBezTo>
                        <a:pt x="9" y="11"/>
                        <a:pt x="9" y="13"/>
                        <a:pt x="9" y="15"/>
                      </a:cubicBezTo>
                      <a:cubicBezTo>
                        <a:pt x="9" y="15"/>
                        <a:pt x="8" y="20"/>
                        <a:pt x="7" y="19"/>
                      </a:cubicBezTo>
                      <a:cubicBezTo>
                        <a:pt x="6" y="18"/>
                        <a:pt x="6" y="16"/>
                        <a:pt x="6" y="15"/>
                      </a:cubicBezTo>
                      <a:cubicBezTo>
                        <a:pt x="5" y="11"/>
                        <a:pt x="6" y="11"/>
                        <a:pt x="9" y="9"/>
                      </a:cubicBezTo>
                      <a:cubicBezTo>
                        <a:pt x="11" y="7"/>
                        <a:pt x="2" y="12"/>
                        <a:pt x="12" y="5"/>
                      </a:cubicBezTo>
                      <a:cubicBezTo>
                        <a:pt x="13" y="4"/>
                        <a:pt x="15" y="4"/>
                        <a:pt x="17" y="4"/>
                      </a:cubicBezTo>
                      <a:cubicBezTo>
                        <a:pt x="18" y="4"/>
                        <a:pt x="18" y="2"/>
                        <a:pt x="17" y="2"/>
                      </a:cubicBezTo>
                      <a:cubicBezTo>
                        <a:pt x="16" y="2"/>
                        <a:pt x="15" y="2"/>
                        <a:pt x="15" y="2"/>
                      </a:cubicBezTo>
                      <a:cubicBezTo>
                        <a:pt x="14" y="2"/>
                        <a:pt x="14" y="3"/>
                        <a:pt x="14" y="3"/>
                      </a:cubicBezTo>
                      <a:cubicBezTo>
                        <a:pt x="14" y="7"/>
                        <a:pt x="12" y="10"/>
                        <a:pt x="11" y="14"/>
                      </a:cubicBezTo>
                      <a:cubicBezTo>
                        <a:pt x="11" y="14"/>
                        <a:pt x="11" y="14"/>
                        <a:pt x="12" y="14"/>
                      </a:cubicBezTo>
                      <a:cubicBezTo>
                        <a:pt x="12" y="13"/>
                        <a:pt x="12" y="12"/>
                        <a:pt x="12" y="11"/>
                      </a:cubicBezTo>
                      <a:cubicBezTo>
                        <a:pt x="11" y="11"/>
                        <a:pt x="10" y="11"/>
                        <a:pt x="10" y="11"/>
                      </a:cubicBezTo>
                      <a:cubicBezTo>
                        <a:pt x="10" y="14"/>
                        <a:pt x="10" y="16"/>
                        <a:pt x="9" y="18"/>
                      </a:cubicBezTo>
                      <a:cubicBezTo>
                        <a:pt x="9" y="19"/>
                        <a:pt x="11" y="19"/>
                        <a:pt x="11" y="18"/>
                      </a:cubicBezTo>
                      <a:cubicBezTo>
                        <a:pt x="12" y="15"/>
                        <a:pt x="12" y="11"/>
                        <a:pt x="13" y="8"/>
                      </a:cubicBezTo>
                      <a:cubicBezTo>
                        <a:pt x="13" y="7"/>
                        <a:pt x="12" y="7"/>
                        <a:pt x="11" y="7"/>
                      </a:cubicBezTo>
                      <a:cubicBezTo>
                        <a:pt x="11" y="9"/>
                        <a:pt x="11" y="10"/>
                        <a:pt x="10" y="11"/>
                      </a:cubicBezTo>
                      <a:cubicBezTo>
                        <a:pt x="9" y="11"/>
                        <a:pt x="8" y="11"/>
                        <a:pt x="8" y="11"/>
                      </a:cubicBezTo>
                      <a:cubicBezTo>
                        <a:pt x="8" y="9"/>
                        <a:pt x="9" y="8"/>
                        <a:pt x="11" y="8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2" y="6"/>
                        <a:pt x="12" y="7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7" y="8"/>
                        <a:pt x="6" y="10"/>
                        <a:pt x="5" y="13"/>
                      </a:cubicBezTo>
                      <a:cubicBezTo>
                        <a:pt x="5" y="13"/>
                        <a:pt x="5" y="14"/>
                        <a:pt x="5" y="14"/>
                      </a:cubicBezTo>
                      <a:cubicBezTo>
                        <a:pt x="10" y="15"/>
                        <a:pt x="12" y="12"/>
                        <a:pt x="13" y="8"/>
                      </a:cubicBezTo>
                      <a:cubicBezTo>
                        <a:pt x="12" y="8"/>
                        <a:pt x="12" y="8"/>
                        <a:pt x="11" y="8"/>
                      </a:cubicBezTo>
                      <a:cubicBezTo>
                        <a:pt x="11" y="11"/>
                        <a:pt x="11" y="14"/>
                        <a:pt x="9" y="18"/>
                      </a:cubicBezTo>
                      <a:cubicBezTo>
                        <a:pt x="10" y="18"/>
                        <a:pt x="10" y="18"/>
                        <a:pt x="11" y="18"/>
                      </a:cubicBezTo>
                      <a:cubicBezTo>
                        <a:pt x="11" y="16"/>
                        <a:pt x="11" y="14"/>
                        <a:pt x="12" y="11"/>
                      </a:cubicBezTo>
                      <a:cubicBezTo>
                        <a:pt x="11" y="11"/>
                        <a:pt x="11" y="11"/>
                        <a:pt x="10" y="11"/>
                      </a:cubicBezTo>
                      <a:cubicBezTo>
                        <a:pt x="10" y="13"/>
                        <a:pt x="10" y="13"/>
                        <a:pt x="11" y="14"/>
                      </a:cubicBezTo>
                      <a:cubicBezTo>
                        <a:pt x="11" y="15"/>
                        <a:pt x="12" y="15"/>
                        <a:pt x="12" y="14"/>
                      </a:cubicBezTo>
                      <a:cubicBezTo>
                        <a:pt x="13" y="12"/>
                        <a:pt x="14" y="4"/>
                        <a:pt x="17" y="4"/>
                      </a:cubicBezTo>
                      <a:cubicBezTo>
                        <a:pt x="17" y="3"/>
                        <a:pt x="17" y="3"/>
                        <a:pt x="17" y="2"/>
                      </a:cubicBezTo>
                      <a:cubicBezTo>
                        <a:pt x="11" y="3"/>
                        <a:pt x="9" y="6"/>
                        <a:pt x="5" y="9"/>
                      </a:cubicBezTo>
                      <a:cubicBezTo>
                        <a:pt x="2" y="12"/>
                        <a:pt x="5" y="19"/>
                        <a:pt x="7" y="21"/>
                      </a:cubicBezTo>
                      <a:cubicBezTo>
                        <a:pt x="8" y="22"/>
                        <a:pt x="8" y="21"/>
                        <a:pt x="8" y="21"/>
                      </a:cubicBezTo>
                      <a:cubicBezTo>
                        <a:pt x="12" y="18"/>
                        <a:pt x="10" y="13"/>
                        <a:pt x="10" y="9"/>
                      </a:cubicBezTo>
                      <a:cubicBezTo>
                        <a:pt x="10" y="9"/>
                        <a:pt x="9" y="9"/>
                        <a:pt x="9" y="9"/>
                      </a:cubicBezTo>
                      <a:cubicBezTo>
                        <a:pt x="9" y="12"/>
                        <a:pt x="10" y="15"/>
                        <a:pt x="10" y="18"/>
                      </a:cubicBezTo>
                      <a:cubicBezTo>
                        <a:pt x="10" y="18"/>
                        <a:pt x="11" y="18"/>
                        <a:pt x="11" y="18"/>
                      </a:cubicBezTo>
                      <a:cubicBezTo>
                        <a:pt x="11" y="16"/>
                        <a:pt x="10" y="14"/>
                        <a:pt x="9" y="12"/>
                      </a:cubicBezTo>
                      <a:cubicBezTo>
                        <a:pt x="9" y="12"/>
                        <a:pt x="8" y="12"/>
                        <a:pt x="8" y="12"/>
                      </a:cubicBezTo>
                      <a:cubicBezTo>
                        <a:pt x="9" y="14"/>
                        <a:pt x="9" y="15"/>
                        <a:pt x="11" y="15"/>
                      </a:cubicBezTo>
                      <a:cubicBezTo>
                        <a:pt x="14" y="17"/>
                        <a:pt x="13" y="22"/>
                        <a:pt x="13" y="25"/>
                      </a:cubicBezTo>
                      <a:cubicBezTo>
                        <a:pt x="13" y="26"/>
                        <a:pt x="15" y="26"/>
                        <a:pt x="15" y="25"/>
                      </a:cubicBezTo>
                      <a:cubicBezTo>
                        <a:pt x="16" y="22"/>
                        <a:pt x="17" y="19"/>
                        <a:pt x="18" y="16"/>
                      </a:cubicBezTo>
                      <a:cubicBezTo>
                        <a:pt x="19" y="15"/>
                        <a:pt x="17" y="15"/>
                        <a:pt x="17" y="16"/>
                      </a:cubicBezTo>
                      <a:cubicBezTo>
                        <a:pt x="16" y="18"/>
                        <a:pt x="15" y="20"/>
                        <a:pt x="15" y="23"/>
                      </a:cubicBezTo>
                      <a:cubicBezTo>
                        <a:pt x="15" y="24"/>
                        <a:pt x="16" y="24"/>
                        <a:pt x="17" y="23"/>
                      </a:cubicBezTo>
                      <a:cubicBezTo>
                        <a:pt x="19" y="19"/>
                        <a:pt x="21" y="14"/>
                        <a:pt x="20" y="9"/>
                      </a:cubicBezTo>
                      <a:cubicBezTo>
                        <a:pt x="20" y="9"/>
                        <a:pt x="20" y="8"/>
                        <a:pt x="19" y="9"/>
                      </a:cubicBezTo>
                      <a:cubicBezTo>
                        <a:pt x="17" y="10"/>
                        <a:pt x="16" y="12"/>
                        <a:pt x="15" y="14"/>
                      </a:cubicBezTo>
                      <a:cubicBezTo>
                        <a:pt x="15" y="14"/>
                        <a:pt x="15" y="14"/>
                        <a:pt x="16" y="14"/>
                      </a:cubicBezTo>
                      <a:cubicBezTo>
                        <a:pt x="15" y="10"/>
                        <a:pt x="15" y="6"/>
                        <a:pt x="11" y="3"/>
                      </a:cubicBezTo>
                      <a:cubicBezTo>
                        <a:pt x="11" y="3"/>
                        <a:pt x="10" y="3"/>
                        <a:pt x="10" y="3"/>
                      </a:cubicBezTo>
                      <a:cubicBezTo>
                        <a:pt x="9" y="4"/>
                        <a:pt x="8" y="5"/>
                        <a:pt x="7" y="6"/>
                      </a:cubicBezTo>
                      <a:cubicBezTo>
                        <a:pt x="7" y="7"/>
                        <a:pt x="8" y="8"/>
                        <a:pt x="9" y="7"/>
                      </a:cubicBezTo>
                      <a:cubicBezTo>
                        <a:pt x="9" y="6"/>
                        <a:pt x="10" y="5"/>
                        <a:pt x="11" y="4"/>
                      </a:cubicBezTo>
                      <a:cubicBezTo>
                        <a:pt x="10" y="4"/>
                        <a:pt x="10" y="4"/>
                        <a:pt x="9" y="4"/>
                      </a:cubicBezTo>
                      <a:cubicBezTo>
                        <a:pt x="10" y="7"/>
                        <a:pt x="10" y="11"/>
                        <a:pt x="10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0"/>
                        <a:pt x="12" y="5"/>
                        <a:pt x="11" y="1"/>
                      </a:cubicBezTo>
                      <a:cubicBezTo>
                        <a:pt x="11" y="0"/>
                        <a:pt x="10" y="0"/>
                        <a:pt x="10" y="1"/>
                      </a:cubicBezTo>
                      <a:cubicBezTo>
                        <a:pt x="9" y="4"/>
                        <a:pt x="9" y="8"/>
                        <a:pt x="9" y="12"/>
                      </a:cubicBezTo>
                      <a:cubicBezTo>
                        <a:pt x="9" y="12"/>
                        <a:pt x="10" y="13"/>
                        <a:pt x="11" y="12"/>
                      </a:cubicBezTo>
                      <a:cubicBezTo>
                        <a:pt x="11" y="8"/>
                        <a:pt x="12" y="5"/>
                        <a:pt x="14" y="2"/>
                      </a:cubicBezTo>
                      <a:cubicBezTo>
                        <a:pt x="14" y="2"/>
                        <a:pt x="13" y="2"/>
                        <a:pt x="13" y="2"/>
                      </a:cubicBezTo>
                      <a:cubicBezTo>
                        <a:pt x="14" y="6"/>
                        <a:pt x="13" y="10"/>
                        <a:pt x="13" y="15"/>
                      </a:cubicBezTo>
                      <a:cubicBezTo>
                        <a:pt x="13" y="15"/>
                        <a:pt x="14" y="16"/>
                        <a:pt x="15" y="15"/>
                      </a:cubicBezTo>
                      <a:cubicBezTo>
                        <a:pt x="15" y="11"/>
                        <a:pt x="15" y="7"/>
                        <a:pt x="16" y="3"/>
                      </a:cubicBezTo>
                      <a:cubicBezTo>
                        <a:pt x="16" y="3"/>
                        <a:pt x="16" y="3"/>
                        <a:pt x="15" y="3"/>
                      </a:cubicBezTo>
                      <a:cubicBezTo>
                        <a:pt x="15" y="6"/>
                        <a:pt x="15" y="8"/>
                        <a:pt x="14" y="10"/>
                      </a:cubicBezTo>
                      <a:cubicBezTo>
                        <a:pt x="14" y="11"/>
                        <a:pt x="16" y="11"/>
                        <a:pt x="16" y="10"/>
                      </a:cubicBezTo>
                      <a:cubicBezTo>
                        <a:pt x="16" y="10"/>
                        <a:pt x="18" y="4"/>
                        <a:pt x="19" y="5"/>
                      </a:cubicBezTo>
                      <a:cubicBezTo>
                        <a:pt x="19" y="6"/>
                        <a:pt x="20" y="7"/>
                        <a:pt x="21" y="8"/>
                      </a:cubicBezTo>
                      <a:cubicBezTo>
                        <a:pt x="21" y="9"/>
                        <a:pt x="22" y="9"/>
                        <a:pt x="22" y="8"/>
                      </a:cubicBezTo>
                      <a:cubicBezTo>
                        <a:pt x="23" y="6"/>
                        <a:pt x="24" y="4"/>
                        <a:pt x="24" y="1"/>
                      </a:cubicBezTo>
                      <a:cubicBezTo>
                        <a:pt x="24" y="0"/>
                        <a:pt x="23" y="0"/>
                        <a:pt x="23" y="1"/>
                      </a:cubicBezTo>
                      <a:cubicBezTo>
                        <a:pt x="21" y="5"/>
                        <a:pt x="20" y="9"/>
                        <a:pt x="20" y="14"/>
                      </a:cubicBezTo>
                      <a:cubicBezTo>
                        <a:pt x="20" y="15"/>
                        <a:pt x="22" y="15"/>
                        <a:pt x="22" y="14"/>
                      </a:cubicBezTo>
                      <a:cubicBezTo>
                        <a:pt x="22" y="10"/>
                        <a:pt x="22" y="6"/>
                        <a:pt x="22" y="3"/>
                      </a:cubicBezTo>
                      <a:cubicBezTo>
                        <a:pt x="22" y="2"/>
                        <a:pt x="21" y="2"/>
                        <a:pt x="21" y="3"/>
                      </a:cubicBezTo>
                      <a:cubicBezTo>
                        <a:pt x="20" y="7"/>
                        <a:pt x="19" y="11"/>
                        <a:pt x="18" y="16"/>
                      </a:cubicBezTo>
                      <a:cubicBezTo>
                        <a:pt x="18" y="16"/>
                        <a:pt x="20" y="16"/>
                        <a:pt x="20" y="16"/>
                      </a:cubicBezTo>
                      <a:cubicBezTo>
                        <a:pt x="20" y="12"/>
                        <a:pt x="21" y="9"/>
                        <a:pt x="20" y="5"/>
                      </a:cubicBezTo>
                      <a:cubicBezTo>
                        <a:pt x="20" y="4"/>
                        <a:pt x="19" y="4"/>
                        <a:pt x="19" y="5"/>
                      </a:cubicBezTo>
                      <a:cubicBezTo>
                        <a:pt x="18" y="8"/>
                        <a:pt x="17" y="12"/>
                        <a:pt x="17" y="16"/>
                      </a:cubicBezTo>
                      <a:cubicBezTo>
                        <a:pt x="17" y="17"/>
                        <a:pt x="18" y="17"/>
                        <a:pt x="18" y="16"/>
                      </a:cubicBezTo>
                      <a:cubicBezTo>
                        <a:pt x="20" y="12"/>
                        <a:pt x="20" y="7"/>
                        <a:pt x="20" y="2"/>
                      </a:cubicBezTo>
                      <a:cubicBezTo>
                        <a:pt x="20" y="2"/>
                        <a:pt x="18" y="1"/>
                        <a:pt x="18" y="2"/>
                      </a:cubicBezTo>
                      <a:cubicBezTo>
                        <a:pt x="17" y="7"/>
                        <a:pt x="17" y="12"/>
                        <a:pt x="16" y="17"/>
                      </a:cubicBezTo>
                      <a:cubicBezTo>
                        <a:pt x="16" y="18"/>
                        <a:pt x="18" y="18"/>
                        <a:pt x="18" y="18"/>
                      </a:cubicBezTo>
                      <a:cubicBezTo>
                        <a:pt x="19" y="13"/>
                        <a:pt x="19" y="9"/>
                        <a:pt x="20" y="5"/>
                      </a:cubicBezTo>
                      <a:cubicBezTo>
                        <a:pt x="20" y="4"/>
                        <a:pt x="19" y="4"/>
                        <a:pt x="18" y="5"/>
                      </a:cubicBezTo>
                      <a:cubicBezTo>
                        <a:pt x="16" y="12"/>
                        <a:pt x="15" y="19"/>
                        <a:pt x="14" y="27"/>
                      </a:cubicBezTo>
                      <a:cubicBezTo>
                        <a:pt x="14" y="27"/>
                        <a:pt x="15" y="27"/>
                        <a:pt x="15" y="27"/>
                      </a:cubicBezTo>
                      <a:cubicBezTo>
                        <a:pt x="16" y="19"/>
                        <a:pt x="17" y="11"/>
                        <a:pt x="17" y="3"/>
                      </a:cubicBezTo>
                      <a:cubicBezTo>
                        <a:pt x="17" y="2"/>
                        <a:pt x="16" y="2"/>
                        <a:pt x="16" y="3"/>
                      </a:cubicBezTo>
                      <a:cubicBezTo>
                        <a:pt x="14" y="10"/>
                        <a:pt x="14" y="18"/>
                        <a:pt x="13" y="25"/>
                      </a:cubicBezTo>
                      <a:cubicBezTo>
                        <a:pt x="13" y="26"/>
                        <a:pt x="15" y="26"/>
                        <a:pt x="15" y="25"/>
                      </a:cubicBezTo>
                      <a:cubicBezTo>
                        <a:pt x="15" y="17"/>
                        <a:pt x="16" y="9"/>
                        <a:pt x="16" y="1"/>
                      </a:cubicBezTo>
                      <a:cubicBezTo>
                        <a:pt x="17" y="1"/>
                        <a:pt x="15" y="0"/>
                        <a:pt x="15" y="1"/>
                      </a:cubicBezTo>
                      <a:cubicBezTo>
                        <a:pt x="14" y="8"/>
                        <a:pt x="11" y="15"/>
                        <a:pt x="11" y="22"/>
                      </a:cubicBezTo>
                      <a:cubicBezTo>
                        <a:pt x="11" y="22"/>
                        <a:pt x="12" y="22"/>
                        <a:pt x="12" y="22"/>
                      </a:cubicBezTo>
                      <a:cubicBezTo>
                        <a:pt x="12" y="16"/>
                        <a:pt x="12" y="11"/>
                        <a:pt x="12" y="5"/>
                      </a:cubicBezTo>
                      <a:cubicBezTo>
                        <a:pt x="12" y="4"/>
                        <a:pt x="11" y="4"/>
                        <a:pt x="11" y="5"/>
                      </a:cubicBezTo>
                      <a:cubicBezTo>
                        <a:pt x="10" y="9"/>
                        <a:pt x="9" y="14"/>
                        <a:pt x="8" y="19"/>
                      </a:cubicBezTo>
                      <a:cubicBezTo>
                        <a:pt x="8" y="19"/>
                        <a:pt x="9" y="19"/>
                        <a:pt x="9" y="19"/>
                      </a:cubicBezTo>
                      <a:cubicBezTo>
                        <a:pt x="9" y="13"/>
                        <a:pt x="10" y="8"/>
                        <a:pt x="9" y="3"/>
                      </a:cubicBezTo>
                      <a:cubicBezTo>
                        <a:pt x="9" y="2"/>
                        <a:pt x="8" y="2"/>
                        <a:pt x="8" y="3"/>
                      </a:cubicBezTo>
                      <a:cubicBezTo>
                        <a:pt x="6" y="6"/>
                        <a:pt x="5" y="10"/>
                        <a:pt x="5" y="13"/>
                      </a:cubicBezTo>
                      <a:cubicBezTo>
                        <a:pt x="5" y="13"/>
                        <a:pt x="5" y="14"/>
                        <a:pt x="6" y="14"/>
                      </a:cubicBezTo>
                      <a:cubicBezTo>
                        <a:pt x="7" y="10"/>
                        <a:pt x="8" y="7"/>
                        <a:pt x="8" y="3"/>
                      </a:cubicBezTo>
                      <a:cubicBezTo>
                        <a:pt x="8" y="2"/>
                        <a:pt x="6" y="2"/>
                        <a:pt x="6" y="3"/>
                      </a:cubicBezTo>
                      <a:cubicBezTo>
                        <a:pt x="6" y="4"/>
                        <a:pt x="5" y="5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6" y="4"/>
                        <a:pt x="6" y="5"/>
                        <a:pt x="6" y="3"/>
                      </a:cubicBezTo>
                      <a:cubicBezTo>
                        <a:pt x="6" y="3"/>
                        <a:pt x="5" y="2"/>
                        <a:pt x="5" y="3"/>
                      </a:cubicBezTo>
                      <a:cubicBezTo>
                        <a:pt x="3" y="5"/>
                        <a:pt x="3" y="6"/>
                        <a:pt x="2" y="4"/>
                      </a:cubicBezTo>
                      <a:cubicBezTo>
                        <a:pt x="1" y="3"/>
                        <a:pt x="1" y="3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2" y="5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3" name="Freeform 167"/>
                <p:cNvSpPr/>
                <p:nvPr/>
              </p:nvSpPr>
              <p:spPr bwMode="auto">
                <a:xfrm>
                  <a:off x="1460500" y="2222501"/>
                  <a:ext cx="85725" cy="87313"/>
                </a:xfrm>
                <a:custGeom>
                  <a:avLst/>
                  <a:gdLst>
                    <a:gd name="T0" fmla="*/ 47 w 81"/>
                    <a:gd name="T1" fmla="*/ 2 h 82"/>
                    <a:gd name="T2" fmla="*/ 6 w 81"/>
                    <a:gd name="T3" fmla="*/ 34 h 82"/>
                    <a:gd name="T4" fmla="*/ 34 w 81"/>
                    <a:gd name="T5" fmla="*/ 77 h 82"/>
                    <a:gd name="T6" fmla="*/ 81 w 81"/>
                    <a:gd name="T7" fmla="*/ 37 h 82"/>
                    <a:gd name="T8" fmla="*/ 65 w 81"/>
                    <a:gd name="T9" fmla="*/ 13 h 82"/>
                    <a:gd name="T10" fmla="*/ 41 w 81"/>
                    <a:gd name="T11" fmla="*/ 2 h 82"/>
                    <a:gd name="T12" fmla="*/ 41 w 81"/>
                    <a:gd name="T13" fmla="*/ 3 h 82"/>
                    <a:gd name="T14" fmla="*/ 65 w 81"/>
                    <a:gd name="T15" fmla="*/ 16 h 82"/>
                    <a:gd name="T16" fmla="*/ 79 w 81"/>
                    <a:gd name="T17" fmla="*/ 40 h 82"/>
                    <a:gd name="T18" fmla="*/ 59 w 81"/>
                    <a:gd name="T19" fmla="*/ 70 h 82"/>
                    <a:gd name="T20" fmla="*/ 24 w 81"/>
                    <a:gd name="T21" fmla="*/ 72 h 82"/>
                    <a:gd name="T22" fmla="*/ 8 w 81"/>
                    <a:gd name="T23" fmla="*/ 31 h 82"/>
                    <a:gd name="T24" fmla="*/ 47 w 81"/>
                    <a:gd name="T25" fmla="*/ 4 h 82"/>
                    <a:gd name="T26" fmla="*/ 47 w 81"/>
                    <a:gd name="T27" fmla="*/ 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" h="82">
                      <a:moveTo>
                        <a:pt x="47" y="2"/>
                      </a:moveTo>
                      <a:cubicBezTo>
                        <a:pt x="27" y="3"/>
                        <a:pt x="10" y="15"/>
                        <a:pt x="6" y="34"/>
                      </a:cubicBezTo>
                      <a:cubicBezTo>
                        <a:pt x="0" y="53"/>
                        <a:pt x="14" y="73"/>
                        <a:pt x="34" y="77"/>
                      </a:cubicBezTo>
                      <a:cubicBezTo>
                        <a:pt x="57" y="82"/>
                        <a:pt x="80" y="59"/>
                        <a:pt x="81" y="37"/>
                      </a:cubicBezTo>
                      <a:cubicBezTo>
                        <a:pt x="81" y="27"/>
                        <a:pt x="71" y="19"/>
                        <a:pt x="65" y="13"/>
                      </a:cubicBezTo>
                      <a:cubicBezTo>
                        <a:pt x="58" y="7"/>
                        <a:pt x="50" y="0"/>
                        <a:pt x="41" y="2"/>
                      </a:cubicBezTo>
                      <a:cubicBezTo>
                        <a:pt x="40" y="2"/>
                        <a:pt x="40" y="3"/>
                        <a:pt x="41" y="3"/>
                      </a:cubicBezTo>
                      <a:cubicBezTo>
                        <a:pt x="50" y="1"/>
                        <a:pt x="59" y="10"/>
                        <a:pt x="65" y="16"/>
                      </a:cubicBezTo>
                      <a:cubicBezTo>
                        <a:pt x="73" y="22"/>
                        <a:pt x="79" y="29"/>
                        <a:pt x="79" y="40"/>
                      </a:cubicBezTo>
                      <a:cubicBezTo>
                        <a:pt x="79" y="52"/>
                        <a:pt x="69" y="64"/>
                        <a:pt x="59" y="70"/>
                      </a:cubicBezTo>
                      <a:cubicBezTo>
                        <a:pt x="49" y="77"/>
                        <a:pt x="35" y="78"/>
                        <a:pt x="24" y="72"/>
                      </a:cubicBezTo>
                      <a:cubicBezTo>
                        <a:pt x="9" y="65"/>
                        <a:pt x="3" y="46"/>
                        <a:pt x="8" y="31"/>
                      </a:cubicBezTo>
                      <a:cubicBezTo>
                        <a:pt x="13" y="14"/>
                        <a:pt x="30" y="4"/>
                        <a:pt x="47" y="4"/>
                      </a:cubicBezTo>
                      <a:cubicBezTo>
                        <a:pt x="48" y="4"/>
                        <a:pt x="48" y="2"/>
                        <a:pt x="4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4" name="Freeform 168"/>
                <p:cNvSpPr/>
                <p:nvPr/>
              </p:nvSpPr>
              <p:spPr bwMode="auto">
                <a:xfrm>
                  <a:off x="1503363" y="2225676"/>
                  <a:ext cx="38100" cy="55563"/>
                </a:xfrm>
                <a:custGeom>
                  <a:avLst/>
                  <a:gdLst>
                    <a:gd name="T0" fmla="*/ 7 w 35"/>
                    <a:gd name="T1" fmla="*/ 1 h 52"/>
                    <a:gd name="T2" fmla="*/ 0 w 35"/>
                    <a:gd name="T3" fmla="*/ 6 h 52"/>
                    <a:gd name="T4" fmla="*/ 3 w 35"/>
                    <a:gd name="T5" fmla="*/ 16 h 52"/>
                    <a:gd name="T6" fmla="*/ 11 w 35"/>
                    <a:gd name="T7" fmla="*/ 18 h 52"/>
                    <a:gd name="T8" fmla="*/ 16 w 35"/>
                    <a:gd name="T9" fmla="*/ 11 h 52"/>
                    <a:gd name="T10" fmla="*/ 19 w 35"/>
                    <a:gd name="T11" fmla="*/ 15 h 52"/>
                    <a:gd name="T12" fmla="*/ 16 w 35"/>
                    <a:gd name="T13" fmla="*/ 18 h 52"/>
                    <a:gd name="T14" fmla="*/ 12 w 35"/>
                    <a:gd name="T15" fmla="*/ 29 h 52"/>
                    <a:gd name="T16" fmla="*/ 18 w 35"/>
                    <a:gd name="T17" fmla="*/ 36 h 52"/>
                    <a:gd name="T18" fmla="*/ 24 w 35"/>
                    <a:gd name="T19" fmla="*/ 36 h 52"/>
                    <a:gd name="T20" fmla="*/ 32 w 35"/>
                    <a:gd name="T21" fmla="*/ 51 h 52"/>
                    <a:gd name="T22" fmla="*/ 34 w 35"/>
                    <a:gd name="T23" fmla="*/ 52 h 52"/>
                    <a:gd name="T24" fmla="*/ 27 w 35"/>
                    <a:gd name="T25" fmla="*/ 33 h 52"/>
                    <a:gd name="T26" fmla="*/ 25 w 35"/>
                    <a:gd name="T27" fmla="*/ 34 h 52"/>
                    <a:gd name="T28" fmla="*/ 17 w 35"/>
                    <a:gd name="T29" fmla="*/ 19 h 52"/>
                    <a:gd name="T30" fmla="*/ 23 w 35"/>
                    <a:gd name="T31" fmla="*/ 12 h 52"/>
                    <a:gd name="T32" fmla="*/ 12 w 35"/>
                    <a:gd name="T33" fmla="*/ 12 h 52"/>
                    <a:gd name="T34" fmla="*/ 10 w 35"/>
                    <a:gd name="T35" fmla="*/ 15 h 52"/>
                    <a:gd name="T36" fmla="*/ 9 w 35"/>
                    <a:gd name="T37" fmla="*/ 19 h 52"/>
                    <a:gd name="T38" fmla="*/ 5 w 35"/>
                    <a:gd name="T39" fmla="*/ 15 h 52"/>
                    <a:gd name="T40" fmla="*/ 6 w 35"/>
                    <a:gd name="T41" fmla="*/ 13 h 52"/>
                    <a:gd name="T42" fmla="*/ 6 w 35"/>
                    <a:gd name="T43" fmla="*/ 11 h 52"/>
                    <a:gd name="T44" fmla="*/ 5 w 35"/>
                    <a:gd name="T45" fmla="*/ 10 h 52"/>
                    <a:gd name="T46" fmla="*/ 5 w 35"/>
                    <a:gd name="T47" fmla="*/ 10 h 52"/>
                    <a:gd name="T48" fmla="*/ 7 w 35"/>
                    <a:gd name="T49" fmla="*/ 2 h 52"/>
                    <a:gd name="T50" fmla="*/ 7 w 35"/>
                    <a:gd name="T51" fmla="*/ 1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5" h="52">
                      <a:moveTo>
                        <a:pt x="7" y="1"/>
                      </a:moveTo>
                      <a:cubicBezTo>
                        <a:pt x="4" y="0"/>
                        <a:pt x="0" y="2"/>
                        <a:pt x="0" y="6"/>
                      </a:cubicBezTo>
                      <a:cubicBezTo>
                        <a:pt x="0" y="10"/>
                        <a:pt x="5" y="11"/>
                        <a:pt x="3" y="16"/>
                      </a:cubicBezTo>
                      <a:cubicBezTo>
                        <a:pt x="2" y="22"/>
                        <a:pt x="9" y="24"/>
                        <a:pt x="11" y="18"/>
                      </a:cubicBezTo>
                      <a:cubicBezTo>
                        <a:pt x="12" y="15"/>
                        <a:pt x="12" y="12"/>
                        <a:pt x="16" y="11"/>
                      </a:cubicBezTo>
                      <a:cubicBezTo>
                        <a:pt x="20" y="13"/>
                        <a:pt x="21" y="15"/>
                        <a:pt x="19" y="15"/>
                      </a:cubicBezTo>
                      <a:cubicBezTo>
                        <a:pt x="17" y="16"/>
                        <a:pt x="18" y="16"/>
                        <a:pt x="16" y="18"/>
                      </a:cubicBezTo>
                      <a:cubicBezTo>
                        <a:pt x="13" y="20"/>
                        <a:pt x="11" y="25"/>
                        <a:pt x="12" y="29"/>
                      </a:cubicBezTo>
                      <a:cubicBezTo>
                        <a:pt x="12" y="32"/>
                        <a:pt x="14" y="36"/>
                        <a:pt x="18" y="36"/>
                      </a:cubicBezTo>
                      <a:cubicBezTo>
                        <a:pt x="20" y="37"/>
                        <a:pt x="22" y="37"/>
                        <a:pt x="24" y="36"/>
                      </a:cubicBezTo>
                      <a:cubicBezTo>
                        <a:pt x="33" y="32"/>
                        <a:pt x="34" y="47"/>
                        <a:pt x="32" y="51"/>
                      </a:cubicBezTo>
                      <a:cubicBezTo>
                        <a:pt x="32" y="52"/>
                        <a:pt x="34" y="52"/>
                        <a:pt x="34" y="52"/>
                      </a:cubicBezTo>
                      <a:cubicBezTo>
                        <a:pt x="35" y="47"/>
                        <a:pt x="34" y="33"/>
                        <a:pt x="27" y="33"/>
                      </a:cubicBezTo>
                      <a:cubicBezTo>
                        <a:pt x="27" y="33"/>
                        <a:pt x="26" y="33"/>
                        <a:pt x="25" y="34"/>
                      </a:cubicBezTo>
                      <a:cubicBezTo>
                        <a:pt x="13" y="39"/>
                        <a:pt x="11" y="25"/>
                        <a:pt x="17" y="19"/>
                      </a:cubicBezTo>
                      <a:cubicBezTo>
                        <a:pt x="19" y="16"/>
                        <a:pt x="24" y="16"/>
                        <a:pt x="23" y="12"/>
                      </a:cubicBezTo>
                      <a:cubicBezTo>
                        <a:pt x="23" y="7"/>
                        <a:pt x="14" y="9"/>
                        <a:pt x="12" y="12"/>
                      </a:cubicBezTo>
                      <a:cubicBezTo>
                        <a:pt x="11" y="13"/>
                        <a:pt x="11" y="14"/>
                        <a:pt x="10" y="15"/>
                      </a:cubicBezTo>
                      <a:cubicBezTo>
                        <a:pt x="10" y="16"/>
                        <a:pt x="9" y="18"/>
                        <a:pt x="9" y="19"/>
                      </a:cubicBezTo>
                      <a:cubicBezTo>
                        <a:pt x="8" y="18"/>
                        <a:pt x="7" y="16"/>
                        <a:pt x="5" y="15"/>
                      </a:cubicBezTo>
                      <a:cubicBezTo>
                        <a:pt x="6" y="15"/>
                        <a:pt x="6" y="14"/>
                        <a:pt x="6" y="13"/>
                      </a:cubicBezTo>
                      <a:cubicBezTo>
                        <a:pt x="6" y="13"/>
                        <a:pt x="7" y="12"/>
                        <a:pt x="6" y="11"/>
                      </a:cubicBezTo>
                      <a:cubicBezTo>
                        <a:pt x="6" y="11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1" y="9"/>
                        <a:pt x="2" y="6"/>
                        <a:pt x="7" y="2"/>
                      </a:cubicBezTo>
                      <a:cubicBezTo>
                        <a:pt x="8" y="2"/>
                        <a:pt x="8" y="1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5" name="Freeform 169"/>
                <p:cNvSpPr/>
                <p:nvPr/>
              </p:nvSpPr>
              <p:spPr bwMode="auto">
                <a:xfrm>
                  <a:off x="1465263" y="2232026"/>
                  <a:ext cx="50800" cy="73025"/>
                </a:xfrm>
                <a:custGeom>
                  <a:avLst/>
                  <a:gdLst>
                    <a:gd name="T0" fmla="*/ 15 w 49"/>
                    <a:gd name="T1" fmla="*/ 5 h 68"/>
                    <a:gd name="T2" fmla="*/ 20 w 49"/>
                    <a:gd name="T3" fmla="*/ 3 h 68"/>
                    <a:gd name="T4" fmla="*/ 20 w 49"/>
                    <a:gd name="T5" fmla="*/ 9 h 68"/>
                    <a:gd name="T6" fmla="*/ 18 w 49"/>
                    <a:gd name="T7" fmla="*/ 8 h 68"/>
                    <a:gd name="T8" fmla="*/ 15 w 49"/>
                    <a:gd name="T9" fmla="*/ 9 h 68"/>
                    <a:gd name="T10" fmla="*/ 19 w 49"/>
                    <a:gd name="T11" fmla="*/ 17 h 68"/>
                    <a:gd name="T12" fmla="*/ 17 w 49"/>
                    <a:gd name="T13" fmla="*/ 26 h 68"/>
                    <a:gd name="T14" fmla="*/ 13 w 49"/>
                    <a:gd name="T15" fmla="*/ 37 h 68"/>
                    <a:gd name="T16" fmla="*/ 12 w 49"/>
                    <a:gd name="T17" fmla="*/ 42 h 68"/>
                    <a:gd name="T18" fmla="*/ 25 w 49"/>
                    <a:gd name="T19" fmla="*/ 47 h 68"/>
                    <a:gd name="T20" fmla="*/ 38 w 49"/>
                    <a:gd name="T21" fmla="*/ 47 h 68"/>
                    <a:gd name="T22" fmla="*/ 47 w 49"/>
                    <a:gd name="T23" fmla="*/ 46 h 68"/>
                    <a:gd name="T24" fmla="*/ 45 w 49"/>
                    <a:gd name="T25" fmla="*/ 58 h 68"/>
                    <a:gd name="T26" fmla="*/ 40 w 49"/>
                    <a:gd name="T27" fmla="*/ 65 h 68"/>
                    <a:gd name="T28" fmla="*/ 34 w 49"/>
                    <a:gd name="T29" fmla="*/ 61 h 68"/>
                    <a:gd name="T30" fmla="*/ 21 w 49"/>
                    <a:gd name="T31" fmla="*/ 50 h 68"/>
                    <a:gd name="T32" fmla="*/ 15 w 49"/>
                    <a:gd name="T33" fmla="*/ 44 h 68"/>
                    <a:gd name="T34" fmla="*/ 2 w 49"/>
                    <a:gd name="T35" fmla="*/ 32 h 68"/>
                    <a:gd name="T36" fmla="*/ 0 w 49"/>
                    <a:gd name="T37" fmla="*/ 33 h 68"/>
                    <a:gd name="T38" fmla="*/ 20 w 49"/>
                    <a:gd name="T39" fmla="*/ 51 h 68"/>
                    <a:gd name="T40" fmla="*/ 44 w 49"/>
                    <a:gd name="T41" fmla="*/ 68 h 68"/>
                    <a:gd name="T42" fmla="*/ 44 w 49"/>
                    <a:gd name="T43" fmla="*/ 67 h 68"/>
                    <a:gd name="T44" fmla="*/ 49 w 49"/>
                    <a:gd name="T45" fmla="*/ 44 h 68"/>
                    <a:gd name="T46" fmla="*/ 48 w 49"/>
                    <a:gd name="T47" fmla="*/ 43 h 68"/>
                    <a:gd name="T48" fmla="*/ 28 w 49"/>
                    <a:gd name="T49" fmla="*/ 45 h 68"/>
                    <a:gd name="T50" fmla="*/ 17 w 49"/>
                    <a:gd name="T51" fmla="*/ 43 h 68"/>
                    <a:gd name="T52" fmla="*/ 15 w 49"/>
                    <a:gd name="T53" fmla="*/ 38 h 68"/>
                    <a:gd name="T54" fmla="*/ 20 w 49"/>
                    <a:gd name="T55" fmla="*/ 26 h 68"/>
                    <a:gd name="T56" fmla="*/ 24 w 49"/>
                    <a:gd name="T57" fmla="*/ 18 h 68"/>
                    <a:gd name="T58" fmla="*/ 20 w 49"/>
                    <a:gd name="T59" fmla="*/ 10 h 68"/>
                    <a:gd name="T60" fmla="*/ 27 w 49"/>
                    <a:gd name="T61" fmla="*/ 8 h 68"/>
                    <a:gd name="T62" fmla="*/ 14 w 49"/>
                    <a:gd name="T63" fmla="*/ 4 h 68"/>
                    <a:gd name="T64" fmla="*/ 15 w 49"/>
                    <a:gd name="T65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" h="68">
                      <a:moveTo>
                        <a:pt x="15" y="5"/>
                      </a:moveTo>
                      <a:cubicBezTo>
                        <a:pt x="16" y="4"/>
                        <a:pt x="18" y="4"/>
                        <a:pt x="20" y="3"/>
                      </a:cubicBezTo>
                      <a:cubicBezTo>
                        <a:pt x="20" y="5"/>
                        <a:pt x="20" y="7"/>
                        <a:pt x="20" y="9"/>
                      </a:cubicBezTo>
                      <a:cubicBezTo>
                        <a:pt x="20" y="8"/>
                        <a:pt x="19" y="8"/>
                        <a:pt x="18" y="8"/>
                      </a:cubicBezTo>
                      <a:cubicBezTo>
                        <a:pt x="17" y="8"/>
                        <a:pt x="16" y="8"/>
                        <a:pt x="15" y="9"/>
                      </a:cubicBezTo>
                      <a:cubicBezTo>
                        <a:pt x="12" y="12"/>
                        <a:pt x="17" y="16"/>
                        <a:pt x="19" y="17"/>
                      </a:cubicBezTo>
                      <a:cubicBezTo>
                        <a:pt x="24" y="20"/>
                        <a:pt x="20" y="24"/>
                        <a:pt x="17" y="26"/>
                      </a:cubicBezTo>
                      <a:cubicBezTo>
                        <a:pt x="15" y="28"/>
                        <a:pt x="15" y="36"/>
                        <a:pt x="13" y="37"/>
                      </a:cubicBezTo>
                      <a:cubicBezTo>
                        <a:pt x="11" y="37"/>
                        <a:pt x="10" y="40"/>
                        <a:pt x="12" y="42"/>
                      </a:cubicBezTo>
                      <a:cubicBezTo>
                        <a:pt x="15" y="45"/>
                        <a:pt x="21" y="46"/>
                        <a:pt x="25" y="47"/>
                      </a:cubicBezTo>
                      <a:cubicBezTo>
                        <a:pt x="29" y="47"/>
                        <a:pt x="35" y="48"/>
                        <a:pt x="38" y="47"/>
                      </a:cubicBezTo>
                      <a:cubicBezTo>
                        <a:pt x="39" y="46"/>
                        <a:pt x="48" y="43"/>
                        <a:pt x="47" y="46"/>
                      </a:cubicBezTo>
                      <a:cubicBezTo>
                        <a:pt x="47" y="50"/>
                        <a:pt x="46" y="54"/>
                        <a:pt x="45" y="58"/>
                      </a:cubicBezTo>
                      <a:cubicBezTo>
                        <a:pt x="45" y="60"/>
                        <a:pt x="44" y="67"/>
                        <a:pt x="40" y="65"/>
                      </a:cubicBezTo>
                      <a:cubicBezTo>
                        <a:pt x="38" y="64"/>
                        <a:pt x="36" y="62"/>
                        <a:pt x="34" y="61"/>
                      </a:cubicBezTo>
                      <a:cubicBezTo>
                        <a:pt x="30" y="58"/>
                        <a:pt x="25" y="54"/>
                        <a:pt x="21" y="50"/>
                      </a:cubicBezTo>
                      <a:cubicBezTo>
                        <a:pt x="19" y="48"/>
                        <a:pt x="17" y="45"/>
                        <a:pt x="15" y="44"/>
                      </a:cubicBezTo>
                      <a:cubicBezTo>
                        <a:pt x="9" y="40"/>
                        <a:pt x="5" y="38"/>
                        <a:pt x="2" y="32"/>
                      </a:cubicBezTo>
                      <a:cubicBezTo>
                        <a:pt x="1" y="31"/>
                        <a:pt x="0" y="32"/>
                        <a:pt x="0" y="33"/>
                      </a:cubicBezTo>
                      <a:cubicBezTo>
                        <a:pt x="5" y="41"/>
                        <a:pt x="14" y="44"/>
                        <a:pt x="20" y="51"/>
                      </a:cubicBezTo>
                      <a:cubicBezTo>
                        <a:pt x="26" y="58"/>
                        <a:pt x="35" y="64"/>
                        <a:pt x="44" y="68"/>
                      </a:cubicBezTo>
                      <a:cubicBezTo>
                        <a:pt x="44" y="68"/>
                        <a:pt x="44" y="68"/>
                        <a:pt x="44" y="67"/>
                      </a:cubicBezTo>
                      <a:cubicBezTo>
                        <a:pt x="46" y="59"/>
                        <a:pt x="49" y="52"/>
                        <a:pt x="49" y="44"/>
                      </a:cubicBezTo>
                      <a:cubicBezTo>
                        <a:pt x="49" y="43"/>
                        <a:pt x="49" y="43"/>
                        <a:pt x="48" y="43"/>
                      </a:cubicBezTo>
                      <a:cubicBezTo>
                        <a:pt x="41" y="43"/>
                        <a:pt x="35" y="45"/>
                        <a:pt x="28" y="45"/>
                      </a:cubicBezTo>
                      <a:cubicBezTo>
                        <a:pt x="24" y="45"/>
                        <a:pt x="21" y="45"/>
                        <a:pt x="17" y="43"/>
                      </a:cubicBezTo>
                      <a:cubicBezTo>
                        <a:pt x="16" y="42"/>
                        <a:pt x="10" y="39"/>
                        <a:pt x="15" y="38"/>
                      </a:cubicBezTo>
                      <a:cubicBezTo>
                        <a:pt x="16" y="37"/>
                        <a:pt x="19" y="26"/>
                        <a:pt x="20" y="26"/>
                      </a:cubicBezTo>
                      <a:cubicBezTo>
                        <a:pt x="22" y="24"/>
                        <a:pt x="25" y="21"/>
                        <a:pt x="24" y="18"/>
                      </a:cubicBezTo>
                      <a:cubicBezTo>
                        <a:pt x="24" y="18"/>
                        <a:pt x="12" y="9"/>
                        <a:pt x="20" y="10"/>
                      </a:cubicBezTo>
                      <a:cubicBezTo>
                        <a:pt x="22" y="10"/>
                        <a:pt x="25" y="11"/>
                        <a:pt x="27" y="8"/>
                      </a:cubicBezTo>
                      <a:cubicBezTo>
                        <a:pt x="33" y="0"/>
                        <a:pt x="18" y="2"/>
                        <a:pt x="14" y="4"/>
                      </a:cubicBezTo>
                      <a:cubicBezTo>
                        <a:pt x="13" y="4"/>
                        <a:pt x="14" y="5"/>
                        <a:pt x="1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6" name="Freeform 170"/>
                <p:cNvSpPr/>
                <p:nvPr/>
              </p:nvSpPr>
              <p:spPr bwMode="auto">
                <a:xfrm>
                  <a:off x="1466850" y="2235201"/>
                  <a:ext cx="20638" cy="39688"/>
                </a:xfrm>
                <a:custGeom>
                  <a:avLst/>
                  <a:gdLst>
                    <a:gd name="T0" fmla="*/ 5 w 20"/>
                    <a:gd name="T1" fmla="*/ 19 h 38"/>
                    <a:gd name="T2" fmla="*/ 0 w 20"/>
                    <a:gd name="T3" fmla="*/ 29 h 38"/>
                    <a:gd name="T4" fmla="*/ 5 w 20"/>
                    <a:gd name="T5" fmla="*/ 20 h 38"/>
                    <a:gd name="T6" fmla="*/ 2 w 20"/>
                    <a:gd name="T7" fmla="*/ 29 h 38"/>
                    <a:gd name="T8" fmla="*/ 8 w 20"/>
                    <a:gd name="T9" fmla="*/ 18 h 38"/>
                    <a:gd name="T10" fmla="*/ 6 w 20"/>
                    <a:gd name="T11" fmla="*/ 24 h 38"/>
                    <a:gd name="T12" fmla="*/ 7 w 20"/>
                    <a:gd name="T13" fmla="*/ 34 h 38"/>
                    <a:gd name="T14" fmla="*/ 7 w 20"/>
                    <a:gd name="T15" fmla="*/ 21 h 38"/>
                    <a:gd name="T16" fmla="*/ 8 w 20"/>
                    <a:gd name="T17" fmla="*/ 34 h 38"/>
                    <a:gd name="T18" fmla="*/ 7 w 20"/>
                    <a:gd name="T19" fmla="*/ 25 h 38"/>
                    <a:gd name="T20" fmla="*/ 2 w 20"/>
                    <a:gd name="T21" fmla="*/ 29 h 38"/>
                    <a:gd name="T22" fmla="*/ 3 w 20"/>
                    <a:gd name="T23" fmla="*/ 36 h 38"/>
                    <a:gd name="T24" fmla="*/ 4 w 20"/>
                    <a:gd name="T25" fmla="*/ 34 h 38"/>
                    <a:gd name="T26" fmla="*/ 5 w 20"/>
                    <a:gd name="T27" fmla="*/ 38 h 38"/>
                    <a:gd name="T28" fmla="*/ 7 w 20"/>
                    <a:gd name="T29" fmla="*/ 34 h 38"/>
                    <a:gd name="T30" fmla="*/ 7 w 20"/>
                    <a:gd name="T31" fmla="*/ 37 h 38"/>
                    <a:gd name="T32" fmla="*/ 11 w 20"/>
                    <a:gd name="T33" fmla="*/ 21 h 38"/>
                    <a:gd name="T34" fmla="*/ 15 w 20"/>
                    <a:gd name="T35" fmla="*/ 19 h 38"/>
                    <a:gd name="T36" fmla="*/ 11 w 20"/>
                    <a:gd name="T37" fmla="*/ 28 h 38"/>
                    <a:gd name="T38" fmla="*/ 15 w 20"/>
                    <a:gd name="T39" fmla="*/ 19 h 38"/>
                    <a:gd name="T40" fmla="*/ 11 w 20"/>
                    <a:gd name="T41" fmla="*/ 27 h 38"/>
                    <a:gd name="T42" fmla="*/ 14 w 20"/>
                    <a:gd name="T43" fmla="*/ 23 h 38"/>
                    <a:gd name="T44" fmla="*/ 15 w 20"/>
                    <a:gd name="T45" fmla="*/ 17 h 38"/>
                    <a:gd name="T46" fmla="*/ 14 w 20"/>
                    <a:gd name="T47" fmla="*/ 15 h 38"/>
                    <a:gd name="T48" fmla="*/ 9 w 20"/>
                    <a:gd name="T49" fmla="*/ 17 h 38"/>
                    <a:gd name="T50" fmla="*/ 11 w 20"/>
                    <a:gd name="T51" fmla="*/ 14 h 38"/>
                    <a:gd name="T52" fmla="*/ 9 w 20"/>
                    <a:gd name="T53" fmla="*/ 10 h 38"/>
                    <a:gd name="T54" fmla="*/ 11 w 20"/>
                    <a:gd name="T55" fmla="*/ 5 h 38"/>
                    <a:gd name="T56" fmla="*/ 17 w 20"/>
                    <a:gd name="T57" fmla="*/ 3 h 38"/>
                    <a:gd name="T58" fmla="*/ 18 w 20"/>
                    <a:gd name="T59" fmla="*/ 2 h 38"/>
                    <a:gd name="T60" fmla="*/ 20 w 20"/>
                    <a:gd name="T61" fmla="*/ 1 h 38"/>
                    <a:gd name="T62" fmla="*/ 15 w 20"/>
                    <a:gd name="T63" fmla="*/ 2 h 38"/>
                    <a:gd name="T64" fmla="*/ 11 w 20"/>
                    <a:gd name="T65" fmla="*/ 5 h 38"/>
                    <a:gd name="T66" fmla="*/ 8 w 20"/>
                    <a:gd name="T67" fmla="*/ 9 h 38"/>
                    <a:gd name="T68" fmla="*/ 12 w 20"/>
                    <a:gd name="T69" fmla="*/ 4 h 38"/>
                    <a:gd name="T70" fmla="*/ 6 w 20"/>
                    <a:gd name="T71" fmla="*/ 15 h 38"/>
                    <a:gd name="T72" fmla="*/ 9 w 20"/>
                    <a:gd name="T73" fmla="*/ 21 h 38"/>
                    <a:gd name="T74" fmla="*/ 13 w 20"/>
                    <a:gd name="T75" fmla="*/ 10 h 38"/>
                    <a:gd name="T76" fmla="*/ 9 w 20"/>
                    <a:gd name="T77" fmla="*/ 19 h 38"/>
                    <a:gd name="T78" fmla="*/ 12 w 20"/>
                    <a:gd name="T79" fmla="*/ 10 h 38"/>
                    <a:gd name="T80" fmla="*/ 7 w 20"/>
                    <a:gd name="T81" fmla="*/ 20 h 38"/>
                    <a:gd name="T82" fmla="*/ 13 w 20"/>
                    <a:gd name="T83" fmla="*/ 21 h 38"/>
                    <a:gd name="T84" fmla="*/ 17 w 20"/>
                    <a:gd name="T85" fmla="*/ 16 h 38"/>
                    <a:gd name="T86" fmla="*/ 16 w 20"/>
                    <a:gd name="T87" fmla="*/ 16 h 38"/>
                    <a:gd name="T88" fmla="*/ 14 w 20"/>
                    <a:gd name="T89" fmla="*/ 21 h 38"/>
                    <a:gd name="T90" fmla="*/ 12 w 20"/>
                    <a:gd name="T91" fmla="*/ 24 h 38"/>
                    <a:gd name="T92" fmla="*/ 12 w 20"/>
                    <a:gd name="T93" fmla="*/ 31 h 38"/>
                    <a:gd name="T94" fmla="*/ 14 w 20"/>
                    <a:gd name="T95" fmla="*/ 24 h 38"/>
                    <a:gd name="T96" fmla="*/ 10 w 20"/>
                    <a:gd name="T97" fmla="*/ 31 h 38"/>
                    <a:gd name="T98" fmla="*/ 13 w 20"/>
                    <a:gd name="T99" fmla="*/ 19 h 38"/>
                    <a:gd name="T100" fmla="*/ 9 w 20"/>
                    <a:gd name="T101" fmla="*/ 28 h 38"/>
                    <a:gd name="T102" fmla="*/ 7 w 20"/>
                    <a:gd name="T103" fmla="*/ 31 h 38"/>
                    <a:gd name="T104" fmla="*/ 2 w 20"/>
                    <a:gd name="T105" fmla="*/ 30 h 38"/>
                    <a:gd name="T106" fmla="*/ 2 w 20"/>
                    <a:gd name="T107" fmla="*/ 34 h 38"/>
                    <a:gd name="T108" fmla="*/ 8 w 20"/>
                    <a:gd name="T109" fmla="*/ 35 h 38"/>
                    <a:gd name="T110" fmla="*/ 8 w 20"/>
                    <a:gd name="T111" fmla="*/ 28 h 38"/>
                    <a:gd name="T112" fmla="*/ 8 w 20"/>
                    <a:gd name="T113" fmla="*/ 27 h 38"/>
                    <a:gd name="T114" fmla="*/ 7 w 20"/>
                    <a:gd name="T115" fmla="*/ 31 h 38"/>
                    <a:gd name="T116" fmla="*/ 8 w 20"/>
                    <a:gd name="T117" fmla="*/ 15 h 38"/>
                    <a:gd name="T118" fmla="*/ 4 w 20"/>
                    <a:gd name="T119" fmla="*/ 28 h 38"/>
                    <a:gd name="T120" fmla="*/ 4 w 20"/>
                    <a:gd name="T121" fmla="*/ 16 h 38"/>
                    <a:gd name="T122" fmla="*/ 7 w 20"/>
                    <a:gd name="T123" fmla="*/ 17 h 38"/>
                    <a:gd name="T124" fmla="*/ 0 w 20"/>
                    <a:gd name="T125" fmla="*/ 2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0" h="38">
                      <a:moveTo>
                        <a:pt x="2" y="25"/>
                      </a:moveTo>
                      <a:cubicBezTo>
                        <a:pt x="2" y="23"/>
                        <a:pt x="3" y="21"/>
                        <a:pt x="5" y="19"/>
                      </a:cubicBezTo>
                      <a:cubicBezTo>
                        <a:pt x="4" y="18"/>
                        <a:pt x="3" y="18"/>
                        <a:pt x="3" y="20"/>
                      </a:cubicBezTo>
                      <a:cubicBezTo>
                        <a:pt x="1" y="23"/>
                        <a:pt x="1" y="26"/>
                        <a:pt x="0" y="29"/>
                      </a:cubicBezTo>
                      <a:cubicBezTo>
                        <a:pt x="0" y="30"/>
                        <a:pt x="1" y="30"/>
                        <a:pt x="2" y="29"/>
                      </a:cubicBezTo>
                      <a:cubicBezTo>
                        <a:pt x="4" y="27"/>
                        <a:pt x="4" y="24"/>
                        <a:pt x="5" y="20"/>
                      </a:cubicBezTo>
                      <a:cubicBezTo>
                        <a:pt x="6" y="16"/>
                        <a:pt x="4" y="20"/>
                        <a:pt x="4" y="22"/>
                      </a:cubicBezTo>
                      <a:cubicBezTo>
                        <a:pt x="3" y="24"/>
                        <a:pt x="3" y="27"/>
                        <a:pt x="2" y="29"/>
                      </a:cubicBezTo>
                      <a:cubicBezTo>
                        <a:pt x="2" y="30"/>
                        <a:pt x="3" y="31"/>
                        <a:pt x="4" y="30"/>
                      </a:cubicBezTo>
                      <a:cubicBezTo>
                        <a:pt x="6" y="26"/>
                        <a:pt x="7" y="22"/>
                        <a:pt x="8" y="18"/>
                      </a:cubicBezTo>
                      <a:cubicBezTo>
                        <a:pt x="6" y="17"/>
                        <a:pt x="6" y="18"/>
                        <a:pt x="6" y="20"/>
                      </a:cubicBezTo>
                      <a:cubicBezTo>
                        <a:pt x="6" y="21"/>
                        <a:pt x="6" y="23"/>
                        <a:pt x="6" y="24"/>
                      </a:cubicBezTo>
                      <a:cubicBezTo>
                        <a:pt x="5" y="27"/>
                        <a:pt x="6" y="30"/>
                        <a:pt x="6" y="33"/>
                      </a:cubicBezTo>
                      <a:cubicBezTo>
                        <a:pt x="6" y="34"/>
                        <a:pt x="7" y="34"/>
                        <a:pt x="7" y="34"/>
                      </a:cubicBezTo>
                      <a:cubicBezTo>
                        <a:pt x="9" y="29"/>
                        <a:pt x="9" y="25"/>
                        <a:pt x="9" y="21"/>
                      </a:cubicBezTo>
                      <a:cubicBezTo>
                        <a:pt x="8" y="20"/>
                        <a:pt x="7" y="20"/>
                        <a:pt x="7" y="21"/>
                      </a:cubicBezTo>
                      <a:cubicBezTo>
                        <a:pt x="6" y="25"/>
                        <a:pt x="6" y="29"/>
                        <a:pt x="6" y="34"/>
                      </a:cubicBezTo>
                      <a:cubicBezTo>
                        <a:pt x="6" y="34"/>
                        <a:pt x="8" y="35"/>
                        <a:pt x="8" y="34"/>
                      </a:cubicBezTo>
                      <a:cubicBezTo>
                        <a:pt x="8" y="31"/>
                        <a:pt x="9" y="28"/>
                        <a:pt x="9" y="25"/>
                      </a:cubicBezTo>
                      <a:cubicBezTo>
                        <a:pt x="8" y="24"/>
                        <a:pt x="7" y="24"/>
                        <a:pt x="7" y="25"/>
                      </a:cubicBezTo>
                      <a:cubicBezTo>
                        <a:pt x="7" y="27"/>
                        <a:pt x="6" y="32"/>
                        <a:pt x="8" y="33"/>
                      </a:cubicBezTo>
                      <a:cubicBezTo>
                        <a:pt x="6" y="31"/>
                        <a:pt x="4" y="30"/>
                        <a:pt x="2" y="29"/>
                      </a:cubicBezTo>
                      <a:cubicBezTo>
                        <a:pt x="2" y="28"/>
                        <a:pt x="1" y="29"/>
                        <a:pt x="1" y="29"/>
                      </a:cubicBezTo>
                      <a:cubicBezTo>
                        <a:pt x="1" y="32"/>
                        <a:pt x="2" y="34"/>
                        <a:pt x="3" y="36"/>
                      </a:cubicBezTo>
                      <a:cubicBezTo>
                        <a:pt x="3" y="37"/>
                        <a:pt x="4" y="36"/>
                        <a:pt x="4" y="36"/>
                      </a:cubicBezTo>
                      <a:cubicBezTo>
                        <a:pt x="4" y="35"/>
                        <a:pt x="4" y="34"/>
                        <a:pt x="4" y="34"/>
                      </a:cubicBezTo>
                      <a:cubicBezTo>
                        <a:pt x="4" y="32"/>
                        <a:pt x="3" y="31"/>
                        <a:pt x="2" y="32"/>
                      </a:cubicBezTo>
                      <a:cubicBezTo>
                        <a:pt x="3" y="34"/>
                        <a:pt x="4" y="36"/>
                        <a:pt x="5" y="38"/>
                      </a:cubicBezTo>
                      <a:cubicBezTo>
                        <a:pt x="6" y="38"/>
                        <a:pt x="7" y="38"/>
                        <a:pt x="7" y="38"/>
                      </a:cubicBezTo>
                      <a:cubicBezTo>
                        <a:pt x="7" y="36"/>
                        <a:pt x="7" y="35"/>
                        <a:pt x="7" y="34"/>
                      </a:cubicBezTo>
                      <a:cubicBezTo>
                        <a:pt x="7" y="34"/>
                        <a:pt x="7" y="34"/>
                        <a:pt x="6" y="34"/>
                      </a:cubicBezTo>
                      <a:cubicBezTo>
                        <a:pt x="7" y="35"/>
                        <a:pt x="7" y="36"/>
                        <a:pt x="7" y="37"/>
                      </a:cubicBezTo>
                      <a:cubicBezTo>
                        <a:pt x="7" y="38"/>
                        <a:pt x="9" y="38"/>
                        <a:pt x="9" y="37"/>
                      </a:cubicBezTo>
                      <a:cubicBezTo>
                        <a:pt x="10" y="32"/>
                        <a:pt x="11" y="27"/>
                        <a:pt x="11" y="21"/>
                      </a:cubicBezTo>
                      <a:cubicBezTo>
                        <a:pt x="11" y="22"/>
                        <a:pt x="10" y="34"/>
                        <a:pt x="12" y="27"/>
                      </a:cubicBezTo>
                      <a:cubicBezTo>
                        <a:pt x="13" y="24"/>
                        <a:pt x="14" y="22"/>
                        <a:pt x="15" y="19"/>
                      </a:cubicBezTo>
                      <a:cubicBezTo>
                        <a:pt x="15" y="18"/>
                        <a:pt x="14" y="17"/>
                        <a:pt x="14" y="18"/>
                      </a:cubicBezTo>
                      <a:cubicBezTo>
                        <a:pt x="13" y="21"/>
                        <a:pt x="12" y="25"/>
                        <a:pt x="11" y="28"/>
                      </a:cubicBezTo>
                      <a:cubicBezTo>
                        <a:pt x="12" y="29"/>
                        <a:pt x="13" y="29"/>
                        <a:pt x="13" y="26"/>
                      </a:cubicBezTo>
                      <a:cubicBezTo>
                        <a:pt x="13" y="24"/>
                        <a:pt x="14" y="22"/>
                        <a:pt x="15" y="19"/>
                      </a:cubicBezTo>
                      <a:cubicBezTo>
                        <a:pt x="15" y="18"/>
                        <a:pt x="13" y="18"/>
                        <a:pt x="13" y="19"/>
                      </a:cubicBezTo>
                      <a:cubicBezTo>
                        <a:pt x="12" y="22"/>
                        <a:pt x="12" y="24"/>
                        <a:pt x="11" y="27"/>
                      </a:cubicBezTo>
                      <a:cubicBezTo>
                        <a:pt x="11" y="28"/>
                        <a:pt x="12" y="29"/>
                        <a:pt x="12" y="28"/>
                      </a:cubicBezTo>
                      <a:cubicBezTo>
                        <a:pt x="14" y="25"/>
                        <a:pt x="13" y="26"/>
                        <a:pt x="14" y="23"/>
                      </a:cubicBezTo>
                      <a:cubicBezTo>
                        <a:pt x="15" y="22"/>
                        <a:pt x="15" y="22"/>
                        <a:pt x="15" y="21"/>
                      </a:cubicBezTo>
                      <a:cubicBezTo>
                        <a:pt x="16" y="19"/>
                        <a:pt x="16" y="18"/>
                        <a:pt x="15" y="17"/>
                      </a:cubicBezTo>
                      <a:cubicBezTo>
                        <a:pt x="14" y="18"/>
                        <a:pt x="15" y="19"/>
                        <a:pt x="16" y="18"/>
                      </a:cubicBezTo>
                      <a:cubicBezTo>
                        <a:pt x="14" y="22"/>
                        <a:pt x="14" y="17"/>
                        <a:pt x="14" y="15"/>
                      </a:cubicBezTo>
                      <a:cubicBezTo>
                        <a:pt x="14" y="15"/>
                        <a:pt x="13" y="15"/>
                        <a:pt x="13" y="15"/>
                      </a:cubicBezTo>
                      <a:cubicBezTo>
                        <a:pt x="11" y="16"/>
                        <a:pt x="11" y="15"/>
                        <a:pt x="9" y="17"/>
                      </a:cubicBezTo>
                      <a:cubicBezTo>
                        <a:pt x="5" y="21"/>
                        <a:pt x="10" y="14"/>
                        <a:pt x="11" y="12"/>
                      </a:cubicBezTo>
                      <a:cubicBezTo>
                        <a:pt x="10" y="19"/>
                        <a:pt x="13" y="7"/>
                        <a:pt x="11" y="14"/>
                      </a:cubicBezTo>
                      <a:cubicBezTo>
                        <a:pt x="10" y="20"/>
                        <a:pt x="10" y="12"/>
                        <a:pt x="10" y="11"/>
                      </a:cubicBezTo>
                      <a:cubicBezTo>
                        <a:pt x="10" y="10"/>
                        <a:pt x="9" y="10"/>
                        <a:pt x="9" y="10"/>
                      </a:cubicBezTo>
                      <a:cubicBezTo>
                        <a:pt x="4" y="16"/>
                        <a:pt x="10" y="7"/>
                        <a:pt x="12" y="6"/>
                      </a:cubicBezTo>
                      <a:cubicBezTo>
                        <a:pt x="12" y="6"/>
                        <a:pt x="11" y="6"/>
                        <a:pt x="11" y="5"/>
                      </a:cubicBezTo>
                      <a:cubicBezTo>
                        <a:pt x="12" y="7"/>
                        <a:pt x="13" y="7"/>
                        <a:pt x="14" y="5"/>
                      </a:cubicBezTo>
                      <a:cubicBezTo>
                        <a:pt x="16" y="4"/>
                        <a:pt x="16" y="4"/>
                        <a:pt x="17" y="3"/>
                      </a:cubicBezTo>
                      <a:cubicBezTo>
                        <a:pt x="18" y="2"/>
                        <a:pt x="17" y="1"/>
                        <a:pt x="17" y="2"/>
                      </a:cubicBezTo>
                      <a:cubicBezTo>
                        <a:pt x="14" y="2"/>
                        <a:pt x="17" y="2"/>
                        <a:pt x="18" y="2"/>
                      </a:cubicBezTo>
                      <a:cubicBezTo>
                        <a:pt x="17" y="3"/>
                        <a:pt x="18" y="3"/>
                        <a:pt x="19" y="3"/>
                      </a:cubicBezTo>
                      <a:cubicBezTo>
                        <a:pt x="19" y="2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9" y="0"/>
                      </a:cubicBezTo>
                      <a:cubicBezTo>
                        <a:pt x="18" y="1"/>
                        <a:pt x="16" y="1"/>
                        <a:pt x="15" y="2"/>
                      </a:cubicBezTo>
                      <a:cubicBezTo>
                        <a:pt x="14" y="2"/>
                        <a:pt x="15" y="4"/>
                        <a:pt x="16" y="3"/>
                      </a:cubicBezTo>
                      <a:cubicBezTo>
                        <a:pt x="18" y="2"/>
                        <a:pt x="11" y="5"/>
                        <a:pt x="11" y="5"/>
                      </a:cubicBezTo>
                      <a:cubicBezTo>
                        <a:pt x="10" y="6"/>
                        <a:pt x="9" y="7"/>
                        <a:pt x="8" y="8"/>
                      </a:cubicBezTo>
                      <a:cubicBezTo>
                        <a:pt x="7" y="8"/>
                        <a:pt x="8" y="9"/>
                        <a:pt x="8" y="9"/>
                      </a:cubicBezTo>
                      <a:cubicBezTo>
                        <a:pt x="11" y="8"/>
                        <a:pt x="12" y="7"/>
                        <a:pt x="14" y="5"/>
                      </a:cubicBezTo>
                      <a:cubicBezTo>
                        <a:pt x="14" y="4"/>
                        <a:pt x="13" y="3"/>
                        <a:pt x="12" y="4"/>
                      </a:cubicBezTo>
                      <a:cubicBezTo>
                        <a:pt x="9" y="7"/>
                        <a:pt x="5" y="9"/>
                        <a:pt x="5" y="14"/>
                      </a:cubicBezTo>
                      <a:cubicBezTo>
                        <a:pt x="5" y="15"/>
                        <a:pt x="6" y="15"/>
                        <a:pt x="6" y="15"/>
                      </a:cubicBezTo>
                      <a:cubicBezTo>
                        <a:pt x="7" y="14"/>
                        <a:pt x="8" y="11"/>
                        <a:pt x="8" y="13"/>
                      </a:cubicBezTo>
                      <a:cubicBezTo>
                        <a:pt x="8" y="16"/>
                        <a:pt x="8" y="18"/>
                        <a:pt x="9" y="21"/>
                      </a:cubicBezTo>
                      <a:cubicBezTo>
                        <a:pt x="9" y="22"/>
                        <a:pt x="10" y="22"/>
                        <a:pt x="10" y="21"/>
                      </a:cubicBezTo>
                      <a:cubicBezTo>
                        <a:pt x="12" y="17"/>
                        <a:pt x="13" y="14"/>
                        <a:pt x="13" y="10"/>
                      </a:cubicBezTo>
                      <a:cubicBezTo>
                        <a:pt x="13" y="9"/>
                        <a:pt x="12" y="9"/>
                        <a:pt x="12" y="10"/>
                      </a:cubicBezTo>
                      <a:cubicBezTo>
                        <a:pt x="10" y="13"/>
                        <a:pt x="9" y="15"/>
                        <a:pt x="9" y="19"/>
                      </a:cubicBezTo>
                      <a:cubicBezTo>
                        <a:pt x="9" y="19"/>
                        <a:pt x="10" y="20"/>
                        <a:pt x="10" y="19"/>
                      </a:cubicBezTo>
                      <a:cubicBezTo>
                        <a:pt x="11" y="16"/>
                        <a:pt x="12" y="14"/>
                        <a:pt x="12" y="10"/>
                      </a:cubicBezTo>
                      <a:cubicBezTo>
                        <a:pt x="13" y="10"/>
                        <a:pt x="12" y="9"/>
                        <a:pt x="11" y="10"/>
                      </a:cubicBezTo>
                      <a:cubicBezTo>
                        <a:pt x="9" y="13"/>
                        <a:pt x="7" y="16"/>
                        <a:pt x="7" y="20"/>
                      </a:cubicBezTo>
                      <a:cubicBezTo>
                        <a:pt x="7" y="21"/>
                        <a:pt x="7" y="21"/>
                        <a:pt x="8" y="21"/>
                      </a:cubicBezTo>
                      <a:cubicBezTo>
                        <a:pt x="10" y="18"/>
                        <a:pt x="13" y="15"/>
                        <a:pt x="13" y="21"/>
                      </a:cubicBezTo>
                      <a:cubicBezTo>
                        <a:pt x="13" y="22"/>
                        <a:pt x="14" y="22"/>
                        <a:pt x="14" y="22"/>
                      </a:cubicBezTo>
                      <a:cubicBezTo>
                        <a:pt x="16" y="20"/>
                        <a:pt x="17" y="18"/>
                        <a:pt x="17" y="16"/>
                      </a:cubicBezTo>
                      <a:cubicBezTo>
                        <a:pt x="18" y="15"/>
                        <a:pt x="17" y="15"/>
                        <a:pt x="16" y="15"/>
                      </a:cubicBezTo>
                      <a:cubicBezTo>
                        <a:pt x="13" y="19"/>
                        <a:pt x="17" y="14"/>
                        <a:pt x="16" y="16"/>
                      </a:cubicBezTo>
                      <a:cubicBezTo>
                        <a:pt x="17" y="16"/>
                        <a:pt x="15" y="15"/>
                        <a:pt x="15" y="16"/>
                      </a:cubicBezTo>
                      <a:cubicBezTo>
                        <a:pt x="15" y="18"/>
                        <a:pt x="14" y="19"/>
                        <a:pt x="14" y="21"/>
                      </a:cubicBezTo>
                      <a:cubicBezTo>
                        <a:pt x="13" y="22"/>
                        <a:pt x="12" y="29"/>
                        <a:pt x="14" y="22"/>
                      </a:cubicBezTo>
                      <a:cubicBezTo>
                        <a:pt x="12" y="21"/>
                        <a:pt x="12" y="21"/>
                        <a:pt x="12" y="24"/>
                      </a:cubicBezTo>
                      <a:cubicBezTo>
                        <a:pt x="11" y="26"/>
                        <a:pt x="11" y="28"/>
                        <a:pt x="10" y="31"/>
                      </a:cubicBezTo>
                      <a:cubicBezTo>
                        <a:pt x="10" y="32"/>
                        <a:pt x="11" y="32"/>
                        <a:pt x="12" y="31"/>
                      </a:cubicBezTo>
                      <a:cubicBezTo>
                        <a:pt x="12" y="29"/>
                        <a:pt x="12" y="28"/>
                        <a:pt x="13" y="26"/>
                      </a:cubicBezTo>
                      <a:cubicBezTo>
                        <a:pt x="13" y="25"/>
                        <a:pt x="13" y="24"/>
                        <a:pt x="14" y="24"/>
                      </a:cubicBezTo>
                      <a:cubicBezTo>
                        <a:pt x="15" y="22"/>
                        <a:pt x="15" y="21"/>
                        <a:pt x="13" y="20"/>
                      </a:cubicBezTo>
                      <a:cubicBezTo>
                        <a:pt x="12" y="24"/>
                        <a:pt x="10" y="27"/>
                        <a:pt x="10" y="31"/>
                      </a:cubicBezTo>
                      <a:cubicBezTo>
                        <a:pt x="10" y="32"/>
                        <a:pt x="11" y="32"/>
                        <a:pt x="11" y="31"/>
                      </a:cubicBezTo>
                      <a:cubicBezTo>
                        <a:pt x="12" y="27"/>
                        <a:pt x="13" y="23"/>
                        <a:pt x="13" y="19"/>
                      </a:cubicBezTo>
                      <a:cubicBezTo>
                        <a:pt x="13" y="18"/>
                        <a:pt x="12" y="18"/>
                        <a:pt x="12" y="19"/>
                      </a:cubicBezTo>
                      <a:cubicBezTo>
                        <a:pt x="10" y="22"/>
                        <a:pt x="9" y="24"/>
                        <a:pt x="9" y="28"/>
                      </a:cubicBezTo>
                      <a:cubicBezTo>
                        <a:pt x="8" y="30"/>
                        <a:pt x="8" y="32"/>
                        <a:pt x="8" y="35"/>
                      </a:cubicBezTo>
                      <a:cubicBezTo>
                        <a:pt x="8" y="36"/>
                        <a:pt x="7" y="32"/>
                        <a:pt x="7" y="31"/>
                      </a:cubicBezTo>
                      <a:cubicBezTo>
                        <a:pt x="7" y="31"/>
                        <a:pt x="6" y="31"/>
                        <a:pt x="6" y="32"/>
                      </a:cubicBezTo>
                      <a:cubicBezTo>
                        <a:pt x="6" y="38"/>
                        <a:pt x="4" y="32"/>
                        <a:pt x="2" y="30"/>
                      </a:cubicBezTo>
                      <a:cubicBezTo>
                        <a:pt x="2" y="29"/>
                        <a:pt x="1" y="29"/>
                        <a:pt x="1" y="30"/>
                      </a:cubicBezTo>
                      <a:cubicBezTo>
                        <a:pt x="1" y="31"/>
                        <a:pt x="2" y="33"/>
                        <a:pt x="2" y="34"/>
                      </a:cubicBezTo>
                      <a:cubicBezTo>
                        <a:pt x="1" y="30"/>
                        <a:pt x="2" y="29"/>
                        <a:pt x="4" y="33"/>
                      </a:cubicBezTo>
                      <a:cubicBezTo>
                        <a:pt x="5" y="34"/>
                        <a:pt x="7" y="34"/>
                        <a:pt x="8" y="35"/>
                      </a:cubicBezTo>
                      <a:cubicBezTo>
                        <a:pt x="9" y="35"/>
                        <a:pt x="9" y="35"/>
                        <a:pt x="9" y="34"/>
                      </a:cubicBezTo>
                      <a:cubicBezTo>
                        <a:pt x="9" y="32"/>
                        <a:pt x="8" y="30"/>
                        <a:pt x="8" y="28"/>
                      </a:cubicBezTo>
                      <a:cubicBezTo>
                        <a:pt x="7" y="28"/>
                        <a:pt x="6" y="29"/>
                        <a:pt x="8" y="32"/>
                      </a:cubicBezTo>
                      <a:cubicBezTo>
                        <a:pt x="8" y="30"/>
                        <a:pt x="8" y="29"/>
                        <a:pt x="8" y="27"/>
                      </a:cubicBezTo>
                      <a:cubicBezTo>
                        <a:pt x="8" y="26"/>
                        <a:pt x="7" y="19"/>
                        <a:pt x="7" y="25"/>
                      </a:cubicBezTo>
                      <a:cubicBezTo>
                        <a:pt x="8" y="27"/>
                        <a:pt x="7" y="29"/>
                        <a:pt x="7" y="31"/>
                      </a:cubicBezTo>
                      <a:cubicBezTo>
                        <a:pt x="7" y="30"/>
                        <a:pt x="7" y="28"/>
                        <a:pt x="7" y="27"/>
                      </a:cubicBezTo>
                      <a:cubicBezTo>
                        <a:pt x="7" y="23"/>
                        <a:pt x="8" y="19"/>
                        <a:pt x="8" y="15"/>
                      </a:cubicBezTo>
                      <a:cubicBezTo>
                        <a:pt x="8" y="15"/>
                        <a:pt x="7" y="14"/>
                        <a:pt x="7" y="15"/>
                      </a:cubicBezTo>
                      <a:cubicBezTo>
                        <a:pt x="6" y="19"/>
                        <a:pt x="5" y="24"/>
                        <a:pt x="4" y="28"/>
                      </a:cubicBezTo>
                      <a:cubicBezTo>
                        <a:pt x="5" y="25"/>
                        <a:pt x="5" y="20"/>
                        <a:pt x="6" y="17"/>
                      </a:cubicBezTo>
                      <a:cubicBezTo>
                        <a:pt x="6" y="16"/>
                        <a:pt x="5" y="15"/>
                        <a:pt x="4" y="16"/>
                      </a:cubicBezTo>
                      <a:cubicBezTo>
                        <a:pt x="4" y="20"/>
                        <a:pt x="3" y="24"/>
                        <a:pt x="2" y="27"/>
                      </a:cubicBezTo>
                      <a:cubicBezTo>
                        <a:pt x="3" y="24"/>
                        <a:pt x="4" y="20"/>
                        <a:pt x="7" y="17"/>
                      </a:cubicBezTo>
                      <a:cubicBezTo>
                        <a:pt x="7" y="16"/>
                        <a:pt x="6" y="16"/>
                        <a:pt x="5" y="16"/>
                      </a:cubicBezTo>
                      <a:cubicBezTo>
                        <a:pt x="2" y="19"/>
                        <a:pt x="1" y="21"/>
                        <a:pt x="0" y="25"/>
                      </a:cubicBezTo>
                      <a:cubicBezTo>
                        <a:pt x="0" y="26"/>
                        <a:pt x="1" y="26"/>
                        <a:pt x="2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7" name="Freeform 171"/>
                <p:cNvSpPr/>
                <p:nvPr/>
              </p:nvSpPr>
              <p:spPr bwMode="auto">
                <a:xfrm>
                  <a:off x="1482725" y="2279651"/>
                  <a:ext cx="22225" cy="20638"/>
                </a:xfrm>
                <a:custGeom>
                  <a:avLst/>
                  <a:gdLst>
                    <a:gd name="T0" fmla="*/ 9 w 21"/>
                    <a:gd name="T1" fmla="*/ 4 h 19"/>
                    <a:gd name="T2" fmla="*/ 8 w 21"/>
                    <a:gd name="T3" fmla="*/ 2 h 19"/>
                    <a:gd name="T4" fmla="*/ 7 w 21"/>
                    <a:gd name="T5" fmla="*/ 3 h 19"/>
                    <a:gd name="T6" fmla="*/ 11 w 21"/>
                    <a:gd name="T7" fmla="*/ 7 h 19"/>
                    <a:gd name="T8" fmla="*/ 12 w 21"/>
                    <a:gd name="T9" fmla="*/ 6 h 19"/>
                    <a:gd name="T10" fmla="*/ 2 w 21"/>
                    <a:gd name="T11" fmla="*/ 0 h 19"/>
                    <a:gd name="T12" fmla="*/ 1 w 21"/>
                    <a:gd name="T13" fmla="*/ 2 h 19"/>
                    <a:gd name="T14" fmla="*/ 9 w 21"/>
                    <a:gd name="T15" fmla="*/ 8 h 19"/>
                    <a:gd name="T16" fmla="*/ 10 w 21"/>
                    <a:gd name="T17" fmla="*/ 7 h 19"/>
                    <a:gd name="T18" fmla="*/ 4 w 21"/>
                    <a:gd name="T19" fmla="*/ 2 h 19"/>
                    <a:gd name="T20" fmla="*/ 3 w 21"/>
                    <a:gd name="T21" fmla="*/ 3 h 19"/>
                    <a:gd name="T22" fmla="*/ 12 w 21"/>
                    <a:gd name="T23" fmla="*/ 10 h 19"/>
                    <a:gd name="T24" fmla="*/ 13 w 21"/>
                    <a:gd name="T25" fmla="*/ 9 h 19"/>
                    <a:gd name="T26" fmla="*/ 10 w 21"/>
                    <a:gd name="T27" fmla="*/ 6 h 19"/>
                    <a:gd name="T28" fmla="*/ 9 w 21"/>
                    <a:gd name="T29" fmla="*/ 7 h 19"/>
                    <a:gd name="T30" fmla="*/ 19 w 21"/>
                    <a:gd name="T31" fmla="*/ 12 h 19"/>
                    <a:gd name="T32" fmla="*/ 20 w 21"/>
                    <a:gd name="T33" fmla="*/ 11 h 19"/>
                    <a:gd name="T34" fmla="*/ 11 w 21"/>
                    <a:gd name="T35" fmla="*/ 3 h 19"/>
                    <a:gd name="T36" fmla="*/ 10 w 21"/>
                    <a:gd name="T37" fmla="*/ 4 h 19"/>
                    <a:gd name="T38" fmla="*/ 20 w 21"/>
                    <a:gd name="T39" fmla="*/ 18 h 19"/>
                    <a:gd name="T40" fmla="*/ 21 w 21"/>
                    <a:gd name="T41" fmla="*/ 17 h 19"/>
                    <a:gd name="T42" fmla="*/ 9 w 21"/>
                    <a:gd name="T43" fmla="*/ 7 h 19"/>
                    <a:gd name="T44" fmla="*/ 8 w 21"/>
                    <a:gd name="T45" fmla="*/ 8 h 19"/>
                    <a:gd name="T46" fmla="*/ 18 w 21"/>
                    <a:gd name="T47" fmla="*/ 16 h 19"/>
                    <a:gd name="T48" fmla="*/ 19 w 21"/>
                    <a:gd name="T49" fmla="*/ 15 h 19"/>
                    <a:gd name="T50" fmla="*/ 16 w 21"/>
                    <a:gd name="T51" fmla="*/ 9 h 19"/>
                    <a:gd name="T52" fmla="*/ 15 w 21"/>
                    <a:gd name="T53" fmla="*/ 8 h 19"/>
                    <a:gd name="T54" fmla="*/ 18 w 21"/>
                    <a:gd name="T55" fmla="*/ 16 h 19"/>
                    <a:gd name="T56" fmla="*/ 19 w 21"/>
                    <a:gd name="T57" fmla="*/ 15 h 19"/>
                    <a:gd name="T58" fmla="*/ 9 w 21"/>
                    <a:gd name="T59" fmla="*/ 7 h 19"/>
                    <a:gd name="T60" fmla="*/ 8 w 21"/>
                    <a:gd name="T61" fmla="*/ 8 h 19"/>
                    <a:gd name="T62" fmla="*/ 20 w 21"/>
                    <a:gd name="T63" fmla="*/ 18 h 19"/>
                    <a:gd name="T64" fmla="*/ 21 w 21"/>
                    <a:gd name="T65" fmla="*/ 18 h 19"/>
                    <a:gd name="T66" fmla="*/ 11 w 21"/>
                    <a:gd name="T67" fmla="*/ 3 h 19"/>
                    <a:gd name="T68" fmla="*/ 10 w 21"/>
                    <a:gd name="T69" fmla="*/ 4 h 19"/>
                    <a:gd name="T70" fmla="*/ 19 w 21"/>
                    <a:gd name="T71" fmla="*/ 12 h 19"/>
                    <a:gd name="T72" fmla="*/ 20 w 21"/>
                    <a:gd name="T73" fmla="*/ 11 h 19"/>
                    <a:gd name="T74" fmla="*/ 9 w 21"/>
                    <a:gd name="T75" fmla="*/ 5 h 19"/>
                    <a:gd name="T76" fmla="*/ 9 w 21"/>
                    <a:gd name="T77" fmla="*/ 7 h 19"/>
                    <a:gd name="T78" fmla="*/ 12 w 21"/>
                    <a:gd name="T79" fmla="*/ 10 h 19"/>
                    <a:gd name="T80" fmla="*/ 13 w 21"/>
                    <a:gd name="T81" fmla="*/ 9 h 19"/>
                    <a:gd name="T82" fmla="*/ 4 w 21"/>
                    <a:gd name="T83" fmla="*/ 2 h 19"/>
                    <a:gd name="T84" fmla="*/ 3 w 21"/>
                    <a:gd name="T85" fmla="*/ 3 h 19"/>
                    <a:gd name="T86" fmla="*/ 9 w 21"/>
                    <a:gd name="T87" fmla="*/ 8 h 19"/>
                    <a:gd name="T88" fmla="*/ 10 w 21"/>
                    <a:gd name="T89" fmla="*/ 7 h 19"/>
                    <a:gd name="T90" fmla="*/ 2 w 21"/>
                    <a:gd name="T91" fmla="*/ 1 h 19"/>
                    <a:gd name="T92" fmla="*/ 1 w 21"/>
                    <a:gd name="T93" fmla="*/ 2 h 19"/>
                    <a:gd name="T94" fmla="*/ 12 w 21"/>
                    <a:gd name="T95" fmla="*/ 7 h 19"/>
                    <a:gd name="T96" fmla="*/ 12 w 21"/>
                    <a:gd name="T97" fmla="*/ 6 h 19"/>
                    <a:gd name="T98" fmla="*/ 8 w 21"/>
                    <a:gd name="T99" fmla="*/ 2 h 19"/>
                    <a:gd name="T100" fmla="*/ 6 w 21"/>
                    <a:gd name="T101" fmla="*/ 3 h 19"/>
                    <a:gd name="T102" fmla="*/ 8 w 21"/>
                    <a:gd name="T103" fmla="*/ 5 h 19"/>
                    <a:gd name="T104" fmla="*/ 9 w 21"/>
                    <a:gd name="T105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1" h="19">
                      <a:moveTo>
                        <a:pt x="9" y="4"/>
                      </a:moveTo>
                      <a:cubicBezTo>
                        <a:pt x="8" y="3"/>
                        <a:pt x="8" y="3"/>
                        <a:pt x="8" y="2"/>
                      </a:cubicBezTo>
                      <a:cubicBezTo>
                        <a:pt x="7" y="2"/>
                        <a:pt x="7" y="3"/>
                        <a:pt x="7" y="3"/>
                      </a:cubicBezTo>
                      <a:cubicBezTo>
                        <a:pt x="8" y="4"/>
                        <a:pt x="10" y="6"/>
                        <a:pt x="11" y="7"/>
                      </a:cubicBezTo>
                      <a:cubicBezTo>
                        <a:pt x="12" y="7"/>
                        <a:pt x="12" y="6"/>
                        <a:pt x="12" y="6"/>
                      </a:cubicBezTo>
                      <a:cubicBezTo>
                        <a:pt x="8" y="4"/>
                        <a:pt x="5" y="2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ubicBezTo>
                        <a:pt x="3" y="4"/>
                        <a:pt x="6" y="6"/>
                        <a:pt x="9" y="8"/>
                      </a:cubicBezTo>
                      <a:cubicBezTo>
                        <a:pt x="10" y="9"/>
                        <a:pt x="11" y="8"/>
                        <a:pt x="10" y="7"/>
                      </a:cubicBezTo>
                      <a:cubicBezTo>
                        <a:pt x="8" y="5"/>
                        <a:pt x="6" y="4"/>
                        <a:pt x="4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6" y="5"/>
                        <a:pt x="9" y="8"/>
                        <a:pt x="12" y="10"/>
                      </a:cubicBezTo>
                      <a:cubicBezTo>
                        <a:pt x="13" y="10"/>
                        <a:pt x="14" y="9"/>
                        <a:pt x="13" y="9"/>
                      </a:cubicBezTo>
                      <a:cubicBezTo>
                        <a:pt x="12" y="8"/>
                        <a:pt x="11" y="7"/>
                        <a:pt x="10" y="6"/>
                      </a:cubicBezTo>
                      <a:cubicBezTo>
                        <a:pt x="10" y="6"/>
                        <a:pt x="9" y="6"/>
                        <a:pt x="9" y="7"/>
                      </a:cubicBezTo>
                      <a:cubicBezTo>
                        <a:pt x="13" y="8"/>
                        <a:pt x="16" y="10"/>
                        <a:pt x="19" y="12"/>
                      </a:cubicBezTo>
                      <a:cubicBezTo>
                        <a:pt x="20" y="12"/>
                        <a:pt x="21" y="11"/>
                        <a:pt x="20" y="11"/>
                      </a:cubicBezTo>
                      <a:cubicBezTo>
                        <a:pt x="17" y="9"/>
                        <a:pt x="14" y="6"/>
                        <a:pt x="11" y="3"/>
                      </a:cubicBezTo>
                      <a:cubicBezTo>
                        <a:pt x="11" y="3"/>
                        <a:pt x="11" y="4"/>
                        <a:pt x="10" y="4"/>
                      </a:cubicBezTo>
                      <a:cubicBezTo>
                        <a:pt x="14" y="8"/>
                        <a:pt x="18" y="13"/>
                        <a:pt x="20" y="18"/>
                      </a:cubicBezTo>
                      <a:cubicBezTo>
                        <a:pt x="20" y="18"/>
                        <a:pt x="20" y="17"/>
                        <a:pt x="21" y="17"/>
                      </a:cubicBezTo>
                      <a:cubicBezTo>
                        <a:pt x="16" y="14"/>
                        <a:pt x="12" y="11"/>
                        <a:pt x="9" y="7"/>
                      </a:cubicBezTo>
                      <a:cubicBezTo>
                        <a:pt x="9" y="7"/>
                        <a:pt x="8" y="8"/>
                        <a:pt x="8" y="8"/>
                      </a:cubicBezTo>
                      <a:cubicBezTo>
                        <a:pt x="11" y="11"/>
                        <a:pt x="14" y="14"/>
                        <a:pt x="18" y="16"/>
                      </a:cubicBezTo>
                      <a:cubicBezTo>
                        <a:pt x="19" y="16"/>
                        <a:pt x="19" y="15"/>
                        <a:pt x="19" y="15"/>
                      </a:cubicBezTo>
                      <a:cubicBezTo>
                        <a:pt x="17" y="13"/>
                        <a:pt x="14" y="12"/>
                        <a:pt x="16" y="9"/>
                      </a:cubicBezTo>
                      <a:cubicBezTo>
                        <a:pt x="17" y="8"/>
                        <a:pt x="15" y="7"/>
                        <a:pt x="15" y="8"/>
                      </a:cubicBezTo>
                      <a:cubicBezTo>
                        <a:pt x="12" y="11"/>
                        <a:pt x="15" y="13"/>
                        <a:pt x="18" y="16"/>
                      </a:cubicBezTo>
                      <a:cubicBezTo>
                        <a:pt x="18" y="15"/>
                        <a:pt x="18" y="15"/>
                        <a:pt x="19" y="15"/>
                      </a:cubicBezTo>
                      <a:cubicBezTo>
                        <a:pt x="15" y="13"/>
                        <a:pt x="12" y="10"/>
                        <a:pt x="9" y="7"/>
                      </a:cubicBezTo>
                      <a:cubicBezTo>
                        <a:pt x="8" y="6"/>
                        <a:pt x="7" y="7"/>
                        <a:pt x="8" y="8"/>
                      </a:cubicBezTo>
                      <a:cubicBezTo>
                        <a:pt x="11" y="12"/>
                        <a:pt x="15" y="16"/>
                        <a:pt x="20" y="18"/>
                      </a:cubicBezTo>
                      <a:cubicBezTo>
                        <a:pt x="20" y="19"/>
                        <a:pt x="21" y="18"/>
                        <a:pt x="21" y="18"/>
                      </a:cubicBezTo>
                      <a:cubicBezTo>
                        <a:pt x="19" y="12"/>
                        <a:pt x="15" y="7"/>
                        <a:pt x="11" y="3"/>
                      </a:cubicBezTo>
                      <a:cubicBezTo>
                        <a:pt x="11" y="2"/>
                        <a:pt x="10" y="3"/>
                        <a:pt x="10" y="4"/>
                      </a:cubicBezTo>
                      <a:cubicBezTo>
                        <a:pt x="13" y="7"/>
                        <a:pt x="16" y="10"/>
                        <a:pt x="19" y="12"/>
                      </a:cubicBezTo>
                      <a:cubicBezTo>
                        <a:pt x="19" y="12"/>
                        <a:pt x="20" y="11"/>
                        <a:pt x="20" y="11"/>
                      </a:cubicBezTo>
                      <a:cubicBezTo>
                        <a:pt x="17" y="9"/>
                        <a:pt x="13" y="7"/>
                        <a:pt x="9" y="5"/>
                      </a:cubicBezTo>
                      <a:cubicBezTo>
                        <a:pt x="9" y="5"/>
                        <a:pt x="8" y="6"/>
                        <a:pt x="9" y="7"/>
                      </a:cubicBezTo>
                      <a:cubicBezTo>
                        <a:pt x="10" y="8"/>
                        <a:pt x="11" y="9"/>
                        <a:pt x="12" y="10"/>
                      </a:cubicBezTo>
                      <a:cubicBezTo>
                        <a:pt x="12" y="9"/>
                        <a:pt x="13" y="9"/>
                        <a:pt x="13" y="9"/>
                      </a:cubicBezTo>
                      <a:cubicBezTo>
                        <a:pt x="10" y="7"/>
                        <a:pt x="7" y="4"/>
                        <a:pt x="4" y="2"/>
                      </a:cubicBezTo>
                      <a:cubicBezTo>
                        <a:pt x="3" y="1"/>
                        <a:pt x="2" y="2"/>
                        <a:pt x="3" y="3"/>
                      </a:cubicBezTo>
                      <a:cubicBezTo>
                        <a:pt x="5" y="5"/>
                        <a:pt x="7" y="6"/>
                        <a:pt x="9" y="8"/>
                      </a:cubicBezTo>
                      <a:cubicBezTo>
                        <a:pt x="9" y="8"/>
                        <a:pt x="10" y="7"/>
                        <a:pt x="10" y="7"/>
                      </a:cubicBezTo>
                      <a:cubicBezTo>
                        <a:pt x="7" y="5"/>
                        <a:pt x="4" y="3"/>
                        <a:pt x="2" y="1"/>
                      </a:cubicBezTo>
                      <a:cubicBezTo>
                        <a:pt x="2" y="1"/>
                        <a:pt x="2" y="1"/>
                        <a:pt x="1" y="2"/>
                      </a:cubicBezTo>
                      <a:cubicBezTo>
                        <a:pt x="5" y="3"/>
                        <a:pt x="8" y="6"/>
                        <a:pt x="12" y="7"/>
                      </a:cubicBezTo>
                      <a:cubicBezTo>
                        <a:pt x="12" y="7"/>
                        <a:pt x="13" y="6"/>
                        <a:pt x="12" y="6"/>
                      </a:cubicBezTo>
                      <a:cubicBezTo>
                        <a:pt x="11" y="5"/>
                        <a:pt x="9" y="3"/>
                        <a:pt x="8" y="2"/>
                      </a:cubicBezTo>
                      <a:cubicBezTo>
                        <a:pt x="7" y="1"/>
                        <a:pt x="6" y="2"/>
                        <a:pt x="6" y="3"/>
                      </a:cubicBezTo>
                      <a:cubicBezTo>
                        <a:pt x="7" y="4"/>
                        <a:pt x="7" y="4"/>
                        <a:pt x="8" y="5"/>
                      </a:cubicBezTo>
                      <a:cubicBezTo>
                        <a:pt x="9" y="5"/>
                        <a:pt x="10" y="4"/>
                        <a:pt x="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8" name="Freeform 172"/>
                <p:cNvSpPr/>
                <p:nvPr/>
              </p:nvSpPr>
              <p:spPr bwMode="auto">
                <a:xfrm>
                  <a:off x="1477963" y="2270126"/>
                  <a:ext cx="38100" cy="34925"/>
                </a:xfrm>
                <a:custGeom>
                  <a:avLst/>
                  <a:gdLst>
                    <a:gd name="T0" fmla="*/ 2 w 37"/>
                    <a:gd name="T1" fmla="*/ 9 h 33"/>
                    <a:gd name="T2" fmla="*/ 15 w 37"/>
                    <a:gd name="T3" fmla="*/ 4 h 33"/>
                    <a:gd name="T4" fmla="*/ 22 w 37"/>
                    <a:gd name="T5" fmla="*/ 9 h 33"/>
                    <a:gd name="T6" fmla="*/ 31 w 37"/>
                    <a:gd name="T7" fmla="*/ 10 h 33"/>
                    <a:gd name="T8" fmla="*/ 32 w 37"/>
                    <a:gd name="T9" fmla="*/ 15 h 33"/>
                    <a:gd name="T10" fmla="*/ 31 w 37"/>
                    <a:gd name="T11" fmla="*/ 17 h 33"/>
                    <a:gd name="T12" fmla="*/ 29 w 37"/>
                    <a:gd name="T13" fmla="*/ 20 h 33"/>
                    <a:gd name="T14" fmla="*/ 30 w 37"/>
                    <a:gd name="T15" fmla="*/ 29 h 33"/>
                    <a:gd name="T16" fmla="*/ 29 w 37"/>
                    <a:gd name="T17" fmla="*/ 31 h 33"/>
                    <a:gd name="T18" fmla="*/ 32 w 37"/>
                    <a:gd name="T19" fmla="*/ 26 h 33"/>
                    <a:gd name="T20" fmla="*/ 34 w 37"/>
                    <a:gd name="T21" fmla="*/ 15 h 33"/>
                    <a:gd name="T22" fmla="*/ 36 w 37"/>
                    <a:gd name="T23" fmla="*/ 10 h 33"/>
                    <a:gd name="T24" fmla="*/ 32 w 37"/>
                    <a:gd name="T25" fmla="*/ 8 h 33"/>
                    <a:gd name="T26" fmla="*/ 25 w 37"/>
                    <a:gd name="T27" fmla="*/ 9 h 33"/>
                    <a:gd name="T28" fmla="*/ 19 w 37"/>
                    <a:gd name="T29" fmla="*/ 5 h 33"/>
                    <a:gd name="T30" fmla="*/ 1 w 37"/>
                    <a:gd name="T31" fmla="*/ 8 h 33"/>
                    <a:gd name="T32" fmla="*/ 2 w 37"/>
                    <a:gd name="T33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" h="33">
                      <a:moveTo>
                        <a:pt x="2" y="9"/>
                      </a:moveTo>
                      <a:cubicBezTo>
                        <a:pt x="6" y="6"/>
                        <a:pt x="9" y="3"/>
                        <a:pt x="15" y="4"/>
                      </a:cubicBezTo>
                      <a:cubicBezTo>
                        <a:pt x="17" y="5"/>
                        <a:pt x="20" y="7"/>
                        <a:pt x="22" y="9"/>
                      </a:cubicBezTo>
                      <a:cubicBezTo>
                        <a:pt x="25" y="11"/>
                        <a:pt x="28" y="11"/>
                        <a:pt x="31" y="10"/>
                      </a:cubicBezTo>
                      <a:cubicBezTo>
                        <a:pt x="35" y="11"/>
                        <a:pt x="35" y="13"/>
                        <a:pt x="32" y="15"/>
                      </a:cubicBezTo>
                      <a:cubicBezTo>
                        <a:pt x="32" y="15"/>
                        <a:pt x="31" y="16"/>
                        <a:pt x="31" y="17"/>
                      </a:cubicBezTo>
                      <a:cubicBezTo>
                        <a:pt x="30" y="18"/>
                        <a:pt x="29" y="19"/>
                        <a:pt x="29" y="20"/>
                      </a:cubicBezTo>
                      <a:cubicBezTo>
                        <a:pt x="29" y="21"/>
                        <a:pt x="30" y="30"/>
                        <a:pt x="30" y="29"/>
                      </a:cubicBezTo>
                      <a:cubicBezTo>
                        <a:pt x="29" y="29"/>
                        <a:pt x="28" y="30"/>
                        <a:pt x="29" y="31"/>
                      </a:cubicBezTo>
                      <a:cubicBezTo>
                        <a:pt x="32" y="33"/>
                        <a:pt x="32" y="27"/>
                        <a:pt x="32" y="26"/>
                      </a:cubicBezTo>
                      <a:cubicBezTo>
                        <a:pt x="31" y="21"/>
                        <a:pt x="31" y="18"/>
                        <a:pt x="34" y="15"/>
                      </a:cubicBezTo>
                      <a:cubicBezTo>
                        <a:pt x="36" y="13"/>
                        <a:pt x="37" y="12"/>
                        <a:pt x="36" y="10"/>
                      </a:cubicBezTo>
                      <a:cubicBezTo>
                        <a:pt x="36" y="8"/>
                        <a:pt x="34" y="8"/>
                        <a:pt x="32" y="8"/>
                      </a:cubicBezTo>
                      <a:cubicBezTo>
                        <a:pt x="29" y="8"/>
                        <a:pt x="28" y="10"/>
                        <a:pt x="25" y="9"/>
                      </a:cubicBezTo>
                      <a:cubicBezTo>
                        <a:pt x="23" y="9"/>
                        <a:pt x="21" y="6"/>
                        <a:pt x="19" y="5"/>
                      </a:cubicBezTo>
                      <a:cubicBezTo>
                        <a:pt x="12" y="0"/>
                        <a:pt x="6" y="4"/>
                        <a:pt x="1" y="8"/>
                      </a:cubicBezTo>
                      <a:cubicBezTo>
                        <a:pt x="0" y="9"/>
                        <a:pt x="1" y="10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9" name="Freeform 173"/>
                <p:cNvSpPr/>
                <p:nvPr/>
              </p:nvSpPr>
              <p:spPr bwMode="auto">
                <a:xfrm>
                  <a:off x="1508125" y="2286001"/>
                  <a:ext cx="4763" cy="14288"/>
                </a:xfrm>
                <a:custGeom>
                  <a:avLst/>
                  <a:gdLst>
                    <a:gd name="T0" fmla="*/ 2 w 5"/>
                    <a:gd name="T1" fmla="*/ 12 h 13"/>
                    <a:gd name="T2" fmla="*/ 3 w 5"/>
                    <a:gd name="T3" fmla="*/ 8 h 13"/>
                    <a:gd name="T4" fmla="*/ 5 w 5"/>
                    <a:gd name="T5" fmla="*/ 3 h 13"/>
                    <a:gd name="T6" fmla="*/ 3 w 5"/>
                    <a:gd name="T7" fmla="*/ 3 h 13"/>
                    <a:gd name="T8" fmla="*/ 0 w 5"/>
                    <a:gd name="T9" fmla="*/ 9 h 13"/>
                    <a:gd name="T10" fmla="*/ 1 w 5"/>
                    <a:gd name="T11" fmla="*/ 10 h 13"/>
                    <a:gd name="T12" fmla="*/ 3 w 5"/>
                    <a:gd name="T13" fmla="*/ 2 h 13"/>
                    <a:gd name="T14" fmla="*/ 2 w 5"/>
                    <a:gd name="T15" fmla="*/ 1 h 13"/>
                    <a:gd name="T16" fmla="*/ 0 w 5"/>
                    <a:gd name="T17" fmla="*/ 8 h 13"/>
                    <a:gd name="T18" fmla="*/ 2 w 5"/>
                    <a:gd name="T19" fmla="*/ 8 h 13"/>
                    <a:gd name="T20" fmla="*/ 3 w 5"/>
                    <a:gd name="T21" fmla="*/ 1 h 13"/>
                    <a:gd name="T22" fmla="*/ 2 w 5"/>
                    <a:gd name="T23" fmla="*/ 1 h 13"/>
                    <a:gd name="T24" fmla="*/ 0 w 5"/>
                    <a:gd name="T25" fmla="*/ 8 h 13"/>
                    <a:gd name="T26" fmla="*/ 2 w 5"/>
                    <a:gd name="T27" fmla="*/ 8 h 13"/>
                    <a:gd name="T28" fmla="*/ 3 w 5"/>
                    <a:gd name="T29" fmla="*/ 2 h 13"/>
                    <a:gd name="T30" fmla="*/ 2 w 5"/>
                    <a:gd name="T31" fmla="*/ 1 h 13"/>
                    <a:gd name="T32" fmla="*/ 0 w 5"/>
                    <a:gd name="T33" fmla="*/ 10 h 13"/>
                    <a:gd name="T34" fmla="*/ 1 w 5"/>
                    <a:gd name="T35" fmla="*/ 10 h 13"/>
                    <a:gd name="T36" fmla="*/ 5 w 5"/>
                    <a:gd name="T37" fmla="*/ 3 h 13"/>
                    <a:gd name="T38" fmla="*/ 3 w 5"/>
                    <a:gd name="T39" fmla="*/ 3 h 13"/>
                    <a:gd name="T40" fmla="*/ 1 w 5"/>
                    <a:gd name="T41" fmla="*/ 8 h 13"/>
                    <a:gd name="T42" fmla="*/ 1 w 5"/>
                    <a:gd name="T43" fmla="*/ 12 h 13"/>
                    <a:gd name="T44" fmla="*/ 2 w 5"/>
                    <a:gd name="T45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" h="13">
                      <a:moveTo>
                        <a:pt x="2" y="12"/>
                      </a:moveTo>
                      <a:cubicBezTo>
                        <a:pt x="2" y="10"/>
                        <a:pt x="3" y="9"/>
                        <a:pt x="3" y="8"/>
                      </a:cubicBezTo>
                      <a:cubicBezTo>
                        <a:pt x="3" y="6"/>
                        <a:pt x="4" y="4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5"/>
                        <a:pt x="1" y="7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ubicBezTo>
                        <a:pt x="1" y="7"/>
                        <a:pt x="2" y="4"/>
                        <a:pt x="3" y="2"/>
                      </a:cubicBezTo>
                      <a:cubicBezTo>
                        <a:pt x="3" y="2"/>
                        <a:pt x="2" y="1"/>
                        <a:pt x="2" y="1"/>
                      </a:cubicBezTo>
                      <a:cubicBezTo>
                        <a:pt x="1" y="3"/>
                        <a:pt x="1" y="5"/>
                        <a:pt x="0" y="8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2" y="6"/>
                        <a:pt x="2" y="3"/>
                        <a:pt x="3" y="1"/>
                      </a:cubicBezTo>
                      <a:cubicBezTo>
                        <a:pt x="3" y="1"/>
                        <a:pt x="2" y="0"/>
                        <a:pt x="2" y="1"/>
                      </a:cubicBezTo>
                      <a:cubicBezTo>
                        <a:pt x="1" y="3"/>
                        <a:pt x="0" y="6"/>
                        <a:pt x="0" y="8"/>
                      </a:cubicBezTo>
                      <a:cubicBezTo>
                        <a:pt x="0" y="8"/>
                        <a:pt x="1" y="9"/>
                        <a:pt x="2" y="8"/>
                      </a:cubicBezTo>
                      <a:cubicBezTo>
                        <a:pt x="2" y="6"/>
                        <a:pt x="3" y="4"/>
                        <a:pt x="3" y="2"/>
                      </a:cubicBezTo>
                      <a:cubicBezTo>
                        <a:pt x="3" y="1"/>
                        <a:pt x="2" y="0"/>
                        <a:pt x="2" y="1"/>
                      </a:cubicBezTo>
                      <a:cubicBezTo>
                        <a:pt x="1" y="4"/>
                        <a:pt x="0" y="7"/>
                        <a:pt x="0" y="10"/>
                      </a:cubicBezTo>
                      <a:cubicBezTo>
                        <a:pt x="0" y="10"/>
                        <a:pt x="1" y="11"/>
                        <a:pt x="1" y="10"/>
                      </a:cubicBezTo>
                      <a:cubicBezTo>
                        <a:pt x="2" y="8"/>
                        <a:pt x="4" y="5"/>
                        <a:pt x="5" y="3"/>
                      </a:cubicBezTo>
                      <a:cubicBezTo>
                        <a:pt x="5" y="2"/>
                        <a:pt x="4" y="2"/>
                        <a:pt x="3" y="3"/>
                      </a:cubicBezTo>
                      <a:cubicBezTo>
                        <a:pt x="3" y="4"/>
                        <a:pt x="2" y="6"/>
                        <a:pt x="1" y="8"/>
                      </a:cubicBezTo>
                      <a:cubicBezTo>
                        <a:pt x="1" y="9"/>
                        <a:pt x="1" y="11"/>
                        <a:pt x="1" y="12"/>
                      </a:cubicBezTo>
                      <a:cubicBezTo>
                        <a:pt x="1" y="13"/>
                        <a:pt x="3" y="13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0" name="Freeform 174"/>
                <p:cNvSpPr/>
                <p:nvPr/>
              </p:nvSpPr>
              <p:spPr bwMode="auto">
                <a:xfrm>
                  <a:off x="1481138" y="2273301"/>
                  <a:ext cx="31750" cy="25400"/>
                </a:xfrm>
                <a:custGeom>
                  <a:avLst/>
                  <a:gdLst>
                    <a:gd name="T0" fmla="*/ 23 w 30"/>
                    <a:gd name="T1" fmla="*/ 23 h 24"/>
                    <a:gd name="T2" fmla="*/ 27 w 30"/>
                    <a:gd name="T3" fmla="*/ 16 h 24"/>
                    <a:gd name="T4" fmla="*/ 22 w 30"/>
                    <a:gd name="T5" fmla="*/ 17 h 24"/>
                    <a:gd name="T6" fmla="*/ 21 w 30"/>
                    <a:gd name="T7" fmla="*/ 12 h 24"/>
                    <a:gd name="T8" fmla="*/ 22 w 30"/>
                    <a:gd name="T9" fmla="*/ 19 h 24"/>
                    <a:gd name="T10" fmla="*/ 23 w 30"/>
                    <a:gd name="T11" fmla="*/ 18 h 24"/>
                    <a:gd name="T12" fmla="*/ 25 w 30"/>
                    <a:gd name="T13" fmla="*/ 9 h 24"/>
                    <a:gd name="T14" fmla="*/ 24 w 30"/>
                    <a:gd name="T15" fmla="*/ 10 h 24"/>
                    <a:gd name="T16" fmla="*/ 22 w 30"/>
                    <a:gd name="T17" fmla="*/ 13 h 24"/>
                    <a:gd name="T18" fmla="*/ 17 w 30"/>
                    <a:gd name="T19" fmla="*/ 12 h 24"/>
                    <a:gd name="T20" fmla="*/ 14 w 30"/>
                    <a:gd name="T21" fmla="*/ 9 h 24"/>
                    <a:gd name="T22" fmla="*/ 1 w 30"/>
                    <a:gd name="T23" fmla="*/ 5 h 24"/>
                    <a:gd name="T24" fmla="*/ 7 w 30"/>
                    <a:gd name="T25" fmla="*/ 5 h 24"/>
                    <a:gd name="T26" fmla="*/ 6 w 30"/>
                    <a:gd name="T27" fmla="*/ 4 h 24"/>
                    <a:gd name="T28" fmla="*/ 12 w 30"/>
                    <a:gd name="T29" fmla="*/ 3 h 24"/>
                    <a:gd name="T30" fmla="*/ 11 w 30"/>
                    <a:gd name="T31" fmla="*/ 9 h 24"/>
                    <a:gd name="T32" fmla="*/ 18 w 30"/>
                    <a:gd name="T33" fmla="*/ 10 h 24"/>
                    <a:gd name="T34" fmla="*/ 26 w 30"/>
                    <a:gd name="T35" fmla="*/ 11 h 24"/>
                    <a:gd name="T36" fmla="*/ 24 w 30"/>
                    <a:gd name="T37" fmla="*/ 8 h 24"/>
                    <a:gd name="T38" fmla="*/ 23 w 30"/>
                    <a:gd name="T39" fmla="*/ 13 h 24"/>
                    <a:gd name="T40" fmla="*/ 22 w 30"/>
                    <a:gd name="T41" fmla="*/ 15 h 24"/>
                    <a:gd name="T42" fmla="*/ 24 w 30"/>
                    <a:gd name="T43" fmla="*/ 8 h 24"/>
                    <a:gd name="T44" fmla="*/ 27 w 30"/>
                    <a:gd name="T45" fmla="*/ 11 h 24"/>
                    <a:gd name="T46" fmla="*/ 17 w 30"/>
                    <a:gd name="T47" fmla="*/ 9 h 24"/>
                    <a:gd name="T48" fmla="*/ 20 w 30"/>
                    <a:gd name="T49" fmla="*/ 14 h 24"/>
                    <a:gd name="T50" fmla="*/ 12 w 30"/>
                    <a:gd name="T51" fmla="*/ 8 h 24"/>
                    <a:gd name="T52" fmla="*/ 18 w 30"/>
                    <a:gd name="T53" fmla="*/ 13 h 24"/>
                    <a:gd name="T54" fmla="*/ 11 w 30"/>
                    <a:gd name="T55" fmla="*/ 11 h 24"/>
                    <a:gd name="T56" fmla="*/ 18 w 30"/>
                    <a:gd name="T57" fmla="*/ 13 h 24"/>
                    <a:gd name="T58" fmla="*/ 11 w 30"/>
                    <a:gd name="T59" fmla="*/ 9 h 24"/>
                    <a:gd name="T60" fmla="*/ 11 w 30"/>
                    <a:gd name="T61" fmla="*/ 4 h 24"/>
                    <a:gd name="T62" fmla="*/ 4 w 30"/>
                    <a:gd name="T63" fmla="*/ 4 h 24"/>
                    <a:gd name="T64" fmla="*/ 13 w 30"/>
                    <a:gd name="T65" fmla="*/ 6 h 24"/>
                    <a:gd name="T66" fmla="*/ 1 w 30"/>
                    <a:gd name="T67" fmla="*/ 5 h 24"/>
                    <a:gd name="T68" fmla="*/ 11 w 30"/>
                    <a:gd name="T69" fmla="*/ 4 h 24"/>
                    <a:gd name="T70" fmla="*/ 3 w 30"/>
                    <a:gd name="T71" fmla="*/ 4 h 24"/>
                    <a:gd name="T72" fmla="*/ 12 w 30"/>
                    <a:gd name="T73" fmla="*/ 5 h 24"/>
                    <a:gd name="T74" fmla="*/ 6 w 30"/>
                    <a:gd name="T75" fmla="*/ 3 h 24"/>
                    <a:gd name="T76" fmla="*/ 12 w 30"/>
                    <a:gd name="T77" fmla="*/ 7 h 24"/>
                    <a:gd name="T78" fmla="*/ 7 w 30"/>
                    <a:gd name="T79" fmla="*/ 5 h 24"/>
                    <a:gd name="T80" fmla="*/ 14 w 30"/>
                    <a:gd name="T81" fmla="*/ 10 h 24"/>
                    <a:gd name="T82" fmla="*/ 11 w 30"/>
                    <a:gd name="T83" fmla="*/ 9 h 24"/>
                    <a:gd name="T84" fmla="*/ 21 w 30"/>
                    <a:gd name="T85" fmla="*/ 10 h 24"/>
                    <a:gd name="T86" fmla="*/ 15 w 30"/>
                    <a:gd name="T87" fmla="*/ 13 h 24"/>
                    <a:gd name="T88" fmla="*/ 27 w 30"/>
                    <a:gd name="T89" fmla="*/ 8 h 24"/>
                    <a:gd name="T90" fmla="*/ 22 w 30"/>
                    <a:gd name="T91" fmla="*/ 15 h 24"/>
                    <a:gd name="T92" fmla="*/ 27 w 30"/>
                    <a:gd name="T93" fmla="*/ 8 h 24"/>
                    <a:gd name="T94" fmla="*/ 21 w 30"/>
                    <a:gd name="T95" fmla="*/ 16 h 24"/>
                    <a:gd name="T96" fmla="*/ 27 w 30"/>
                    <a:gd name="T97" fmla="*/ 10 h 24"/>
                    <a:gd name="T98" fmla="*/ 21 w 30"/>
                    <a:gd name="T99" fmla="*/ 19 h 24"/>
                    <a:gd name="T100" fmla="*/ 24 w 30"/>
                    <a:gd name="T101" fmla="*/ 11 h 24"/>
                    <a:gd name="T102" fmla="*/ 22 w 30"/>
                    <a:gd name="T103" fmla="*/ 22 h 24"/>
                    <a:gd name="T104" fmla="*/ 23 w 30"/>
                    <a:gd name="T105" fmla="*/ 11 h 24"/>
                    <a:gd name="T106" fmla="*/ 23 w 30"/>
                    <a:gd name="T107" fmla="*/ 21 h 24"/>
                    <a:gd name="T108" fmla="*/ 23 w 30"/>
                    <a:gd name="T109" fmla="*/ 13 h 24"/>
                    <a:gd name="T110" fmla="*/ 27 w 30"/>
                    <a:gd name="T111" fmla="*/ 16 h 24"/>
                    <a:gd name="T112" fmla="*/ 23 w 30"/>
                    <a:gd name="T113" fmla="*/ 23 h 24"/>
                    <a:gd name="T114" fmla="*/ 29 w 30"/>
                    <a:gd name="T115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0" h="24">
                      <a:moveTo>
                        <a:pt x="28" y="12"/>
                      </a:moveTo>
                      <a:cubicBezTo>
                        <a:pt x="26" y="16"/>
                        <a:pt x="25" y="19"/>
                        <a:pt x="23" y="23"/>
                      </a:cubicBezTo>
                      <a:cubicBezTo>
                        <a:pt x="24" y="23"/>
                        <a:pt x="24" y="23"/>
                        <a:pt x="25" y="23"/>
                      </a:cubicBezTo>
                      <a:cubicBezTo>
                        <a:pt x="25" y="21"/>
                        <a:pt x="26" y="18"/>
                        <a:pt x="27" y="16"/>
                      </a:cubicBezTo>
                      <a:cubicBezTo>
                        <a:pt x="27" y="15"/>
                        <a:pt x="26" y="15"/>
                        <a:pt x="25" y="15"/>
                      </a:cubicBezTo>
                      <a:cubicBezTo>
                        <a:pt x="24" y="16"/>
                        <a:pt x="23" y="16"/>
                        <a:pt x="22" y="17"/>
                      </a:cubicBezTo>
                      <a:cubicBezTo>
                        <a:pt x="22" y="15"/>
                        <a:pt x="22" y="13"/>
                        <a:pt x="23" y="12"/>
                      </a:cubicBezTo>
                      <a:cubicBezTo>
                        <a:pt x="22" y="12"/>
                        <a:pt x="22" y="12"/>
                        <a:pt x="21" y="12"/>
                      </a:cubicBezTo>
                      <a:cubicBezTo>
                        <a:pt x="22" y="13"/>
                        <a:pt x="22" y="14"/>
                        <a:pt x="23" y="14"/>
                      </a:cubicBezTo>
                      <a:cubicBezTo>
                        <a:pt x="23" y="16"/>
                        <a:pt x="23" y="18"/>
                        <a:pt x="22" y="19"/>
                      </a:cubicBezTo>
                      <a:cubicBezTo>
                        <a:pt x="20" y="15"/>
                        <a:pt x="26" y="12"/>
                        <a:pt x="21" y="18"/>
                      </a:cubicBezTo>
                      <a:cubicBezTo>
                        <a:pt x="22" y="18"/>
                        <a:pt x="22" y="18"/>
                        <a:pt x="23" y="18"/>
                      </a:cubicBezTo>
                      <a:cubicBezTo>
                        <a:pt x="22" y="15"/>
                        <a:pt x="23" y="12"/>
                        <a:pt x="26" y="10"/>
                      </a:cubicBezTo>
                      <a:cubicBezTo>
                        <a:pt x="26" y="10"/>
                        <a:pt x="26" y="10"/>
                        <a:pt x="25" y="9"/>
                      </a:cubicBezTo>
                      <a:cubicBezTo>
                        <a:pt x="25" y="10"/>
                        <a:pt x="25" y="10"/>
                        <a:pt x="25" y="11"/>
                      </a:cubicBezTo>
                      <a:cubicBezTo>
                        <a:pt x="23" y="15"/>
                        <a:pt x="23" y="15"/>
                        <a:pt x="24" y="10"/>
                      </a:cubicBezTo>
                      <a:cubicBezTo>
                        <a:pt x="24" y="11"/>
                        <a:pt x="25" y="12"/>
                        <a:pt x="25" y="12"/>
                      </a:cubicBezTo>
                      <a:cubicBezTo>
                        <a:pt x="24" y="11"/>
                        <a:pt x="23" y="11"/>
                        <a:pt x="22" y="13"/>
                      </a:cubicBezTo>
                      <a:cubicBezTo>
                        <a:pt x="21" y="13"/>
                        <a:pt x="20" y="13"/>
                        <a:pt x="19" y="14"/>
                      </a:cubicBezTo>
                      <a:cubicBezTo>
                        <a:pt x="20" y="11"/>
                        <a:pt x="19" y="10"/>
                        <a:pt x="17" y="12"/>
                      </a:cubicBezTo>
                      <a:cubicBezTo>
                        <a:pt x="16" y="12"/>
                        <a:pt x="10" y="11"/>
                        <a:pt x="14" y="10"/>
                      </a:cubicBezTo>
                      <a:cubicBezTo>
                        <a:pt x="15" y="10"/>
                        <a:pt x="14" y="9"/>
                        <a:pt x="14" y="9"/>
                      </a:cubicBezTo>
                      <a:cubicBezTo>
                        <a:pt x="10" y="9"/>
                        <a:pt x="9" y="7"/>
                        <a:pt x="10" y="5"/>
                      </a:cubicBezTo>
                      <a:cubicBezTo>
                        <a:pt x="7" y="7"/>
                        <a:pt x="4" y="7"/>
                        <a:pt x="1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6"/>
                        <a:pt x="5" y="5"/>
                        <a:pt x="7" y="5"/>
                      </a:cubicBezTo>
                      <a:cubicBezTo>
                        <a:pt x="7" y="5"/>
                        <a:pt x="8" y="5"/>
                        <a:pt x="8" y="5"/>
                      </a:cubicBezTo>
                      <a:cubicBezTo>
                        <a:pt x="13" y="6"/>
                        <a:pt x="12" y="5"/>
                        <a:pt x="6" y="4"/>
                      </a:cubicBezTo>
                      <a:cubicBezTo>
                        <a:pt x="7" y="3"/>
                        <a:pt x="8" y="2"/>
                        <a:pt x="9" y="2"/>
                      </a:cubicBezTo>
                      <a:cubicBezTo>
                        <a:pt x="10" y="2"/>
                        <a:pt x="11" y="2"/>
                        <a:pt x="12" y="3"/>
                      </a:cubicBezTo>
                      <a:cubicBezTo>
                        <a:pt x="13" y="4"/>
                        <a:pt x="15" y="8"/>
                        <a:pt x="11" y="8"/>
                      </a:cubicBezTo>
                      <a:cubicBezTo>
                        <a:pt x="11" y="8"/>
                        <a:pt x="11" y="9"/>
                        <a:pt x="11" y="9"/>
                      </a:cubicBezTo>
                      <a:cubicBezTo>
                        <a:pt x="13" y="8"/>
                        <a:pt x="14" y="9"/>
                        <a:pt x="13" y="11"/>
                      </a:cubicBezTo>
                      <a:cubicBezTo>
                        <a:pt x="15" y="9"/>
                        <a:pt x="17" y="8"/>
                        <a:pt x="18" y="10"/>
                      </a:cubicBezTo>
                      <a:cubicBezTo>
                        <a:pt x="19" y="10"/>
                        <a:pt x="20" y="10"/>
                        <a:pt x="20" y="10"/>
                      </a:cubicBezTo>
                      <a:cubicBezTo>
                        <a:pt x="23" y="9"/>
                        <a:pt x="25" y="9"/>
                        <a:pt x="26" y="11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6" y="9"/>
                        <a:pt x="25" y="9"/>
                        <a:pt x="24" y="8"/>
                      </a:cubicBezTo>
                      <a:cubicBezTo>
                        <a:pt x="23" y="8"/>
                        <a:pt x="23" y="9"/>
                        <a:pt x="23" y="9"/>
                      </a:cubicBezTo>
                      <a:cubicBezTo>
                        <a:pt x="23" y="10"/>
                        <a:pt x="23" y="12"/>
                        <a:pt x="23" y="13"/>
                      </a:cubicBezTo>
                      <a:cubicBezTo>
                        <a:pt x="23" y="12"/>
                        <a:pt x="21" y="12"/>
                        <a:pt x="21" y="13"/>
                      </a:cubicBezTo>
                      <a:cubicBezTo>
                        <a:pt x="22" y="14"/>
                        <a:pt x="22" y="14"/>
                        <a:pt x="22" y="15"/>
                      </a:cubicBezTo>
                      <a:cubicBezTo>
                        <a:pt x="22" y="15"/>
                        <a:pt x="23" y="15"/>
                        <a:pt x="23" y="15"/>
                      </a:cubicBezTo>
                      <a:cubicBezTo>
                        <a:pt x="26" y="13"/>
                        <a:pt x="27" y="10"/>
                        <a:pt x="24" y="8"/>
                      </a:cubicBezTo>
                      <a:cubicBezTo>
                        <a:pt x="24" y="9"/>
                        <a:pt x="23" y="9"/>
                        <a:pt x="23" y="9"/>
                      </a:cubicBezTo>
                      <a:cubicBezTo>
                        <a:pt x="24" y="10"/>
                        <a:pt x="25" y="10"/>
                        <a:pt x="27" y="11"/>
                      </a:cubicBezTo>
                      <a:cubicBezTo>
                        <a:pt x="27" y="11"/>
                        <a:pt x="28" y="10"/>
                        <a:pt x="27" y="10"/>
                      </a:cubicBezTo>
                      <a:cubicBezTo>
                        <a:pt x="24" y="7"/>
                        <a:pt x="20" y="8"/>
                        <a:pt x="17" y="9"/>
                      </a:cubicBezTo>
                      <a:cubicBezTo>
                        <a:pt x="17" y="9"/>
                        <a:pt x="16" y="10"/>
                        <a:pt x="16" y="10"/>
                      </a:cubicBezTo>
                      <a:cubicBezTo>
                        <a:pt x="17" y="13"/>
                        <a:pt x="17" y="13"/>
                        <a:pt x="20" y="14"/>
                      </a:cubicBezTo>
                      <a:cubicBezTo>
                        <a:pt x="20" y="14"/>
                        <a:pt x="21" y="14"/>
                        <a:pt x="21" y="13"/>
                      </a:cubicBezTo>
                      <a:cubicBezTo>
                        <a:pt x="21" y="10"/>
                        <a:pt x="15" y="5"/>
                        <a:pt x="12" y="8"/>
                      </a:cubicBezTo>
                      <a:cubicBezTo>
                        <a:pt x="8" y="12"/>
                        <a:pt x="14" y="16"/>
                        <a:pt x="18" y="14"/>
                      </a:cubicBezTo>
                      <a:cubicBezTo>
                        <a:pt x="18" y="14"/>
                        <a:pt x="18" y="14"/>
                        <a:pt x="18" y="13"/>
                      </a:cubicBezTo>
                      <a:cubicBezTo>
                        <a:pt x="18" y="10"/>
                        <a:pt x="15" y="9"/>
                        <a:pt x="11" y="10"/>
                      </a:cubicBezTo>
                      <a:cubicBezTo>
                        <a:pt x="11" y="10"/>
                        <a:pt x="10" y="11"/>
                        <a:pt x="11" y="11"/>
                      </a:cubicBezTo>
                      <a:cubicBezTo>
                        <a:pt x="12" y="14"/>
                        <a:pt x="15" y="14"/>
                        <a:pt x="18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8"/>
                        <a:pt x="14" y="7"/>
                        <a:pt x="10" y="8"/>
                      </a:cubicBezTo>
                      <a:cubicBezTo>
                        <a:pt x="10" y="8"/>
                        <a:pt x="10" y="9"/>
                        <a:pt x="11" y="9"/>
                      </a:cubicBezTo>
                      <a:cubicBezTo>
                        <a:pt x="19" y="10"/>
                        <a:pt x="13" y="0"/>
                        <a:pt x="8" y="0"/>
                      </a:cubicBezTo>
                      <a:cubicBezTo>
                        <a:pt x="1" y="1"/>
                        <a:pt x="6" y="9"/>
                        <a:pt x="11" y="4"/>
                      </a:cubicBezTo>
                      <a:cubicBezTo>
                        <a:pt x="11" y="4"/>
                        <a:pt x="11" y="4"/>
                        <a:pt x="10" y="3"/>
                      </a:cubicBezTo>
                      <a:cubicBezTo>
                        <a:pt x="8" y="1"/>
                        <a:pt x="6" y="2"/>
                        <a:pt x="4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6" y="8"/>
                        <a:pt x="10" y="8"/>
                        <a:pt x="13" y="6"/>
                      </a:cubicBezTo>
                      <a:cubicBezTo>
                        <a:pt x="13" y="5"/>
                        <a:pt x="13" y="5"/>
                        <a:pt x="13" y="4"/>
                      </a:cubicBezTo>
                      <a:cubicBezTo>
                        <a:pt x="9" y="3"/>
                        <a:pt x="5" y="4"/>
                        <a:pt x="1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5" y="9"/>
                        <a:pt x="9" y="8"/>
                        <a:pt x="11" y="4"/>
                      </a:cubicBezTo>
                      <a:cubicBezTo>
                        <a:pt x="11" y="4"/>
                        <a:pt x="11" y="4"/>
                        <a:pt x="11" y="3"/>
                      </a:cubicBezTo>
                      <a:cubicBezTo>
                        <a:pt x="8" y="1"/>
                        <a:pt x="6" y="1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6" y="8"/>
                        <a:pt x="9" y="8"/>
                        <a:pt x="12" y="5"/>
                      </a:cubicBezTo>
                      <a:cubicBezTo>
                        <a:pt x="12" y="5"/>
                        <a:pt x="12" y="4"/>
                        <a:pt x="11" y="4"/>
                      </a:cubicBezTo>
                      <a:cubicBezTo>
                        <a:pt x="10" y="3"/>
                        <a:pt x="8" y="3"/>
                        <a:pt x="6" y="3"/>
                      </a:cubicBezTo>
                      <a:cubicBezTo>
                        <a:pt x="6" y="3"/>
                        <a:pt x="6" y="4"/>
                        <a:pt x="6" y="4"/>
                      </a:cubicBezTo>
                      <a:cubicBezTo>
                        <a:pt x="7" y="7"/>
                        <a:pt x="10" y="11"/>
                        <a:pt x="12" y="7"/>
                      </a:cubicBezTo>
                      <a:cubicBezTo>
                        <a:pt x="13" y="7"/>
                        <a:pt x="13" y="7"/>
                        <a:pt x="12" y="7"/>
                      </a:cubicBezTo>
                      <a:cubicBezTo>
                        <a:pt x="10" y="5"/>
                        <a:pt x="9" y="4"/>
                        <a:pt x="7" y="5"/>
                      </a:cubicBezTo>
                      <a:cubicBezTo>
                        <a:pt x="6" y="5"/>
                        <a:pt x="6" y="6"/>
                        <a:pt x="6" y="6"/>
                      </a:cubicBezTo>
                      <a:cubicBezTo>
                        <a:pt x="8" y="9"/>
                        <a:pt x="10" y="11"/>
                        <a:pt x="14" y="10"/>
                      </a:cubicBezTo>
                      <a:cubicBezTo>
                        <a:pt x="14" y="10"/>
                        <a:pt x="14" y="9"/>
                        <a:pt x="14" y="9"/>
                      </a:cubicBezTo>
                      <a:cubicBezTo>
                        <a:pt x="12" y="9"/>
                        <a:pt x="11" y="9"/>
                        <a:pt x="11" y="9"/>
                      </a:cubicBezTo>
                      <a:cubicBezTo>
                        <a:pt x="10" y="10"/>
                        <a:pt x="10" y="10"/>
                        <a:pt x="10" y="11"/>
                      </a:cubicBezTo>
                      <a:cubicBezTo>
                        <a:pt x="13" y="13"/>
                        <a:pt x="19" y="15"/>
                        <a:pt x="21" y="10"/>
                      </a:cubicBezTo>
                      <a:cubicBezTo>
                        <a:pt x="21" y="10"/>
                        <a:pt x="20" y="9"/>
                        <a:pt x="20" y="9"/>
                      </a:cubicBezTo>
                      <a:cubicBezTo>
                        <a:pt x="17" y="10"/>
                        <a:pt x="16" y="11"/>
                        <a:pt x="15" y="13"/>
                      </a:cubicBezTo>
                      <a:cubicBezTo>
                        <a:pt x="15" y="13"/>
                        <a:pt x="15" y="14"/>
                        <a:pt x="15" y="14"/>
                      </a:cubicBezTo>
                      <a:cubicBezTo>
                        <a:pt x="20" y="17"/>
                        <a:pt x="27" y="13"/>
                        <a:pt x="27" y="8"/>
                      </a:cubicBezTo>
                      <a:cubicBezTo>
                        <a:pt x="27" y="7"/>
                        <a:pt x="27" y="7"/>
                        <a:pt x="27" y="7"/>
                      </a:cubicBezTo>
                      <a:cubicBezTo>
                        <a:pt x="22" y="7"/>
                        <a:pt x="18" y="11"/>
                        <a:pt x="22" y="15"/>
                      </a:cubicBezTo>
                      <a:cubicBezTo>
                        <a:pt x="22" y="15"/>
                        <a:pt x="23" y="15"/>
                        <a:pt x="23" y="15"/>
                      </a:cubicBezTo>
                      <a:cubicBezTo>
                        <a:pt x="26" y="14"/>
                        <a:pt x="28" y="12"/>
                        <a:pt x="27" y="8"/>
                      </a:cubicBezTo>
                      <a:cubicBezTo>
                        <a:pt x="27" y="8"/>
                        <a:pt x="27" y="8"/>
                        <a:pt x="26" y="8"/>
                      </a:cubicBezTo>
                      <a:cubicBezTo>
                        <a:pt x="22" y="8"/>
                        <a:pt x="19" y="12"/>
                        <a:pt x="21" y="16"/>
                      </a:cubicBezTo>
                      <a:cubicBezTo>
                        <a:pt x="21" y="16"/>
                        <a:pt x="21" y="17"/>
                        <a:pt x="22" y="16"/>
                      </a:cubicBezTo>
                      <a:cubicBezTo>
                        <a:pt x="25" y="15"/>
                        <a:pt x="26" y="13"/>
                        <a:pt x="27" y="10"/>
                      </a:cubicBezTo>
                      <a:cubicBezTo>
                        <a:pt x="27" y="9"/>
                        <a:pt x="26" y="9"/>
                        <a:pt x="26" y="9"/>
                      </a:cubicBezTo>
                      <a:cubicBezTo>
                        <a:pt x="22" y="11"/>
                        <a:pt x="20" y="15"/>
                        <a:pt x="21" y="19"/>
                      </a:cubicBezTo>
                      <a:cubicBezTo>
                        <a:pt x="22" y="19"/>
                        <a:pt x="22" y="19"/>
                        <a:pt x="23" y="19"/>
                      </a:cubicBezTo>
                      <a:cubicBezTo>
                        <a:pt x="24" y="16"/>
                        <a:pt x="25" y="14"/>
                        <a:pt x="24" y="11"/>
                      </a:cubicBezTo>
                      <a:cubicBezTo>
                        <a:pt x="23" y="11"/>
                        <a:pt x="23" y="11"/>
                        <a:pt x="22" y="11"/>
                      </a:cubicBezTo>
                      <a:cubicBezTo>
                        <a:pt x="19" y="14"/>
                        <a:pt x="20" y="18"/>
                        <a:pt x="22" y="22"/>
                      </a:cubicBezTo>
                      <a:cubicBezTo>
                        <a:pt x="22" y="22"/>
                        <a:pt x="23" y="22"/>
                        <a:pt x="23" y="22"/>
                      </a:cubicBezTo>
                      <a:cubicBezTo>
                        <a:pt x="25" y="18"/>
                        <a:pt x="24" y="15"/>
                        <a:pt x="23" y="11"/>
                      </a:cubicBezTo>
                      <a:cubicBezTo>
                        <a:pt x="22" y="11"/>
                        <a:pt x="22" y="11"/>
                        <a:pt x="21" y="11"/>
                      </a:cubicBezTo>
                      <a:cubicBezTo>
                        <a:pt x="20" y="15"/>
                        <a:pt x="21" y="18"/>
                        <a:pt x="23" y="21"/>
                      </a:cubicBezTo>
                      <a:cubicBezTo>
                        <a:pt x="24" y="21"/>
                        <a:pt x="24" y="21"/>
                        <a:pt x="25" y="20"/>
                      </a:cubicBezTo>
                      <a:cubicBezTo>
                        <a:pt x="26" y="18"/>
                        <a:pt x="26" y="15"/>
                        <a:pt x="23" y="13"/>
                      </a:cubicBezTo>
                      <a:cubicBezTo>
                        <a:pt x="23" y="13"/>
                        <a:pt x="23" y="13"/>
                        <a:pt x="22" y="13"/>
                      </a:cubicBezTo>
                      <a:cubicBezTo>
                        <a:pt x="17" y="18"/>
                        <a:pt x="23" y="22"/>
                        <a:pt x="27" y="16"/>
                      </a:cubicBezTo>
                      <a:cubicBezTo>
                        <a:pt x="26" y="16"/>
                        <a:pt x="26" y="16"/>
                        <a:pt x="25" y="16"/>
                      </a:cubicBezTo>
                      <a:cubicBezTo>
                        <a:pt x="25" y="18"/>
                        <a:pt x="24" y="20"/>
                        <a:pt x="23" y="23"/>
                      </a:cubicBezTo>
                      <a:cubicBezTo>
                        <a:pt x="23" y="24"/>
                        <a:pt x="24" y="24"/>
                        <a:pt x="25" y="23"/>
                      </a:cubicBezTo>
                      <a:cubicBezTo>
                        <a:pt x="26" y="20"/>
                        <a:pt x="27" y="16"/>
                        <a:pt x="29" y="13"/>
                      </a:cubicBezTo>
                      <a:cubicBezTo>
                        <a:pt x="30" y="12"/>
                        <a:pt x="28" y="11"/>
                        <a:pt x="28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1" name="Freeform 175"/>
                <p:cNvSpPr/>
                <p:nvPr/>
              </p:nvSpPr>
              <p:spPr bwMode="auto">
                <a:xfrm>
                  <a:off x="1501775" y="2225676"/>
                  <a:ext cx="42863" cy="52388"/>
                </a:xfrm>
                <a:custGeom>
                  <a:avLst/>
                  <a:gdLst>
                    <a:gd name="T0" fmla="*/ 13 w 41"/>
                    <a:gd name="T1" fmla="*/ 6 h 49"/>
                    <a:gd name="T2" fmla="*/ 8 w 41"/>
                    <a:gd name="T3" fmla="*/ 12 h 49"/>
                    <a:gd name="T4" fmla="*/ 9 w 41"/>
                    <a:gd name="T5" fmla="*/ 19 h 49"/>
                    <a:gd name="T6" fmla="*/ 13 w 41"/>
                    <a:gd name="T7" fmla="*/ 6 h 49"/>
                    <a:gd name="T8" fmla="*/ 18 w 41"/>
                    <a:gd name="T9" fmla="*/ 6 h 49"/>
                    <a:gd name="T10" fmla="*/ 10 w 41"/>
                    <a:gd name="T11" fmla="*/ 17 h 49"/>
                    <a:gd name="T12" fmla="*/ 20 w 41"/>
                    <a:gd name="T13" fmla="*/ 8 h 49"/>
                    <a:gd name="T14" fmla="*/ 26 w 41"/>
                    <a:gd name="T15" fmla="*/ 27 h 49"/>
                    <a:gd name="T16" fmla="*/ 17 w 41"/>
                    <a:gd name="T17" fmla="*/ 24 h 49"/>
                    <a:gd name="T18" fmla="*/ 22 w 41"/>
                    <a:gd name="T19" fmla="*/ 26 h 49"/>
                    <a:gd name="T20" fmla="*/ 27 w 41"/>
                    <a:gd name="T21" fmla="*/ 18 h 49"/>
                    <a:gd name="T22" fmla="*/ 23 w 41"/>
                    <a:gd name="T23" fmla="*/ 30 h 49"/>
                    <a:gd name="T24" fmla="*/ 22 w 41"/>
                    <a:gd name="T25" fmla="*/ 34 h 49"/>
                    <a:gd name="T26" fmla="*/ 26 w 41"/>
                    <a:gd name="T27" fmla="*/ 32 h 49"/>
                    <a:gd name="T28" fmla="*/ 30 w 41"/>
                    <a:gd name="T29" fmla="*/ 28 h 49"/>
                    <a:gd name="T30" fmla="*/ 30 w 41"/>
                    <a:gd name="T31" fmla="*/ 31 h 49"/>
                    <a:gd name="T32" fmla="*/ 34 w 41"/>
                    <a:gd name="T33" fmla="*/ 24 h 49"/>
                    <a:gd name="T34" fmla="*/ 30 w 41"/>
                    <a:gd name="T35" fmla="*/ 18 h 49"/>
                    <a:gd name="T36" fmla="*/ 36 w 41"/>
                    <a:gd name="T37" fmla="*/ 47 h 49"/>
                    <a:gd name="T38" fmla="*/ 36 w 41"/>
                    <a:gd name="T39" fmla="*/ 44 h 49"/>
                    <a:gd name="T40" fmla="*/ 33 w 41"/>
                    <a:gd name="T41" fmla="*/ 23 h 49"/>
                    <a:gd name="T42" fmla="*/ 33 w 41"/>
                    <a:gd name="T43" fmla="*/ 21 h 49"/>
                    <a:gd name="T44" fmla="*/ 36 w 41"/>
                    <a:gd name="T45" fmla="*/ 31 h 49"/>
                    <a:gd name="T46" fmla="*/ 32 w 41"/>
                    <a:gd name="T47" fmla="*/ 31 h 49"/>
                    <a:gd name="T48" fmla="*/ 33 w 41"/>
                    <a:gd name="T49" fmla="*/ 35 h 49"/>
                    <a:gd name="T50" fmla="*/ 31 w 41"/>
                    <a:gd name="T51" fmla="*/ 33 h 49"/>
                    <a:gd name="T52" fmla="*/ 26 w 41"/>
                    <a:gd name="T53" fmla="*/ 29 h 49"/>
                    <a:gd name="T54" fmla="*/ 25 w 41"/>
                    <a:gd name="T55" fmla="*/ 33 h 49"/>
                    <a:gd name="T56" fmla="*/ 28 w 41"/>
                    <a:gd name="T57" fmla="*/ 30 h 49"/>
                    <a:gd name="T58" fmla="*/ 29 w 41"/>
                    <a:gd name="T59" fmla="*/ 19 h 49"/>
                    <a:gd name="T60" fmla="*/ 25 w 41"/>
                    <a:gd name="T61" fmla="*/ 16 h 49"/>
                    <a:gd name="T62" fmla="*/ 28 w 41"/>
                    <a:gd name="T63" fmla="*/ 13 h 49"/>
                    <a:gd name="T64" fmla="*/ 26 w 41"/>
                    <a:gd name="T65" fmla="*/ 16 h 49"/>
                    <a:gd name="T66" fmla="*/ 24 w 41"/>
                    <a:gd name="T67" fmla="*/ 18 h 49"/>
                    <a:gd name="T68" fmla="*/ 24 w 41"/>
                    <a:gd name="T69" fmla="*/ 20 h 49"/>
                    <a:gd name="T70" fmla="*/ 22 w 41"/>
                    <a:gd name="T71" fmla="*/ 20 h 49"/>
                    <a:gd name="T72" fmla="*/ 18 w 41"/>
                    <a:gd name="T73" fmla="*/ 20 h 49"/>
                    <a:gd name="T74" fmla="*/ 18 w 41"/>
                    <a:gd name="T75" fmla="*/ 30 h 49"/>
                    <a:gd name="T76" fmla="*/ 28 w 41"/>
                    <a:gd name="T77" fmla="*/ 26 h 49"/>
                    <a:gd name="T78" fmla="*/ 24 w 41"/>
                    <a:gd name="T79" fmla="*/ 21 h 49"/>
                    <a:gd name="T80" fmla="*/ 19 w 41"/>
                    <a:gd name="T81" fmla="*/ 25 h 49"/>
                    <a:gd name="T82" fmla="*/ 19 w 41"/>
                    <a:gd name="T83" fmla="*/ 21 h 49"/>
                    <a:gd name="T84" fmla="*/ 9 w 41"/>
                    <a:gd name="T85" fmla="*/ 16 h 49"/>
                    <a:gd name="T86" fmla="*/ 10 w 41"/>
                    <a:gd name="T87" fmla="*/ 13 h 49"/>
                    <a:gd name="T88" fmla="*/ 6 w 41"/>
                    <a:gd name="T89" fmla="*/ 2 h 49"/>
                    <a:gd name="T90" fmla="*/ 17 w 41"/>
                    <a:gd name="T91" fmla="*/ 9 h 49"/>
                    <a:gd name="T92" fmla="*/ 15 w 41"/>
                    <a:gd name="T93" fmla="*/ 4 h 49"/>
                    <a:gd name="T94" fmla="*/ 14 w 41"/>
                    <a:gd name="T95" fmla="*/ 3 h 49"/>
                    <a:gd name="T96" fmla="*/ 10 w 41"/>
                    <a:gd name="T97" fmla="*/ 14 h 49"/>
                    <a:gd name="T98" fmla="*/ 13 w 41"/>
                    <a:gd name="T99" fmla="*/ 11 h 49"/>
                    <a:gd name="T100" fmla="*/ 8 w 41"/>
                    <a:gd name="T101" fmla="*/ 16 h 49"/>
                    <a:gd name="T102" fmla="*/ 9 w 41"/>
                    <a:gd name="T103" fmla="*/ 17 h 49"/>
                    <a:gd name="T104" fmla="*/ 12 w 41"/>
                    <a:gd name="T105" fmla="*/ 12 h 49"/>
                    <a:gd name="T106" fmla="*/ 5 w 41"/>
                    <a:gd name="T107" fmla="*/ 10 h 49"/>
                    <a:gd name="T108" fmla="*/ 6 w 41"/>
                    <a:gd name="T109" fmla="*/ 5 h 49"/>
                    <a:gd name="T110" fmla="*/ 11 w 41"/>
                    <a:gd name="T111" fmla="*/ 4 h 49"/>
                    <a:gd name="T112" fmla="*/ 11 w 41"/>
                    <a:gd name="T113" fmla="*/ 6 h 49"/>
                    <a:gd name="T114" fmla="*/ 9 w 41"/>
                    <a:gd name="T115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1" h="49">
                      <a:moveTo>
                        <a:pt x="10" y="6"/>
                      </a:moveTo>
                      <a:cubicBezTo>
                        <a:pt x="10" y="6"/>
                        <a:pt x="9" y="6"/>
                        <a:pt x="9" y="6"/>
                      </a:cubicBezTo>
                      <a:cubicBezTo>
                        <a:pt x="9" y="6"/>
                        <a:pt x="10" y="6"/>
                        <a:pt x="12" y="6"/>
                      </a:cubicBezTo>
                      <a:cubicBezTo>
                        <a:pt x="11" y="6"/>
                        <a:pt x="11" y="6"/>
                        <a:pt x="13" y="6"/>
                      </a:cubicBezTo>
                      <a:cubicBezTo>
                        <a:pt x="16" y="7"/>
                        <a:pt x="14" y="13"/>
                        <a:pt x="11" y="9"/>
                      </a:cubicBezTo>
                      <a:cubicBezTo>
                        <a:pt x="10" y="8"/>
                        <a:pt x="10" y="8"/>
                        <a:pt x="9" y="9"/>
                      </a:cubicBezTo>
                      <a:cubicBezTo>
                        <a:pt x="9" y="12"/>
                        <a:pt x="10" y="11"/>
                        <a:pt x="8" y="11"/>
                      </a:cubicBezTo>
                      <a:cubicBezTo>
                        <a:pt x="8" y="11"/>
                        <a:pt x="8" y="12"/>
                        <a:pt x="8" y="12"/>
                      </a:cubicBezTo>
                      <a:cubicBezTo>
                        <a:pt x="8" y="14"/>
                        <a:pt x="8" y="15"/>
                        <a:pt x="9" y="14"/>
                      </a:cubicBezTo>
                      <a:cubicBezTo>
                        <a:pt x="9" y="13"/>
                        <a:pt x="8" y="13"/>
                        <a:pt x="7" y="14"/>
                      </a:cubicBezTo>
                      <a:cubicBezTo>
                        <a:pt x="8" y="16"/>
                        <a:pt x="8" y="18"/>
                        <a:pt x="8" y="20"/>
                      </a:cubicBezTo>
                      <a:cubicBezTo>
                        <a:pt x="8" y="20"/>
                        <a:pt x="9" y="20"/>
                        <a:pt x="9" y="19"/>
                      </a:cubicBezTo>
                      <a:cubicBezTo>
                        <a:pt x="9" y="14"/>
                        <a:pt x="12" y="10"/>
                        <a:pt x="14" y="5"/>
                      </a:cubicBezTo>
                      <a:cubicBezTo>
                        <a:pt x="14" y="5"/>
                        <a:pt x="14" y="5"/>
                        <a:pt x="13" y="5"/>
                      </a:cubicBezTo>
                      <a:cubicBezTo>
                        <a:pt x="8" y="4"/>
                        <a:pt x="16" y="3"/>
                        <a:pt x="13" y="5"/>
                      </a:cubicBezTo>
                      <a:cubicBezTo>
                        <a:pt x="12" y="5"/>
                        <a:pt x="12" y="6"/>
                        <a:pt x="13" y="6"/>
                      </a:cubicBezTo>
                      <a:cubicBezTo>
                        <a:pt x="14" y="6"/>
                        <a:pt x="18" y="9"/>
                        <a:pt x="19" y="9"/>
                      </a:cubicBezTo>
                      <a:cubicBezTo>
                        <a:pt x="20" y="9"/>
                        <a:pt x="20" y="8"/>
                        <a:pt x="19" y="8"/>
                      </a:cubicBezTo>
                      <a:cubicBezTo>
                        <a:pt x="17" y="7"/>
                        <a:pt x="16" y="7"/>
                        <a:pt x="18" y="8"/>
                      </a:cubicBezTo>
                      <a:cubicBezTo>
                        <a:pt x="18" y="8"/>
                        <a:pt x="19" y="7"/>
                        <a:pt x="18" y="6"/>
                      </a:cubicBezTo>
                      <a:cubicBezTo>
                        <a:pt x="15" y="5"/>
                        <a:pt x="12" y="3"/>
                        <a:pt x="9" y="2"/>
                      </a:cubicBezTo>
                      <a:cubicBezTo>
                        <a:pt x="12" y="3"/>
                        <a:pt x="9" y="12"/>
                        <a:pt x="8" y="14"/>
                      </a:cubicBezTo>
                      <a:cubicBezTo>
                        <a:pt x="8" y="15"/>
                        <a:pt x="9" y="16"/>
                        <a:pt x="9" y="15"/>
                      </a:cubicBezTo>
                      <a:cubicBezTo>
                        <a:pt x="11" y="14"/>
                        <a:pt x="10" y="16"/>
                        <a:pt x="10" y="17"/>
                      </a:cubicBezTo>
                      <a:cubicBezTo>
                        <a:pt x="10" y="18"/>
                        <a:pt x="11" y="18"/>
                        <a:pt x="12" y="18"/>
                      </a:cubicBezTo>
                      <a:cubicBezTo>
                        <a:pt x="12" y="16"/>
                        <a:pt x="12" y="15"/>
                        <a:pt x="12" y="14"/>
                      </a:cubicBezTo>
                      <a:cubicBezTo>
                        <a:pt x="12" y="13"/>
                        <a:pt x="11" y="13"/>
                        <a:pt x="11" y="14"/>
                      </a:cubicBezTo>
                      <a:cubicBezTo>
                        <a:pt x="13" y="10"/>
                        <a:pt x="16" y="8"/>
                        <a:pt x="20" y="8"/>
                      </a:cubicBezTo>
                      <a:cubicBezTo>
                        <a:pt x="29" y="8"/>
                        <a:pt x="29" y="13"/>
                        <a:pt x="20" y="23"/>
                      </a:cubicBezTo>
                      <a:cubicBezTo>
                        <a:pt x="22" y="22"/>
                        <a:pt x="24" y="22"/>
                        <a:pt x="24" y="25"/>
                      </a:cubicBezTo>
                      <a:cubicBezTo>
                        <a:pt x="24" y="25"/>
                        <a:pt x="14" y="29"/>
                        <a:pt x="21" y="23"/>
                      </a:cubicBezTo>
                      <a:cubicBezTo>
                        <a:pt x="24" y="21"/>
                        <a:pt x="26" y="23"/>
                        <a:pt x="26" y="27"/>
                      </a:cubicBezTo>
                      <a:cubicBezTo>
                        <a:pt x="22" y="32"/>
                        <a:pt x="20" y="32"/>
                        <a:pt x="19" y="27"/>
                      </a:cubicBezTo>
                      <a:cubicBezTo>
                        <a:pt x="22" y="20"/>
                        <a:pt x="23" y="19"/>
                        <a:pt x="20" y="24"/>
                      </a:cubicBezTo>
                      <a:cubicBezTo>
                        <a:pt x="18" y="28"/>
                        <a:pt x="18" y="28"/>
                        <a:pt x="19" y="25"/>
                      </a:cubicBezTo>
                      <a:cubicBezTo>
                        <a:pt x="19" y="24"/>
                        <a:pt x="18" y="24"/>
                        <a:pt x="17" y="24"/>
                      </a:cubicBezTo>
                      <a:cubicBezTo>
                        <a:pt x="16" y="27"/>
                        <a:pt x="16" y="26"/>
                        <a:pt x="19" y="23"/>
                      </a:cubicBezTo>
                      <a:cubicBezTo>
                        <a:pt x="19" y="26"/>
                        <a:pt x="20" y="28"/>
                        <a:pt x="20" y="31"/>
                      </a:cubicBezTo>
                      <a:cubicBezTo>
                        <a:pt x="20" y="32"/>
                        <a:pt x="21" y="32"/>
                        <a:pt x="21" y="31"/>
                      </a:cubicBezTo>
                      <a:cubicBezTo>
                        <a:pt x="22" y="24"/>
                        <a:pt x="22" y="22"/>
                        <a:pt x="22" y="26"/>
                      </a:cubicBezTo>
                      <a:cubicBezTo>
                        <a:pt x="23" y="30"/>
                        <a:pt x="24" y="29"/>
                        <a:pt x="24" y="23"/>
                      </a:cubicBezTo>
                      <a:cubicBezTo>
                        <a:pt x="24" y="25"/>
                        <a:pt x="24" y="26"/>
                        <a:pt x="24" y="28"/>
                      </a:cubicBezTo>
                      <a:cubicBezTo>
                        <a:pt x="24" y="28"/>
                        <a:pt x="26" y="25"/>
                        <a:pt x="26" y="24"/>
                      </a:cubicBezTo>
                      <a:cubicBezTo>
                        <a:pt x="26" y="22"/>
                        <a:pt x="27" y="20"/>
                        <a:pt x="27" y="18"/>
                      </a:cubicBezTo>
                      <a:cubicBezTo>
                        <a:pt x="29" y="22"/>
                        <a:pt x="29" y="29"/>
                        <a:pt x="28" y="18"/>
                      </a:cubicBezTo>
                      <a:cubicBezTo>
                        <a:pt x="29" y="20"/>
                        <a:pt x="30" y="22"/>
                        <a:pt x="31" y="24"/>
                      </a:cubicBezTo>
                      <a:cubicBezTo>
                        <a:pt x="33" y="33"/>
                        <a:pt x="26" y="29"/>
                        <a:pt x="23" y="28"/>
                      </a:cubicBezTo>
                      <a:cubicBezTo>
                        <a:pt x="23" y="28"/>
                        <a:pt x="22" y="30"/>
                        <a:pt x="23" y="30"/>
                      </a:cubicBezTo>
                      <a:cubicBezTo>
                        <a:pt x="26" y="31"/>
                        <a:pt x="25" y="31"/>
                        <a:pt x="29" y="31"/>
                      </a:cubicBezTo>
                      <a:cubicBezTo>
                        <a:pt x="29" y="31"/>
                        <a:pt x="29" y="29"/>
                        <a:pt x="28" y="29"/>
                      </a:cubicBezTo>
                      <a:cubicBezTo>
                        <a:pt x="25" y="30"/>
                        <a:pt x="24" y="30"/>
                        <a:pt x="22" y="33"/>
                      </a:cubicBezTo>
                      <a:cubicBezTo>
                        <a:pt x="21" y="33"/>
                        <a:pt x="22" y="33"/>
                        <a:pt x="22" y="34"/>
                      </a:cubicBezTo>
                      <a:cubicBezTo>
                        <a:pt x="22" y="33"/>
                        <a:pt x="21" y="32"/>
                        <a:pt x="19" y="33"/>
                      </a:cubicBezTo>
                      <a:cubicBezTo>
                        <a:pt x="18" y="33"/>
                        <a:pt x="18" y="35"/>
                        <a:pt x="19" y="35"/>
                      </a:cubicBezTo>
                      <a:cubicBezTo>
                        <a:pt x="22" y="35"/>
                        <a:pt x="24" y="34"/>
                        <a:pt x="27" y="33"/>
                      </a:cubicBezTo>
                      <a:cubicBezTo>
                        <a:pt x="27" y="33"/>
                        <a:pt x="27" y="32"/>
                        <a:pt x="26" y="32"/>
                      </a:cubicBezTo>
                      <a:cubicBezTo>
                        <a:pt x="25" y="32"/>
                        <a:pt x="25" y="32"/>
                        <a:pt x="24" y="33"/>
                      </a:cubicBezTo>
                      <a:cubicBezTo>
                        <a:pt x="23" y="33"/>
                        <a:pt x="23" y="34"/>
                        <a:pt x="24" y="34"/>
                      </a:cubicBezTo>
                      <a:cubicBezTo>
                        <a:pt x="28" y="34"/>
                        <a:pt x="30" y="32"/>
                        <a:pt x="31" y="28"/>
                      </a:cubicBezTo>
                      <a:cubicBezTo>
                        <a:pt x="31" y="28"/>
                        <a:pt x="30" y="27"/>
                        <a:pt x="30" y="28"/>
                      </a:cubicBezTo>
                      <a:cubicBezTo>
                        <a:pt x="25" y="29"/>
                        <a:pt x="31" y="27"/>
                        <a:pt x="31" y="30"/>
                      </a:cubicBezTo>
                      <a:cubicBezTo>
                        <a:pt x="33" y="30"/>
                        <a:pt x="33" y="29"/>
                        <a:pt x="32" y="27"/>
                      </a:cubicBezTo>
                      <a:cubicBezTo>
                        <a:pt x="34" y="32"/>
                        <a:pt x="33" y="33"/>
                        <a:pt x="30" y="30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33"/>
                        <a:pt x="33" y="35"/>
                        <a:pt x="34" y="36"/>
                      </a:cubicBezTo>
                      <a:cubicBezTo>
                        <a:pt x="37" y="35"/>
                        <a:pt x="38" y="36"/>
                        <a:pt x="38" y="39"/>
                      </a:cubicBezTo>
                      <a:cubicBezTo>
                        <a:pt x="37" y="38"/>
                        <a:pt x="37" y="34"/>
                        <a:pt x="37" y="32"/>
                      </a:cubicBezTo>
                      <a:cubicBezTo>
                        <a:pt x="36" y="29"/>
                        <a:pt x="36" y="26"/>
                        <a:pt x="34" y="24"/>
                      </a:cubicBezTo>
                      <a:cubicBezTo>
                        <a:pt x="39" y="30"/>
                        <a:pt x="39" y="32"/>
                        <a:pt x="34" y="28"/>
                      </a:cubicBezTo>
                      <a:cubicBezTo>
                        <a:pt x="32" y="22"/>
                        <a:pt x="35" y="30"/>
                        <a:pt x="35" y="30"/>
                      </a:cubicBezTo>
                      <a:cubicBezTo>
                        <a:pt x="35" y="31"/>
                        <a:pt x="37" y="30"/>
                        <a:pt x="36" y="30"/>
                      </a:cubicBezTo>
                      <a:cubicBezTo>
                        <a:pt x="35" y="25"/>
                        <a:pt x="33" y="21"/>
                        <a:pt x="30" y="18"/>
                      </a:cubicBezTo>
                      <a:cubicBezTo>
                        <a:pt x="29" y="17"/>
                        <a:pt x="28" y="17"/>
                        <a:pt x="29" y="18"/>
                      </a:cubicBezTo>
                      <a:cubicBezTo>
                        <a:pt x="29" y="21"/>
                        <a:pt x="31" y="22"/>
                        <a:pt x="33" y="24"/>
                      </a:cubicBezTo>
                      <a:cubicBezTo>
                        <a:pt x="36" y="28"/>
                        <a:pt x="38" y="29"/>
                        <a:pt x="38" y="35"/>
                      </a:cubicBezTo>
                      <a:cubicBezTo>
                        <a:pt x="39" y="37"/>
                        <a:pt x="36" y="45"/>
                        <a:pt x="36" y="47"/>
                      </a:cubicBezTo>
                      <a:cubicBezTo>
                        <a:pt x="36" y="48"/>
                        <a:pt x="37" y="49"/>
                        <a:pt x="37" y="48"/>
                      </a:cubicBezTo>
                      <a:cubicBezTo>
                        <a:pt x="38" y="45"/>
                        <a:pt x="38" y="43"/>
                        <a:pt x="37" y="39"/>
                      </a:cubicBezTo>
                      <a:cubicBezTo>
                        <a:pt x="37" y="39"/>
                        <a:pt x="36" y="39"/>
                        <a:pt x="36" y="40"/>
                      </a:cubicBezTo>
                      <a:cubicBezTo>
                        <a:pt x="36" y="41"/>
                        <a:pt x="36" y="42"/>
                        <a:pt x="36" y="44"/>
                      </a:cubicBezTo>
                      <a:cubicBezTo>
                        <a:pt x="37" y="45"/>
                        <a:pt x="38" y="44"/>
                        <a:pt x="38" y="44"/>
                      </a:cubicBezTo>
                      <a:cubicBezTo>
                        <a:pt x="40" y="38"/>
                        <a:pt x="41" y="33"/>
                        <a:pt x="38" y="28"/>
                      </a:cubicBezTo>
                      <a:cubicBezTo>
                        <a:pt x="36" y="26"/>
                        <a:pt x="34" y="24"/>
                        <a:pt x="32" y="22"/>
                      </a:cubicBezTo>
                      <a:cubicBezTo>
                        <a:pt x="27" y="16"/>
                        <a:pt x="39" y="35"/>
                        <a:pt x="33" y="23"/>
                      </a:cubicBezTo>
                      <a:cubicBezTo>
                        <a:pt x="33" y="23"/>
                        <a:pt x="32" y="23"/>
                        <a:pt x="32" y="24"/>
                      </a:cubicBezTo>
                      <a:cubicBezTo>
                        <a:pt x="33" y="28"/>
                        <a:pt x="33" y="33"/>
                        <a:pt x="37" y="35"/>
                      </a:cubicBezTo>
                      <a:cubicBezTo>
                        <a:pt x="38" y="35"/>
                        <a:pt x="38" y="35"/>
                        <a:pt x="39" y="34"/>
                      </a:cubicBezTo>
                      <a:cubicBezTo>
                        <a:pt x="39" y="29"/>
                        <a:pt x="37" y="25"/>
                        <a:pt x="33" y="21"/>
                      </a:cubicBezTo>
                      <a:cubicBezTo>
                        <a:pt x="32" y="21"/>
                        <a:pt x="31" y="22"/>
                        <a:pt x="32" y="22"/>
                      </a:cubicBezTo>
                      <a:cubicBezTo>
                        <a:pt x="36" y="28"/>
                        <a:pt x="36" y="35"/>
                        <a:pt x="38" y="41"/>
                      </a:cubicBezTo>
                      <a:cubicBezTo>
                        <a:pt x="38" y="42"/>
                        <a:pt x="40" y="41"/>
                        <a:pt x="39" y="41"/>
                      </a:cubicBezTo>
                      <a:cubicBezTo>
                        <a:pt x="39" y="37"/>
                        <a:pt x="38" y="34"/>
                        <a:pt x="36" y="31"/>
                      </a:cubicBezTo>
                      <a:cubicBezTo>
                        <a:pt x="36" y="30"/>
                        <a:pt x="35" y="31"/>
                        <a:pt x="35" y="31"/>
                      </a:cubicBezTo>
                      <a:cubicBezTo>
                        <a:pt x="34" y="35"/>
                        <a:pt x="34" y="37"/>
                        <a:pt x="37" y="40"/>
                      </a:cubicBezTo>
                      <a:cubicBezTo>
                        <a:pt x="37" y="41"/>
                        <a:pt x="38" y="40"/>
                        <a:pt x="38" y="39"/>
                      </a:cubicBezTo>
                      <a:cubicBezTo>
                        <a:pt x="37" y="38"/>
                        <a:pt x="32" y="31"/>
                        <a:pt x="32" y="31"/>
                      </a:cubicBezTo>
                      <a:cubicBezTo>
                        <a:pt x="33" y="30"/>
                        <a:pt x="33" y="30"/>
                        <a:pt x="32" y="30"/>
                      </a:cubicBezTo>
                      <a:cubicBezTo>
                        <a:pt x="31" y="28"/>
                        <a:pt x="32" y="28"/>
                        <a:pt x="30" y="28"/>
                      </a:cubicBezTo>
                      <a:cubicBezTo>
                        <a:pt x="29" y="27"/>
                        <a:pt x="29" y="28"/>
                        <a:pt x="29" y="28"/>
                      </a:cubicBezTo>
                      <a:cubicBezTo>
                        <a:pt x="30" y="31"/>
                        <a:pt x="30" y="33"/>
                        <a:pt x="33" y="35"/>
                      </a:cubicBezTo>
                      <a:cubicBezTo>
                        <a:pt x="33" y="35"/>
                        <a:pt x="34" y="35"/>
                        <a:pt x="34" y="34"/>
                      </a:cubicBezTo>
                      <a:cubicBezTo>
                        <a:pt x="34" y="30"/>
                        <a:pt x="34" y="26"/>
                        <a:pt x="32" y="22"/>
                      </a:cubicBezTo>
                      <a:cubicBezTo>
                        <a:pt x="32" y="22"/>
                        <a:pt x="31" y="22"/>
                        <a:pt x="31" y="22"/>
                      </a:cubicBezTo>
                      <a:cubicBezTo>
                        <a:pt x="30" y="26"/>
                        <a:pt x="30" y="29"/>
                        <a:pt x="31" y="33"/>
                      </a:cubicBezTo>
                      <a:cubicBezTo>
                        <a:pt x="31" y="33"/>
                        <a:pt x="33" y="33"/>
                        <a:pt x="33" y="32"/>
                      </a:cubicBezTo>
                      <a:cubicBezTo>
                        <a:pt x="33" y="29"/>
                        <a:pt x="33" y="27"/>
                        <a:pt x="31" y="24"/>
                      </a:cubicBezTo>
                      <a:cubicBezTo>
                        <a:pt x="31" y="23"/>
                        <a:pt x="31" y="23"/>
                        <a:pt x="30" y="24"/>
                      </a:cubicBezTo>
                      <a:cubicBezTo>
                        <a:pt x="29" y="25"/>
                        <a:pt x="27" y="27"/>
                        <a:pt x="26" y="29"/>
                      </a:cubicBezTo>
                      <a:cubicBezTo>
                        <a:pt x="25" y="30"/>
                        <a:pt x="26" y="31"/>
                        <a:pt x="27" y="30"/>
                      </a:cubicBezTo>
                      <a:cubicBezTo>
                        <a:pt x="27" y="34"/>
                        <a:pt x="26" y="35"/>
                        <a:pt x="24" y="33"/>
                      </a:cubicBezTo>
                      <a:cubicBezTo>
                        <a:pt x="21" y="35"/>
                        <a:pt x="21" y="35"/>
                        <a:pt x="25" y="35"/>
                      </a:cubicBezTo>
                      <a:cubicBezTo>
                        <a:pt x="26" y="35"/>
                        <a:pt x="26" y="34"/>
                        <a:pt x="25" y="33"/>
                      </a:cubicBezTo>
                      <a:cubicBezTo>
                        <a:pt x="24" y="32"/>
                        <a:pt x="23" y="31"/>
                        <a:pt x="23" y="30"/>
                      </a:cubicBezTo>
                      <a:cubicBezTo>
                        <a:pt x="22" y="30"/>
                        <a:pt x="22" y="31"/>
                        <a:pt x="23" y="31"/>
                      </a:cubicBezTo>
                      <a:cubicBezTo>
                        <a:pt x="24" y="32"/>
                        <a:pt x="26" y="31"/>
                        <a:pt x="27" y="31"/>
                      </a:cubicBezTo>
                      <a:cubicBezTo>
                        <a:pt x="28" y="31"/>
                        <a:pt x="28" y="30"/>
                        <a:pt x="28" y="30"/>
                      </a:cubicBezTo>
                      <a:cubicBezTo>
                        <a:pt x="23" y="28"/>
                        <a:pt x="26" y="32"/>
                        <a:pt x="29" y="32"/>
                      </a:cubicBezTo>
                      <a:cubicBezTo>
                        <a:pt x="31" y="32"/>
                        <a:pt x="33" y="32"/>
                        <a:pt x="34" y="31"/>
                      </a:cubicBezTo>
                      <a:cubicBezTo>
                        <a:pt x="36" y="26"/>
                        <a:pt x="34" y="22"/>
                        <a:pt x="30" y="19"/>
                      </a:cubicBezTo>
                      <a:cubicBezTo>
                        <a:pt x="30" y="19"/>
                        <a:pt x="30" y="19"/>
                        <a:pt x="29" y="19"/>
                      </a:cubicBezTo>
                      <a:cubicBezTo>
                        <a:pt x="28" y="23"/>
                        <a:pt x="28" y="25"/>
                        <a:pt x="31" y="28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22"/>
                        <a:pt x="31" y="18"/>
                        <a:pt x="26" y="15"/>
                      </a:cubicBezTo>
                      <a:cubicBezTo>
                        <a:pt x="25" y="15"/>
                        <a:pt x="24" y="16"/>
                        <a:pt x="25" y="16"/>
                      </a:cubicBezTo>
                      <a:cubicBezTo>
                        <a:pt x="26" y="18"/>
                        <a:pt x="27" y="19"/>
                        <a:pt x="29" y="19"/>
                      </a:cubicBezTo>
                      <a:cubicBezTo>
                        <a:pt x="30" y="19"/>
                        <a:pt x="30" y="19"/>
                        <a:pt x="30" y="18"/>
                      </a:cubicBezTo>
                      <a:cubicBezTo>
                        <a:pt x="30" y="15"/>
                        <a:pt x="30" y="16"/>
                        <a:pt x="29" y="13"/>
                      </a:cubicBezTo>
                      <a:cubicBezTo>
                        <a:pt x="29" y="12"/>
                        <a:pt x="28" y="12"/>
                        <a:pt x="28" y="13"/>
                      </a:cubicBezTo>
                      <a:cubicBezTo>
                        <a:pt x="26" y="18"/>
                        <a:pt x="27" y="22"/>
                        <a:pt x="28" y="26"/>
                      </a:cubicBezTo>
                      <a:cubicBezTo>
                        <a:pt x="28" y="27"/>
                        <a:pt x="30" y="27"/>
                        <a:pt x="30" y="26"/>
                      </a:cubicBezTo>
                      <a:cubicBezTo>
                        <a:pt x="29" y="22"/>
                        <a:pt x="29" y="19"/>
                        <a:pt x="28" y="16"/>
                      </a:cubicBezTo>
                      <a:cubicBezTo>
                        <a:pt x="27" y="15"/>
                        <a:pt x="26" y="15"/>
                        <a:pt x="26" y="16"/>
                      </a:cubicBezTo>
                      <a:cubicBezTo>
                        <a:pt x="25" y="20"/>
                        <a:pt x="25" y="23"/>
                        <a:pt x="26" y="28"/>
                      </a:cubicBezTo>
                      <a:cubicBezTo>
                        <a:pt x="26" y="28"/>
                        <a:pt x="27" y="28"/>
                        <a:pt x="27" y="28"/>
                      </a:cubicBezTo>
                      <a:cubicBezTo>
                        <a:pt x="27" y="24"/>
                        <a:pt x="27" y="21"/>
                        <a:pt x="26" y="18"/>
                      </a:cubicBezTo>
                      <a:cubicBezTo>
                        <a:pt x="26" y="17"/>
                        <a:pt x="24" y="17"/>
                        <a:pt x="24" y="18"/>
                      </a:cubicBezTo>
                      <a:cubicBezTo>
                        <a:pt x="24" y="22"/>
                        <a:pt x="24" y="27"/>
                        <a:pt x="24" y="31"/>
                      </a:cubicBezTo>
                      <a:cubicBezTo>
                        <a:pt x="24" y="32"/>
                        <a:pt x="25" y="32"/>
                        <a:pt x="25" y="31"/>
                      </a:cubicBezTo>
                      <a:cubicBezTo>
                        <a:pt x="25" y="27"/>
                        <a:pt x="26" y="23"/>
                        <a:pt x="25" y="20"/>
                      </a:cubicBezTo>
                      <a:cubicBezTo>
                        <a:pt x="25" y="19"/>
                        <a:pt x="24" y="19"/>
                        <a:pt x="24" y="20"/>
                      </a:cubicBezTo>
                      <a:cubicBezTo>
                        <a:pt x="22" y="24"/>
                        <a:pt x="22" y="27"/>
                        <a:pt x="22" y="31"/>
                      </a:cubicBezTo>
                      <a:cubicBezTo>
                        <a:pt x="22" y="32"/>
                        <a:pt x="23" y="32"/>
                        <a:pt x="23" y="31"/>
                      </a:cubicBezTo>
                      <a:cubicBezTo>
                        <a:pt x="24" y="28"/>
                        <a:pt x="24" y="24"/>
                        <a:pt x="23" y="20"/>
                      </a:cubicBezTo>
                      <a:cubicBezTo>
                        <a:pt x="23" y="20"/>
                        <a:pt x="22" y="20"/>
                        <a:pt x="22" y="20"/>
                      </a:cubicBezTo>
                      <a:cubicBezTo>
                        <a:pt x="21" y="23"/>
                        <a:pt x="20" y="25"/>
                        <a:pt x="20" y="27"/>
                      </a:cubicBezTo>
                      <a:cubicBezTo>
                        <a:pt x="20" y="28"/>
                        <a:pt x="20" y="28"/>
                        <a:pt x="21" y="28"/>
                      </a:cubicBezTo>
                      <a:cubicBezTo>
                        <a:pt x="21" y="26"/>
                        <a:pt x="20" y="23"/>
                        <a:pt x="19" y="21"/>
                      </a:cubicBezTo>
                      <a:cubicBezTo>
                        <a:pt x="19" y="20"/>
                        <a:pt x="18" y="20"/>
                        <a:pt x="18" y="20"/>
                      </a:cubicBezTo>
                      <a:cubicBezTo>
                        <a:pt x="15" y="23"/>
                        <a:pt x="15" y="24"/>
                        <a:pt x="15" y="27"/>
                      </a:cubicBezTo>
                      <a:cubicBezTo>
                        <a:pt x="15" y="28"/>
                        <a:pt x="16" y="28"/>
                        <a:pt x="17" y="28"/>
                      </a:cubicBezTo>
                      <a:cubicBezTo>
                        <a:pt x="18" y="25"/>
                        <a:pt x="17" y="28"/>
                        <a:pt x="17" y="29"/>
                      </a:cubicBezTo>
                      <a:cubicBezTo>
                        <a:pt x="17" y="30"/>
                        <a:pt x="18" y="30"/>
                        <a:pt x="18" y="30"/>
                      </a:cubicBezTo>
                      <a:cubicBezTo>
                        <a:pt x="21" y="26"/>
                        <a:pt x="23" y="23"/>
                        <a:pt x="24" y="19"/>
                      </a:cubicBezTo>
                      <a:cubicBezTo>
                        <a:pt x="24" y="19"/>
                        <a:pt x="24" y="18"/>
                        <a:pt x="23" y="19"/>
                      </a:cubicBezTo>
                      <a:cubicBezTo>
                        <a:pt x="17" y="21"/>
                        <a:pt x="15" y="26"/>
                        <a:pt x="19" y="31"/>
                      </a:cubicBezTo>
                      <a:cubicBezTo>
                        <a:pt x="23" y="36"/>
                        <a:pt x="28" y="30"/>
                        <a:pt x="28" y="26"/>
                      </a:cubicBezTo>
                      <a:cubicBezTo>
                        <a:pt x="28" y="15"/>
                        <a:pt x="8" y="27"/>
                        <a:pt x="20" y="34"/>
                      </a:cubicBezTo>
                      <a:cubicBezTo>
                        <a:pt x="20" y="34"/>
                        <a:pt x="20" y="34"/>
                        <a:pt x="20" y="34"/>
                      </a:cubicBezTo>
                      <a:cubicBezTo>
                        <a:pt x="24" y="31"/>
                        <a:pt x="27" y="27"/>
                        <a:pt x="25" y="22"/>
                      </a:cubicBezTo>
                      <a:cubicBezTo>
                        <a:pt x="25" y="22"/>
                        <a:pt x="24" y="21"/>
                        <a:pt x="24" y="21"/>
                      </a:cubicBezTo>
                      <a:cubicBezTo>
                        <a:pt x="20" y="22"/>
                        <a:pt x="18" y="24"/>
                        <a:pt x="18" y="28"/>
                      </a:cubicBez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32" y="32"/>
                        <a:pt x="20" y="12"/>
                        <a:pt x="18" y="24"/>
                      </a:cubicBezTo>
                      <a:cubicBezTo>
                        <a:pt x="18" y="25"/>
                        <a:pt x="18" y="25"/>
                        <a:pt x="19" y="25"/>
                      </a:cubicBezTo>
                      <a:cubicBezTo>
                        <a:pt x="23" y="24"/>
                        <a:pt x="25" y="22"/>
                        <a:pt x="24" y="17"/>
                      </a:cubicBezTo>
                      <a:cubicBezTo>
                        <a:pt x="24" y="17"/>
                        <a:pt x="23" y="17"/>
                        <a:pt x="23" y="17"/>
                      </a:cubicBezTo>
                      <a:cubicBezTo>
                        <a:pt x="20" y="18"/>
                        <a:pt x="20" y="18"/>
                        <a:pt x="19" y="20"/>
                      </a:cubicBezTo>
                      <a:cubicBezTo>
                        <a:pt x="18" y="21"/>
                        <a:pt x="19" y="21"/>
                        <a:pt x="19" y="21"/>
                      </a:cubicBezTo>
                      <a:cubicBezTo>
                        <a:pt x="24" y="20"/>
                        <a:pt x="26" y="18"/>
                        <a:pt x="25" y="13"/>
                      </a:cubicBezTo>
                      <a:cubicBezTo>
                        <a:pt x="25" y="12"/>
                        <a:pt x="24" y="13"/>
                        <a:pt x="24" y="13"/>
                      </a:cubicBezTo>
                      <a:cubicBezTo>
                        <a:pt x="23" y="20"/>
                        <a:pt x="32" y="17"/>
                        <a:pt x="30" y="12"/>
                      </a:cubicBezTo>
                      <a:cubicBezTo>
                        <a:pt x="26" y="3"/>
                        <a:pt x="9" y="5"/>
                        <a:pt x="9" y="16"/>
                      </a:cubicBezTo>
                      <a:cubicBezTo>
                        <a:pt x="9" y="16"/>
                        <a:pt x="10" y="17"/>
                        <a:pt x="11" y="16"/>
                      </a:cubicBezTo>
                      <a:cubicBezTo>
                        <a:pt x="11" y="16"/>
                        <a:pt x="11" y="16"/>
                        <a:pt x="12" y="15"/>
                      </a:cubicBezTo>
                      <a:cubicBezTo>
                        <a:pt x="10" y="17"/>
                        <a:pt x="12" y="15"/>
                        <a:pt x="11" y="13"/>
                      </a:cubicBezTo>
                      <a:cubicBezTo>
                        <a:pt x="11" y="13"/>
                        <a:pt x="11" y="12"/>
                        <a:pt x="10" y="13"/>
                      </a:cubicBezTo>
                      <a:cubicBezTo>
                        <a:pt x="8" y="14"/>
                        <a:pt x="11" y="12"/>
                        <a:pt x="11" y="10"/>
                      </a:cubicBezTo>
                      <a:cubicBezTo>
                        <a:pt x="11" y="9"/>
                        <a:pt x="11" y="7"/>
                        <a:pt x="11" y="6"/>
                      </a:cubicBezTo>
                      <a:cubicBezTo>
                        <a:pt x="10" y="3"/>
                        <a:pt x="9" y="2"/>
                        <a:pt x="6" y="1"/>
                      </a:cubicBezTo>
                      <a:cubicBezTo>
                        <a:pt x="5" y="1"/>
                        <a:pt x="5" y="2"/>
                        <a:pt x="6" y="2"/>
                      </a:cubicBezTo>
                      <a:cubicBezTo>
                        <a:pt x="3" y="1"/>
                        <a:pt x="17" y="6"/>
                        <a:pt x="15" y="7"/>
                      </a:cubicBezTo>
                      <a:cubicBezTo>
                        <a:pt x="14" y="8"/>
                        <a:pt x="14" y="9"/>
                        <a:pt x="15" y="9"/>
                      </a:cubicBezTo>
                      <a:cubicBezTo>
                        <a:pt x="16" y="9"/>
                        <a:pt x="17" y="9"/>
                        <a:pt x="18" y="8"/>
                      </a:cubicBezTo>
                      <a:cubicBezTo>
                        <a:pt x="17" y="8"/>
                        <a:pt x="17" y="9"/>
                        <a:pt x="17" y="9"/>
                      </a:cubicBezTo>
                      <a:cubicBezTo>
                        <a:pt x="19" y="9"/>
                        <a:pt x="20" y="9"/>
                        <a:pt x="22" y="10"/>
                      </a:cubicBezTo>
                      <a:cubicBezTo>
                        <a:pt x="22" y="10"/>
                        <a:pt x="22" y="8"/>
                        <a:pt x="22" y="8"/>
                      </a:cubicBezTo>
                      <a:cubicBezTo>
                        <a:pt x="21" y="8"/>
                        <a:pt x="12" y="6"/>
                        <a:pt x="16" y="5"/>
                      </a:cubicBezTo>
                      <a:cubicBezTo>
                        <a:pt x="16" y="4"/>
                        <a:pt x="16" y="4"/>
                        <a:pt x="15" y="4"/>
                      </a:cubicBezTo>
                      <a:cubicBezTo>
                        <a:pt x="14" y="3"/>
                        <a:pt x="12" y="3"/>
                        <a:pt x="10" y="4"/>
                      </a:cubicBezTo>
                      <a:cubicBezTo>
                        <a:pt x="9" y="4"/>
                        <a:pt x="9" y="5"/>
                        <a:pt x="10" y="5"/>
                      </a:cubicBezTo>
                      <a:cubicBezTo>
                        <a:pt x="11" y="5"/>
                        <a:pt x="13" y="5"/>
                        <a:pt x="14" y="5"/>
                      </a:cubicBezTo>
                      <a:cubicBezTo>
                        <a:pt x="15" y="5"/>
                        <a:pt x="15" y="3"/>
                        <a:pt x="14" y="3"/>
                      </a:cubicBezTo>
                      <a:cubicBezTo>
                        <a:pt x="11" y="4"/>
                        <a:pt x="12" y="3"/>
                        <a:pt x="9" y="4"/>
                      </a:cubicBezTo>
                      <a:cubicBezTo>
                        <a:pt x="8" y="5"/>
                        <a:pt x="8" y="6"/>
                        <a:pt x="9" y="6"/>
                      </a:cubicBezTo>
                      <a:cubicBezTo>
                        <a:pt x="14" y="6"/>
                        <a:pt x="10" y="10"/>
                        <a:pt x="10" y="13"/>
                      </a:cubicBezTo>
                      <a:cubicBezTo>
                        <a:pt x="9" y="13"/>
                        <a:pt x="10" y="14"/>
                        <a:pt x="10" y="14"/>
                      </a:cubicBezTo>
                      <a:cubicBezTo>
                        <a:pt x="14" y="13"/>
                        <a:pt x="16" y="12"/>
                        <a:pt x="18" y="9"/>
                      </a:cubicBezTo>
                      <a:cubicBezTo>
                        <a:pt x="18" y="8"/>
                        <a:pt x="18" y="7"/>
                        <a:pt x="17" y="7"/>
                      </a:cubicBezTo>
                      <a:cubicBezTo>
                        <a:pt x="14" y="8"/>
                        <a:pt x="12" y="8"/>
                        <a:pt x="11" y="11"/>
                      </a:cubicBezTo>
                      <a:cubicBezTo>
                        <a:pt x="11" y="12"/>
                        <a:pt x="13" y="12"/>
                        <a:pt x="13" y="11"/>
                      </a:cubicBezTo>
                      <a:cubicBezTo>
                        <a:pt x="13" y="9"/>
                        <a:pt x="13" y="10"/>
                        <a:pt x="13" y="8"/>
                      </a:cubicBezTo>
                      <a:cubicBezTo>
                        <a:pt x="13" y="7"/>
                        <a:pt x="13" y="7"/>
                        <a:pt x="12" y="7"/>
                      </a:cubicBezTo>
                      <a:cubicBezTo>
                        <a:pt x="10" y="9"/>
                        <a:pt x="9" y="11"/>
                        <a:pt x="8" y="14"/>
                      </a:cubicBezTo>
                      <a:cubicBezTo>
                        <a:pt x="7" y="16"/>
                        <a:pt x="9" y="19"/>
                        <a:pt x="8" y="16"/>
                      </a:cubicBezTo>
                      <a:cubicBezTo>
                        <a:pt x="7" y="15"/>
                        <a:pt x="6" y="16"/>
                        <a:pt x="6" y="16"/>
                      </a:cubicBezTo>
                      <a:cubicBezTo>
                        <a:pt x="6" y="18"/>
                        <a:pt x="6" y="18"/>
                        <a:pt x="7" y="20"/>
                      </a:cubicBezTo>
                      <a:cubicBezTo>
                        <a:pt x="7" y="21"/>
                        <a:pt x="8" y="20"/>
                        <a:pt x="8" y="20"/>
                      </a:cubicBezTo>
                      <a:cubicBezTo>
                        <a:pt x="7" y="22"/>
                        <a:pt x="9" y="17"/>
                        <a:pt x="9" y="17"/>
                      </a:cubicBezTo>
                      <a:cubicBezTo>
                        <a:pt x="9" y="17"/>
                        <a:pt x="10" y="17"/>
                        <a:pt x="10" y="16"/>
                      </a:cubicBezTo>
                      <a:cubicBezTo>
                        <a:pt x="10" y="16"/>
                        <a:pt x="9" y="13"/>
                        <a:pt x="10" y="13"/>
                      </a:cubicBezTo>
                      <a:cubicBezTo>
                        <a:pt x="10" y="13"/>
                        <a:pt x="11" y="12"/>
                        <a:pt x="11" y="12"/>
                      </a:cubicBezTo>
                      <a:cubicBezTo>
                        <a:pt x="11" y="10"/>
                        <a:pt x="10" y="11"/>
                        <a:pt x="12" y="12"/>
                      </a:cubicBezTo>
                      <a:cubicBezTo>
                        <a:pt x="12" y="12"/>
                        <a:pt x="12" y="12"/>
                        <a:pt x="13" y="12"/>
                      </a:cubicBezTo>
                      <a:cubicBezTo>
                        <a:pt x="26" y="5"/>
                        <a:pt x="1" y="2"/>
                        <a:pt x="10" y="11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22" y="5"/>
                        <a:pt x="0" y="0"/>
                        <a:pt x="5" y="10"/>
                      </a:cubicBezTo>
                      <a:cubicBezTo>
                        <a:pt x="5" y="11"/>
                        <a:pt x="6" y="11"/>
                        <a:pt x="6" y="11"/>
                      </a:cubicBezTo>
                      <a:cubicBezTo>
                        <a:pt x="9" y="9"/>
                        <a:pt x="10" y="9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7" y="4"/>
                        <a:pt x="8" y="4"/>
                        <a:pt x="6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5" y="7"/>
                        <a:pt x="5" y="7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9" y="7"/>
                        <a:pt x="10" y="7"/>
                        <a:pt x="11" y="4"/>
                      </a:cubicBezTo>
                      <a:cubicBezTo>
                        <a:pt x="11" y="4"/>
                        <a:pt x="10" y="3"/>
                        <a:pt x="10" y="4"/>
                      </a:cubicBezTo>
                      <a:cubicBezTo>
                        <a:pt x="8" y="5"/>
                        <a:pt x="8" y="5"/>
                        <a:pt x="7" y="7"/>
                      </a:cubicBezTo>
                      <a:cubicBezTo>
                        <a:pt x="7" y="8"/>
                        <a:pt x="8" y="8"/>
                        <a:pt x="9" y="8"/>
                      </a:cubicBezTo>
                      <a:cubicBezTo>
                        <a:pt x="9" y="7"/>
                        <a:pt x="10" y="7"/>
                        <a:pt x="11" y="6"/>
                      </a:cubicBezTo>
                      <a:cubicBezTo>
                        <a:pt x="11" y="6"/>
                        <a:pt x="11" y="5"/>
                        <a:pt x="10" y="5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5"/>
                        <a:pt x="8" y="6"/>
                        <a:pt x="9" y="6"/>
                      </a:cubicBezTo>
                      <a:cubicBezTo>
                        <a:pt x="9" y="6"/>
                        <a:pt x="9" y="7"/>
                        <a:pt x="9" y="7"/>
                      </a:cubicBezTo>
                      <a:cubicBezTo>
                        <a:pt x="9" y="8"/>
                        <a:pt x="11" y="7"/>
                        <a:pt x="1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2" name="Freeform 184"/>
                <p:cNvSpPr>
                  <a:spLocks noEditPoints="1"/>
                </p:cNvSpPr>
                <p:nvPr/>
              </p:nvSpPr>
              <p:spPr bwMode="auto">
                <a:xfrm>
                  <a:off x="1401763" y="2203451"/>
                  <a:ext cx="58738" cy="28575"/>
                </a:xfrm>
                <a:custGeom>
                  <a:avLst/>
                  <a:gdLst>
                    <a:gd name="T0" fmla="*/ 54 w 55"/>
                    <a:gd name="T1" fmla="*/ 21 h 26"/>
                    <a:gd name="T2" fmla="*/ 49 w 55"/>
                    <a:gd name="T3" fmla="*/ 17 h 26"/>
                    <a:gd name="T4" fmla="*/ 49 w 55"/>
                    <a:gd name="T5" fmla="*/ 16 h 26"/>
                    <a:gd name="T6" fmla="*/ 49 w 55"/>
                    <a:gd name="T7" fmla="*/ 16 h 26"/>
                    <a:gd name="T8" fmla="*/ 50 w 55"/>
                    <a:gd name="T9" fmla="*/ 15 h 26"/>
                    <a:gd name="T10" fmla="*/ 50 w 55"/>
                    <a:gd name="T11" fmla="*/ 14 h 26"/>
                    <a:gd name="T12" fmla="*/ 50 w 55"/>
                    <a:gd name="T13" fmla="*/ 12 h 26"/>
                    <a:gd name="T14" fmla="*/ 49 w 55"/>
                    <a:gd name="T15" fmla="*/ 11 h 26"/>
                    <a:gd name="T16" fmla="*/ 49 w 55"/>
                    <a:gd name="T17" fmla="*/ 12 h 26"/>
                    <a:gd name="T18" fmla="*/ 49 w 55"/>
                    <a:gd name="T19" fmla="*/ 12 h 26"/>
                    <a:gd name="T20" fmla="*/ 42 w 55"/>
                    <a:gd name="T21" fmla="*/ 15 h 26"/>
                    <a:gd name="T22" fmla="*/ 42 w 55"/>
                    <a:gd name="T23" fmla="*/ 16 h 26"/>
                    <a:gd name="T24" fmla="*/ 40 w 55"/>
                    <a:gd name="T25" fmla="*/ 19 h 26"/>
                    <a:gd name="T26" fmla="*/ 36 w 55"/>
                    <a:gd name="T27" fmla="*/ 16 h 26"/>
                    <a:gd name="T28" fmla="*/ 36 w 55"/>
                    <a:gd name="T29" fmla="*/ 13 h 26"/>
                    <a:gd name="T30" fmla="*/ 35 w 55"/>
                    <a:gd name="T31" fmla="*/ 12 h 26"/>
                    <a:gd name="T32" fmla="*/ 32 w 55"/>
                    <a:gd name="T33" fmla="*/ 21 h 26"/>
                    <a:gd name="T34" fmla="*/ 27 w 55"/>
                    <a:gd name="T35" fmla="*/ 18 h 26"/>
                    <a:gd name="T36" fmla="*/ 34 w 55"/>
                    <a:gd name="T37" fmla="*/ 1 h 26"/>
                    <a:gd name="T38" fmla="*/ 33 w 55"/>
                    <a:gd name="T39" fmla="*/ 1 h 26"/>
                    <a:gd name="T40" fmla="*/ 27 w 55"/>
                    <a:gd name="T41" fmla="*/ 11 h 26"/>
                    <a:gd name="T42" fmla="*/ 26 w 55"/>
                    <a:gd name="T43" fmla="*/ 12 h 26"/>
                    <a:gd name="T44" fmla="*/ 25 w 55"/>
                    <a:gd name="T45" fmla="*/ 12 h 26"/>
                    <a:gd name="T46" fmla="*/ 23 w 55"/>
                    <a:gd name="T47" fmla="*/ 13 h 26"/>
                    <a:gd name="T48" fmla="*/ 18 w 55"/>
                    <a:gd name="T49" fmla="*/ 18 h 26"/>
                    <a:gd name="T50" fmla="*/ 18 w 55"/>
                    <a:gd name="T51" fmla="*/ 20 h 26"/>
                    <a:gd name="T52" fmla="*/ 12 w 55"/>
                    <a:gd name="T53" fmla="*/ 19 h 26"/>
                    <a:gd name="T54" fmla="*/ 15 w 55"/>
                    <a:gd name="T55" fmla="*/ 11 h 26"/>
                    <a:gd name="T56" fmla="*/ 14 w 55"/>
                    <a:gd name="T57" fmla="*/ 10 h 26"/>
                    <a:gd name="T58" fmla="*/ 10 w 55"/>
                    <a:gd name="T59" fmla="*/ 20 h 26"/>
                    <a:gd name="T60" fmla="*/ 0 w 55"/>
                    <a:gd name="T61" fmla="*/ 23 h 26"/>
                    <a:gd name="T62" fmla="*/ 0 w 55"/>
                    <a:gd name="T63" fmla="*/ 25 h 26"/>
                    <a:gd name="T64" fmla="*/ 10 w 55"/>
                    <a:gd name="T65" fmla="*/ 21 h 26"/>
                    <a:gd name="T66" fmla="*/ 11 w 55"/>
                    <a:gd name="T67" fmla="*/ 25 h 26"/>
                    <a:gd name="T68" fmla="*/ 18 w 55"/>
                    <a:gd name="T69" fmla="*/ 24 h 26"/>
                    <a:gd name="T70" fmla="*/ 19 w 55"/>
                    <a:gd name="T71" fmla="*/ 23 h 26"/>
                    <a:gd name="T72" fmla="*/ 20 w 55"/>
                    <a:gd name="T73" fmla="*/ 24 h 26"/>
                    <a:gd name="T74" fmla="*/ 25 w 55"/>
                    <a:gd name="T75" fmla="*/ 21 h 26"/>
                    <a:gd name="T76" fmla="*/ 26 w 55"/>
                    <a:gd name="T77" fmla="*/ 24 h 26"/>
                    <a:gd name="T78" fmla="*/ 33 w 55"/>
                    <a:gd name="T79" fmla="*/ 22 h 26"/>
                    <a:gd name="T80" fmla="*/ 37 w 55"/>
                    <a:gd name="T81" fmla="*/ 23 h 26"/>
                    <a:gd name="T82" fmla="*/ 39 w 55"/>
                    <a:gd name="T83" fmla="*/ 22 h 26"/>
                    <a:gd name="T84" fmla="*/ 39 w 55"/>
                    <a:gd name="T85" fmla="*/ 22 h 26"/>
                    <a:gd name="T86" fmla="*/ 43 w 55"/>
                    <a:gd name="T87" fmla="*/ 25 h 26"/>
                    <a:gd name="T88" fmla="*/ 47 w 55"/>
                    <a:gd name="T89" fmla="*/ 21 h 26"/>
                    <a:gd name="T90" fmla="*/ 47 w 55"/>
                    <a:gd name="T91" fmla="*/ 22 h 26"/>
                    <a:gd name="T92" fmla="*/ 55 w 55"/>
                    <a:gd name="T93" fmla="*/ 22 h 26"/>
                    <a:gd name="T94" fmla="*/ 54 w 55"/>
                    <a:gd name="T95" fmla="*/ 21 h 26"/>
                    <a:gd name="T96" fmla="*/ 24 w 55"/>
                    <a:gd name="T97" fmla="*/ 19 h 26"/>
                    <a:gd name="T98" fmla="*/ 21 w 55"/>
                    <a:gd name="T99" fmla="*/ 18 h 26"/>
                    <a:gd name="T100" fmla="*/ 23 w 55"/>
                    <a:gd name="T101" fmla="*/ 15 h 26"/>
                    <a:gd name="T102" fmla="*/ 25 w 55"/>
                    <a:gd name="T103" fmla="*/ 14 h 26"/>
                    <a:gd name="T104" fmla="*/ 26 w 55"/>
                    <a:gd name="T105" fmla="*/ 13 h 26"/>
                    <a:gd name="T106" fmla="*/ 25 w 55"/>
                    <a:gd name="T107" fmla="*/ 18 h 26"/>
                    <a:gd name="T108" fmla="*/ 24 w 55"/>
                    <a:gd name="T109" fmla="*/ 19 h 26"/>
                    <a:gd name="T110" fmla="*/ 45 w 55"/>
                    <a:gd name="T111" fmla="*/ 21 h 26"/>
                    <a:gd name="T112" fmla="*/ 43 w 55"/>
                    <a:gd name="T113" fmla="*/ 17 h 26"/>
                    <a:gd name="T114" fmla="*/ 44 w 55"/>
                    <a:gd name="T115" fmla="*/ 17 h 26"/>
                    <a:gd name="T116" fmla="*/ 48 w 55"/>
                    <a:gd name="T117" fmla="*/ 14 h 26"/>
                    <a:gd name="T118" fmla="*/ 47 w 55"/>
                    <a:gd name="T119" fmla="*/ 16 h 26"/>
                    <a:gd name="T120" fmla="*/ 45 w 55"/>
                    <a:gd name="T121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5" h="26">
                      <a:moveTo>
                        <a:pt x="54" y="21"/>
                      </a:moveTo>
                      <a:cubicBezTo>
                        <a:pt x="50" y="20"/>
                        <a:pt x="48" y="19"/>
                        <a:pt x="49" y="17"/>
                      </a:cubicBezTo>
                      <a:cubicBezTo>
                        <a:pt x="49" y="17"/>
                        <a:pt x="49" y="16"/>
                        <a:pt x="49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cubicBezTo>
                        <a:pt x="49" y="15"/>
                        <a:pt x="49" y="15"/>
                        <a:pt x="50" y="15"/>
                      </a:cubicBezTo>
                      <a:cubicBezTo>
                        <a:pt x="50" y="14"/>
                        <a:pt x="50" y="14"/>
                        <a:pt x="50" y="14"/>
                      </a:cubicBezTo>
                      <a:cubicBezTo>
                        <a:pt x="50" y="13"/>
                        <a:pt x="50" y="12"/>
                        <a:pt x="50" y="12"/>
                      </a:cubicBezTo>
                      <a:cubicBezTo>
                        <a:pt x="51" y="11"/>
                        <a:pt x="49" y="11"/>
                        <a:pt x="49" y="11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4" y="13"/>
                        <a:pt x="42" y="15"/>
                      </a:cubicBezTo>
                      <a:cubicBezTo>
                        <a:pt x="42" y="15"/>
                        <a:pt x="42" y="16"/>
                        <a:pt x="42" y="16"/>
                      </a:cubicBezTo>
                      <a:cubicBezTo>
                        <a:pt x="41" y="17"/>
                        <a:pt x="40" y="18"/>
                        <a:pt x="40" y="19"/>
                      </a:cubicBezTo>
                      <a:cubicBezTo>
                        <a:pt x="38" y="19"/>
                        <a:pt x="37" y="18"/>
                        <a:pt x="36" y="16"/>
                      </a:cubicBezTo>
                      <a:cubicBezTo>
                        <a:pt x="36" y="15"/>
                        <a:pt x="36" y="14"/>
                        <a:pt x="36" y="13"/>
                      </a:cubicBezTo>
                      <a:cubicBezTo>
                        <a:pt x="36" y="12"/>
                        <a:pt x="36" y="12"/>
                        <a:pt x="35" y="12"/>
                      </a:cubicBezTo>
                      <a:cubicBezTo>
                        <a:pt x="31" y="14"/>
                        <a:pt x="30" y="19"/>
                        <a:pt x="32" y="21"/>
                      </a:cubicBezTo>
                      <a:cubicBezTo>
                        <a:pt x="31" y="22"/>
                        <a:pt x="29" y="21"/>
                        <a:pt x="27" y="18"/>
                      </a:cubicBezTo>
                      <a:cubicBezTo>
                        <a:pt x="31" y="13"/>
                        <a:pt x="33" y="5"/>
                        <a:pt x="34" y="1"/>
                      </a:cubicBezTo>
                      <a:cubicBezTo>
                        <a:pt x="34" y="0"/>
                        <a:pt x="33" y="0"/>
                        <a:pt x="33" y="1"/>
                      </a:cubicBezTo>
                      <a:cubicBezTo>
                        <a:pt x="32" y="3"/>
                        <a:pt x="29" y="7"/>
                        <a:pt x="27" y="11"/>
                      </a:cubicBezTo>
                      <a:cubicBezTo>
                        <a:pt x="27" y="12"/>
                        <a:pt x="26" y="12"/>
                        <a:pt x="26" y="12"/>
                      </a:cubicBezTo>
                      <a:cubicBezTo>
                        <a:pt x="26" y="12"/>
                        <a:pt x="25" y="12"/>
                        <a:pt x="25" y="12"/>
                      </a:cubicBezTo>
                      <a:cubicBezTo>
                        <a:pt x="24" y="12"/>
                        <a:pt x="23" y="13"/>
                        <a:pt x="23" y="13"/>
                      </a:cubicBezTo>
                      <a:cubicBezTo>
                        <a:pt x="21" y="14"/>
                        <a:pt x="19" y="16"/>
                        <a:pt x="18" y="18"/>
                      </a:cubicBezTo>
                      <a:cubicBezTo>
                        <a:pt x="18" y="19"/>
                        <a:pt x="18" y="20"/>
                        <a:pt x="18" y="20"/>
                      </a:cubicBezTo>
                      <a:cubicBezTo>
                        <a:pt x="17" y="21"/>
                        <a:pt x="15" y="21"/>
                        <a:pt x="12" y="19"/>
                      </a:cubicBezTo>
                      <a:cubicBezTo>
                        <a:pt x="13" y="17"/>
                        <a:pt x="15" y="14"/>
                        <a:pt x="15" y="11"/>
                      </a:cubicBezTo>
                      <a:cubicBezTo>
                        <a:pt x="15" y="10"/>
                        <a:pt x="14" y="9"/>
                        <a:pt x="14" y="10"/>
                      </a:cubicBezTo>
                      <a:cubicBezTo>
                        <a:pt x="13" y="12"/>
                        <a:pt x="10" y="16"/>
                        <a:pt x="10" y="20"/>
                      </a:cubicBezTo>
                      <a:cubicBezTo>
                        <a:pt x="7" y="22"/>
                        <a:pt x="4" y="23"/>
                        <a:pt x="0" y="23"/>
                      </a:cubicBezTo>
                      <a:cubicBezTo>
                        <a:pt x="0" y="23"/>
                        <a:pt x="0" y="25"/>
                        <a:pt x="0" y="25"/>
                      </a:cubicBezTo>
                      <a:cubicBezTo>
                        <a:pt x="4" y="24"/>
                        <a:pt x="7" y="23"/>
                        <a:pt x="10" y="21"/>
                      </a:cubicBezTo>
                      <a:cubicBezTo>
                        <a:pt x="10" y="23"/>
                        <a:pt x="10" y="24"/>
                        <a:pt x="11" y="25"/>
                      </a:cubicBezTo>
                      <a:cubicBezTo>
                        <a:pt x="14" y="26"/>
                        <a:pt x="16" y="25"/>
                        <a:pt x="18" y="24"/>
                      </a:cubicBezTo>
                      <a:cubicBezTo>
                        <a:pt x="18" y="23"/>
                        <a:pt x="18" y="23"/>
                        <a:pt x="19" y="23"/>
                      </a:cubicBezTo>
                      <a:cubicBezTo>
                        <a:pt x="19" y="23"/>
                        <a:pt x="20" y="24"/>
                        <a:pt x="20" y="24"/>
                      </a:cubicBezTo>
                      <a:cubicBezTo>
                        <a:pt x="22" y="24"/>
                        <a:pt x="24" y="23"/>
                        <a:pt x="25" y="21"/>
                      </a:cubicBezTo>
                      <a:cubicBezTo>
                        <a:pt x="25" y="22"/>
                        <a:pt x="26" y="23"/>
                        <a:pt x="26" y="24"/>
                      </a:cubicBezTo>
                      <a:cubicBezTo>
                        <a:pt x="29" y="26"/>
                        <a:pt x="31" y="25"/>
                        <a:pt x="33" y="22"/>
                      </a:cubicBezTo>
                      <a:cubicBezTo>
                        <a:pt x="34" y="23"/>
                        <a:pt x="35" y="23"/>
                        <a:pt x="37" y="23"/>
                      </a:cubicBezTo>
                      <a:cubicBezTo>
                        <a:pt x="38" y="23"/>
                        <a:pt x="38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4"/>
                        <a:pt x="42" y="25"/>
                        <a:pt x="43" y="25"/>
                      </a:cubicBezTo>
                      <a:cubicBezTo>
                        <a:pt x="45" y="24"/>
                        <a:pt x="46" y="23"/>
                        <a:pt x="47" y="21"/>
                      </a:cubicBezTo>
                      <a:cubicBezTo>
                        <a:pt x="47" y="21"/>
                        <a:pt x="47" y="22"/>
                        <a:pt x="47" y="22"/>
                      </a:cubicBezTo>
                      <a:cubicBezTo>
                        <a:pt x="50" y="25"/>
                        <a:pt x="52" y="25"/>
                        <a:pt x="55" y="22"/>
                      </a:cubicBezTo>
                      <a:cubicBezTo>
                        <a:pt x="55" y="21"/>
                        <a:pt x="54" y="20"/>
                        <a:pt x="54" y="21"/>
                      </a:cubicBezTo>
                      <a:close/>
                      <a:moveTo>
                        <a:pt x="24" y="19"/>
                      </a:moveTo>
                      <a:cubicBezTo>
                        <a:pt x="22" y="23"/>
                        <a:pt x="21" y="22"/>
                        <a:pt x="21" y="18"/>
                      </a:cubicBezTo>
                      <a:cubicBezTo>
                        <a:pt x="22" y="17"/>
                        <a:pt x="22" y="16"/>
                        <a:pt x="23" y="15"/>
                      </a:cubicBezTo>
                      <a:cubicBezTo>
                        <a:pt x="24" y="15"/>
                        <a:pt x="24" y="14"/>
                        <a:pt x="25" y="14"/>
                      </a:cubicBezTo>
                      <a:cubicBezTo>
                        <a:pt x="25" y="14"/>
                        <a:pt x="26" y="13"/>
                        <a:pt x="26" y="13"/>
                      </a:cubicBezTo>
                      <a:cubicBezTo>
                        <a:pt x="25" y="15"/>
                        <a:pt x="25" y="17"/>
                        <a:pt x="25" y="18"/>
                      </a:cubicBezTo>
                      <a:cubicBezTo>
                        <a:pt x="25" y="19"/>
                        <a:pt x="24" y="19"/>
                        <a:pt x="24" y="19"/>
                      </a:cubicBezTo>
                      <a:close/>
                      <a:moveTo>
                        <a:pt x="45" y="21"/>
                      </a:moveTo>
                      <a:cubicBezTo>
                        <a:pt x="45" y="20"/>
                        <a:pt x="44" y="18"/>
                        <a:pt x="43" y="17"/>
                      </a:cubicBezTo>
                      <a:cubicBezTo>
                        <a:pt x="43" y="17"/>
                        <a:pt x="43" y="17"/>
                        <a:pt x="44" y="17"/>
                      </a:cubicBezTo>
                      <a:cubicBezTo>
                        <a:pt x="45" y="15"/>
                        <a:pt x="47" y="14"/>
                        <a:pt x="48" y="14"/>
                      </a:cubicBezTo>
                      <a:cubicBezTo>
                        <a:pt x="48" y="15"/>
                        <a:pt x="48" y="15"/>
                        <a:pt x="47" y="16"/>
                      </a:cubicBezTo>
                      <a:cubicBezTo>
                        <a:pt x="47" y="18"/>
                        <a:pt x="46" y="20"/>
                        <a:pt x="4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3" name="Freeform 185"/>
                <p:cNvSpPr/>
                <p:nvPr/>
              </p:nvSpPr>
              <p:spPr bwMode="auto">
                <a:xfrm>
                  <a:off x="1417638" y="2205038"/>
                  <a:ext cx="3175" cy="3175"/>
                </a:xfrm>
                <a:custGeom>
                  <a:avLst/>
                  <a:gdLst>
                    <a:gd name="T0" fmla="*/ 2 w 3"/>
                    <a:gd name="T1" fmla="*/ 1 h 3"/>
                    <a:gd name="T2" fmla="*/ 1 w 3"/>
                    <a:gd name="T3" fmla="*/ 1 h 3"/>
                    <a:gd name="T4" fmla="*/ 0 w 3"/>
                    <a:gd name="T5" fmla="*/ 2 h 3"/>
                    <a:gd name="T6" fmla="*/ 1 w 3"/>
                    <a:gd name="T7" fmla="*/ 2 h 3"/>
                    <a:gd name="T8" fmla="*/ 2 w 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2" y="1"/>
                      </a:moveTo>
                      <a:cubicBezTo>
                        <a:pt x="2" y="1"/>
                        <a:pt x="2" y="1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3"/>
                        <a:pt x="3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4" name="Freeform 186"/>
                <p:cNvSpPr/>
                <p:nvPr/>
              </p:nvSpPr>
              <p:spPr bwMode="auto">
                <a:xfrm>
                  <a:off x="1401763" y="2225676"/>
                  <a:ext cx="31750" cy="53975"/>
                </a:xfrm>
                <a:custGeom>
                  <a:avLst/>
                  <a:gdLst>
                    <a:gd name="T0" fmla="*/ 1 w 31"/>
                    <a:gd name="T1" fmla="*/ 5 h 50"/>
                    <a:gd name="T2" fmla="*/ 21 w 31"/>
                    <a:gd name="T3" fmla="*/ 19 h 50"/>
                    <a:gd name="T4" fmla="*/ 27 w 31"/>
                    <a:gd name="T5" fmla="*/ 49 h 50"/>
                    <a:gd name="T6" fmla="*/ 29 w 31"/>
                    <a:gd name="T7" fmla="*/ 49 h 50"/>
                    <a:gd name="T8" fmla="*/ 29 w 31"/>
                    <a:gd name="T9" fmla="*/ 47 h 50"/>
                    <a:gd name="T10" fmla="*/ 28 w 31"/>
                    <a:gd name="T11" fmla="*/ 46 h 50"/>
                    <a:gd name="T12" fmla="*/ 1 w 31"/>
                    <a:gd name="T13" fmla="*/ 3 h 50"/>
                    <a:gd name="T14" fmla="*/ 1 w 31"/>
                    <a:gd name="T15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50">
                      <a:moveTo>
                        <a:pt x="1" y="5"/>
                      </a:moveTo>
                      <a:cubicBezTo>
                        <a:pt x="10" y="3"/>
                        <a:pt x="17" y="13"/>
                        <a:pt x="21" y="19"/>
                      </a:cubicBezTo>
                      <a:cubicBezTo>
                        <a:pt x="26" y="28"/>
                        <a:pt x="27" y="39"/>
                        <a:pt x="27" y="49"/>
                      </a:cubicBezTo>
                      <a:cubicBezTo>
                        <a:pt x="27" y="49"/>
                        <a:pt x="28" y="50"/>
                        <a:pt x="29" y="49"/>
                      </a:cubicBezTo>
                      <a:cubicBezTo>
                        <a:pt x="29" y="48"/>
                        <a:pt x="29" y="47"/>
                        <a:pt x="29" y="47"/>
                      </a:cubicBezTo>
                      <a:cubicBezTo>
                        <a:pt x="29" y="46"/>
                        <a:pt x="28" y="46"/>
                        <a:pt x="28" y="46"/>
                      </a:cubicBezTo>
                      <a:cubicBezTo>
                        <a:pt x="31" y="33"/>
                        <a:pt x="20" y="0"/>
                        <a:pt x="1" y="3"/>
                      </a:cubicBezTo>
                      <a:cubicBezTo>
                        <a:pt x="0" y="4"/>
                        <a:pt x="0" y="5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5" name="Freeform 187"/>
                <p:cNvSpPr/>
                <p:nvPr/>
              </p:nvSpPr>
              <p:spPr bwMode="auto">
                <a:xfrm>
                  <a:off x="1433513" y="2225676"/>
                  <a:ext cx="25400" cy="50800"/>
                </a:xfrm>
                <a:custGeom>
                  <a:avLst/>
                  <a:gdLst>
                    <a:gd name="T0" fmla="*/ 23 w 24"/>
                    <a:gd name="T1" fmla="*/ 0 h 48"/>
                    <a:gd name="T2" fmla="*/ 0 w 24"/>
                    <a:gd name="T3" fmla="*/ 47 h 48"/>
                    <a:gd name="T4" fmla="*/ 1 w 24"/>
                    <a:gd name="T5" fmla="*/ 47 h 48"/>
                    <a:gd name="T6" fmla="*/ 23 w 24"/>
                    <a:gd name="T7" fmla="*/ 2 h 48"/>
                    <a:gd name="T8" fmla="*/ 23 w 24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8">
                      <a:moveTo>
                        <a:pt x="23" y="0"/>
                      </a:moveTo>
                      <a:cubicBezTo>
                        <a:pt x="5" y="11"/>
                        <a:pt x="0" y="28"/>
                        <a:pt x="0" y="47"/>
                      </a:cubicBezTo>
                      <a:cubicBezTo>
                        <a:pt x="0" y="48"/>
                        <a:pt x="1" y="48"/>
                        <a:pt x="1" y="47"/>
                      </a:cubicBezTo>
                      <a:cubicBezTo>
                        <a:pt x="1" y="29"/>
                        <a:pt x="6" y="12"/>
                        <a:pt x="23" y="2"/>
                      </a:cubicBezTo>
                      <a:cubicBezTo>
                        <a:pt x="24" y="1"/>
                        <a:pt x="23" y="0"/>
                        <a:pt x="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6" name="Freeform 188"/>
                <p:cNvSpPr/>
                <p:nvPr/>
              </p:nvSpPr>
              <p:spPr bwMode="auto">
                <a:xfrm>
                  <a:off x="1395413" y="2182813"/>
                  <a:ext cx="76200" cy="98425"/>
                </a:xfrm>
                <a:custGeom>
                  <a:avLst/>
                  <a:gdLst>
                    <a:gd name="T0" fmla="*/ 21 w 73"/>
                    <a:gd name="T1" fmla="*/ 90 h 93"/>
                    <a:gd name="T2" fmla="*/ 18 w 73"/>
                    <a:gd name="T3" fmla="*/ 69 h 93"/>
                    <a:gd name="T4" fmla="*/ 7 w 73"/>
                    <a:gd name="T5" fmla="*/ 46 h 93"/>
                    <a:gd name="T6" fmla="*/ 39 w 73"/>
                    <a:gd name="T7" fmla="*/ 4 h 93"/>
                    <a:gd name="T8" fmla="*/ 65 w 73"/>
                    <a:gd name="T9" fmla="*/ 23 h 93"/>
                    <a:gd name="T10" fmla="*/ 61 w 73"/>
                    <a:gd name="T11" fmla="*/ 50 h 93"/>
                    <a:gd name="T12" fmla="*/ 50 w 73"/>
                    <a:gd name="T13" fmla="*/ 66 h 93"/>
                    <a:gd name="T14" fmla="*/ 44 w 73"/>
                    <a:gd name="T15" fmla="*/ 92 h 93"/>
                    <a:gd name="T16" fmla="*/ 45 w 73"/>
                    <a:gd name="T17" fmla="*/ 93 h 93"/>
                    <a:gd name="T18" fmla="*/ 53 w 73"/>
                    <a:gd name="T19" fmla="*/ 64 h 93"/>
                    <a:gd name="T20" fmla="*/ 67 w 73"/>
                    <a:gd name="T21" fmla="*/ 40 h 93"/>
                    <a:gd name="T22" fmla="*/ 42 w 73"/>
                    <a:gd name="T23" fmla="*/ 3 h 93"/>
                    <a:gd name="T24" fmla="*/ 5 w 73"/>
                    <a:gd name="T25" fmla="*/ 32 h 93"/>
                    <a:gd name="T26" fmla="*/ 10 w 73"/>
                    <a:gd name="T27" fmla="*/ 57 h 93"/>
                    <a:gd name="T28" fmla="*/ 17 w 73"/>
                    <a:gd name="T29" fmla="*/ 79 h 93"/>
                    <a:gd name="T30" fmla="*/ 20 w 73"/>
                    <a:gd name="T31" fmla="*/ 91 h 93"/>
                    <a:gd name="T32" fmla="*/ 21 w 73"/>
                    <a:gd name="T33" fmla="*/ 9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93">
                      <a:moveTo>
                        <a:pt x="21" y="90"/>
                      </a:moveTo>
                      <a:cubicBezTo>
                        <a:pt x="16" y="84"/>
                        <a:pt x="19" y="76"/>
                        <a:pt x="18" y="69"/>
                      </a:cubicBezTo>
                      <a:cubicBezTo>
                        <a:pt x="16" y="61"/>
                        <a:pt x="9" y="54"/>
                        <a:pt x="7" y="46"/>
                      </a:cubicBezTo>
                      <a:cubicBezTo>
                        <a:pt x="0" y="26"/>
                        <a:pt x="19" y="4"/>
                        <a:pt x="39" y="4"/>
                      </a:cubicBezTo>
                      <a:cubicBezTo>
                        <a:pt x="51" y="4"/>
                        <a:pt x="61" y="13"/>
                        <a:pt x="65" y="23"/>
                      </a:cubicBezTo>
                      <a:cubicBezTo>
                        <a:pt x="69" y="33"/>
                        <a:pt x="66" y="42"/>
                        <a:pt x="61" y="50"/>
                      </a:cubicBezTo>
                      <a:cubicBezTo>
                        <a:pt x="57" y="55"/>
                        <a:pt x="53" y="60"/>
                        <a:pt x="50" y="66"/>
                      </a:cubicBezTo>
                      <a:cubicBezTo>
                        <a:pt x="47" y="74"/>
                        <a:pt x="50" y="85"/>
                        <a:pt x="44" y="92"/>
                      </a:cubicBezTo>
                      <a:cubicBezTo>
                        <a:pt x="43" y="92"/>
                        <a:pt x="44" y="93"/>
                        <a:pt x="45" y="93"/>
                      </a:cubicBezTo>
                      <a:cubicBezTo>
                        <a:pt x="52" y="85"/>
                        <a:pt x="48" y="74"/>
                        <a:pt x="53" y="64"/>
                      </a:cubicBezTo>
                      <a:cubicBezTo>
                        <a:pt x="57" y="56"/>
                        <a:pt x="64" y="50"/>
                        <a:pt x="67" y="40"/>
                      </a:cubicBezTo>
                      <a:cubicBezTo>
                        <a:pt x="73" y="23"/>
                        <a:pt x="59" y="5"/>
                        <a:pt x="42" y="3"/>
                      </a:cubicBezTo>
                      <a:cubicBezTo>
                        <a:pt x="24" y="0"/>
                        <a:pt x="9" y="16"/>
                        <a:pt x="5" y="32"/>
                      </a:cubicBezTo>
                      <a:cubicBezTo>
                        <a:pt x="3" y="41"/>
                        <a:pt x="6" y="49"/>
                        <a:pt x="10" y="57"/>
                      </a:cubicBezTo>
                      <a:cubicBezTo>
                        <a:pt x="15" y="64"/>
                        <a:pt x="17" y="70"/>
                        <a:pt x="17" y="79"/>
                      </a:cubicBezTo>
                      <a:cubicBezTo>
                        <a:pt x="16" y="84"/>
                        <a:pt x="17" y="87"/>
                        <a:pt x="20" y="91"/>
                      </a:cubicBezTo>
                      <a:cubicBezTo>
                        <a:pt x="20" y="92"/>
                        <a:pt x="21" y="91"/>
                        <a:pt x="21" y="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7" name="Freeform 189"/>
                <p:cNvSpPr/>
                <p:nvPr/>
              </p:nvSpPr>
              <p:spPr bwMode="auto">
                <a:xfrm>
                  <a:off x="1411288" y="2281238"/>
                  <a:ext cx="34925" cy="4763"/>
                </a:xfrm>
                <a:custGeom>
                  <a:avLst/>
                  <a:gdLst>
                    <a:gd name="T0" fmla="*/ 3 w 33"/>
                    <a:gd name="T1" fmla="*/ 4 h 4"/>
                    <a:gd name="T2" fmla="*/ 30 w 33"/>
                    <a:gd name="T3" fmla="*/ 4 h 4"/>
                    <a:gd name="T4" fmla="*/ 30 w 33"/>
                    <a:gd name="T5" fmla="*/ 0 h 4"/>
                    <a:gd name="T6" fmla="*/ 3 w 33"/>
                    <a:gd name="T7" fmla="*/ 0 h 4"/>
                    <a:gd name="T8" fmla="*/ 3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" y="4"/>
                      </a:moveTo>
                      <a:cubicBezTo>
                        <a:pt x="12" y="4"/>
                        <a:pt x="21" y="4"/>
                        <a:pt x="30" y="4"/>
                      </a:cubicBezTo>
                      <a:cubicBezTo>
                        <a:pt x="33" y="4"/>
                        <a:pt x="33" y="0"/>
                        <a:pt x="30" y="0"/>
                      </a:cubicBezTo>
                      <a:cubicBezTo>
                        <a:pt x="21" y="0"/>
                        <a:pt x="12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8" name="Freeform 190"/>
                <p:cNvSpPr/>
                <p:nvPr/>
              </p:nvSpPr>
              <p:spPr bwMode="auto">
                <a:xfrm>
                  <a:off x="1411288" y="2287588"/>
                  <a:ext cx="34925" cy="4763"/>
                </a:xfrm>
                <a:custGeom>
                  <a:avLst/>
                  <a:gdLst>
                    <a:gd name="T0" fmla="*/ 3 w 33"/>
                    <a:gd name="T1" fmla="*/ 4 h 4"/>
                    <a:gd name="T2" fmla="*/ 30 w 33"/>
                    <a:gd name="T3" fmla="*/ 4 h 4"/>
                    <a:gd name="T4" fmla="*/ 30 w 33"/>
                    <a:gd name="T5" fmla="*/ 0 h 4"/>
                    <a:gd name="T6" fmla="*/ 3 w 33"/>
                    <a:gd name="T7" fmla="*/ 0 h 4"/>
                    <a:gd name="T8" fmla="*/ 3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" y="4"/>
                      </a:moveTo>
                      <a:cubicBezTo>
                        <a:pt x="12" y="4"/>
                        <a:pt x="21" y="4"/>
                        <a:pt x="30" y="4"/>
                      </a:cubicBezTo>
                      <a:cubicBezTo>
                        <a:pt x="33" y="4"/>
                        <a:pt x="33" y="0"/>
                        <a:pt x="30" y="0"/>
                      </a:cubicBezTo>
                      <a:cubicBezTo>
                        <a:pt x="21" y="0"/>
                        <a:pt x="12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9" name="Freeform 191"/>
                <p:cNvSpPr/>
                <p:nvPr/>
              </p:nvSpPr>
              <p:spPr bwMode="auto">
                <a:xfrm>
                  <a:off x="1412875" y="2293938"/>
                  <a:ext cx="33338" cy="4763"/>
                </a:xfrm>
                <a:custGeom>
                  <a:avLst/>
                  <a:gdLst>
                    <a:gd name="T0" fmla="*/ 3 w 31"/>
                    <a:gd name="T1" fmla="*/ 5 h 5"/>
                    <a:gd name="T2" fmla="*/ 28 w 31"/>
                    <a:gd name="T3" fmla="*/ 5 h 5"/>
                    <a:gd name="T4" fmla="*/ 28 w 31"/>
                    <a:gd name="T5" fmla="*/ 0 h 5"/>
                    <a:gd name="T6" fmla="*/ 3 w 31"/>
                    <a:gd name="T7" fmla="*/ 0 h 5"/>
                    <a:gd name="T8" fmla="*/ 3 w 31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5">
                      <a:moveTo>
                        <a:pt x="3" y="5"/>
                      </a:moveTo>
                      <a:cubicBezTo>
                        <a:pt x="11" y="5"/>
                        <a:pt x="20" y="5"/>
                        <a:pt x="28" y="5"/>
                      </a:cubicBezTo>
                      <a:cubicBezTo>
                        <a:pt x="31" y="5"/>
                        <a:pt x="31" y="0"/>
                        <a:pt x="28" y="0"/>
                      </a:cubicBezTo>
                      <a:cubicBezTo>
                        <a:pt x="20" y="0"/>
                        <a:pt x="11" y="0"/>
                        <a:pt x="3" y="0"/>
                      </a:cubicBezTo>
                      <a:cubicBezTo>
                        <a:pt x="0" y="0"/>
                        <a:pt x="0" y="5"/>
                        <a:pt x="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0" name="Freeform 192"/>
                <p:cNvSpPr/>
                <p:nvPr/>
              </p:nvSpPr>
              <p:spPr bwMode="auto">
                <a:xfrm>
                  <a:off x="1417638" y="2301876"/>
                  <a:ext cx="25400" cy="4763"/>
                </a:xfrm>
                <a:custGeom>
                  <a:avLst/>
                  <a:gdLst>
                    <a:gd name="T0" fmla="*/ 4 w 25"/>
                    <a:gd name="T1" fmla="*/ 5 h 5"/>
                    <a:gd name="T2" fmla="*/ 21 w 25"/>
                    <a:gd name="T3" fmla="*/ 5 h 5"/>
                    <a:gd name="T4" fmla="*/ 21 w 25"/>
                    <a:gd name="T5" fmla="*/ 0 h 5"/>
                    <a:gd name="T6" fmla="*/ 4 w 25"/>
                    <a:gd name="T7" fmla="*/ 0 h 5"/>
                    <a:gd name="T8" fmla="*/ 4 w 25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5">
                      <a:moveTo>
                        <a:pt x="4" y="5"/>
                      </a:moveTo>
                      <a:cubicBezTo>
                        <a:pt x="10" y="5"/>
                        <a:pt x="15" y="5"/>
                        <a:pt x="21" y="5"/>
                      </a:cubicBezTo>
                      <a:cubicBezTo>
                        <a:pt x="25" y="5"/>
                        <a:pt x="25" y="0"/>
                        <a:pt x="21" y="0"/>
                      </a:cubicBezTo>
                      <a:cubicBezTo>
                        <a:pt x="15" y="0"/>
                        <a:pt x="10" y="0"/>
                        <a:pt x="4" y="0"/>
                      </a:cubicBezTo>
                      <a:cubicBezTo>
                        <a:pt x="0" y="0"/>
                        <a:pt x="0" y="5"/>
                        <a:pt x="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1" name="Freeform 197"/>
                <p:cNvSpPr/>
                <p:nvPr/>
              </p:nvSpPr>
              <p:spPr bwMode="auto">
                <a:xfrm>
                  <a:off x="1052513" y="2039938"/>
                  <a:ext cx="76200" cy="85725"/>
                </a:xfrm>
                <a:custGeom>
                  <a:avLst/>
                  <a:gdLst>
                    <a:gd name="T0" fmla="*/ 24 w 72"/>
                    <a:gd name="T1" fmla="*/ 63 h 80"/>
                    <a:gd name="T2" fmla="*/ 2 w 72"/>
                    <a:gd name="T3" fmla="*/ 65 h 80"/>
                    <a:gd name="T4" fmla="*/ 14 w 72"/>
                    <a:gd name="T5" fmla="*/ 78 h 80"/>
                    <a:gd name="T6" fmla="*/ 26 w 72"/>
                    <a:gd name="T7" fmla="*/ 43 h 80"/>
                    <a:gd name="T8" fmla="*/ 28 w 72"/>
                    <a:gd name="T9" fmla="*/ 16 h 80"/>
                    <a:gd name="T10" fmla="*/ 58 w 72"/>
                    <a:gd name="T11" fmla="*/ 9 h 80"/>
                    <a:gd name="T12" fmla="*/ 69 w 72"/>
                    <a:gd name="T13" fmla="*/ 6 h 80"/>
                    <a:gd name="T14" fmla="*/ 66 w 72"/>
                    <a:gd name="T15" fmla="*/ 25 h 80"/>
                    <a:gd name="T16" fmla="*/ 65 w 72"/>
                    <a:gd name="T17" fmla="*/ 59 h 80"/>
                    <a:gd name="T18" fmla="*/ 65 w 72"/>
                    <a:gd name="T19" fmla="*/ 67 h 80"/>
                    <a:gd name="T20" fmla="*/ 65 w 72"/>
                    <a:gd name="T21" fmla="*/ 65 h 80"/>
                    <a:gd name="T22" fmla="*/ 53 w 72"/>
                    <a:gd name="T23" fmla="*/ 62 h 80"/>
                    <a:gd name="T24" fmla="*/ 48 w 72"/>
                    <a:gd name="T25" fmla="*/ 75 h 80"/>
                    <a:gd name="T26" fmla="*/ 69 w 72"/>
                    <a:gd name="T27" fmla="*/ 70 h 80"/>
                    <a:gd name="T28" fmla="*/ 67 w 72"/>
                    <a:gd name="T29" fmla="*/ 68 h 80"/>
                    <a:gd name="T30" fmla="*/ 60 w 72"/>
                    <a:gd name="T31" fmla="*/ 72 h 80"/>
                    <a:gd name="T32" fmla="*/ 66 w 72"/>
                    <a:gd name="T33" fmla="*/ 70 h 80"/>
                    <a:gd name="T34" fmla="*/ 69 w 72"/>
                    <a:gd name="T35" fmla="*/ 69 h 80"/>
                    <a:gd name="T36" fmla="*/ 71 w 72"/>
                    <a:gd name="T37" fmla="*/ 2 h 80"/>
                    <a:gd name="T38" fmla="*/ 69 w 72"/>
                    <a:gd name="T39" fmla="*/ 0 h 80"/>
                    <a:gd name="T40" fmla="*/ 24 w 72"/>
                    <a:gd name="T41" fmla="*/ 12 h 80"/>
                    <a:gd name="T42" fmla="*/ 22 w 72"/>
                    <a:gd name="T43" fmla="*/ 14 h 80"/>
                    <a:gd name="T44" fmla="*/ 23 w 72"/>
                    <a:gd name="T45" fmla="*/ 48 h 80"/>
                    <a:gd name="T46" fmla="*/ 22 w 72"/>
                    <a:gd name="T47" fmla="*/ 61 h 80"/>
                    <a:gd name="T48" fmla="*/ 18 w 72"/>
                    <a:gd name="T49" fmla="*/ 65 h 80"/>
                    <a:gd name="T50" fmla="*/ 23 w 72"/>
                    <a:gd name="T51" fmla="*/ 66 h 80"/>
                    <a:gd name="T52" fmla="*/ 24 w 72"/>
                    <a:gd name="T53" fmla="*/ 6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2" h="80">
                      <a:moveTo>
                        <a:pt x="24" y="63"/>
                      </a:moveTo>
                      <a:cubicBezTo>
                        <a:pt x="18" y="62"/>
                        <a:pt x="5" y="58"/>
                        <a:pt x="2" y="65"/>
                      </a:cubicBezTo>
                      <a:cubicBezTo>
                        <a:pt x="0" y="72"/>
                        <a:pt x="6" y="80"/>
                        <a:pt x="14" y="78"/>
                      </a:cubicBezTo>
                      <a:cubicBezTo>
                        <a:pt x="27" y="73"/>
                        <a:pt x="26" y="55"/>
                        <a:pt x="26" y="43"/>
                      </a:cubicBezTo>
                      <a:cubicBezTo>
                        <a:pt x="26" y="39"/>
                        <a:pt x="20" y="15"/>
                        <a:pt x="28" y="16"/>
                      </a:cubicBezTo>
                      <a:cubicBezTo>
                        <a:pt x="39" y="17"/>
                        <a:pt x="48" y="14"/>
                        <a:pt x="58" y="9"/>
                      </a:cubicBezTo>
                      <a:cubicBezTo>
                        <a:pt x="59" y="9"/>
                        <a:pt x="69" y="2"/>
                        <a:pt x="69" y="6"/>
                      </a:cubicBezTo>
                      <a:cubicBezTo>
                        <a:pt x="69" y="12"/>
                        <a:pt x="67" y="18"/>
                        <a:pt x="66" y="25"/>
                      </a:cubicBezTo>
                      <a:cubicBezTo>
                        <a:pt x="65" y="36"/>
                        <a:pt x="66" y="47"/>
                        <a:pt x="65" y="59"/>
                      </a:cubicBezTo>
                      <a:cubicBezTo>
                        <a:pt x="65" y="61"/>
                        <a:pt x="65" y="64"/>
                        <a:pt x="65" y="67"/>
                      </a:cubicBezTo>
                      <a:cubicBezTo>
                        <a:pt x="65" y="66"/>
                        <a:pt x="71" y="68"/>
                        <a:pt x="65" y="65"/>
                      </a:cubicBezTo>
                      <a:cubicBezTo>
                        <a:pt x="61" y="63"/>
                        <a:pt x="57" y="61"/>
                        <a:pt x="53" y="62"/>
                      </a:cubicBezTo>
                      <a:cubicBezTo>
                        <a:pt x="47" y="64"/>
                        <a:pt x="44" y="70"/>
                        <a:pt x="48" y="75"/>
                      </a:cubicBezTo>
                      <a:cubicBezTo>
                        <a:pt x="53" y="80"/>
                        <a:pt x="66" y="74"/>
                        <a:pt x="69" y="70"/>
                      </a:cubicBezTo>
                      <a:cubicBezTo>
                        <a:pt x="70" y="68"/>
                        <a:pt x="68" y="66"/>
                        <a:pt x="67" y="68"/>
                      </a:cubicBezTo>
                      <a:cubicBezTo>
                        <a:pt x="65" y="70"/>
                        <a:pt x="63" y="72"/>
                        <a:pt x="60" y="72"/>
                      </a:cubicBezTo>
                      <a:cubicBezTo>
                        <a:pt x="55" y="74"/>
                        <a:pt x="56" y="55"/>
                        <a:pt x="66" y="70"/>
                      </a:cubicBezTo>
                      <a:cubicBezTo>
                        <a:pt x="67" y="72"/>
                        <a:pt x="69" y="71"/>
                        <a:pt x="69" y="69"/>
                      </a:cubicBezTo>
                      <a:cubicBezTo>
                        <a:pt x="63" y="47"/>
                        <a:pt x="72" y="24"/>
                        <a:pt x="71" y="2"/>
                      </a:cubicBezTo>
                      <a:cubicBezTo>
                        <a:pt x="71" y="0"/>
                        <a:pt x="70" y="0"/>
                        <a:pt x="69" y="0"/>
                      </a:cubicBezTo>
                      <a:cubicBezTo>
                        <a:pt x="54" y="7"/>
                        <a:pt x="42" y="17"/>
                        <a:pt x="24" y="12"/>
                      </a:cubicBezTo>
                      <a:cubicBezTo>
                        <a:pt x="23" y="12"/>
                        <a:pt x="22" y="13"/>
                        <a:pt x="22" y="14"/>
                      </a:cubicBezTo>
                      <a:cubicBezTo>
                        <a:pt x="21" y="25"/>
                        <a:pt x="23" y="36"/>
                        <a:pt x="23" y="48"/>
                      </a:cubicBezTo>
                      <a:cubicBezTo>
                        <a:pt x="23" y="52"/>
                        <a:pt x="23" y="57"/>
                        <a:pt x="22" y="61"/>
                      </a:cubicBezTo>
                      <a:cubicBezTo>
                        <a:pt x="14" y="63"/>
                        <a:pt x="13" y="64"/>
                        <a:pt x="18" y="65"/>
                      </a:cubicBezTo>
                      <a:cubicBezTo>
                        <a:pt x="20" y="65"/>
                        <a:pt x="21" y="66"/>
                        <a:pt x="23" y="66"/>
                      </a:cubicBezTo>
                      <a:cubicBezTo>
                        <a:pt x="25" y="66"/>
                        <a:pt x="25" y="64"/>
                        <a:pt x="24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2" name="Freeform 198"/>
                <p:cNvSpPr/>
                <p:nvPr/>
              </p:nvSpPr>
              <p:spPr bwMode="auto">
                <a:xfrm>
                  <a:off x="1073150" y="2051051"/>
                  <a:ext cx="57150" cy="20638"/>
                </a:xfrm>
                <a:custGeom>
                  <a:avLst/>
                  <a:gdLst>
                    <a:gd name="T0" fmla="*/ 2 w 53"/>
                    <a:gd name="T1" fmla="*/ 19 h 20"/>
                    <a:gd name="T2" fmla="*/ 21 w 53"/>
                    <a:gd name="T3" fmla="*/ 14 h 20"/>
                    <a:gd name="T4" fmla="*/ 51 w 53"/>
                    <a:gd name="T5" fmla="*/ 3 h 20"/>
                    <a:gd name="T6" fmla="*/ 50 w 53"/>
                    <a:gd name="T7" fmla="*/ 1 h 20"/>
                    <a:gd name="T8" fmla="*/ 28 w 53"/>
                    <a:gd name="T9" fmla="*/ 9 h 20"/>
                    <a:gd name="T10" fmla="*/ 3 w 53"/>
                    <a:gd name="T11" fmla="*/ 16 h 20"/>
                    <a:gd name="T12" fmla="*/ 2 w 53"/>
                    <a:gd name="T13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20">
                      <a:moveTo>
                        <a:pt x="2" y="19"/>
                      </a:moveTo>
                      <a:cubicBezTo>
                        <a:pt x="8" y="20"/>
                        <a:pt x="16" y="16"/>
                        <a:pt x="21" y="14"/>
                      </a:cubicBezTo>
                      <a:cubicBezTo>
                        <a:pt x="31" y="11"/>
                        <a:pt x="42" y="8"/>
                        <a:pt x="51" y="3"/>
                      </a:cubicBezTo>
                      <a:cubicBezTo>
                        <a:pt x="53" y="2"/>
                        <a:pt x="51" y="0"/>
                        <a:pt x="50" y="1"/>
                      </a:cubicBezTo>
                      <a:cubicBezTo>
                        <a:pt x="43" y="5"/>
                        <a:pt x="35" y="7"/>
                        <a:pt x="28" y="9"/>
                      </a:cubicBezTo>
                      <a:cubicBezTo>
                        <a:pt x="21" y="11"/>
                        <a:pt x="10" y="18"/>
                        <a:pt x="3" y="16"/>
                      </a:cubicBezTo>
                      <a:cubicBezTo>
                        <a:pt x="1" y="16"/>
                        <a:pt x="0" y="18"/>
                        <a:pt x="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3" name="Freeform 199"/>
                <p:cNvSpPr/>
                <p:nvPr/>
              </p:nvSpPr>
              <p:spPr bwMode="auto">
                <a:xfrm>
                  <a:off x="1111250" y="2106613"/>
                  <a:ext cx="11113" cy="12700"/>
                </a:xfrm>
                <a:custGeom>
                  <a:avLst/>
                  <a:gdLst>
                    <a:gd name="T0" fmla="*/ 1 w 10"/>
                    <a:gd name="T1" fmla="*/ 4 h 11"/>
                    <a:gd name="T2" fmla="*/ 1 w 10"/>
                    <a:gd name="T3" fmla="*/ 5 h 11"/>
                    <a:gd name="T4" fmla="*/ 3 w 10"/>
                    <a:gd name="T5" fmla="*/ 5 h 11"/>
                    <a:gd name="T6" fmla="*/ 3 w 10"/>
                    <a:gd name="T7" fmla="*/ 1 h 11"/>
                    <a:gd name="T8" fmla="*/ 0 w 10"/>
                    <a:gd name="T9" fmla="*/ 1 h 11"/>
                    <a:gd name="T10" fmla="*/ 2 w 10"/>
                    <a:gd name="T11" fmla="*/ 5 h 11"/>
                    <a:gd name="T12" fmla="*/ 4 w 10"/>
                    <a:gd name="T13" fmla="*/ 5 h 11"/>
                    <a:gd name="T14" fmla="*/ 3 w 10"/>
                    <a:gd name="T15" fmla="*/ 4 h 11"/>
                    <a:gd name="T16" fmla="*/ 4 w 10"/>
                    <a:gd name="T17" fmla="*/ 5 h 11"/>
                    <a:gd name="T18" fmla="*/ 2 w 10"/>
                    <a:gd name="T19" fmla="*/ 5 h 11"/>
                    <a:gd name="T20" fmla="*/ 3 w 10"/>
                    <a:gd name="T21" fmla="*/ 6 h 11"/>
                    <a:gd name="T22" fmla="*/ 6 w 10"/>
                    <a:gd name="T23" fmla="*/ 5 h 11"/>
                    <a:gd name="T24" fmla="*/ 3 w 10"/>
                    <a:gd name="T25" fmla="*/ 7 h 11"/>
                    <a:gd name="T26" fmla="*/ 4 w 10"/>
                    <a:gd name="T27" fmla="*/ 9 h 11"/>
                    <a:gd name="T28" fmla="*/ 8 w 10"/>
                    <a:gd name="T29" fmla="*/ 7 h 11"/>
                    <a:gd name="T30" fmla="*/ 7 w 10"/>
                    <a:gd name="T31" fmla="*/ 6 h 11"/>
                    <a:gd name="T32" fmla="*/ 5 w 10"/>
                    <a:gd name="T33" fmla="*/ 7 h 11"/>
                    <a:gd name="T34" fmla="*/ 3 w 10"/>
                    <a:gd name="T35" fmla="*/ 9 h 11"/>
                    <a:gd name="T36" fmla="*/ 9 w 10"/>
                    <a:gd name="T37" fmla="*/ 5 h 11"/>
                    <a:gd name="T38" fmla="*/ 8 w 10"/>
                    <a:gd name="T39" fmla="*/ 4 h 11"/>
                    <a:gd name="T40" fmla="*/ 1 w 10"/>
                    <a:gd name="T41" fmla="*/ 7 h 11"/>
                    <a:gd name="T42" fmla="*/ 2 w 10"/>
                    <a:gd name="T43" fmla="*/ 9 h 11"/>
                    <a:gd name="T44" fmla="*/ 9 w 10"/>
                    <a:gd name="T45" fmla="*/ 3 h 11"/>
                    <a:gd name="T46" fmla="*/ 3 w 10"/>
                    <a:gd name="T47" fmla="*/ 2 h 11"/>
                    <a:gd name="T48" fmla="*/ 1 w 10"/>
                    <a:gd name="T49" fmla="*/ 7 h 11"/>
                    <a:gd name="T50" fmla="*/ 2 w 10"/>
                    <a:gd name="T51" fmla="*/ 8 h 11"/>
                    <a:gd name="T52" fmla="*/ 6 w 10"/>
                    <a:gd name="T53" fmla="*/ 7 h 11"/>
                    <a:gd name="T54" fmla="*/ 6 w 10"/>
                    <a:gd name="T55" fmla="*/ 3 h 11"/>
                    <a:gd name="T56" fmla="*/ 4 w 10"/>
                    <a:gd name="T57" fmla="*/ 2 h 11"/>
                    <a:gd name="T58" fmla="*/ 1 w 10"/>
                    <a:gd name="T59" fmla="*/ 5 h 11"/>
                    <a:gd name="T60" fmla="*/ 4 w 10"/>
                    <a:gd name="T61" fmla="*/ 4 h 11"/>
                    <a:gd name="T62" fmla="*/ 3 w 10"/>
                    <a:gd name="T63" fmla="*/ 1 h 11"/>
                    <a:gd name="T64" fmla="*/ 0 w 10"/>
                    <a:gd name="T65" fmla="*/ 1 h 11"/>
                    <a:gd name="T66" fmla="*/ 1 w 10"/>
                    <a:gd name="T67" fmla="*/ 6 h 11"/>
                    <a:gd name="T68" fmla="*/ 3 w 10"/>
                    <a:gd name="T69" fmla="*/ 6 h 11"/>
                    <a:gd name="T70" fmla="*/ 4 w 10"/>
                    <a:gd name="T71" fmla="*/ 5 h 11"/>
                    <a:gd name="T72" fmla="*/ 1 w 10"/>
                    <a:gd name="T73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" h="11">
                      <a:moveTo>
                        <a:pt x="1" y="4"/>
                      </a:move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2" y="5"/>
                        <a:pt x="2" y="5"/>
                        <a:pt x="3" y="5"/>
                      </a:cubicBezTo>
                      <a:cubicBezTo>
                        <a:pt x="3" y="4"/>
                        <a:pt x="3" y="3"/>
                        <a:pt x="3" y="1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0" y="3"/>
                        <a:pt x="1" y="4"/>
                        <a:pt x="2" y="5"/>
                      </a:cubicBezTo>
                      <a:cubicBezTo>
                        <a:pt x="2" y="7"/>
                        <a:pt x="4" y="6"/>
                        <a:pt x="4" y="5"/>
                      </a:cubicBezTo>
                      <a:cubicBezTo>
                        <a:pt x="4" y="3"/>
                        <a:pt x="4" y="5"/>
                        <a:pt x="3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4" y="6"/>
                        <a:pt x="3" y="5"/>
                        <a:pt x="2" y="5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5"/>
                        <a:pt x="6" y="4"/>
                        <a:pt x="6" y="5"/>
                      </a:cubicBezTo>
                      <a:cubicBezTo>
                        <a:pt x="6" y="6"/>
                        <a:pt x="4" y="7"/>
                        <a:pt x="3" y="7"/>
                      </a:cubicBezTo>
                      <a:cubicBezTo>
                        <a:pt x="3" y="8"/>
                        <a:pt x="3" y="8"/>
                        <a:pt x="4" y="9"/>
                      </a:cubicBezTo>
                      <a:cubicBezTo>
                        <a:pt x="4" y="8"/>
                        <a:pt x="6" y="7"/>
                        <a:pt x="8" y="7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7"/>
                        <a:pt x="6" y="7"/>
                        <a:pt x="5" y="7"/>
                      </a:cubicBezTo>
                      <a:cubicBezTo>
                        <a:pt x="3" y="6"/>
                        <a:pt x="2" y="9"/>
                        <a:pt x="3" y="9"/>
                      </a:cubicBezTo>
                      <a:cubicBezTo>
                        <a:pt x="7" y="11"/>
                        <a:pt x="10" y="9"/>
                        <a:pt x="9" y="5"/>
                      </a:cubicBezTo>
                      <a:cubicBezTo>
                        <a:pt x="9" y="5"/>
                        <a:pt x="9" y="4"/>
                        <a:pt x="8" y="4"/>
                      </a:cubicBezTo>
                      <a:cubicBezTo>
                        <a:pt x="5" y="4"/>
                        <a:pt x="3" y="5"/>
                        <a:pt x="1" y="7"/>
                      </a:cubicBezTo>
                      <a:cubicBezTo>
                        <a:pt x="1" y="8"/>
                        <a:pt x="1" y="9"/>
                        <a:pt x="2" y="9"/>
                      </a:cubicBezTo>
                      <a:cubicBezTo>
                        <a:pt x="5" y="11"/>
                        <a:pt x="10" y="7"/>
                        <a:pt x="9" y="3"/>
                      </a:cubicBezTo>
                      <a:cubicBezTo>
                        <a:pt x="8" y="1"/>
                        <a:pt x="5" y="1"/>
                        <a:pt x="3" y="2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3" y="8"/>
                        <a:pt x="5" y="8"/>
                        <a:pt x="6" y="7"/>
                      </a:cubicBezTo>
                      <a:cubicBezTo>
                        <a:pt x="7" y="6"/>
                        <a:pt x="7" y="5"/>
                        <a:pt x="6" y="3"/>
                      </a:cubicBezTo>
                      <a:cubicBezTo>
                        <a:pt x="6" y="2"/>
                        <a:pt x="5" y="2"/>
                        <a:pt x="4" y="2"/>
                      </a:cubicBezTo>
                      <a:cubicBezTo>
                        <a:pt x="2" y="1"/>
                        <a:pt x="2" y="3"/>
                        <a:pt x="1" y="5"/>
                      </a:cubicBezTo>
                      <a:cubicBezTo>
                        <a:pt x="2" y="4"/>
                        <a:pt x="3" y="4"/>
                        <a:pt x="4" y="4"/>
                      </a:cubicBezTo>
                      <a:cubicBezTo>
                        <a:pt x="4" y="3"/>
                        <a:pt x="3" y="2"/>
                        <a:pt x="3" y="1"/>
                      </a:cubicBezTo>
                      <a:cubicBezTo>
                        <a:pt x="3" y="0"/>
                        <a:pt x="0" y="0"/>
                        <a:pt x="0" y="1"/>
                      </a:cubicBezTo>
                      <a:cubicBezTo>
                        <a:pt x="0" y="3"/>
                        <a:pt x="0" y="5"/>
                        <a:pt x="1" y="6"/>
                      </a:cubicBezTo>
                      <a:cubicBezTo>
                        <a:pt x="1" y="7"/>
                        <a:pt x="3" y="7"/>
                        <a:pt x="3" y="6"/>
                      </a:cubicBezTo>
                      <a:cubicBezTo>
                        <a:pt x="4" y="6"/>
                        <a:pt x="4" y="6"/>
                        <a:pt x="4" y="5"/>
                      </a:cubicBezTo>
                      <a:cubicBezTo>
                        <a:pt x="5" y="3"/>
                        <a:pt x="2" y="3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1341438" y="2374901"/>
                <a:ext cx="174625" cy="404812"/>
                <a:chOff x="1341438" y="2374901"/>
                <a:chExt cx="174625" cy="404812"/>
              </a:xfrm>
              <a:grpFill/>
            </p:grpSpPr>
            <p:sp>
              <p:nvSpPr>
                <p:cNvPr id="343" name="Freeform 92"/>
                <p:cNvSpPr/>
                <p:nvPr/>
              </p:nvSpPr>
              <p:spPr bwMode="auto">
                <a:xfrm>
                  <a:off x="1470025" y="2381251"/>
                  <a:ext cx="44450" cy="47625"/>
                </a:xfrm>
                <a:custGeom>
                  <a:avLst/>
                  <a:gdLst>
                    <a:gd name="T0" fmla="*/ 36 w 42"/>
                    <a:gd name="T1" fmla="*/ 2 h 46"/>
                    <a:gd name="T2" fmla="*/ 11 w 42"/>
                    <a:gd name="T3" fmla="*/ 7 h 46"/>
                    <a:gd name="T4" fmla="*/ 17 w 42"/>
                    <a:gd name="T5" fmla="*/ 17 h 46"/>
                    <a:gd name="T6" fmla="*/ 29 w 42"/>
                    <a:gd name="T7" fmla="*/ 19 h 46"/>
                    <a:gd name="T8" fmla="*/ 32 w 42"/>
                    <a:gd name="T9" fmla="*/ 34 h 46"/>
                    <a:gd name="T10" fmla="*/ 11 w 42"/>
                    <a:gd name="T11" fmla="*/ 22 h 46"/>
                    <a:gd name="T12" fmla="*/ 8 w 42"/>
                    <a:gd name="T13" fmla="*/ 21 h 46"/>
                    <a:gd name="T14" fmla="*/ 37 w 42"/>
                    <a:gd name="T15" fmla="*/ 33 h 46"/>
                    <a:gd name="T16" fmla="*/ 29 w 42"/>
                    <a:gd name="T17" fmla="*/ 16 h 46"/>
                    <a:gd name="T18" fmla="*/ 17 w 42"/>
                    <a:gd name="T19" fmla="*/ 14 h 46"/>
                    <a:gd name="T20" fmla="*/ 14 w 42"/>
                    <a:gd name="T21" fmla="*/ 8 h 46"/>
                    <a:gd name="T22" fmla="*/ 23 w 42"/>
                    <a:gd name="T23" fmla="*/ 4 h 46"/>
                    <a:gd name="T24" fmla="*/ 36 w 42"/>
                    <a:gd name="T25" fmla="*/ 5 h 46"/>
                    <a:gd name="T26" fmla="*/ 36 w 42"/>
                    <a:gd name="T27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46">
                      <a:moveTo>
                        <a:pt x="36" y="2"/>
                      </a:moveTo>
                      <a:cubicBezTo>
                        <a:pt x="27" y="2"/>
                        <a:pt x="18" y="0"/>
                        <a:pt x="11" y="7"/>
                      </a:cubicBezTo>
                      <a:cubicBezTo>
                        <a:pt x="7" y="12"/>
                        <a:pt x="13" y="16"/>
                        <a:pt x="17" y="17"/>
                      </a:cubicBezTo>
                      <a:cubicBezTo>
                        <a:pt x="21" y="18"/>
                        <a:pt x="25" y="17"/>
                        <a:pt x="29" y="19"/>
                      </a:cubicBezTo>
                      <a:cubicBezTo>
                        <a:pt x="35" y="22"/>
                        <a:pt x="39" y="30"/>
                        <a:pt x="32" y="34"/>
                      </a:cubicBezTo>
                      <a:cubicBezTo>
                        <a:pt x="24" y="39"/>
                        <a:pt x="5" y="33"/>
                        <a:pt x="11" y="22"/>
                      </a:cubicBezTo>
                      <a:cubicBezTo>
                        <a:pt x="12" y="20"/>
                        <a:pt x="9" y="19"/>
                        <a:pt x="8" y="21"/>
                      </a:cubicBezTo>
                      <a:cubicBezTo>
                        <a:pt x="0" y="36"/>
                        <a:pt x="29" y="46"/>
                        <a:pt x="37" y="33"/>
                      </a:cubicBezTo>
                      <a:cubicBezTo>
                        <a:pt x="42" y="26"/>
                        <a:pt x="35" y="19"/>
                        <a:pt x="29" y="16"/>
                      </a:cubicBezTo>
                      <a:cubicBezTo>
                        <a:pt x="25" y="14"/>
                        <a:pt x="21" y="15"/>
                        <a:pt x="17" y="14"/>
                      </a:cubicBezTo>
                      <a:cubicBezTo>
                        <a:pt x="14" y="14"/>
                        <a:pt x="13" y="12"/>
                        <a:pt x="14" y="8"/>
                      </a:cubicBezTo>
                      <a:cubicBezTo>
                        <a:pt x="16" y="6"/>
                        <a:pt x="21" y="5"/>
                        <a:pt x="23" y="4"/>
                      </a:cubicBezTo>
                      <a:cubicBezTo>
                        <a:pt x="27" y="4"/>
                        <a:pt x="32" y="5"/>
                        <a:pt x="36" y="5"/>
                      </a:cubicBezTo>
                      <a:cubicBezTo>
                        <a:pt x="38" y="5"/>
                        <a:pt x="38" y="2"/>
                        <a:pt x="3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4" name="Freeform 93"/>
                <p:cNvSpPr/>
                <p:nvPr/>
              </p:nvSpPr>
              <p:spPr bwMode="auto">
                <a:xfrm>
                  <a:off x="1487488" y="2374901"/>
                  <a:ext cx="9525" cy="57150"/>
                </a:xfrm>
                <a:custGeom>
                  <a:avLst/>
                  <a:gdLst>
                    <a:gd name="T0" fmla="*/ 8 w 9"/>
                    <a:gd name="T1" fmla="*/ 2 h 53"/>
                    <a:gd name="T2" fmla="*/ 7 w 9"/>
                    <a:gd name="T3" fmla="*/ 0 h 53"/>
                    <a:gd name="T4" fmla="*/ 4 w 9"/>
                    <a:gd name="T5" fmla="*/ 1 h 53"/>
                    <a:gd name="T6" fmla="*/ 4 w 9"/>
                    <a:gd name="T7" fmla="*/ 51 h 53"/>
                    <a:gd name="T8" fmla="*/ 7 w 9"/>
                    <a:gd name="T9" fmla="*/ 51 h 53"/>
                    <a:gd name="T10" fmla="*/ 7 w 9"/>
                    <a:gd name="T11" fmla="*/ 49 h 53"/>
                    <a:gd name="T12" fmla="*/ 4 w 9"/>
                    <a:gd name="T13" fmla="*/ 49 h 53"/>
                    <a:gd name="T14" fmla="*/ 4 w 9"/>
                    <a:gd name="T15" fmla="*/ 51 h 53"/>
                    <a:gd name="T16" fmla="*/ 7 w 9"/>
                    <a:gd name="T17" fmla="*/ 51 h 53"/>
                    <a:gd name="T18" fmla="*/ 7 w 9"/>
                    <a:gd name="T19" fmla="*/ 2 h 53"/>
                    <a:gd name="T20" fmla="*/ 5 w 9"/>
                    <a:gd name="T21" fmla="*/ 2 h 53"/>
                    <a:gd name="T22" fmla="*/ 6 w 9"/>
                    <a:gd name="T23" fmla="*/ 4 h 53"/>
                    <a:gd name="T24" fmla="*/ 8 w 9"/>
                    <a:gd name="T25" fmla="*/ 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53">
                      <a:moveTo>
                        <a:pt x="8" y="2"/>
                      </a:moveTo>
                      <a:cubicBezTo>
                        <a:pt x="8" y="1"/>
                        <a:pt x="7" y="1"/>
                        <a:pt x="7" y="0"/>
                      </a:cubicBezTo>
                      <a:cubicBezTo>
                        <a:pt x="6" y="0"/>
                        <a:pt x="4" y="0"/>
                        <a:pt x="4" y="1"/>
                      </a:cubicBezTo>
                      <a:cubicBezTo>
                        <a:pt x="0" y="17"/>
                        <a:pt x="5" y="34"/>
                        <a:pt x="4" y="51"/>
                      </a:cubicBezTo>
                      <a:cubicBezTo>
                        <a:pt x="5" y="51"/>
                        <a:pt x="6" y="51"/>
                        <a:pt x="7" y="51"/>
                      </a:cubicBezTo>
                      <a:cubicBezTo>
                        <a:pt x="7" y="51"/>
                        <a:pt x="7" y="50"/>
                        <a:pt x="7" y="49"/>
                      </a:cubicBezTo>
                      <a:cubicBezTo>
                        <a:pt x="7" y="48"/>
                        <a:pt x="4" y="48"/>
                        <a:pt x="4" y="49"/>
                      </a:cubicBezTo>
                      <a:cubicBezTo>
                        <a:pt x="4" y="50"/>
                        <a:pt x="4" y="51"/>
                        <a:pt x="4" y="51"/>
                      </a:cubicBezTo>
                      <a:cubicBezTo>
                        <a:pt x="4" y="53"/>
                        <a:pt x="7" y="53"/>
                        <a:pt x="7" y="51"/>
                      </a:cubicBezTo>
                      <a:cubicBezTo>
                        <a:pt x="7" y="35"/>
                        <a:pt x="3" y="18"/>
                        <a:pt x="7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5" y="3"/>
                        <a:pt x="6" y="3"/>
                        <a:pt x="6" y="4"/>
                      </a:cubicBezTo>
                      <a:cubicBezTo>
                        <a:pt x="7" y="5"/>
                        <a:pt x="9" y="3"/>
                        <a:pt x="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5" name="Freeform 94"/>
                <p:cNvSpPr/>
                <p:nvPr/>
              </p:nvSpPr>
              <p:spPr bwMode="auto">
                <a:xfrm>
                  <a:off x="1493838" y="2376488"/>
                  <a:ext cx="9525" cy="55563"/>
                </a:xfrm>
                <a:custGeom>
                  <a:avLst/>
                  <a:gdLst>
                    <a:gd name="T0" fmla="*/ 4 w 8"/>
                    <a:gd name="T1" fmla="*/ 1 h 53"/>
                    <a:gd name="T2" fmla="*/ 2 w 8"/>
                    <a:gd name="T3" fmla="*/ 22 h 53"/>
                    <a:gd name="T4" fmla="*/ 2 w 8"/>
                    <a:gd name="T5" fmla="*/ 51 h 53"/>
                    <a:gd name="T6" fmla="*/ 5 w 8"/>
                    <a:gd name="T7" fmla="*/ 51 h 53"/>
                    <a:gd name="T8" fmla="*/ 5 w 8"/>
                    <a:gd name="T9" fmla="*/ 29 h 53"/>
                    <a:gd name="T10" fmla="*/ 6 w 8"/>
                    <a:gd name="T11" fmla="*/ 3 h 53"/>
                    <a:gd name="T12" fmla="*/ 4 w 8"/>
                    <a:gd name="T13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3">
                      <a:moveTo>
                        <a:pt x="4" y="1"/>
                      </a:moveTo>
                      <a:cubicBezTo>
                        <a:pt x="0" y="7"/>
                        <a:pt x="1" y="16"/>
                        <a:pt x="2" y="22"/>
                      </a:cubicBezTo>
                      <a:cubicBezTo>
                        <a:pt x="2" y="32"/>
                        <a:pt x="2" y="42"/>
                        <a:pt x="2" y="51"/>
                      </a:cubicBezTo>
                      <a:cubicBezTo>
                        <a:pt x="2" y="53"/>
                        <a:pt x="5" y="53"/>
                        <a:pt x="5" y="51"/>
                      </a:cubicBezTo>
                      <a:cubicBezTo>
                        <a:pt x="5" y="44"/>
                        <a:pt x="6" y="36"/>
                        <a:pt x="5" y="29"/>
                      </a:cubicBezTo>
                      <a:cubicBezTo>
                        <a:pt x="5" y="21"/>
                        <a:pt x="2" y="9"/>
                        <a:pt x="6" y="3"/>
                      </a:cubicBezTo>
                      <a:cubicBezTo>
                        <a:pt x="8" y="1"/>
                        <a:pt x="5" y="0"/>
                        <a:pt x="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6" name="Freeform 101"/>
                <p:cNvSpPr/>
                <p:nvPr/>
              </p:nvSpPr>
              <p:spPr bwMode="auto">
                <a:xfrm>
                  <a:off x="1341438" y="2697163"/>
                  <a:ext cx="85725" cy="82550"/>
                </a:xfrm>
                <a:custGeom>
                  <a:avLst/>
                  <a:gdLst>
                    <a:gd name="T0" fmla="*/ 54 w 80"/>
                    <a:gd name="T1" fmla="*/ 8 h 77"/>
                    <a:gd name="T2" fmla="*/ 6 w 80"/>
                    <a:gd name="T3" fmla="*/ 25 h 77"/>
                    <a:gd name="T4" fmla="*/ 28 w 80"/>
                    <a:gd name="T5" fmla="*/ 71 h 77"/>
                    <a:gd name="T6" fmla="*/ 75 w 80"/>
                    <a:gd name="T7" fmla="*/ 48 h 77"/>
                    <a:gd name="T8" fmla="*/ 47 w 80"/>
                    <a:gd name="T9" fmla="*/ 7 h 77"/>
                    <a:gd name="T10" fmla="*/ 47 w 80"/>
                    <a:gd name="T11" fmla="*/ 8 h 77"/>
                    <a:gd name="T12" fmla="*/ 75 w 80"/>
                    <a:gd name="T13" fmla="*/ 44 h 77"/>
                    <a:gd name="T14" fmla="*/ 34 w 80"/>
                    <a:gd name="T15" fmla="*/ 71 h 77"/>
                    <a:gd name="T16" fmla="*/ 6 w 80"/>
                    <a:gd name="T17" fmla="*/ 33 h 77"/>
                    <a:gd name="T18" fmla="*/ 53 w 80"/>
                    <a:gd name="T19" fmla="*/ 9 h 77"/>
                    <a:gd name="T20" fmla="*/ 54 w 80"/>
                    <a:gd name="T21" fmla="*/ 8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0" h="77">
                      <a:moveTo>
                        <a:pt x="54" y="8"/>
                      </a:moveTo>
                      <a:cubicBezTo>
                        <a:pt x="37" y="0"/>
                        <a:pt x="12" y="7"/>
                        <a:pt x="6" y="25"/>
                      </a:cubicBezTo>
                      <a:cubicBezTo>
                        <a:pt x="0" y="43"/>
                        <a:pt x="11" y="65"/>
                        <a:pt x="28" y="71"/>
                      </a:cubicBezTo>
                      <a:cubicBezTo>
                        <a:pt x="45" y="77"/>
                        <a:pt x="70" y="64"/>
                        <a:pt x="75" y="48"/>
                      </a:cubicBezTo>
                      <a:cubicBezTo>
                        <a:pt x="80" y="30"/>
                        <a:pt x="65" y="9"/>
                        <a:pt x="47" y="7"/>
                      </a:cubicBezTo>
                      <a:cubicBezTo>
                        <a:pt x="46" y="7"/>
                        <a:pt x="46" y="8"/>
                        <a:pt x="47" y="8"/>
                      </a:cubicBezTo>
                      <a:cubicBezTo>
                        <a:pt x="64" y="11"/>
                        <a:pt x="75" y="27"/>
                        <a:pt x="75" y="44"/>
                      </a:cubicBezTo>
                      <a:cubicBezTo>
                        <a:pt x="73" y="62"/>
                        <a:pt x="50" y="71"/>
                        <a:pt x="34" y="71"/>
                      </a:cubicBezTo>
                      <a:cubicBezTo>
                        <a:pt x="16" y="70"/>
                        <a:pt x="5" y="49"/>
                        <a:pt x="6" y="33"/>
                      </a:cubicBezTo>
                      <a:cubicBezTo>
                        <a:pt x="6" y="12"/>
                        <a:pt x="35" y="1"/>
                        <a:pt x="53" y="9"/>
                      </a:cubicBezTo>
                      <a:cubicBezTo>
                        <a:pt x="54" y="9"/>
                        <a:pt x="55" y="8"/>
                        <a:pt x="5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7" name="Freeform 102"/>
                <p:cNvSpPr/>
                <p:nvPr/>
              </p:nvSpPr>
              <p:spPr bwMode="auto">
                <a:xfrm>
                  <a:off x="1347788" y="2703513"/>
                  <a:ext cx="66675" cy="69850"/>
                </a:xfrm>
                <a:custGeom>
                  <a:avLst/>
                  <a:gdLst>
                    <a:gd name="T0" fmla="*/ 33 w 63"/>
                    <a:gd name="T1" fmla="*/ 0 h 66"/>
                    <a:gd name="T2" fmla="*/ 16 w 63"/>
                    <a:gd name="T3" fmla="*/ 13 h 66"/>
                    <a:gd name="T4" fmla="*/ 6 w 63"/>
                    <a:gd name="T5" fmla="*/ 23 h 66"/>
                    <a:gd name="T6" fmla="*/ 16 w 63"/>
                    <a:gd name="T7" fmla="*/ 29 h 66"/>
                    <a:gd name="T8" fmla="*/ 19 w 63"/>
                    <a:gd name="T9" fmla="*/ 30 h 66"/>
                    <a:gd name="T10" fmla="*/ 12 w 63"/>
                    <a:gd name="T11" fmla="*/ 31 h 66"/>
                    <a:gd name="T12" fmla="*/ 7 w 63"/>
                    <a:gd name="T13" fmla="*/ 32 h 66"/>
                    <a:gd name="T14" fmla="*/ 5 w 63"/>
                    <a:gd name="T15" fmla="*/ 42 h 66"/>
                    <a:gd name="T16" fmla="*/ 17 w 63"/>
                    <a:gd name="T17" fmla="*/ 51 h 66"/>
                    <a:gd name="T18" fmla="*/ 34 w 63"/>
                    <a:gd name="T19" fmla="*/ 64 h 66"/>
                    <a:gd name="T20" fmla="*/ 38 w 63"/>
                    <a:gd name="T21" fmla="*/ 50 h 66"/>
                    <a:gd name="T22" fmla="*/ 38 w 63"/>
                    <a:gd name="T23" fmla="*/ 38 h 66"/>
                    <a:gd name="T24" fmla="*/ 37 w 63"/>
                    <a:gd name="T25" fmla="*/ 34 h 66"/>
                    <a:gd name="T26" fmla="*/ 38 w 63"/>
                    <a:gd name="T27" fmla="*/ 29 h 66"/>
                    <a:gd name="T28" fmla="*/ 45 w 63"/>
                    <a:gd name="T29" fmla="*/ 34 h 66"/>
                    <a:gd name="T30" fmla="*/ 51 w 63"/>
                    <a:gd name="T31" fmla="*/ 35 h 66"/>
                    <a:gd name="T32" fmla="*/ 55 w 63"/>
                    <a:gd name="T33" fmla="*/ 26 h 66"/>
                    <a:gd name="T34" fmla="*/ 54 w 63"/>
                    <a:gd name="T35" fmla="*/ 8 h 66"/>
                    <a:gd name="T36" fmla="*/ 53 w 63"/>
                    <a:gd name="T37" fmla="*/ 9 h 66"/>
                    <a:gd name="T38" fmla="*/ 56 w 63"/>
                    <a:gd name="T39" fmla="*/ 19 h 66"/>
                    <a:gd name="T40" fmla="*/ 51 w 63"/>
                    <a:gd name="T41" fmla="*/ 24 h 66"/>
                    <a:gd name="T42" fmla="*/ 49 w 63"/>
                    <a:gd name="T43" fmla="*/ 25 h 66"/>
                    <a:gd name="T44" fmla="*/ 48 w 63"/>
                    <a:gd name="T45" fmla="*/ 34 h 66"/>
                    <a:gd name="T46" fmla="*/ 33 w 63"/>
                    <a:gd name="T47" fmla="*/ 28 h 66"/>
                    <a:gd name="T48" fmla="*/ 36 w 63"/>
                    <a:gd name="T49" fmla="*/ 40 h 66"/>
                    <a:gd name="T50" fmla="*/ 38 w 63"/>
                    <a:gd name="T51" fmla="*/ 58 h 66"/>
                    <a:gd name="T52" fmla="*/ 30 w 63"/>
                    <a:gd name="T53" fmla="*/ 61 h 66"/>
                    <a:gd name="T54" fmla="*/ 25 w 63"/>
                    <a:gd name="T55" fmla="*/ 55 h 66"/>
                    <a:gd name="T56" fmla="*/ 19 w 63"/>
                    <a:gd name="T57" fmla="*/ 50 h 66"/>
                    <a:gd name="T58" fmla="*/ 15 w 63"/>
                    <a:gd name="T59" fmla="*/ 49 h 66"/>
                    <a:gd name="T60" fmla="*/ 11 w 63"/>
                    <a:gd name="T61" fmla="*/ 47 h 66"/>
                    <a:gd name="T62" fmla="*/ 12 w 63"/>
                    <a:gd name="T63" fmla="*/ 32 h 66"/>
                    <a:gd name="T64" fmla="*/ 21 w 63"/>
                    <a:gd name="T65" fmla="*/ 31 h 66"/>
                    <a:gd name="T66" fmla="*/ 22 w 63"/>
                    <a:gd name="T67" fmla="*/ 30 h 66"/>
                    <a:gd name="T68" fmla="*/ 18 w 63"/>
                    <a:gd name="T69" fmla="*/ 27 h 66"/>
                    <a:gd name="T70" fmla="*/ 11 w 63"/>
                    <a:gd name="T71" fmla="*/ 29 h 66"/>
                    <a:gd name="T72" fmla="*/ 12 w 63"/>
                    <a:gd name="T73" fmla="*/ 17 h 66"/>
                    <a:gd name="T74" fmla="*/ 35 w 63"/>
                    <a:gd name="T75" fmla="*/ 0 h 66"/>
                    <a:gd name="T76" fmla="*/ 33 w 63"/>
                    <a:gd name="T7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3" h="66">
                      <a:moveTo>
                        <a:pt x="33" y="0"/>
                      </a:moveTo>
                      <a:cubicBezTo>
                        <a:pt x="33" y="9"/>
                        <a:pt x="23" y="11"/>
                        <a:pt x="16" y="13"/>
                      </a:cubicBezTo>
                      <a:cubicBezTo>
                        <a:pt x="12" y="15"/>
                        <a:pt x="9" y="19"/>
                        <a:pt x="6" y="23"/>
                      </a:cubicBezTo>
                      <a:cubicBezTo>
                        <a:pt x="0" y="32"/>
                        <a:pt x="9" y="31"/>
                        <a:pt x="16" y="29"/>
                      </a:cubicBezTo>
                      <a:cubicBezTo>
                        <a:pt x="17" y="28"/>
                        <a:pt x="18" y="29"/>
                        <a:pt x="19" y="30"/>
                      </a:cubicBezTo>
                      <a:cubicBezTo>
                        <a:pt x="17" y="31"/>
                        <a:pt x="14" y="31"/>
                        <a:pt x="12" y="31"/>
                      </a:cubicBezTo>
                      <a:cubicBezTo>
                        <a:pt x="10" y="30"/>
                        <a:pt x="8" y="31"/>
                        <a:pt x="7" y="32"/>
                      </a:cubicBezTo>
                      <a:cubicBezTo>
                        <a:pt x="4" y="34"/>
                        <a:pt x="3" y="40"/>
                        <a:pt x="5" y="42"/>
                      </a:cubicBezTo>
                      <a:cubicBezTo>
                        <a:pt x="7" y="47"/>
                        <a:pt x="12" y="49"/>
                        <a:pt x="17" y="51"/>
                      </a:cubicBezTo>
                      <a:cubicBezTo>
                        <a:pt x="24" y="53"/>
                        <a:pt x="26" y="61"/>
                        <a:pt x="34" y="64"/>
                      </a:cubicBezTo>
                      <a:cubicBezTo>
                        <a:pt x="41" y="66"/>
                        <a:pt x="39" y="54"/>
                        <a:pt x="38" y="50"/>
                      </a:cubicBezTo>
                      <a:cubicBezTo>
                        <a:pt x="37" y="46"/>
                        <a:pt x="37" y="43"/>
                        <a:pt x="38" y="38"/>
                      </a:cubicBezTo>
                      <a:cubicBezTo>
                        <a:pt x="39" y="36"/>
                        <a:pt x="38" y="36"/>
                        <a:pt x="37" y="34"/>
                      </a:cubicBezTo>
                      <a:cubicBezTo>
                        <a:pt x="36" y="33"/>
                        <a:pt x="31" y="25"/>
                        <a:pt x="38" y="29"/>
                      </a:cubicBezTo>
                      <a:cubicBezTo>
                        <a:pt x="40" y="30"/>
                        <a:pt x="43" y="32"/>
                        <a:pt x="45" y="34"/>
                      </a:cubicBezTo>
                      <a:cubicBezTo>
                        <a:pt x="46" y="35"/>
                        <a:pt x="49" y="36"/>
                        <a:pt x="51" y="35"/>
                      </a:cubicBezTo>
                      <a:cubicBezTo>
                        <a:pt x="55" y="33"/>
                        <a:pt x="45" y="24"/>
                        <a:pt x="55" y="26"/>
                      </a:cubicBezTo>
                      <a:cubicBezTo>
                        <a:pt x="63" y="28"/>
                        <a:pt x="55" y="10"/>
                        <a:pt x="54" y="8"/>
                      </a:cubicBezTo>
                      <a:cubicBezTo>
                        <a:pt x="53" y="7"/>
                        <a:pt x="52" y="8"/>
                        <a:pt x="53" y="9"/>
                      </a:cubicBezTo>
                      <a:cubicBezTo>
                        <a:pt x="55" y="12"/>
                        <a:pt x="55" y="15"/>
                        <a:pt x="56" y="19"/>
                      </a:cubicBezTo>
                      <a:cubicBezTo>
                        <a:pt x="58" y="24"/>
                        <a:pt x="54" y="23"/>
                        <a:pt x="51" y="24"/>
                      </a:cubicBezTo>
                      <a:cubicBezTo>
                        <a:pt x="50" y="24"/>
                        <a:pt x="50" y="25"/>
                        <a:pt x="49" y="25"/>
                      </a:cubicBezTo>
                      <a:cubicBezTo>
                        <a:pt x="49" y="27"/>
                        <a:pt x="50" y="35"/>
                        <a:pt x="48" y="34"/>
                      </a:cubicBezTo>
                      <a:cubicBezTo>
                        <a:pt x="45" y="33"/>
                        <a:pt x="35" y="23"/>
                        <a:pt x="33" y="28"/>
                      </a:cubicBezTo>
                      <a:cubicBezTo>
                        <a:pt x="31" y="32"/>
                        <a:pt x="38" y="35"/>
                        <a:pt x="36" y="40"/>
                      </a:cubicBezTo>
                      <a:cubicBezTo>
                        <a:pt x="34" y="45"/>
                        <a:pt x="37" y="53"/>
                        <a:pt x="38" y="58"/>
                      </a:cubicBezTo>
                      <a:cubicBezTo>
                        <a:pt x="38" y="62"/>
                        <a:pt x="36" y="63"/>
                        <a:pt x="30" y="61"/>
                      </a:cubicBezTo>
                      <a:cubicBezTo>
                        <a:pt x="27" y="59"/>
                        <a:pt x="27" y="57"/>
                        <a:pt x="25" y="55"/>
                      </a:cubicBezTo>
                      <a:cubicBezTo>
                        <a:pt x="23" y="53"/>
                        <a:pt x="21" y="51"/>
                        <a:pt x="19" y="50"/>
                      </a:cubicBezTo>
                      <a:cubicBezTo>
                        <a:pt x="17" y="50"/>
                        <a:pt x="16" y="49"/>
                        <a:pt x="15" y="49"/>
                      </a:cubicBezTo>
                      <a:cubicBezTo>
                        <a:pt x="14" y="48"/>
                        <a:pt x="12" y="48"/>
                        <a:pt x="11" y="47"/>
                      </a:cubicBezTo>
                      <a:cubicBezTo>
                        <a:pt x="5" y="44"/>
                        <a:pt x="5" y="39"/>
                        <a:pt x="12" y="32"/>
                      </a:cubicBezTo>
                      <a:cubicBezTo>
                        <a:pt x="15" y="32"/>
                        <a:pt x="18" y="32"/>
                        <a:pt x="21" y="31"/>
                      </a:cubicBezTo>
                      <a:cubicBezTo>
                        <a:pt x="21" y="31"/>
                        <a:pt x="22" y="30"/>
                        <a:pt x="22" y="30"/>
                      </a:cubicBezTo>
                      <a:cubicBezTo>
                        <a:pt x="21" y="28"/>
                        <a:pt x="20" y="27"/>
                        <a:pt x="18" y="27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1" y="33"/>
                        <a:pt x="10" y="20"/>
                        <a:pt x="12" y="17"/>
                      </a:cubicBezTo>
                      <a:cubicBezTo>
                        <a:pt x="19" y="11"/>
                        <a:pt x="34" y="12"/>
                        <a:pt x="35" y="0"/>
                      </a:cubicBezTo>
                      <a:cubicBezTo>
                        <a:pt x="35" y="0"/>
                        <a:pt x="33" y="0"/>
                        <a:pt x="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8" name="Freeform 103"/>
                <p:cNvSpPr/>
                <p:nvPr/>
              </p:nvSpPr>
              <p:spPr bwMode="auto">
                <a:xfrm>
                  <a:off x="1354138" y="2735263"/>
                  <a:ext cx="6350" cy="12700"/>
                </a:xfrm>
                <a:custGeom>
                  <a:avLst/>
                  <a:gdLst>
                    <a:gd name="T0" fmla="*/ 2 w 7"/>
                    <a:gd name="T1" fmla="*/ 9 h 11"/>
                    <a:gd name="T2" fmla="*/ 1 w 7"/>
                    <a:gd name="T3" fmla="*/ 10 h 11"/>
                    <a:gd name="T4" fmla="*/ 2 w 7"/>
                    <a:gd name="T5" fmla="*/ 11 h 11"/>
                    <a:gd name="T6" fmla="*/ 7 w 7"/>
                    <a:gd name="T7" fmla="*/ 2 h 11"/>
                    <a:gd name="T8" fmla="*/ 6 w 7"/>
                    <a:gd name="T9" fmla="*/ 1 h 11"/>
                    <a:gd name="T10" fmla="*/ 0 w 7"/>
                    <a:gd name="T11" fmla="*/ 10 h 11"/>
                    <a:gd name="T12" fmla="*/ 1 w 7"/>
                    <a:gd name="T13" fmla="*/ 11 h 11"/>
                    <a:gd name="T14" fmla="*/ 3 w 7"/>
                    <a:gd name="T15" fmla="*/ 10 h 11"/>
                    <a:gd name="T16" fmla="*/ 2 w 7"/>
                    <a:gd name="T17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11">
                      <a:moveTo>
                        <a:pt x="2" y="9"/>
                      </a:moveTo>
                      <a:cubicBezTo>
                        <a:pt x="1" y="9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2" y="11"/>
                      </a:cubicBezTo>
                      <a:cubicBezTo>
                        <a:pt x="3" y="7"/>
                        <a:pt x="4" y="4"/>
                        <a:pt x="7" y="2"/>
                      </a:cubicBezTo>
                      <a:cubicBezTo>
                        <a:pt x="7" y="1"/>
                        <a:pt x="6" y="0"/>
                        <a:pt x="6" y="1"/>
                      </a:cubicBezTo>
                      <a:cubicBezTo>
                        <a:pt x="3" y="3"/>
                        <a:pt x="2" y="7"/>
                        <a:pt x="0" y="10"/>
                      </a:cubicBezTo>
                      <a:cubicBezTo>
                        <a:pt x="0" y="11"/>
                        <a:pt x="1" y="11"/>
                        <a:pt x="1" y="11"/>
                      </a:cubicBezTo>
                      <a:cubicBezTo>
                        <a:pt x="2" y="11"/>
                        <a:pt x="2" y="10"/>
                        <a:pt x="3" y="10"/>
                      </a:cubicBezTo>
                      <a:cubicBezTo>
                        <a:pt x="3" y="9"/>
                        <a:pt x="2" y="8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9" name="Freeform 104"/>
                <p:cNvSpPr/>
                <p:nvPr/>
              </p:nvSpPr>
              <p:spPr bwMode="auto">
                <a:xfrm>
                  <a:off x="1355725" y="2735263"/>
                  <a:ext cx="9525" cy="15875"/>
                </a:xfrm>
                <a:custGeom>
                  <a:avLst/>
                  <a:gdLst>
                    <a:gd name="T0" fmla="*/ 1 w 9"/>
                    <a:gd name="T1" fmla="*/ 14 h 15"/>
                    <a:gd name="T2" fmla="*/ 8 w 9"/>
                    <a:gd name="T3" fmla="*/ 1 h 15"/>
                    <a:gd name="T4" fmla="*/ 7 w 9"/>
                    <a:gd name="T5" fmla="*/ 1 h 15"/>
                    <a:gd name="T6" fmla="*/ 0 w 9"/>
                    <a:gd name="T7" fmla="*/ 14 h 15"/>
                    <a:gd name="T8" fmla="*/ 1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1" y="14"/>
                      </a:moveTo>
                      <a:cubicBezTo>
                        <a:pt x="4" y="10"/>
                        <a:pt x="6" y="6"/>
                        <a:pt x="8" y="1"/>
                      </a:cubicBezTo>
                      <a:cubicBezTo>
                        <a:pt x="9" y="1"/>
                        <a:pt x="7" y="0"/>
                        <a:pt x="7" y="1"/>
                      </a:cubicBezTo>
                      <a:cubicBezTo>
                        <a:pt x="5" y="5"/>
                        <a:pt x="3" y="10"/>
                        <a:pt x="0" y="14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0" name="Freeform 105"/>
                <p:cNvSpPr/>
                <p:nvPr/>
              </p:nvSpPr>
              <p:spPr bwMode="auto">
                <a:xfrm>
                  <a:off x="1357313" y="2735263"/>
                  <a:ext cx="9525" cy="15875"/>
                </a:xfrm>
                <a:custGeom>
                  <a:avLst/>
                  <a:gdLst>
                    <a:gd name="T0" fmla="*/ 1 w 10"/>
                    <a:gd name="T1" fmla="*/ 14 h 15"/>
                    <a:gd name="T2" fmla="*/ 3 w 10"/>
                    <a:gd name="T3" fmla="*/ 12 h 15"/>
                    <a:gd name="T4" fmla="*/ 6 w 10"/>
                    <a:gd name="T5" fmla="*/ 8 h 15"/>
                    <a:gd name="T6" fmla="*/ 8 w 10"/>
                    <a:gd name="T7" fmla="*/ 4 h 15"/>
                    <a:gd name="T8" fmla="*/ 10 w 10"/>
                    <a:gd name="T9" fmla="*/ 1 h 15"/>
                    <a:gd name="T10" fmla="*/ 9 w 10"/>
                    <a:gd name="T11" fmla="*/ 1 h 15"/>
                    <a:gd name="T12" fmla="*/ 8 w 10"/>
                    <a:gd name="T13" fmla="*/ 1 h 15"/>
                    <a:gd name="T14" fmla="*/ 10 w 10"/>
                    <a:gd name="T15" fmla="*/ 1 h 15"/>
                    <a:gd name="T16" fmla="*/ 10 w 10"/>
                    <a:gd name="T17" fmla="*/ 0 h 15"/>
                    <a:gd name="T18" fmla="*/ 9 w 10"/>
                    <a:gd name="T19" fmla="*/ 0 h 15"/>
                    <a:gd name="T20" fmla="*/ 5 w 10"/>
                    <a:gd name="T21" fmla="*/ 6 h 15"/>
                    <a:gd name="T22" fmla="*/ 3 w 10"/>
                    <a:gd name="T23" fmla="*/ 9 h 15"/>
                    <a:gd name="T24" fmla="*/ 1 w 10"/>
                    <a:gd name="T25" fmla="*/ 13 h 15"/>
                    <a:gd name="T26" fmla="*/ 1 w 10"/>
                    <a:gd name="T2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5">
                      <a:moveTo>
                        <a:pt x="1" y="14"/>
                      </a:moveTo>
                      <a:cubicBezTo>
                        <a:pt x="2" y="14"/>
                        <a:pt x="3" y="12"/>
                        <a:pt x="3" y="12"/>
                      </a:cubicBezTo>
                      <a:cubicBezTo>
                        <a:pt x="4" y="10"/>
                        <a:pt x="5" y="9"/>
                        <a:pt x="6" y="8"/>
                      </a:cubicBezTo>
                      <a:cubicBezTo>
                        <a:pt x="6" y="6"/>
                        <a:pt x="7" y="5"/>
                        <a:pt x="8" y="4"/>
                      </a:cubicBezTo>
                      <a:cubicBezTo>
                        <a:pt x="8" y="3"/>
                        <a:pt x="9" y="2"/>
                        <a:pt x="10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9" y="1"/>
                        <a:pt x="8" y="1"/>
                      </a:cubicBezTo>
                      <a:cubicBezTo>
                        <a:pt x="8" y="2"/>
                        <a:pt x="9" y="2"/>
                        <a:pt x="10" y="1"/>
                      </a:cubicBezTo>
                      <a:cubicBezTo>
                        <a:pt x="10" y="1"/>
                        <a:pt x="10" y="1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7" y="1"/>
                        <a:pt x="6" y="4"/>
                        <a:pt x="5" y="6"/>
                      </a:cubicBezTo>
                      <a:cubicBezTo>
                        <a:pt x="5" y="7"/>
                        <a:pt x="4" y="8"/>
                        <a:pt x="3" y="9"/>
                      </a:cubicBezTo>
                      <a:cubicBezTo>
                        <a:pt x="3" y="10"/>
                        <a:pt x="2" y="13"/>
                        <a:pt x="1" y="13"/>
                      </a:cubicBezTo>
                      <a:cubicBezTo>
                        <a:pt x="0" y="14"/>
                        <a:pt x="0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1" name="Freeform 106"/>
                <p:cNvSpPr/>
                <p:nvPr/>
              </p:nvSpPr>
              <p:spPr bwMode="auto">
                <a:xfrm>
                  <a:off x="1358900" y="2735263"/>
                  <a:ext cx="11113" cy="17463"/>
                </a:xfrm>
                <a:custGeom>
                  <a:avLst/>
                  <a:gdLst>
                    <a:gd name="T0" fmla="*/ 2 w 10"/>
                    <a:gd name="T1" fmla="*/ 16 h 17"/>
                    <a:gd name="T2" fmla="*/ 10 w 10"/>
                    <a:gd name="T3" fmla="*/ 1 h 17"/>
                    <a:gd name="T4" fmla="*/ 9 w 10"/>
                    <a:gd name="T5" fmla="*/ 1 h 17"/>
                    <a:gd name="T6" fmla="*/ 1 w 10"/>
                    <a:gd name="T7" fmla="*/ 16 h 17"/>
                    <a:gd name="T8" fmla="*/ 2 w 10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7">
                      <a:moveTo>
                        <a:pt x="2" y="16"/>
                      </a:moveTo>
                      <a:cubicBezTo>
                        <a:pt x="4" y="11"/>
                        <a:pt x="8" y="7"/>
                        <a:pt x="10" y="1"/>
                      </a:cubicBezTo>
                      <a:cubicBezTo>
                        <a:pt x="10" y="1"/>
                        <a:pt x="9" y="0"/>
                        <a:pt x="9" y="1"/>
                      </a:cubicBezTo>
                      <a:cubicBezTo>
                        <a:pt x="7" y="6"/>
                        <a:pt x="3" y="11"/>
                        <a:pt x="1" y="16"/>
                      </a:cubicBezTo>
                      <a:cubicBezTo>
                        <a:pt x="0" y="16"/>
                        <a:pt x="1" y="17"/>
                        <a:pt x="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2" name="Freeform 107"/>
                <p:cNvSpPr/>
                <p:nvPr/>
              </p:nvSpPr>
              <p:spPr bwMode="auto">
                <a:xfrm>
                  <a:off x="1362075" y="2735263"/>
                  <a:ext cx="9525" cy="15875"/>
                </a:xfrm>
                <a:custGeom>
                  <a:avLst/>
                  <a:gdLst>
                    <a:gd name="T0" fmla="*/ 1 w 9"/>
                    <a:gd name="T1" fmla="*/ 14 h 15"/>
                    <a:gd name="T2" fmla="*/ 9 w 9"/>
                    <a:gd name="T3" fmla="*/ 2 h 15"/>
                    <a:gd name="T4" fmla="*/ 8 w 9"/>
                    <a:gd name="T5" fmla="*/ 1 h 15"/>
                    <a:gd name="T6" fmla="*/ 0 w 9"/>
                    <a:gd name="T7" fmla="*/ 14 h 15"/>
                    <a:gd name="T8" fmla="*/ 1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1" y="14"/>
                      </a:moveTo>
                      <a:cubicBezTo>
                        <a:pt x="4" y="10"/>
                        <a:pt x="6" y="6"/>
                        <a:pt x="9" y="2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5"/>
                        <a:pt x="3" y="9"/>
                        <a:pt x="0" y="14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3" name="Freeform 108"/>
                <p:cNvSpPr/>
                <p:nvPr/>
              </p:nvSpPr>
              <p:spPr bwMode="auto">
                <a:xfrm>
                  <a:off x="1363663" y="2735263"/>
                  <a:ext cx="12700" cy="19050"/>
                </a:xfrm>
                <a:custGeom>
                  <a:avLst/>
                  <a:gdLst>
                    <a:gd name="T0" fmla="*/ 2 w 12"/>
                    <a:gd name="T1" fmla="*/ 18 h 19"/>
                    <a:gd name="T2" fmla="*/ 11 w 12"/>
                    <a:gd name="T3" fmla="*/ 2 h 19"/>
                    <a:gd name="T4" fmla="*/ 10 w 12"/>
                    <a:gd name="T5" fmla="*/ 1 h 19"/>
                    <a:gd name="T6" fmla="*/ 1 w 12"/>
                    <a:gd name="T7" fmla="*/ 18 h 19"/>
                    <a:gd name="T8" fmla="*/ 2 w 12"/>
                    <a:gd name="T9" fmla="*/ 1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9">
                      <a:moveTo>
                        <a:pt x="2" y="18"/>
                      </a:moveTo>
                      <a:cubicBezTo>
                        <a:pt x="4" y="12"/>
                        <a:pt x="7" y="6"/>
                        <a:pt x="11" y="2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6" y="6"/>
                        <a:pt x="2" y="11"/>
                        <a:pt x="1" y="18"/>
                      </a:cubicBezTo>
                      <a:cubicBezTo>
                        <a:pt x="0" y="18"/>
                        <a:pt x="2" y="19"/>
                        <a:pt x="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4" name="Freeform 109"/>
                <p:cNvSpPr/>
                <p:nvPr/>
              </p:nvSpPr>
              <p:spPr bwMode="auto">
                <a:xfrm>
                  <a:off x="1365250" y="2738438"/>
                  <a:ext cx="11113" cy="17463"/>
                </a:xfrm>
                <a:custGeom>
                  <a:avLst/>
                  <a:gdLst>
                    <a:gd name="T0" fmla="*/ 2 w 11"/>
                    <a:gd name="T1" fmla="*/ 16 h 17"/>
                    <a:gd name="T2" fmla="*/ 11 w 11"/>
                    <a:gd name="T3" fmla="*/ 1 h 17"/>
                    <a:gd name="T4" fmla="*/ 10 w 11"/>
                    <a:gd name="T5" fmla="*/ 1 h 17"/>
                    <a:gd name="T6" fmla="*/ 0 w 11"/>
                    <a:gd name="T7" fmla="*/ 16 h 17"/>
                    <a:gd name="T8" fmla="*/ 2 w 11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7">
                      <a:moveTo>
                        <a:pt x="2" y="16"/>
                      </a:moveTo>
                      <a:cubicBezTo>
                        <a:pt x="5" y="11"/>
                        <a:pt x="7" y="6"/>
                        <a:pt x="11" y="1"/>
                      </a:cubicBezTo>
                      <a:cubicBezTo>
                        <a:pt x="11" y="1"/>
                        <a:pt x="10" y="0"/>
                        <a:pt x="10" y="1"/>
                      </a:cubicBezTo>
                      <a:cubicBezTo>
                        <a:pt x="6" y="5"/>
                        <a:pt x="4" y="11"/>
                        <a:pt x="0" y="16"/>
                      </a:cubicBezTo>
                      <a:cubicBezTo>
                        <a:pt x="0" y="16"/>
                        <a:pt x="1" y="17"/>
                        <a:pt x="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5" name="Freeform 110"/>
                <p:cNvSpPr/>
                <p:nvPr/>
              </p:nvSpPr>
              <p:spPr bwMode="auto">
                <a:xfrm>
                  <a:off x="1368425" y="2740026"/>
                  <a:ext cx="9525" cy="15875"/>
                </a:xfrm>
                <a:custGeom>
                  <a:avLst/>
                  <a:gdLst>
                    <a:gd name="T0" fmla="*/ 2 w 9"/>
                    <a:gd name="T1" fmla="*/ 14 h 15"/>
                    <a:gd name="T2" fmla="*/ 9 w 9"/>
                    <a:gd name="T3" fmla="*/ 1 h 15"/>
                    <a:gd name="T4" fmla="*/ 7 w 9"/>
                    <a:gd name="T5" fmla="*/ 0 h 15"/>
                    <a:gd name="T6" fmla="*/ 0 w 9"/>
                    <a:gd name="T7" fmla="*/ 14 h 15"/>
                    <a:gd name="T8" fmla="*/ 2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2" y="14"/>
                      </a:moveTo>
                      <a:cubicBezTo>
                        <a:pt x="3" y="9"/>
                        <a:pt x="6" y="5"/>
                        <a:pt x="9" y="1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5" y="5"/>
                        <a:pt x="2" y="9"/>
                        <a:pt x="0" y="14"/>
                      </a:cubicBezTo>
                      <a:cubicBezTo>
                        <a:pt x="0" y="14"/>
                        <a:pt x="1" y="15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6" name="Freeform 111"/>
                <p:cNvSpPr/>
                <p:nvPr/>
              </p:nvSpPr>
              <p:spPr bwMode="auto">
                <a:xfrm>
                  <a:off x="1370013" y="2743201"/>
                  <a:ext cx="9525" cy="17463"/>
                </a:xfrm>
                <a:custGeom>
                  <a:avLst/>
                  <a:gdLst>
                    <a:gd name="T0" fmla="*/ 1 w 8"/>
                    <a:gd name="T1" fmla="*/ 16 h 16"/>
                    <a:gd name="T2" fmla="*/ 8 w 8"/>
                    <a:gd name="T3" fmla="*/ 1 h 16"/>
                    <a:gd name="T4" fmla="*/ 7 w 8"/>
                    <a:gd name="T5" fmla="*/ 1 h 16"/>
                    <a:gd name="T6" fmla="*/ 0 w 8"/>
                    <a:gd name="T7" fmla="*/ 15 h 16"/>
                    <a:gd name="T8" fmla="*/ 1 w 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6">
                      <a:moveTo>
                        <a:pt x="1" y="16"/>
                      </a:moveTo>
                      <a:cubicBezTo>
                        <a:pt x="3" y="11"/>
                        <a:pt x="6" y="6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4" y="6"/>
                        <a:pt x="2" y="10"/>
                        <a:pt x="0" y="15"/>
                      </a:cubicBezTo>
                      <a:cubicBezTo>
                        <a:pt x="0" y="16"/>
                        <a:pt x="1" y="16"/>
                        <a:pt x="1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7" name="Freeform 112"/>
                <p:cNvSpPr/>
                <p:nvPr/>
              </p:nvSpPr>
              <p:spPr bwMode="auto">
                <a:xfrm>
                  <a:off x="1373188" y="2743201"/>
                  <a:ext cx="7938" cy="17463"/>
                </a:xfrm>
                <a:custGeom>
                  <a:avLst/>
                  <a:gdLst>
                    <a:gd name="T0" fmla="*/ 2 w 8"/>
                    <a:gd name="T1" fmla="*/ 15 h 16"/>
                    <a:gd name="T2" fmla="*/ 8 w 8"/>
                    <a:gd name="T3" fmla="*/ 1 h 16"/>
                    <a:gd name="T4" fmla="*/ 7 w 8"/>
                    <a:gd name="T5" fmla="*/ 1 h 16"/>
                    <a:gd name="T6" fmla="*/ 1 w 8"/>
                    <a:gd name="T7" fmla="*/ 14 h 16"/>
                    <a:gd name="T8" fmla="*/ 2 w 8"/>
                    <a:gd name="T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6">
                      <a:moveTo>
                        <a:pt x="2" y="15"/>
                      </a:moveTo>
                      <a:cubicBezTo>
                        <a:pt x="4" y="11"/>
                        <a:pt x="6" y="6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5"/>
                        <a:pt x="3" y="10"/>
                        <a:pt x="1" y="14"/>
                      </a:cubicBezTo>
                      <a:cubicBezTo>
                        <a:pt x="0" y="15"/>
                        <a:pt x="1" y="16"/>
                        <a:pt x="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8" name="Freeform 113"/>
                <p:cNvSpPr/>
                <p:nvPr/>
              </p:nvSpPr>
              <p:spPr bwMode="auto">
                <a:xfrm>
                  <a:off x="1376363" y="2744788"/>
                  <a:ext cx="6350" cy="20638"/>
                </a:xfrm>
                <a:custGeom>
                  <a:avLst/>
                  <a:gdLst>
                    <a:gd name="T0" fmla="*/ 2 w 6"/>
                    <a:gd name="T1" fmla="*/ 19 h 19"/>
                    <a:gd name="T2" fmla="*/ 6 w 6"/>
                    <a:gd name="T3" fmla="*/ 1 h 19"/>
                    <a:gd name="T4" fmla="*/ 5 w 6"/>
                    <a:gd name="T5" fmla="*/ 1 h 19"/>
                    <a:gd name="T6" fmla="*/ 0 w 6"/>
                    <a:gd name="T7" fmla="*/ 19 h 19"/>
                    <a:gd name="T8" fmla="*/ 2 w 6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9">
                      <a:moveTo>
                        <a:pt x="2" y="19"/>
                      </a:moveTo>
                      <a:cubicBezTo>
                        <a:pt x="2" y="12"/>
                        <a:pt x="5" y="7"/>
                        <a:pt x="6" y="1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4" y="7"/>
                        <a:pt x="1" y="12"/>
                        <a:pt x="0" y="19"/>
                      </a:cubicBezTo>
                      <a:cubicBezTo>
                        <a:pt x="0" y="19"/>
                        <a:pt x="2" y="19"/>
                        <a:pt x="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9" name="Freeform 114"/>
                <p:cNvSpPr/>
                <p:nvPr/>
              </p:nvSpPr>
              <p:spPr bwMode="auto">
                <a:xfrm>
                  <a:off x="1376363" y="2751138"/>
                  <a:ext cx="6350" cy="15875"/>
                </a:xfrm>
                <a:custGeom>
                  <a:avLst/>
                  <a:gdLst>
                    <a:gd name="T0" fmla="*/ 1 w 6"/>
                    <a:gd name="T1" fmla="*/ 14 h 15"/>
                    <a:gd name="T2" fmla="*/ 5 w 6"/>
                    <a:gd name="T3" fmla="*/ 1 h 15"/>
                    <a:gd name="T4" fmla="*/ 4 w 6"/>
                    <a:gd name="T5" fmla="*/ 1 h 15"/>
                    <a:gd name="T6" fmla="*/ 0 w 6"/>
                    <a:gd name="T7" fmla="*/ 13 h 15"/>
                    <a:gd name="T8" fmla="*/ 1 w 6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5">
                      <a:moveTo>
                        <a:pt x="1" y="14"/>
                      </a:moveTo>
                      <a:cubicBezTo>
                        <a:pt x="2" y="10"/>
                        <a:pt x="4" y="6"/>
                        <a:pt x="5" y="1"/>
                      </a:cubicBezTo>
                      <a:cubicBezTo>
                        <a:pt x="6" y="0"/>
                        <a:pt x="4" y="0"/>
                        <a:pt x="4" y="1"/>
                      </a:cubicBezTo>
                      <a:cubicBezTo>
                        <a:pt x="3" y="5"/>
                        <a:pt x="1" y="9"/>
                        <a:pt x="0" y="13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0" name="Freeform 115"/>
                <p:cNvSpPr/>
                <p:nvPr/>
              </p:nvSpPr>
              <p:spPr bwMode="auto">
                <a:xfrm>
                  <a:off x="1379538" y="2754313"/>
                  <a:ext cx="4763" cy="14288"/>
                </a:xfrm>
                <a:custGeom>
                  <a:avLst/>
                  <a:gdLst>
                    <a:gd name="T0" fmla="*/ 2 w 4"/>
                    <a:gd name="T1" fmla="*/ 13 h 14"/>
                    <a:gd name="T2" fmla="*/ 3 w 4"/>
                    <a:gd name="T3" fmla="*/ 2 h 14"/>
                    <a:gd name="T4" fmla="*/ 2 w 4"/>
                    <a:gd name="T5" fmla="*/ 1 h 14"/>
                    <a:gd name="T6" fmla="*/ 0 w 4"/>
                    <a:gd name="T7" fmla="*/ 13 h 14"/>
                    <a:gd name="T8" fmla="*/ 2 w 4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4">
                      <a:moveTo>
                        <a:pt x="2" y="13"/>
                      </a:moveTo>
                      <a:cubicBezTo>
                        <a:pt x="2" y="9"/>
                        <a:pt x="3" y="5"/>
                        <a:pt x="3" y="2"/>
                      </a:cubicBezTo>
                      <a:cubicBezTo>
                        <a:pt x="4" y="1"/>
                        <a:pt x="2" y="0"/>
                        <a:pt x="2" y="1"/>
                      </a:cubicBezTo>
                      <a:cubicBezTo>
                        <a:pt x="1" y="5"/>
                        <a:pt x="1" y="9"/>
                        <a:pt x="0" y="13"/>
                      </a:cubicBezTo>
                      <a:cubicBezTo>
                        <a:pt x="0" y="14"/>
                        <a:pt x="2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1" name="Freeform 116"/>
                <p:cNvSpPr/>
                <p:nvPr/>
              </p:nvSpPr>
              <p:spPr bwMode="auto">
                <a:xfrm>
                  <a:off x="1382713" y="2754313"/>
                  <a:ext cx="1588" cy="15875"/>
                </a:xfrm>
                <a:custGeom>
                  <a:avLst/>
                  <a:gdLst>
                    <a:gd name="T0" fmla="*/ 2 w 2"/>
                    <a:gd name="T1" fmla="*/ 14 h 14"/>
                    <a:gd name="T2" fmla="*/ 2 w 2"/>
                    <a:gd name="T3" fmla="*/ 1 h 14"/>
                    <a:gd name="T4" fmla="*/ 1 w 2"/>
                    <a:gd name="T5" fmla="*/ 1 h 14"/>
                    <a:gd name="T6" fmla="*/ 0 w 2"/>
                    <a:gd name="T7" fmla="*/ 14 h 14"/>
                    <a:gd name="T8" fmla="*/ 2 w 2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4">
                      <a:moveTo>
                        <a:pt x="2" y="14"/>
                      </a:moveTo>
                      <a:cubicBezTo>
                        <a:pt x="2" y="9"/>
                        <a:pt x="1" y="5"/>
                        <a:pt x="2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5"/>
                        <a:pt x="0" y="9"/>
                        <a:pt x="0" y="14"/>
                      </a:cubicBezTo>
                      <a:cubicBezTo>
                        <a:pt x="0" y="14"/>
                        <a:pt x="2" y="14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2" name="Freeform 117"/>
                <p:cNvSpPr/>
                <p:nvPr/>
              </p:nvSpPr>
              <p:spPr bwMode="auto">
                <a:xfrm>
                  <a:off x="1384300" y="2755901"/>
                  <a:ext cx="1588" cy="14288"/>
                </a:xfrm>
                <a:custGeom>
                  <a:avLst/>
                  <a:gdLst>
                    <a:gd name="T0" fmla="*/ 1 w 2"/>
                    <a:gd name="T1" fmla="*/ 12 h 13"/>
                    <a:gd name="T2" fmla="*/ 2 w 2"/>
                    <a:gd name="T3" fmla="*/ 1 h 13"/>
                    <a:gd name="T4" fmla="*/ 1 w 2"/>
                    <a:gd name="T5" fmla="*/ 1 h 13"/>
                    <a:gd name="T6" fmla="*/ 0 w 2"/>
                    <a:gd name="T7" fmla="*/ 12 h 13"/>
                    <a:gd name="T8" fmla="*/ 1 w 2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3">
                      <a:moveTo>
                        <a:pt x="1" y="12"/>
                      </a:moveTo>
                      <a:cubicBezTo>
                        <a:pt x="2" y="8"/>
                        <a:pt x="2" y="4"/>
                        <a:pt x="2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1" y="4"/>
                        <a:pt x="1" y="8"/>
                        <a:pt x="0" y="12"/>
                      </a:cubicBezTo>
                      <a:cubicBezTo>
                        <a:pt x="0" y="13"/>
                        <a:pt x="1" y="13"/>
                        <a:pt x="1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3" name="Freeform 118"/>
                <p:cNvSpPr/>
                <p:nvPr/>
              </p:nvSpPr>
              <p:spPr bwMode="auto">
                <a:xfrm>
                  <a:off x="1385888" y="2751138"/>
                  <a:ext cx="0" cy="15875"/>
                </a:xfrm>
                <a:custGeom>
                  <a:avLst/>
                  <a:gdLst>
                    <a:gd name="T0" fmla="*/ 1 w 1"/>
                    <a:gd name="T1" fmla="*/ 13 h 14"/>
                    <a:gd name="T2" fmla="*/ 1 w 1"/>
                    <a:gd name="T3" fmla="*/ 1 h 14"/>
                    <a:gd name="T4" fmla="*/ 0 w 1"/>
                    <a:gd name="T5" fmla="*/ 1 h 14"/>
                    <a:gd name="T6" fmla="*/ 0 w 1"/>
                    <a:gd name="T7" fmla="*/ 13 h 14"/>
                    <a:gd name="T8" fmla="*/ 1 w 1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4">
                      <a:moveTo>
                        <a:pt x="1" y="13"/>
                      </a:moveTo>
                      <a:cubicBezTo>
                        <a:pt x="1" y="9"/>
                        <a:pt x="1" y="5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5"/>
                        <a:pt x="0" y="9"/>
                        <a:pt x="0" y="13"/>
                      </a:cubicBezTo>
                      <a:cubicBezTo>
                        <a:pt x="0" y="14"/>
                        <a:pt x="1" y="14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4" name="Freeform 119"/>
                <p:cNvSpPr/>
                <p:nvPr/>
              </p:nvSpPr>
              <p:spPr bwMode="auto">
                <a:xfrm>
                  <a:off x="1354138" y="2720976"/>
                  <a:ext cx="9525" cy="12700"/>
                </a:xfrm>
                <a:custGeom>
                  <a:avLst/>
                  <a:gdLst>
                    <a:gd name="T0" fmla="*/ 1 w 9"/>
                    <a:gd name="T1" fmla="*/ 11 h 12"/>
                    <a:gd name="T2" fmla="*/ 9 w 9"/>
                    <a:gd name="T3" fmla="*/ 1 h 12"/>
                    <a:gd name="T4" fmla="*/ 8 w 9"/>
                    <a:gd name="T5" fmla="*/ 1 h 12"/>
                    <a:gd name="T6" fmla="*/ 0 w 9"/>
                    <a:gd name="T7" fmla="*/ 10 h 12"/>
                    <a:gd name="T8" fmla="*/ 1 w 9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2">
                      <a:moveTo>
                        <a:pt x="1" y="11"/>
                      </a:moveTo>
                      <a:cubicBezTo>
                        <a:pt x="4" y="8"/>
                        <a:pt x="6" y="4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4"/>
                        <a:pt x="3" y="7"/>
                        <a:pt x="0" y="10"/>
                      </a:cubicBezTo>
                      <a:cubicBezTo>
                        <a:pt x="0" y="11"/>
                        <a:pt x="0" y="12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5" name="Freeform 120"/>
                <p:cNvSpPr/>
                <p:nvPr/>
              </p:nvSpPr>
              <p:spPr bwMode="auto">
                <a:xfrm>
                  <a:off x="1355725" y="2720976"/>
                  <a:ext cx="11113" cy="12700"/>
                </a:xfrm>
                <a:custGeom>
                  <a:avLst/>
                  <a:gdLst>
                    <a:gd name="T0" fmla="*/ 1 w 10"/>
                    <a:gd name="T1" fmla="*/ 11 h 12"/>
                    <a:gd name="T2" fmla="*/ 9 w 10"/>
                    <a:gd name="T3" fmla="*/ 1 h 12"/>
                    <a:gd name="T4" fmla="*/ 8 w 10"/>
                    <a:gd name="T5" fmla="*/ 1 h 12"/>
                    <a:gd name="T6" fmla="*/ 0 w 10"/>
                    <a:gd name="T7" fmla="*/ 11 h 12"/>
                    <a:gd name="T8" fmla="*/ 1 w 10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1" y="11"/>
                      </a:moveTo>
                      <a:cubicBezTo>
                        <a:pt x="3" y="7"/>
                        <a:pt x="6" y="4"/>
                        <a:pt x="9" y="1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5" y="3"/>
                        <a:pt x="2" y="7"/>
                        <a:pt x="0" y="11"/>
                      </a:cubicBezTo>
                      <a:cubicBezTo>
                        <a:pt x="0" y="11"/>
                        <a:pt x="1" y="12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6" name="Freeform 121"/>
                <p:cNvSpPr/>
                <p:nvPr/>
              </p:nvSpPr>
              <p:spPr bwMode="auto">
                <a:xfrm>
                  <a:off x="1360488" y="2720976"/>
                  <a:ext cx="9525" cy="11113"/>
                </a:xfrm>
                <a:custGeom>
                  <a:avLst/>
                  <a:gdLst>
                    <a:gd name="T0" fmla="*/ 2 w 8"/>
                    <a:gd name="T1" fmla="*/ 9 h 10"/>
                    <a:gd name="T2" fmla="*/ 8 w 8"/>
                    <a:gd name="T3" fmla="*/ 1 h 10"/>
                    <a:gd name="T4" fmla="*/ 7 w 8"/>
                    <a:gd name="T5" fmla="*/ 1 h 10"/>
                    <a:gd name="T6" fmla="*/ 1 w 8"/>
                    <a:gd name="T7" fmla="*/ 9 h 10"/>
                    <a:gd name="T8" fmla="*/ 2 w 8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0">
                      <a:moveTo>
                        <a:pt x="2" y="9"/>
                      </a:moveTo>
                      <a:cubicBezTo>
                        <a:pt x="4" y="7"/>
                        <a:pt x="6" y="4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3"/>
                        <a:pt x="3" y="6"/>
                        <a:pt x="1" y="9"/>
                      </a:cubicBezTo>
                      <a:cubicBezTo>
                        <a:pt x="0" y="9"/>
                        <a:pt x="2" y="10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7" name="Freeform 122"/>
                <p:cNvSpPr/>
                <p:nvPr/>
              </p:nvSpPr>
              <p:spPr bwMode="auto">
                <a:xfrm>
                  <a:off x="1362075" y="2720976"/>
                  <a:ext cx="7938" cy="11113"/>
                </a:xfrm>
                <a:custGeom>
                  <a:avLst/>
                  <a:gdLst>
                    <a:gd name="T0" fmla="*/ 1 w 8"/>
                    <a:gd name="T1" fmla="*/ 10 h 11"/>
                    <a:gd name="T2" fmla="*/ 7 w 8"/>
                    <a:gd name="T3" fmla="*/ 1 h 11"/>
                    <a:gd name="T4" fmla="*/ 7 w 8"/>
                    <a:gd name="T5" fmla="*/ 1 h 11"/>
                    <a:gd name="T6" fmla="*/ 0 w 8"/>
                    <a:gd name="T7" fmla="*/ 9 h 11"/>
                    <a:gd name="T8" fmla="*/ 1 w 8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1">
                      <a:moveTo>
                        <a:pt x="1" y="10"/>
                      </a:moveTo>
                      <a:cubicBezTo>
                        <a:pt x="3" y="7"/>
                        <a:pt x="5" y="4"/>
                        <a:pt x="7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4" y="3"/>
                        <a:pt x="2" y="6"/>
                        <a:pt x="0" y="9"/>
                      </a:cubicBezTo>
                      <a:cubicBezTo>
                        <a:pt x="0" y="10"/>
                        <a:pt x="1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8" name="Freeform 123"/>
                <p:cNvSpPr/>
                <p:nvPr/>
              </p:nvSpPr>
              <p:spPr bwMode="auto">
                <a:xfrm>
                  <a:off x="1363663" y="2719388"/>
                  <a:ext cx="12700" cy="11113"/>
                </a:xfrm>
                <a:custGeom>
                  <a:avLst/>
                  <a:gdLst>
                    <a:gd name="T0" fmla="*/ 1 w 11"/>
                    <a:gd name="T1" fmla="*/ 10 h 11"/>
                    <a:gd name="T2" fmla="*/ 10 w 11"/>
                    <a:gd name="T3" fmla="*/ 2 h 11"/>
                    <a:gd name="T4" fmla="*/ 9 w 11"/>
                    <a:gd name="T5" fmla="*/ 1 h 11"/>
                    <a:gd name="T6" fmla="*/ 1 w 11"/>
                    <a:gd name="T7" fmla="*/ 9 h 11"/>
                    <a:gd name="T8" fmla="*/ 1 w 11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" y="10"/>
                      </a:moveTo>
                      <a:cubicBezTo>
                        <a:pt x="5" y="8"/>
                        <a:pt x="8" y="5"/>
                        <a:pt x="10" y="2"/>
                      </a:cubicBezTo>
                      <a:cubicBezTo>
                        <a:pt x="11" y="1"/>
                        <a:pt x="10" y="0"/>
                        <a:pt x="9" y="1"/>
                      </a:cubicBezTo>
                      <a:cubicBezTo>
                        <a:pt x="7" y="4"/>
                        <a:pt x="4" y="7"/>
                        <a:pt x="1" y="9"/>
                      </a:cubicBezTo>
                      <a:cubicBezTo>
                        <a:pt x="0" y="10"/>
                        <a:pt x="0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9" name="Freeform 124"/>
                <p:cNvSpPr/>
                <p:nvPr/>
              </p:nvSpPr>
              <p:spPr bwMode="auto">
                <a:xfrm>
                  <a:off x="1368425" y="2722563"/>
                  <a:ext cx="7938" cy="9525"/>
                </a:xfrm>
                <a:custGeom>
                  <a:avLst/>
                  <a:gdLst>
                    <a:gd name="T0" fmla="*/ 1 w 8"/>
                    <a:gd name="T1" fmla="*/ 9 h 9"/>
                    <a:gd name="T2" fmla="*/ 8 w 8"/>
                    <a:gd name="T3" fmla="*/ 2 h 9"/>
                    <a:gd name="T4" fmla="*/ 7 w 8"/>
                    <a:gd name="T5" fmla="*/ 1 h 9"/>
                    <a:gd name="T6" fmla="*/ 1 w 8"/>
                    <a:gd name="T7" fmla="*/ 8 h 9"/>
                    <a:gd name="T8" fmla="*/ 1 w 8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9">
                      <a:moveTo>
                        <a:pt x="1" y="9"/>
                      </a:moveTo>
                      <a:cubicBezTo>
                        <a:pt x="4" y="7"/>
                        <a:pt x="6" y="4"/>
                        <a:pt x="8" y="2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4"/>
                        <a:pt x="3" y="6"/>
                        <a:pt x="1" y="8"/>
                      </a:cubicBezTo>
                      <a:cubicBezTo>
                        <a:pt x="0" y="8"/>
                        <a:pt x="1" y="9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0" name="Freeform 125"/>
                <p:cNvSpPr/>
                <p:nvPr/>
              </p:nvSpPr>
              <p:spPr bwMode="auto">
                <a:xfrm>
                  <a:off x="1370013" y="2724151"/>
                  <a:ext cx="9525" cy="11113"/>
                </a:xfrm>
                <a:custGeom>
                  <a:avLst/>
                  <a:gdLst>
                    <a:gd name="T0" fmla="*/ 1 w 9"/>
                    <a:gd name="T1" fmla="*/ 10 h 11"/>
                    <a:gd name="T2" fmla="*/ 9 w 9"/>
                    <a:gd name="T3" fmla="*/ 1 h 11"/>
                    <a:gd name="T4" fmla="*/ 8 w 9"/>
                    <a:gd name="T5" fmla="*/ 0 h 11"/>
                    <a:gd name="T6" fmla="*/ 0 w 9"/>
                    <a:gd name="T7" fmla="*/ 9 h 11"/>
                    <a:gd name="T8" fmla="*/ 1 w 9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1">
                      <a:moveTo>
                        <a:pt x="1" y="10"/>
                      </a:moveTo>
                      <a:cubicBezTo>
                        <a:pt x="4" y="7"/>
                        <a:pt x="6" y="4"/>
                        <a:pt x="9" y="1"/>
                      </a:cubicBezTo>
                      <a:cubicBezTo>
                        <a:pt x="9" y="1"/>
                        <a:pt x="9" y="0"/>
                        <a:pt x="8" y="0"/>
                      </a:cubicBezTo>
                      <a:cubicBezTo>
                        <a:pt x="5" y="3"/>
                        <a:pt x="3" y="6"/>
                        <a:pt x="0" y="9"/>
                      </a:cubicBezTo>
                      <a:cubicBezTo>
                        <a:pt x="0" y="10"/>
                        <a:pt x="1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1" name="Freeform 126"/>
                <p:cNvSpPr/>
                <p:nvPr/>
              </p:nvSpPr>
              <p:spPr bwMode="auto">
                <a:xfrm>
                  <a:off x="1370013" y="2727326"/>
                  <a:ext cx="12700" cy="15875"/>
                </a:xfrm>
                <a:custGeom>
                  <a:avLst/>
                  <a:gdLst>
                    <a:gd name="T0" fmla="*/ 2 w 11"/>
                    <a:gd name="T1" fmla="*/ 14 h 15"/>
                    <a:gd name="T2" fmla="*/ 10 w 11"/>
                    <a:gd name="T3" fmla="*/ 2 h 15"/>
                    <a:gd name="T4" fmla="*/ 9 w 11"/>
                    <a:gd name="T5" fmla="*/ 1 h 15"/>
                    <a:gd name="T6" fmla="*/ 1 w 11"/>
                    <a:gd name="T7" fmla="*/ 14 h 15"/>
                    <a:gd name="T8" fmla="*/ 2 w 11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2" y="14"/>
                      </a:moveTo>
                      <a:cubicBezTo>
                        <a:pt x="4" y="10"/>
                        <a:pt x="7" y="6"/>
                        <a:pt x="10" y="2"/>
                      </a:cubicBezTo>
                      <a:cubicBezTo>
                        <a:pt x="11" y="1"/>
                        <a:pt x="9" y="0"/>
                        <a:pt x="9" y="1"/>
                      </a:cubicBezTo>
                      <a:cubicBezTo>
                        <a:pt x="6" y="5"/>
                        <a:pt x="3" y="9"/>
                        <a:pt x="1" y="14"/>
                      </a:cubicBezTo>
                      <a:cubicBezTo>
                        <a:pt x="0" y="14"/>
                        <a:pt x="2" y="15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2" name="Freeform 127"/>
                <p:cNvSpPr/>
                <p:nvPr/>
              </p:nvSpPr>
              <p:spPr bwMode="auto">
                <a:xfrm>
                  <a:off x="1374775" y="2725738"/>
                  <a:ext cx="9525" cy="17463"/>
                </a:xfrm>
                <a:custGeom>
                  <a:avLst/>
                  <a:gdLst>
                    <a:gd name="T0" fmla="*/ 1 w 9"/>
                    <a:gd name="T1" fmla="*/ 17 h 17"/>
                    <a:gd name="T2" fmla="*/ 9 w 9"/>
                    <a:gd name="T3" fmla="*/ 1 h 17"/>
                    <a:gd name="T4" fmla="*/ 8 w 9"/>
                    <a:gd name="T5" fmla="*/ 1 h 17"/>
                    <a:gd name="T6" fmla="*/ 0 w 9"/>
                    <a:gd name="T7" fmla="*/ 16 h 17"/>
                    <a:gd name="T8" fmla="*/ 1 w 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7">
                      <a:moveTo>
                        <a:pt x="1" y="17"/>
                      </a:moveTo>
                      <a:cubicBezTo>
                        <a:pt x="4" y="12"/>
                        <a:pt x="6" y="6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6"/>
                        <a:pt x="3" y="11"/>
                        <a:pt x="0" y="16"/>
                      </a:cubicBezTo>
                      <a:cubicBezTo>
                        <a:pt x="0" y="17"/>
                        <a:pt x="1" y="17"/>
                        <a:pt x="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3" name="Freeform 128"/>
                <p:cNvSpPr/>
                <p:nvPr/>
              </p:nvSpPr>
              <p:spPr bwMode="auto">
                <a:xfrm>
                  <a:off x="1373188" y="2713038"/>
                  <a:ext cx="9525" cy="12700"/>
                </a:xfrm>
                <a:custGeom>
                  <a:avLst/>
                  <a:gdLst>
                    <a:gd name="T0" fmla="*/ 1 w 10"/>
                    <a:gd name="T1" fmla="*/ 13 h 13"/>
                    <a:gd name="T2" fmla="*/ 9 w 10"/>
                    <a:gd name="T3" fmla="*/ 2 h 13"/>
                    <a:gd name="T4" fmla="*/ 8 w 10"/>
                    <a:gd name="T5" fmla="*/ 1 h 13"/>
                    <a:gd name="T6" fmla="*/ 0 w 10"/>
                    <a:gd name="T7" fmla="*/ 12 h 13"/>
                    <a:gd name="T8" fmla="*/ 1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1" y="13"/>
                      </a:moveTo>
                      <a:cubicBezTo>
                        <a:pt x="3" y="8"/>
                        <a:pt x="6" y="5"/>
                        <a:pt x="9" y="2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5" y="4"/>
                        <a:pt x="1" y="8"/>
                        <a:pt x="0" y="12"/>
                      </a:cubicBezTo>
                      <a:cubicBezTo>
                        <a:pt x="0" y="13"/>
                        <a:pt x="1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4" name="Freeform 129"/>
                <p:cNvSpPr/>
                <p:nvPr/>
              </p:nvSpPr>
              <p:spPr bwMode="auto">
                <a:xfrm>
                  <a:off x="1370013" y="2709863"/>
                  <a:ext cx="12700" cy="14288"/>
                </a:xfrm>
                <a:custGeom>
                  <a:avLst/>
                  <a:gdLst>
                    <a:gd name="T0" fmla="*/ 2 w 12"/>
                    <a:gd name="T1" fmla="*/ 12 h 13"/>
                    <a:gd name="T2" fmla="*/ 11 w 12"/>
                    <a:gd name="T3" fmla="*/ 2 h 13"/>
                    <a:gd name="T4" fmla="*/ 10 w 12"/>
                    <a:gd name="T5" fmla="*/ 1 h 13"/>
                    <a:gd name="T6" fmla="*/ 1 w 12"/>
                    <a:gd name="T7" fmla="*/ 11 h 13"/>
                    <a:gd name="T8" fmla="*/ 2 w 12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2" y="12"/>
                      </a:moveTo>
                      <a:cubicBezTo>
                        <a:pt x="4" y="8"/>
                        <a:pt x="8" y="5"/>
                        <a:pt x="11" y="2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7" y="5"/>
                        <a:pt x="3" y="7"/>
                        <a:pt x="1" y="11"/>
                      </a:cubicBezTo>
                      <a:cubicBezTo>
                        <a:pt x="0" y="12"/>
                        <a:pt x="1" y="13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5" name="Freeform 130"/>
                <p:cNvSpPr/>
                <p:nvPr/>
              </p:nvSpPr>
              <p:spPr bwMode="auto">
                <a:xfrm>
                  <a:off x="1363663" y="2714626"/>
                  <a:ext cx="9525" cy="11113"/>
                </a:xfrm>
                <a:custGeom>
                  <a:avLst/>
                  <a:gdLst>
                    <a:gd name="T0" fmla="*/ 1 w 9"/>
                    <a:gd name="T1" fmla="*/ 9 h 10"/>
                    <a:gd name="T2" fmla="*/ 9 w 9"/>
                    <a:gd name="T3" fmla="*/ 2 h 10"/>
                    <a:gd name="T4" fmla="*/ 8 w 9"/>
                    <a:gd name="T5" fmla="*/ 1 h 10"/>
                    <a:gd name="T6" fmla="*/ 0 w 9"/>
                    <a:gd name="T7" fmla="*/ 8 h 10"/>
                    <a:gd name="T8" fmla="*/ 1 w 9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0">
                      <a:moveTo>
                        <a:pt x="1" y="9"/>
                      </a:moveTo>
                      <a:cubicBezTo>
                        <a:pt x="3" y="6"/>
                        <a:pt x="6" y="4"/>
                        <a:pt x="9" y="2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3"/>
                        <a:pt x="2" y="6"/>
                        <a:pt x="0" y="8"/>
                      </a:cubicBezTo>
                      <a:cubicBezTo>
                        <a:pt x="0" y="9"/>
                        <a:pt x="1" y="10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6" name="Freeform 131"/>
                <p:cNvSpPr/>
                <p:nvPr/>
              </p:nvSpPr>
              <p:spPr bwMode="auto">
                <a:xfrm>
                  <a:off x="1370013" y="2708276"/>
                  <a:ext cx="15875" cy="11113"/>
                </a:xfrm>
                <a:custGeom>
                  <a:avLst/>
                  <a:gdLst>
                    <a:gd name="T0" fmla="*/ 1 w 15"/>
                    <a:gd name="T1" fmla="*/ 11 h 11"/>
                    <a:gd name="T2" fmla="*/ 15 w 15"/>
                    <a:gd name="T3" fmla="*/ 2 h 11"/>
                    <a:gd name="T4" fmla="*/ 14 w 15"/>
                    <a:gd name="T5" fmla="*/ 1 h 11"/>
                    <a:gd name="T6" fmla="*/ 0 w 15"/>
                    <a:gd name="T7" fmla="*/ 10 h 11"/>
                    <a:gd name="T8" fmla="*/ 1 w 15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" y="11"/>
                      </a:moveTo>
                      <a:cubicBezTo>
                        <a:pt x="6" y="8"/>
                        <a:pt x="10" y="5"/>
                        <a:pt x="15" y="2"/>
                      </a:cubicBezTo>
                      <a:cubicBezTo>
                        <a:pt x="15" y="1"/>
                        <a:pt x="15" y="0"/>
                        <a:pt x="14" y="1"/>
                      </a:cubicBezTo>
                      <a:cubicBezTo>
                        <a:pt x="10" y="4"/>
                        <a:pt x="5" y="7"/>
                        <a:pt x="0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7" name="Freeform 132"/>
                <p:cNvSpPr/>
                <p:nvPr/>
              </p:nvSpPr>
              <p:spPr bwMode="auto">
                <a:xfrm>
                  <a:off x="1376363" y="2701926"/>
                  <a:ext cx="9525" cy="14288"/>
                </a:xfrm>
                <a:custGeom>
                  <a:avLst/>
                  <a:gdLst>
                    <a:gd name="T0" fmla="*/ 2 w 9"/>
                    <a:gd name="T1" fmla="*/ 13 h 14"/>
                    <a:gd name="T2" fmla="*/ 9 w 9"/>
                    <a:gd name="T3" fmla="*/ 1 h 14"/>
                    <a:gd name="T4" fmla="*/ 8 w 9"/>
                    <a:gd name="T5" fmla="*/ 1 h 14"/>
                    <a:gd name="T6" fmla="*/ 1 w 9"/>
                    <a:gd name="T7" fmla="*/ 12 h 14"/>
                    <a:gd name="T8" fmla="*/ 2 w 9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13"/>
                      </a:moveTo>
                      <a:cubicBezTo>
                        <a:pt x="4" y="9"/>
                        <a:pt x="7" y="5"/>
                        <a:pt x="9" y="1"/>
                      </a:cubicBezTo>
                      <a:cubicBezTo>
                        <a:pt x="9" y="0"/>
                        <a:pt x="8" y="0"/>
                        <a:pt x="8" y="1"/>
                      </a:cubicBezTo>
                      <a:cubicBezTo>
                        <a:pt x="6" y="5"/>
                        <a:pt x="3" y="8"/>
                        <a:pt x="1" y="12"/>
                      </a:cubicBezTo>
                      <a:cubicBezTo>
                        <a:pt x="0" y="13"/>
                        <a:pt x="1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8" name="Freeform 133"/>
                <p:cNvSpPr/>
                <p:nvPr/>
              </p:nvSpPr>
              <p:spPr bwMode="auto">
                <a:xfrm>
                  <a:off x="1377950" y="2703513"/>
                  <a:ext cx="7938" cy="20638"/>
                </a:xfrm>
                <a:custGeom>
                  <a:avLst/>
                  <a:gdLst>
                    <a:gd name="T0" fmla="*/ 7 w 8"/>
                    <a:gd name="T1" fmla="*/ 1 h 19"/>
                    <a:gd name="T2" fmla="*/ 0 w 8"/>
                    <a:gd name="T3" fmla="*/ 17 h 19"/>
                    <a:gd name="T4" fmla="*/ 1 w 8"/>
                    <a:gd name="T5" fmla="*/ 18 h 19"/>
                    <a:gd name="T6" fmla="*/ 8 w 8"/>
                    <a:gd name="T7" fmla="*/ 1 h 19"/>
                    <a:gd name="T8" fmla="*/ 7 w 8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9">
                      <a:moveTo>
                        <a:pt x="7" y="1"/>
                      </a:moveTo>
                      <a:cubicBezTo>
                        <a:pt x="7" y="7"/>
                        <a:pt x="3" y="12"/>
                        <a:pt x="0" y="17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5" y="13"/>
                        <a:pt x="8" y="7"/>
                        <a:pt x="8" y="1"/>
                      </a:cubicBezTo>
                      <a:cubicBezTo>
                        <a:pt x="8" y="0"/>
                        <a:pt x="7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9" name="Freeform 134"/>
                <p:cNvSpPr/>
                <p:nvPr/>
              </p:nvSpPr>
              <p:spPr bwMode="auto">
                <a:xfrm>
                  <a:off x="1379538" y="2703513"/>
                  <a:ext cx="9525" cy="22225"/>
                </a:xfrm>
                <a:custGeom>
                  <a:avLst/>
                  <a:gdLst>
                    <a:gd name="T0" fmla="*/ 7 w 9"/>
                    <a:gd name="T1" fmla="*/ 1 h 20"/>
                    <a:gd name="T2" fmla="*/ 0 w 9"/>
                    <a:gd name="T3" fmla="*/ 19 h 20"/>
                    <a:gd name="T4" fmla="*/ 2 w 9"/>
                    <a:gd name="T5" fmla="*/ 20 h 20"/>
                    <a:gd name="T6" fmla="*/ 9 w 9"/>
                    <a:gd name="T7" fmla="*/ 1 h 20"/>
                    <a:gd name="T8" fmla="*/ 7 w 9"/>
                    <a:gd name="T9" fmla="*/ 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7" y="1"/>
                      </a:moveTo>
                      <a:cubicBezTo>
                        <a:pt x="7" y="7"/>
                        <a:pt x="3" y="13"/>
                        <a:pt x="0" y="19"/>
                      </a:cubicBezTo>
                      <a:cubicBezTo>
                        <a:pt x="0" y="20"/>
                        <a:pt x="1" y="20"/>
                        <a:pt x="2" y="20"/>
                      </a:cubicBezTo>
                      <a:cubicBezTo>
                        <a:pt x="5" y="14"/>
                        <a:pt x="8" y="7"/>
                        <a:pt x="9" y="1"/>
                      </a:cubicBezTo>
                      <a:cubicBezTo>
                        <a:pt x="9" y="0"/>
                        <a:pt x="7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0" name="Freeform 135"/>
                <p:cNvSpPr/>
                <p:nvPr/>
              </p:nvSpPr>
              <p:spPr bwMode="auto">
                <a:xfrm>
                  <a:off x="1384300" y="2703513"/>
                  <a:ext cx="7938" cy="19050"/>
                </a:xfrm>
                <a:custGeom>
                  <a:avLst/>
                  <a:gdLst>
                    <a:gd name="T0" fmla="*/ 5 w 7"/>
                    <a:gd name="T1" fmla="*/ 2 h 19"/>
                    <a:gd name="T2" fmla="*/ 6 w 7"/>
                    <a:gd name="T3" fmla="*/ 1 h 19"/>
                    <a:gd name="T4" fmla="*/ 5 w 7"/>
                    <a:gd name="T5" fmla="*/ 2 h 19"/>
                    <a:gd name="T6" fmla="*/ 4 w 7"/>
                    <a:gd name="T7" fmla="*/ 9 h 19"/>
                    <a:gd name="T8" fmla="*/ 2 w 7"/>
                    <a:gd name="T9" fmla="*/ 14 h 19"/>
                    <a:gd name="T10" fmla="*/ 1 w 7"/>
                    <a:gd name="T11" fmla="*/ 16 h 19"/>
                    <a:gd name="T12" fmla="*/ 0 w 7"/>
                    <a:gd name="T13" fmla="*/ 18 h 19"/>
                    <a:gd name="T14" fmla="*/ 1 w 7"/>
                    <a:gd name="T15" fmla="*/ 18 h 19"/>
                    <a:gd name="T16" fmla="*/ 0 w 7"/>
                    <a:gd name="T17" fmla="*/ 17 h 19"/>
                    <a:gd name="T18" fmla="*/ 0 w 7"/>
                    <a:gd name="T19" fmla="*/ 18 h 19"/>
                    <a:gd name="T20" fmla="*/ 0 w 7"/>
                    <a:gd name="T21" fmla="*/ 19 h 19"/>
                    <a:gd name="T22" fmla="*/ 1 w 7"/>
                    <a:gd name="T23" fmla="*/ 19 h 19"/>
                    <a:gd name="T24" fmla="*/ 1 w 7"/>
                    <a:gd name="T25" fmla="*/ 19 h 19"/>
                    <a:gd name="T26" fmla="*/ 3 w 7"/>
                    <a:gd name="T27" fmla="*/ 13 h 19"/>
                    <a:gd name="T28" fmla="*/ 6 w 7"/>
                    <a:gd name="T29" fmla="*/ 5 h 19"/>
                    <a:gd name="T30" fmla="*/ 5 w 7"/>
                    <a:gd name="T31" fmla="*/ 1 h 19"/>
                    <a:gd name="T32" fmla="*/ 4 w 7"/>
                    <a:gd name="T33" fmla="*/ 1 h 19"/>
                    <a:gd name="T34" fmla="*/ 4 w 7"/>
                    <a:gd name="T35" fmla="*/ 2 h 19"/>
                    <a:gd name="T36" fmla="*/ 5 w 7"/>
                    <a:gd name="T37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" h="19">
                      <a:moveTo>
                        <a:pt x="5" y="2"/>
                      </a:moveTo>
                      <a:cubicBezTo>
                        <a:pt x="6" y="2"/>
                        <a:pt x="5" y="2"/>
                        <a:pt x="6" y="1"/>
                      </a:cubicBezTo>
                      <a:cubicBezTo>
                        <a:pt x="5" y="1"/>
                        <a:pt x="5" y="1"/>
                        <a:pt x="5" y="2"/>
                      </a:cubicBezTo>
                      <a:cubicBezTo>
                        <a:pt x="6" y="3"/>
                        <a:pt x="4" y="7"/>
                        <a:pt x="4" y="9"/>
                      </a:cubicBezTo>
                      <a:cubicBezTo>
                        <a:pt x="3" y="11"/>
                        <a:pt x="2" y="12"/>
                        <a:pt x="2" y="14"/>
                      </a:cubicBezTo>
                      <a:cubicBezTo>
                        <a:pt x="1" y="15"/>
                        <a:pt x="1" y="16"/>
                        <a:pt x="1" y="16"/>
                      </a:cubicBezTo>
                      <a:cubicBezTo>
                        <a:pt x="1" y="17"/>
                        <a:pt x="0" y="17"/>
                        <a:pt x="0" y="18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1" y="17"/>
                        <a:pt x="0" y="16"/>
                        <a:pt x="0" y="17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17"/>
                        <a:pt x="3" y="15"/>
                        <a:pt x="3" y="13"/>
                      </a:cubicBezTo>
                      <a:cubicBezTo>
                        <a:pt x="5" y="11"/>
                        <a:pt x="5" y="8"/>
                        <a:pt x="6" y="5"/>
                      </a:cubicBezTo>
                      <a:cubicBezTo>
                        <a:pt x="6" y="4"/>
                        <a:pt x="7" y="2"/>
                        <a:pt x="5" y="1"/>
                      </a:cubicBezTo>
                      <a:cubicBezTo>
                        <a:pt x="5" y="0"/>
                        <a:pt x="5" y="0"/>
                        <a:pt x="4" y="1"/>
                      </a:cubicBez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4" y="2"/>
                        <a:pt x="5" y="3"/>
                        <a:pt x="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1" name="Freeform 136"/>
                <p:cNvSpPr/>
                <p:nvPr/>
              </p:nvSpPr>
              <p:spPr bwMode="auto">
                <a:xfrm>
                  <a:off x="1385888" y="2705101"/>
                  <a:ext cx="7938" cy="19050"/>
                </a:xfrm>
                <a:custGeom>
                  <a:avLst/>
                  <a:gdLst>
                    <a:gd name="T0" fmla="*/ 5 w 7"/>
                    <a:gd name="T1" fmla="*/ 1 h 18"/>
                    <a:gd name="T2" fmla="*/ 0 w 7"/>
                    <a:gd name="T3" fmla="*/ 17 h 18"/>
                    <a:gd name="T4" fmla="*/ 2 w 7"/>
                    <a:gd name="T5" fmla="*/ 17 h 18"/>
                    <a:gd name="T6" fmla="*/ 6 w 7"/>
                    <a:gd name="T7" fmla="*/ 1 h 18"/>
                    <a:gd name="T8" fmla="*/ 5 w 7"/>
                    <a:gd name="T9" fmla="*/ 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8">
                      <a:moveTo>
                        <a:pt x="5" y="1"/>
                      </a:moveTo>
                      <a:cubicBezTo>
                        <a:pt x="5" y="6"/>
                        <a:pt x="2" y="12"/>
                        <a:pt x="0" y="17"/>
                      </a:cubicBezTo>
                      <a:cubicBezTo>
                        <a:pt x="0" y="18"/>
                        <a:pt x="1" y="18"/>
                        <a:pt x="2" y="17"/>
                      </a:cubicBezTo>
                      <a:cubicBezTo>
                        <a:pt x="3" y="12"/>
                        <a:pt x="7" y="7"/>
                        <a:pt x="6" y="1"/>
                      </a:cubicBezTo>
                      <a:cubicBezTo>
                        <a:pt x="6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2" name="Freeform 137"/>
                <p:cNvSpPr/>
                <p:nvPr/>
              </p:nvSpPr>
              <p:spPr bwMode="auto">
                <a:xfrm>
                  <a:off x="1389063" y="2705101"/>
                  <a:ext cx="6350" cy="20638"/>
                </a:xfrm>
                <a:custGeom>
                  <a:avLst/>
                  <a:gdLst>
                    <a:gd name="T0" fmla="*/ 5 w 7"/>
                    <a:gd name="T1" fmla="*/ 1 h 19"/>
                    <a:gd name="T2" fmla="*/ 1 w 7"/>
                    <a:gd name="T3" fmla="*/ 17 h 19"/>
                    <a:gd name="T4" fmla="*/ 2 w 7"/>
                    <a:gd name="T5" fmla="*/ 18 h 19"/>
                    <a:gd name="T6" fmla="*/ 5 w 7"/>
                    <a:gd name="T7" fmla="*/ 11 h 19"/>
                    <a:gd name="T8" fmla="*/ 7 w 7"/>
                    <a:gd name="T9" fmla="*/ 1 h 19"/>
                    <a:gd name="T10" fmla="*/ 5 w 7"/>
                    <a:gd name="T1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9">
                      <a:moveTo>
                        <a:pt x="5" y="1"/>
                      </a:moveTo>
                      <a:cubicBezTo>
                        <a:pt x="5" y="6"/>
                        <a:pt x="4" y="13"/>
                        <a:pt x="1" y="17"/>
                      </a:cubicBezTo>
                      <a:cubicBezTo>
                        <a:pt x="0" y="18"/>
                        <a:pt x="1" y="19"/>
                        <a:pt x="2" y="18"/>
                      </a:cubicBezTo>
                      <a:cubicBezTo>
                        <a:pt x="3" y="16"/>
                        <a:pt x="4" y="13"/>
                        <a:pt x="5" y="11"/>
                      </a:cubicBezTo>
                      <a:cubicBezTo>
                        <a:pt x="6" y="8"/>
                        <a:pt x="7" y="4"/>
                        <a:pt x="7" y="1"/>
                      </a:cubicBezTo>
                      <a:cubicBezTo>
                        <a:pt x="7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3" name="Freeform 138"/>
                <p:cNvSpPr/>
                <p:nvPr/>
              </p:nvSpPr>
              <p:spPr bwMode="auto">
                <a:xfrm>
                  <a:off x="1389063" y="2706688"/>
                  <a:ext cx="7938" cy="19050"/>
                </a:xfrm>
                <a:custGeom>
                  <a:avLst/>
                  <a:gdLst>
                    <a:gd name="T0" fmla="*/ 5 w 7"/>
                    <a:gd name="T1" fmla="*/ 1 h 17"/>
                    <a:gd name="T2" fmla="*/ 1 w 7"/>
                    <a:gd name="T3" fmla="*/ 15 h 17"/>
                    <a:gd name="T4" fmla="*/ 2 w 7"/>
                    <a:gd name="T5" fmla="*/ 16 h 17"/>
                    <a:gd name="T6" fmla="*/ 7 w 7"/>
                    <a:gd name="T7" fmla="*/ 1 h 17"/>
                    <a:gd name="T8" fmla="*/ 5 w 7"/>
                    <a:gd name="T9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7">
                      <a:moveTo>
                        <a:pt x="5" y="1"/>
                      </a:moveTo>
                      <a:cubicBezTo>
                        <a:pt x="6" y="6"/>
                        <a:pt x="3" y="11"/>
                        <a:pt x="1" y="15"/>
                      </a:cubicBezTo>
                      <a:cubicBezTo>
                        <a:pt x="0" y="16"/>
                        <a:pt x="2" y="17"/>
                        <a:pt x="2" y="16"/>
                      </a:cubicBezTo>
                      <a:cubicBezTo>
                        <a:pt x="5" y="12"/>
                        <a:pt x="7" y="6"/>
                        <a:pt x="7" y="1"/>
                      </a:cubicBezTo>
                      <a:cubicBezTo>
                        <a:pt x="7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4" name="Freeform 139"/>
                <p:cNvSpPr/>
                <p:nvPr/>
              </p:nvSpPr>
              <p:spPr bwMode="auto">
                <a:xfrm>
                  <a:off x="1389063" y="2708276"/>
                  <a:ext cx="11113" cy="20638"/>
                </a:xfrm>
                <a:custGeom>
                  <a:avLst/>
                  <a:gdLst>
                    <a:gd name="T0" fmla="*/ 9 w 11"/>
                    <a:gd name="T1" fmla="*/ 1 h 19"/>
                    <a:gd name="T2" fmla="*/ 0 w 11"/>
                    <a:gd name="T3" fmla="*/ 17 h 19"/>
                    <a:gd name="T4" fmla="*/ 1 w 11"/>
                    <a:gd name="T5" fmla="*/ 18 h 19"/>
                    <a:gd name="T6" fmla="*/ 11 w 11"/>
                    <a:gd name="T7" fmla="*/ 1 h 19"/>
                    <a:gd name="T8" fmla="*/ 9 w 11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9">
                      <a:moveTo>
                        <a:pt x="9" y="1"/>
                      </a:moveTo>
                      <a:cubicBezTo>
                        <a:pt x="9" y="7"/>
                        <a:pt x="5" y="13"/>
                        <a:pt x="0" y="17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6" y="14"/>
                        <a:pt x="10" y="8"/>
                        <a:pt x="11" y="1"/>
                      </a:cubicBezTo>
                      <a:cubicBezTo>
                        <a:pt x="11" y="0"/>
                        <a:pt x="9" y="0"/>
                        <a:pt x="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5" name="Freeform 140"/>
                <p:cNvSpPr/>
                <p:nvPr/>
              </p:nvSpPr>
              <p:spPr bwMode="auto">
                <a:xfrm>
                  <a:off x="1373188" y="2714626"/>
                  <a:ext cx="17463" cy="33338"/>
                </a:xfrm>
                <a:custGeom>
                  <a:avLst/>
                  <a:gdLst>
                    <a:gd name="T0" fmla="*/ 16 w 17"/>
                    <a:gd name="T1" fmla="*/ 3 h 31"/>
                    <a:gd name="T2" fmla="*/ 6 w 17"/>
                    <a:gd name="T3" fmla="*/ 11 h 31"/>
                    <a:gd name="T4" fmla="*/ 12 w 17"/>
                    <a:gd name="T5" fmla="*/ 3 h 31"/>
                    <a:gd name="T6" fmla="*/ 3 w 17"/>
                    <a:gd name="T7" fmla="*/ 11 h 31"/>
                    <a:gd name="T8" fmla="*/ 9 w 17"/>
                    <a:gd name="T9" fmla="*/ 3 h 31"/>
                    <a:gd name="T10" fmla="*/ 6 w 17"/>
                    <a:gd name="T11" fmla="*/ 5 h 31"/>
                    <a:gd name="T12" fmla="*/ 11 w 17"/>
                    <a:gd name="T13" fmla="*/ 3 h 31"/>
                    <a:gd name="T14" fmla="*/ 4 w 17"/>
                    <a:gd name="T15" fmla="*/ 15 h 31"/>
                    <a:gd name="T16" fmla="*/ 11 w 17"/>
                    <a:gd name="T17" fmla="*/ 12 h 31"/>
                    <a:gd name="T18" fmla="*/ 1 w 17"/>
                    <a:gd name="T19" fmla="*/ 22 h 31"/>
                    <a:gd name="T20" fmla="*/ 12 w 17"/>
                    <a:gd name="T21" fmla="*/ 12 h 31"/>
                    <a:gd name="T22" fmla="*/ 5 w 17"/>
                    <a:gd name="T23" fmla="*/ 22 h 31"/>
                    <a:gd name="T24" fmla="*/ 7 w 17"/>
                    <a:gd name="T25" fmla="*/ 21 h 31"/>
                    <a:gd name="T26" fmla="*/ 4 w 17"/>
                    <a:gd name="T27" fmla="*/ 27 h 31"/>
                    <a:gd name="T28" fmla="*/ 9 w 17"/>
                    <a:gd name="T29" fmla="*/ 21 h 31"/>
                    <a:gd name="T30" fmla="*/ 4 w 17"/>
                    <a:gd name="T31" fmla="*/ 29 h 31"/>
                    <a:gd name="T32" fmla="*/ 6 w 17"/>
                    <a:gd name="T33" fmla="*/ 30 h 31"/>
                    <a:gd name="T34" fmla="*/ 9 w 17"/>
                    <a:gd name="T35" fmla="*/ 26 h 31"/>
                    <a:gd name="T36" fmla="*/ 6 w 17"/>
                    <a:gd name="T37" fmla="*/ 30 h 31"/>
                    <a:gd name="T38" fmla="*/ 9 w 17"/>
                    <a:gd name="T39" fmla="*/ 23 h 31"/>
                    <a:gd name="T40" fmla="*/ 5 w 17"/>
                    <a:gd name="T41" fmla="*/ 28 h 31"/>
                    <a:gd name="T42" fmla="*/ 9 w 17"/>
                    <a:gd name="T43" fmla="*/ 21 h 31"/>
                    <a:gd name="T44" fmla="*/ 5 w 17"/>
                    <a:gd name="T45" fmla="*/ 27 h 31"/>
                    <a:gd name="T46" fmla="*/ 7 w 17"/>
                    <a:gd name="T47" fmla="*/ 21 h 31"/>
                    <a:gd name="T48" fmla="*/ 5 w 17"/>
                    <a:gd name="T49" fmla="*/ 22 h 31"/>
                    <a:gd name="T50" fmla="*/ 12 w 17"/>
                    <a:gd name="T51" fmla="*/ 11 h 31"/>
                    <a:gd name="T52" fmla="*/ 1 w 17"/>
                    <a:gd name="T53" fmla="*/ 21 h 31"/>
                    <a:gd name="T54" fmla="*/ 11 w 17"/>
                    <a:gd name="T55" fmla="*/ 11 h 31"/>
                    <a:gd name="T56" fmla="*/ 4 w 17"/>
                    <a:gd name="T57" fmla="*/ 15 h 31"/>
                    <a:gd name="T58" fmla="*/ 14 w 17"/>
                    <a:gd name="T59" fmla="*/ 1 h 31"/>
                    <a:gd name="T60" fmla="*/ 6 w 17"/>
                    <a:gd name="T61" fmla="*/ 5 h 31"/>
                    <a:gd name="T62" fmla="*/ 9 w 17"/>
                    <a:gd name="T63" fmla="*/ 4 h 31"/>
                    <a:gd name="T64" fmla="*/ 3 w 17"/>
                    <a:gd name="T65" fmla="*/ 11 h 31"/>
                    <a:gd name="T66" fmla="*/ 12 w 17"/>
                    <a:gd name="T67" fmla="*/ 4 h 31"/>
                    <a:gd name="T68" fmla="*/ 6 w 17"/>
                    <a:gd name="T69" fmla="*/ 11 h 31"/>
                    <a:gd name="T70" fmla="*/ 16 w 17"/>
                    <a:gd name="T71" fmla="*/ 3 h 31"/>
                    <a:gd name="T72" fmla="*/ 9 w 17"/>
                    <a:gd name="T73" fmla="*/ 1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7" h="31">
                      <a:moveTo>
                        <a:pt x="10" y="12"/>
                      </a:moveTo>
                      <a:cubicBezTo>
                        <a:pt x="13" y="9"/>
                        <a:pt x="15" y="6"/>
                        <a:pt x="16" y="3"/>
                      </a:cubicBezTo>
                      <a:cubicBezTo>
                        <a:pt x="17" y="2"/>
                        <a:pt x="16" y="2"/>
                        <a:pt x="15" y="2"/>
                      </a:cubicBezTo>
                      <a:cubicBezTo>
                        <a:pt x="12" y="5"/>
                        <a:pt x="9" y="8"/>
                        <a:pt x="6" y="11"/>
                      </a:cubicBezTo>
                      <a:cubicBezTo>
                        <a:pt x="7" y="11"/>
                        <a:pt x="7" y="11"/>
                        <a:pt x="7" y="12"/>
                      </a:cubicBezTo>
                      <a:cubicBezTo>
                        <a:pt x="9" y="9"/>
                        <a:pt x="11" y="6"/>
                        <a:pt x="12" y="3"/>
                      </a:cubicBezTo>
                      <a:cubicBezTo>
                        <a:pt x="12" y="3"/>
                        <a:pt x="12" y="2"/>
                        <a:pt x="11" y="3"/>
                      </a:cubicBezTo>
                      <a:cubicBezTo>
                        <a:pt x="8" y="5"/>
                        <a:pt x="6" y="8"/>
                        <a:pt x="3" y="11"/>
                      </a:cubicBezTo>
                      <a:cubicBezTo>
                        <a:pt x="4" y="11"/>
                        <a:pt x="4" y="12"/>
                        <a:pt x="4" y="12"/>
                      </a:cubicBezTo>
                      <a:cubicBezTo>
                        <a:pt x="6" y="9"/>
                        <a:pt x="8" y="6"/>
                        <a:pt x="9" y="3"/>
                      </a:cubicBezTo>
                      <a:cubicBezTo>
                        <a:pt x="10" y="3"/>
                        <a:pt x="9" y="2"/>
                        <a:pt x="8" y="3"/>
                      </a:cubicBezTo>
                      <a:cubicBezTo>
                        <a:pt x="7" y="4"/>
                        <a:pt x="6" y="4"/>
                        <a:pt x="6" y="5"/>
                      </a:cubicBezTo>
                      <a:cubicBezTo>
                        <a:pt x="5" y="6"/>
                        <a:pt x="6" y="7"/>
                        <a:pt x="6" y="6"/>
                      </a:cubicBezTo>
                      <a:cubicBezTo>
                        <a:pt x="8" y="5"/>
                        <a:pt x="10" y="4"/>
                        <a:pt x="11" y="3"/>
                      </a:cubicBezTo>
                      <a:cubicBezTo>
                        <a:pt x="15" y="1"/>
                        <a:pt x="11" y="5"/>
                        <a:pt x="11" y="6"/>
                      </a:cubicBezTo>
                      <a:cubicBezTo>
                        <a:pt x="9" y="9"/>
                        <a:pt x="6" y="12"/>
                        <a:pt x="4" y="15"/>
                      </a:cubicBezTo>
                      <a:cubicBezTo>
                        <a:pt x="4" y="15"/>
                        <a:pt x="4" y="16"/>
                        <a:pt x="5" y="16"/>
                      </a:cubicBezTo>
                      <a:cubicBezTo>
                        <a:pt x="7" y="14"/>
                        <a:pt x="9" y="13"/>
                        <a:pt x="11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7" y="15"/>
                        <a:pt x="3" y="18"/>
                        <a:pt x="1" y="22"/>
                      </a:cubicBezTo>
                      <a:cubicBezTo>
                        <a:pt x="0" y="22"/>
                        <a:pt x="1" y="23"/>
                        <a:pt x="2" y="22"/>
                      </a:cubicBezTo>
                      <a:cubicBezTo>
                        <a:pt x="6" y="19"/>
                        <a:pt x="8" y="15"/>
                        <a:pt x="12" y="12"/>
                      </a:cubicBezTo>
                      <a:cubicBezTo>
                        <a:pt x="12" y="11"/>
                        <a:pt x="11" y="11"/>
                        <a:pt x="11" y="11"/>
                      </a:cubicBezTo>
                      <a:cubicBezTo>
                        <a:pt x="8" y="14"/>
                        <a:pt x="6" y="18"/>
                        <a:pt x="5" y="22"/>
                      </a:cubicBezTo>
                      <a:cubicBezTo>
                        <a:pt x="4" y="23"/>
                        <a:pt x="5" y="23"/>
                        <a:pt x="6" y="23"/>
                      </a:cubicBezTo>
                      <a:cubicBezTo>
                        <a:pt x="6" y="22"/>
                        <a:pt x="6" y="22"/>
                        <a:pt x="7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5" y="23"/>
                        <a:pt x="5" y="25"/>
                        <a:pt x="4" y="27"/>
                      </a:cubicBezTo>
                      <a:cubicBezTo>
                        <a:pt x="4" y="27"/>
                        <a:pt x="5" y="28"/>
                        <a:pt x="6" y="27"/>
                      </a:cubicBezTo>
                      <a:cubicBezTo>
                        <a:pt x="7" y="25"/>
                        <a:pt x="8" y="23"/>
                        <a:pt x="9" y="21"/>
                      </a:cubicBezTo>
                      <a:cubicBezTo>
                        <a:pt x="8" y="21"/>
                        <a:pt x="8" y="21"/>
                        <a:pt x="7" y="21"/>
                      </a:cubicBezTo>
                      <a:cubicBezTo>
                        <a:pt x="6" y="23"/>
                        <a:pt x="5" y="26"/>
                        <a:pt x="4" y="29"/>
                      </a:cubicBezTo>
                      <a:cubicBezTo>
                        <a:pt x="4" y="29"/>
                        <a:pt x="5" y="30"/>
                        <a:pt x="6" y="29"/>
                      </a:cubicBezTo>
                      <a:cubicBezTo>
                        <a:pt x="7" y="26"/>
                        <a:pt x="9" y="25"/>
                        <a:pt x="6" y="30"/>
                      </a:cubicBezTo>
                      <a:cubicBezTo>
                        <a:pt x="6" y="30"/>
                        <a:pt x="7" y="30"/>
                        <a:pt x="7" y="30"/>
                      </a:cubicBezTo>
                      <a:cubicBezTo>
                        <a:pt x="8" y="29"/>
                        <a:pt x="8" y="27"/>
                        <a:pt x="9" y="26"/>
                      </a:cubicBezTo>
                      <a:cubicBezTo>
                        <a:pt x="10" y="25"/>
                        <a:pt x="8" y="24"/>
                        <a:pt x="8" y="25"/>
                      </a:cubicBezTo>
                      <a:cubicBezTo>
                        <a:pt x="7" y="27"/>
                        <a:pt x="7" y="28"/>
                        <a:pt x="6" y="30"/>
                      </a:cubicBezTo>
                      <a:cubicBezTo>
                        <a:pt x="6" y="31"/>
                        <a:pt x="7" y="31"/>
                        <a:pt x="7" y="30"/>
                      </a:cubicBezTo>
                      <a:cubicBezTo>
                        <a:pt x="8" y="28"/>
                        <a:pt x="9" y="26"/>
                        <a:pt x="9" y="23"/>
                      </a:cubicBezTo>
                      <a:cubicBezTo>
                        <a:pt x="9" y="23"/>
                        <a:pt x="9" y="23"/>
                        <a:pt x="8" y="23"/>
                      </a:cubicBezTo>
                      <a:cubicBezTo>
                        <a:pt x="6" y="25"/>
                        <a:pt x="5" y="26"/>
                        <a:pt x="5" y="28"/>
                      </a:cubicBezTo>
                      <a:cubicBezTo>
                        <a:pt x="5" y="29"/>
                        <a:pt x="5" y="29"/>
                        <a:pt x="6" y="29"/>
                      </a:cubicBezTo>
                      <a:cubicBezTo>
                        <a:pt x="7" y="26"/>
                        <a:pt x="8" y="24"/>
                        <a:pt x="9" y="21"/>
                      </a:cubicBezTo>
                      <a:cubicBezTo>
                        <a:pt x="9" y="20"/>
                        <a:pt x="8" y="20"/>
                        <a:pt x="8" y="21"/>
                      </a:cubicBezTo>
                      <a:cubicBezTo>
                        <a:pt x="7" y="23"/>
                        <a:pt x="6" y="25"/>
                        <a:pt x="5" y="27"/>
                      </a:cubicBezTo>
                      <a:cubicBezTo>
                        <a:pt x="5" y="27"/>
                        <a:pt x="5" y="27"/>
                        <a:pt x="6" y="27"/>
                      </a:cubicBezTo>
                      <a:cubicBezTo>
                        <a:pt x="6" y="25"/>
                        <a:pt x="7" y="23"/>
                        <a:pt x="7" y="21"/>
                      </a:cubicBezTo>
                      <a:cubicBezTo>
                        <a:pt x="7" y="20"/>
                        <a:pt x="6" y="20"/>
                        <a:pt x="6" y="20"/>
                      </a:cubicBezTo>
                      <a:cubicBezTo>
                        <a:pt x="5" y="21"/>
                        <a:pt x="5" y="21"/>
                        <a:pt x="5" y="22"/>
                      </a:cubicBezTo>
                      <a:cubicBezTo>
                        <a:pt x="5" y="22"/>
                        <a:pt x="6" y="22"/>
                        <a:pt x="6" y="23"/>
                      </a:cubicBezTo>
                      <a:cubicBezTo>
                        <a:pt x="7" y="18"/>
                        <a:pt x="9" y="15"/>
                        <a:pt x="12" y="11"/>
                      </a:cubicBezTo>
                      <a:cubicBezTo>
                        <a:pt x="12" y="11"/>
                        <a:pt x="11" y="10"/>
                        <a:pt x="11" y="11"/>
                      </a:cubicBezTo>
                      <a:cubicBezTo>
                        <a:pt x="8" y="14"/>
                        <a:pt x="5" y="18"/>
                        <a:pt x="1" y="21"/>
                      </a:cubicBezTo>
                      <a:cubicBezTo>
                        <a:pt x="1" y="22"/>
                        <a:pt x="2" y="22"/>
                        <a:pt x="2" y="22"/>
                      </a:cubicBezTo>
                      <a:cubicBezTo>
                        <a:pt x="5" y="18"/>
                        <a:pt x="8" y="15"/>
                        <a:pt x="11" y="11"/>
                      </a:cubicBezTo>
                      <a:cubicBezTo>
                        <a:pt x="11" y="11"/>
                        <a:pt x="10" y="10"/>
                        <a:pt x="10" y="10"/>
                      </a:cubicBezTo>
                      <a:cubicBezTo>
                        <a:pt x="8" y="12"/>
                        <a:pt x="6" y="13"/>
                        <a:pt x="4" y="15"/>
                      </a:cubicBezTo>
                      <a:cubicBezTo>
                        <a:pt x="4" y="15"/>
                        <a:pt x="5" y="15"/>
                        <a:pt x="5" y="15"/>
                      </a:cubicBezTo>
                      <a:cubicBezTo>
                        <a:pt x="8" y="11"/>
                        <a:pt x="12" y="6"/>
                        <a:pt x="14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1" y="2"/>
                        <a:pt x="8" y="4"/>
                        <a:pt x="6" y="5"/>
                      </a:cubicBezTo>
                      <a:cubicBezTo>
                        <a:pt x="6" y="5"/>
                        <a:pt x="6" y="6"/>
                        <a:pt x="7" y="6"/>
                      </a:cubicBezTo>
                      <a:cubicBezTo>
                        <a:pt x="7" y="5"/>
                        <a:pt x="8" y="4"/>
                        <a:pt x="9" y="4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7" y="6"/>
                        <a:pt x="5" y="9"/>
                        <a:pt x="3" y="11"/>
                      </a:cubicBezTo>
                      <a:cubicBezTo>
                        <a:pt x="3" y="12"/>
                        <a:pt x="4" y="13"/>
                        <a:pt x="4" y="12"/>
                      </a:cubicBezTo>
                      <a:cubicBezTo>
                        <a:pt x="7" y="9"/>
                        <a:pt x="9" y="6"/>
                        <a:pt x="12" y="4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9" y="6"/>
                        <a:pt x="8" y="8"/>
                        <a:pt x="6" y="11"/>
                      </a:cubicBezTo>
                      <a:cubicBezTo>
                        <a:pt x="6" y="12"/>
                        <a:pt x="7" y="12"/>
                        <a:pt x="7" y="12"/>
                      </a:cubicBezTo>
                      <a:cubicBezTo>
                        <a:pt x="10" y="9"/>
                        <a:pt x="13" y="6"/>
                        <a:pt x="16" y="3"/>
                      </a:cubicBezTo>
                      <a:cubicBezTo>
                        <a:pt x="16" y="3"/>
                        <a:pt x="15" y="3"/>
                        <a:pt x="15" y="2"/>
                      </a:cubicBezTo>
                      <a:cubicBezTo>
                        <a:pt x="14" y="6"/>
                        <a:pt x="12" y="8"/>
                        <a:pt x="9" y="11"/>
                      </a:cubicBezTo>
                      <a:cubicBezTo>
                        <a:pt x="9" y="12"/>
                        <a:pt x="10" y="13"/>
                        <a:pt x="1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6" name="Freeform 141"/>
                <p:cNvSpPr/>
                <p:nvPr/>
              </p:nvSpPr>
              <p:spPr bwMode="auto">
                <a:xfrm>
                  <a:off x="1376363" y="2722563"/>
                  <a:ext cx="12700" cy="31750"/>
                </a:xfrm>
                <a:custGeom>
                  <a:avLst/>
                  <a:gdLst>
                    <a:gd name="T0" fmla="*/ 7 w 12"/>
                    <a:gd name="T1" fmla="*/ 15 h 31"/>
                    <a:gd name="T2" fmla="*/ 6 w 12"/>
                    <a:gd name="T3" fmla="*/ 25 h 31"/>
                    <a:gd name="T4" fmla="*/ 7 w 12"/>
                    <a:gd name="T5" fmla="*/ 25 h 31"/>
                    <a:gd name="T6" fmla="*/ 8 w 12"/>
                    <a:gd name="T7" fmla="*/ 24 h 31"/>
                    <a:gd name="T8" fmla="*/ 5 w 12"/>
                    <a:gd name="T9" fmla="*/ 30 h 31"/>
                    <a:gd name="T10" fmla="*/ 7 w 12"/>
                    <a:gd name="T11" fmla="*/ 30 h 31"/>
                    <a:gd name="T12" fmla="*/ 7 w 12"/>
                    <a:gd name="T13" fmla="*/ 18 h 31"/>
                    <a:gd name="T14" fmla="*/ 6 w 12"/>
                    <a:gd name="T15" fmla="*/ 8 h 31"/>
                    <a:gd name="T16" fmla="*/ 9 w 12"/>
                    <a:gd name="T17" fmla="*/ 3 h 31"/>
                    <a:gd name="T18" fmla="*/ 10 w 12"/>
                    <a:gd name="T19" fmla="*/ 5 h 31"/>
                    <a:gd name="T20" fmla="*/ 11 w 12"/>
                    <a:gd name="T21" fmla="*/ 5 h 31"/>
                    <a:gd name="T22" fmla="*/ 9 w 12"/>
                    <a:gd name="T23" fmla="*/ 6 h 31"/>
                    <a:gd name="T24" fmla="*/ 10 w 12"/>
                    <a:gd name="T25" fmla="*/ 7 h 31"/>
                    <a:gd name="T26" fmla="*/ 12 w 12"/>
                    <a:gd name="T27" fmla="*/ 4 h 31"/>
                    <a:gd name="T28" fmla="*/ 11 w 12"/>
                    <a:gd name="T29" fmla="*/ 3 h 31"/>
                    <a:gd name="T30" fmla="*/ 10 w 12"/>
                    <a:gd name="T31" fmla="*/ 4 h 31"/>
                    <a:gd name="T32" fmla="*/ 11 w 12"/>
                    <a:gd name="T33" fmla="*/ 5 h 31"/>
                    <a:gd name="T34" fmla="*/ 12 w 12"/>
                    <a:gd name="T35" fmla="*/ 1 h 31"/>
                    <a:gd name="T36" fmla="*/ 11 w 12"/>
                    <a:gd name="T37" fmla="*/ 0 h 31"/>
                    <a:gd name="T38" fmla="*/ 5 w 12"/>
                    <a:gd name="T39" fmla="*/ 30 h 31"/>
                    <a:gd name="T40" fmla="*/ 7 w 12"/>
                    <a:gd name="T41" fmla="*/ 31 h 31"/>
                    <a:gd name="T42" fmla="*/ 9 w 12"/>
                    <a:gd name="T43" fmla="*/ 20 h 31"/>
                    <a:gd name="T44" fmla="*/ 8 w 12"/>
                    <a:gd name="T45" fmla="*/ 20 h 31"/>
                    <a:gd name="T46" fmla="*/ 6 w 12"/>
                    <a:gd name="T47" fmla="*/ 25 h 31"/>
                    <a:gd name="T48" fmla="*/ 7 w 12"/>
                    <a:gd name="T49" fmla="*/ 25 h 31"/>
                    <a:gd name="T50" fmla="*/ 9 w 12"/>
                    <a:gd name="T51" fmla="*/ 15 h 31"/>
                    <a:gd name="T52" fmla="*/ 7 w 12"/>
                    <a:gd name="T53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31">
                      <a:moveTo>
                        <a:pt x="7" y="15"/>
                      </a:moveTo>
                      <a:cubicBezTo>
                        <a:pt x="8" y="18"/>
                        <a:pt x="7" y="22"/>
                        <a:pt x="6" y="25"/>
                      </a:cubicBezTo>
                      <a:cubicBezTo>
                        <a:pt x="6" y="25"/>
                        <a:pt x="7" y="25"/>
                        <a:pt x="7" y="25"/>
                      </a:cubicBezTo>
                      <a:cubicBezTo>
                        <a:pt x="7" y="25"/>
                        <a:pt x="7" y="25"/>
                        <a:pt x="8" y="24"/>
                      </a:cubicBezTo>
                      <a:cubicBezTo>
                        <a:pt x="7" y="26"/>
                        <a:pt x="6" y="28"/>
                        <a:pt x="5" y="30"/>
                      </a:cubicBezTo>
                      <a:cubicBezTo>
                        <a:pt x="6" y="30"/>
                        <a:pt x="6" y="30"/>
                        <a:pt x="7" y="30"/>
                      </a:cubicBezTo>
                      <a:cubicBezTo>
                        <a:pt x="8" y="26"/>
                        <a:pt x="8" y="22"/>
                        <a:pt x="7" y="18"/>
                      </a:cubicBezTo>
                      <a:cubicBezTo>
                        <a:pt x="7" y="15"/>
                        <a:pt x="6" y="11"/>
                        <a:pt x="6" y="8"/>
                      </a:cubicBezTo>
                      <a:cubicBezTo>
                        <a:pt x="7" y="6"/>
                        <a:pt x="8" y="5"/>
                        <a:pt x="9" y="3"/>
                      </a:cubicBezTo>
                      <a:cubicBezTo>
                        <a:pt x="12" y="1"/>
                        <a:pt x="10" y="3"/>
                        <a:pt x="10" y="5"/>
                      </a:cubicBezTo>
                      <a:cubicBezTo>
                        <a:pt x="10" y="5"/>
                        <a:pt x="11" y="6"/>
                        <a:pt x="11" y="5"/>
                      </a:cubicBezTo>
                      <a:cubicBezTo>
                        <a:pt x="11" y="6"/>
                        <a:pt x="10" y="6"/>
                        <a:pt x="9" y="6"/>
                      </a:cubicBezTo>
                      <a:cubicBezTo>
                        <a:pt x="9" y="7"/>
                        <a:pt x="9" y="8"/>
                        <a:pt x="10" y="7"/>
                      </a:cubicBezTo>
                      <a:cubicBezTo>
                        <a:pt x="12" y="6"/>
                        <a:pt x="12" y="6"/>
                        <a:pt x="12" y="4"/>
                      </a:cubicBezTo>
                      <a:cubicBezTo>
                        <a:pt x="12" y="3"/>
                        <a:pt x="12" y="3"/>
                        <a:pt x="11" y="3"/>
                      </a:cubicBezTo>
                      <a:cubicBezTo>
                        <a:pt x="11" y="4"/>
                        <a:pt x="10" y="4"/>
                        <a:pt x="10" y="4"/>
                      </a:cubicBez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2" y="4"/>
                        <a:pt x="12" y="2"/>
                        <a:pt x="12" y="1"/>
                      </a:cubicBezTo>
                      <a:cubicBezTo>
                        <a:pt x="12" y="1"/>
                        <a:pt x="12" y="0"/>
                        <a:pt x="11" y="0"/>
                      </a:cubicBezTo>
                      <a:cubicBezTo>
                        <a:pt x="0" y="7"/>
                        <a:pt x="8" y="20"/>
                        <a:pt x="5" y="30"/>
                      </a:cubicBezTo>
                      <a:cubicBezTo>
                        <a:pt x="5" y="31"/>
                        <a:pt x="6" y="31"/>
                        <a:pt x="7" y="31"/>
                      </a:cubicBezTo>
                      <a:cubicBezTo>
                        <a:pt x="8" y="27"/>
                        <a:pt x="9" y="24"/>
                        <a:pt x="9" y="20"/>
                      </a:cubicBezTo>
                      <a:cubicBezTo>
                        <a:pt x="9" y="20"/>
                        <a:pt x="8" y="20"/>
                        <a:pt x="8" y="20"/>
                      </a:cubicBezTo>
                      <a:cubicBezTo>
                        <a:pt x="7" y="22"/>
                        <a:pt x="6" y="23"/>
                        <a:pt x="6" y="25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2"/>
                        <a:pt x="9" y="19"/>
                        <a:pt x="9" y="15"/>
                      </a:cubicBezTo>
                      <a:cubicBezTo>
                        <a:pt x="9" y="14"/>
                        <a:pt x="7" y="14"/>
                        <a:pt x="7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7" name="Freeform 142"/>
                <p:cNvSpPr/>
                <p:nvPr/>
              </p:nvSpPr>
              <p:spPr bwMode="auto">
                <a:xfrm>
                  <a:off x="1382713" y="2724151"/>
                  <a:ext cx="9525" cy="7938"/>
                </a:xfrm>
                <a:custGeom>
                  <a:avLst/>
                  <a:gdLst>
                    <a:gd name="T0" fmla="*/ 1 w 10"/>
                    <a:gd name="T1" fmla="*/ 4 h 8"/>
                    <a:gd name="T2" fmla="*/ 0 w 10"/>
                    <a:gd name="T3" fmla="*/ 6 h 8"/>
                    <a:gd name="T4" fmla="*/ 1 w 10"/>
                    <a:gd name="T5" fmla="*/ 7 h 8"/>
                    <a:gd name="T6" fmla="*/ 6 w 10"/>
                    <a:gd name="T7" fmla="*/ 3 h 8"/>
                    <a:gd name="T8" fmla="*/ 4 w 10"/>
                    <a:gd name="T9" fmla="*/ 3 h 8"/>
                    <a:gd name="T10" fmla="*/ 4 w 10"/>
                    <a:gd name="T11" fmla="*/ 7 h 8"/>
                    <a:gd name="T12" fmla="*/ 5 w 10"/>
                    <a:gd name="T13" fmla="*/ 7 h 8"/>
                    <a:gd name="T14" fmla="*/ 9 w 10"/>
                    <a:gd name="T15" fmla="*/ 1 h 8"/>
                    <a:gd name="T16" fmla="*/ 7 w 10"/>
                    <a:gd name="T17" fmla="*/ 1 h 8"/>
                    <a:gd name="T18" fmla="*/ 7 w 10"/>
                    <a:gd name="T19" fmla="*/ 6 h 8"/>
                    <a:gd name="T20" fmla="*/ 9 w 10"/>
                    <a:gd name="T21" fmla="*/ 7 h 8"/>
                    <a:gd name="T22" fmla="*/ 10 w 10"/>
                    <a:gd name="T23" fmla="*/ 3 h 8"/>
                    <a:gd name="T24" fmla="*/ 8 w 10"/>
                    <a:gd name="T25" fmla="*/ 2 h 8"/>
                    <a:gd name="T26" fmla="*/ 7 w 10"/>
                    <a:gd name="T27" fmla="*/ 6 h 8"/>
                    <a:gd name="T28" fmla="*/ 9 w 10"/>
                    <a:gd name="T29" fmla="*/ 7 h 8"/>
                    <a:gd name="T30" fmla="*/ 9 w 10"/>
                    <a:gd name="T31" fmla="*/ 1 h 8"/>
                    <a:gd name="T32" fmla="*/ 7 w 10"/>
                    <a:gd name="T33" fmla="*/ 1 h 8"/>
                    <a:gd name="T34" fmla="*/ 4 w 10"/>
                    <a:gd name="T35" fmla="*/ 7 h 8"/>
                    <a:gd name="T36" fmla="*/ 6 w 10"/>
                    <a:gd name="T37" fmla="*/ 7 h 8"/>
                    <a:gd name="T38" fmla="*/ 6 w 10"/>
                    <a:gd name="T39" fmla="*/ 3 h 8"/>
                    <a:gd name="T40" fmla="*/ 4 w 10"/>
                    <a:gd name="T41" fmla="*/ 3 h 8"/>
                    <a:gd name="T42" fmla="*/ 0 w 10"/>
                    <a:gd name="T43" fmla="*/ 5 h 8"/>
                    <a:gd name="T44" fmla="*/ 1 w 10"/>
                    <a:gd name="T45" fmla="*/ 6 h 8"/>
                    <a:gd name="T46" fmla="*/ 2 w 10"/>
                    <a:gd name="T47" fmla="*/ 5 h 8"/>
                    <a:gd name="T48" fmla="*/ 1 w 10"/>
                    <a:gd name="T49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" h="8">
                      <a:moveTo>
                        <a:pt x="1" y="4"/>
                      </a:moveTo>
                      <a:cubicBezTo>
                        <a:pt x="1" y="5"/>
                        <a:pt x="0" y="5"/>
                        <a:pt x="0" y="6"/>
                      </a:cubicBez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3" y="6"/>
                        <a:pt x="4" y="5"/>
                        <a:pt x="6" y="3"/>
                      </a:cubicBezTo>
                      <a:cubicBezTo>
                        <a:pt x="5" y="3"/>
                        <a:pt x="5" y="3"/>
                        <a:pt x="4" y="3"/>
                      </a:cubicBezTo>
                      <a:cubicBezTo>
                        <a:pt x="4" y="4"/>
                        <a:pt x="4" y="6"/>
                        <a:pt x="4" y="7"/>
                      </a:cubicBezTo>
                      <a:cubicBezTo>
                        <a:pt x="4" y="8"/>
                        <a:pt x="5" y="8"/>
                        <a:pt x="5" y="7"/>
                      </a:cubicBezTo>
                      <a:cubicBezTo>
                        <a:pt x="7" y="5"/>
                        <a:pt x="8" y="3"/>
                        <a:pt x="9" y="1"/>
                      </a:cubicBezTo>
                      <a:cubicBezTo>
                        <a:pt x="8" y="1"/>
                        <a:pt x="8" y="1"/>
                        <a:pt x="7" y="1"/>
                      </a:cubicBezTo>
                      <a:cubicBezTo>
                        <a:pt x="8" y="3"/>
                        <a:pt x="8" y="5"/>
                        <a:pt x="7" y="6"/>
                      </a:cubicBezTo>
                      <a:cubicBezTo>
                        <a:pt x="7" y="7"/>
                        <a:pt x="8" y="8"/>
                        <a:pt x="9" y="7"/>
                      </a:cubicBezTo>
                      <a:cubicBezTo>
                        <a:pt x="9" y="6"/>
                        <a:pt x="9" y="4"/>
                        <a:pt x="10" y="3"/>
                      </a:cubicBezTo>
                      <a:cubicBezTo>
                        <a:pt x="10" y="2"/>
                        <a:pt x="9" y="2"/>
                        <a:pt x="8" y="2"/>
                      </a:cubicBezTo>
                      <a:cubicBezTo>
                        <a:pt x="8" y="4"/>
                        <a:pt x="8" y="5"/>
                        <a:pt x="7" y="6"/>
                      </a:cubicBezTo>
                      <a:cubicBezTo>
                        <a:pt x="8" y="6"/>
                        <a:pt x="8" y="7"/>
                        <a:pt x="9" y="7"/>
                      </a:cubicBezTo>
                      <a:cubicBezTo>
                        <a:pt x="9" y="5"/>
                        <a:pt x="9" y="3"/>
                        <a:pt x="9" y="1"/>
                      </a:cubicBez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6" y="3"/>
                        <a:pt x="5" y="5"/>
                        <a:pt x="4" y="7"/>
                      </a:cubicBezTo>
                      <a:cubicBezTo>
                        <a:pt x="5" y="7"/>
                        <a:pt x="5" y="7"/>
                        <a:pt x="6" y="7"/>
                      </a:cubicBezTo>
                      <a:cubicBezTo>
                        <a:pt x="6" y="6"/>
                        <a:pt x="6" y="4"/>
                        <a:pt x="6" y="3"/>
                      </a:cubicBezTo>
                      <a:cubicBezTo>
                        <a:pt x="6" y="2"/>
                        <a:pt x="5" y="2"/>
                        <a:pt x="4" y="3"/>
                      </a:cubicBezTo>
                      <a:cubicBezTo>
                        <a:pt x="3" y="4"/>
                        <a:pt x="2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2" y="6"/>
                        <a:pt x="2" y="5"/>
                      </a:cubicBezTo>
                      <a:cubicBezTo>
                        <a:pt x="3" y="5"/>
                        <a:pt x="2" y="4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8" name="Freeform 143"/>
                <p:cNvSpPr/>
                <p:nvPr/>
              </p:nvSpPr>
              <p:spPr bwMode="auto">
                <a:xfrm>
                  <a:off x="1392238" y="2722563"/>
                  <a:ext cx="3175" cy="9525"/>
                </a:xfrm>
                <a:custGeom>
                  <a:avLst/>
                  <a:gdLst>
                    <a:gd name="T0" fmla="*/ 2 w 3"/>
                    <a:gd name="T1" fmla="*/ 1 h 10"/>
                    <a:gd name="T2" fmla="*/ 0 w 3"/>
                    <a:gd name="T3" fmla="*/ 9 h 10"/>
                    <a:gd name="T4" fmla="*/ 1 w 3"/>
                    <a:gd name="T5" fmla="*/ 9 h 10"/>
                    <a:gd name="T6" fmla="*/ 2 w 3"/>
                    <a:gd name="T7" fmla="*/ 6 h 10"/>
                    <a:gd name="T8" fmla="*/ 1 w 3"/>
                    <a:gd name="T9" fmla="*/ 6 h 10"/>
                    <a:gd name="T10" fmla="*/ 0 w 3"/>
                    <a:gd name="T11" fmla="*/ 9 h 10"/>
                    <a:gd name="T12" fmla="*/ 1 w 3"/>
                    <a:gd name="T13" fmla="*/ 10 h 10"/>
                    <a:gd name="T14" fmla="*/ 3 w 3"/>
                    <a:gd name="T15" fmla="*/ 1 h 10"/>
                    <a:gd name="T16" fmla="*/ 2 w 3"/>
                    <a:gd name="T17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0">
                      <a:moveTo>
                        <a:pt x="2" y="1"/>
                      </a:moveTo>
                      <a:cubicBezTo>
                        <a:pt x="2" y="4"/>
                        <a:pt x="1" y="7"/>
                        <a:pt x="0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8"/>
                        <a:pt x="2" y="7"/>
                        <a:pt x="2" y="6"/>
                      </a:cubicBezTo>
                      <a:cubicBezTo>
                        <a:pt x="3" y="5"/>
                        <a:pt x="1" y="5"/>
                        <a:pt x="1" y="6"/>
                      </a:cubicBezTo>
                      <a:cubicBezTo>
                        <a:pt x="1" y="7"/>
                        <a:pt x="0" y="8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ubicBezTo>
                        <a:pt x="2" y="7"/>
                        <a:pt x="3" y="4"/>
                        <a:pt x="3" y="1"/>
                      </a:cubicBezTo>
                      <a:cubicBezTo>
                        <a:pt x="3" y="0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9" name="Freeform 144"/>
                <p:cNvSpPr/>
                <p:nvPr/>
              </p:nvSpPr>
              <p:spPr bwMode="auto">
                <a:xfrm>
                  <a:off x="1392238" y="2722563"/>
                  <a:ext cx="3175" cy="12700"/>
                </a:xfrm>
                <a:custGeom>
                  <a:avLst/>
                  <a:gdLst>
                    <a:gd name="T0" fmla="*/ 2 w 4"/>
                    <a:gd name="T1" fmla="*/ 0 h 12"/>
                    <a:gd name="T2" fmla="*/ 0 w 4"/>
                    <a:gd name="T3" fmla="*/ 11 h 12"/>
                    <a:gd name="T4" fmla="*/ 1 w 4"/>
                    <a:gd name="T5" fmla="*/ 11 h 12"/>
                    <a:gd name="T6" fmla="*/ 4 w 4"/>
                    <a:gd name="T7" fmla="*/ 5 h 12"/>
                    <a:gd name="T8" fmla="*/ 2 w 4"/>
                    <a:gd name="T9" fmla="*/ 4 h 12"/>
                    <a:gd name="T10" fmla="*/ 0 w 4"/>
                    <a:gd name="T11" fmla="*/ 11 h 12"/>
                    <a:gd name="T12" fmla="*/ 1 w 4"/>
                    <a:gd name="T13" fmla="*/ 11 h 12"/>
                    <a:gd name="T14" fmla="*/ 3 w 4"/>
                    <a:gd name="T15" fmla="*/ 1 h 12"/>
                    <a:gd name="T16" fmla="*/ 2 w 4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12">
                      <a:moveTo>
                        <a:pt x="2" y="0"/>
                      </a:moveTo>
                      <a:cubicBezTo>
                        <a:pt x="1" y="4"/>
                        <a:pt x="0" y="7"/>
                        <a:pt x="0" y="11"/>
                      </a:cubicBezTo>
                      <a:cubicBezTo>
                        <a:pt x="0" y="11"/>
                        <a:pt x="1" y="12"/>
                        <a:pt x="1" y="11"/>
                      </a:cubicBezTo>
                      <a:cubicBezTo>
                        <a:pt x="2" y="9"/>
                        <a:pt x="3" y="7"/>
                        <a:pt x="4" y="5"/>
                      </a:cubicBezTo>
                      <a:cubicBezTo>
                        <a:pt x="4" y="4"/>
                        <a:pt x="3" y="4"/>
                        <a:pt x="2" y="4"/>
                      </a:cubicBezTo>
                      <a:cubicBezTo>
                        <a:pt x="2" y="7"/>
                        <a:pt x="1" y="9"/>
                        <a:pt x="0" y="11"/>
                      </a:cubicBezTo>
                      <a:cubicBezTo>
                        <a:pt x="0" y="11"/>
                        <a:pt x="1" y="11"/>
                        <a:pt x="1" y="11"/>
                      </a:cubicBezTo>
                      <a:cubicBezTo>
                        <a:pt x="1" y="7"/>
                        <a:pt x="2" y="4"/>
                        <a:pt x="3" y="1"/>
                      </a:cubicBezTo>
                      <a:cubicBezTo>
                        <a:pt x="3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0" name="Freeform 145"/>
                <p:cNvSpPr/>
                <p:nvPr/>
              </p:nvSpPr>
              <p:spPr bwMode="auto">
                <a:xfrm>
                  <a:off x="1393825" y="2722563"/>
                  <a:ext cx="1588" cy="9525"/>
                </a:xfrm>
                <a:custGeom>
                  <a:avLst/>
                  <a:gdLst>
                    <a:gd name="T0" fmla="*/ 0 w 2"/>
                    <a:gd name="T1" fmla="*/ 1 h 9"/>
                    <a:gd name="T2" fmla="*/ 0 w 2"/>
                    <a:gd name="T3" fmla="*/ 8 h 9"/>
                    <a:gd name="T4" fmla="*/ 2 w 2"/>
                    <a:gd name="T5" fmla="*/ 8 h 9"/>
                    <a:gd name="T6" fmla="*/ 2 w 2"/>
                    <a:gd name="T7" fmla="*/ 7 h 9"/>
                    <a:gd name="T8" fmla="*/ 0 w 2"/>
                    <a:gd name="T9" fmla="*/ 7 h 9"/>
                    <a:gd name="T10" fmla="*/ 0 w 2"/>
                    <a:gd name="T11" fmla="*/ 8 h 9"/>
                    <a:gd name="T12" fmla="*/ 2 w 2"/>
                    <a:gd name="T13" fmla="*/ 8 h 9"/>
                    <a:gd name="T14" fmla="*/ 1 w 2"/>
                    <a:gd name="T15" fmla="*/ 0 h 9"/>
                    <a:gd name="T16" fmla="*/ 0 w 2"/>
                    <a:gd name="T17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9">
                      <a:moveTo>
                        <a:pt x="0" y="1"/>
                      </a:moveTo>
                      <a:cubicBezTo>
                        <a:pt x="0" y="3"/>
                        <a:pt x="0" y="6"/>
                        <a:pt x="0" y="8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2" y="8"/>
                        <a:pt x="2" y="7"/>
                        <a:pt x="2" y="7"/>
                      </a:cubicBezTo>
                      <a:cubicBezTo>
                        <a:pt x="2" y="6"/>
                        <a:pt x="0" y="6"/>
                        <a:pt x="0" y="7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0" y="9"/>
                        <a:pt x="2" y="9"/>
                        <a:pt x="2" y="8"/>
                      </a:cubicBezTo>
                      <a:cubicBezTo>
                        <a:pt x="2" y="6"/>
                        <a:pt x="2" y="3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1" name="Freeform 146"/>
                <p:cNvSpPr/>
                <p:nvPr/>
              </p:nvSpPr>
              <p:spPr bwMode="auto">
                <a:xfrm>
                  <a:off x="1392238" y="2724151"/>
                  <a:ext cx="7938" cy="14288"/>
                </a:xfrm>
                <a:custGeom>
                  <a:avLst/>
                  <a:gdLst>
                    <a:gd name="T0" fmla="*/ 3 w 8"/>
                    <a:gd name="T1" fmla="*/ 3 h 14"/>
                    <a:gd name="T2" fmla="*/ 3 w 8"/>
                    <a:gd name="T3" fmla="*/ 10 h 14"/>
                    <a:gd name="T4" fmla="*/ 5 w 8"/>
                    <a:gd name="T5" fmla="*/ 9 h 14"/>
                    <a:gd name="T6" fmla="*/ 3 w 8"/>
                    <a:gd name="T7" fmla="*/ 9 h 14"/>
                    <a:gd name="T8" fmla="*/ 2 w 8"/>
                    <a:gd name="T9" fmla="*/ 9 h 14"/>
                    <a:gd name="T10" fmla="*/ 3 w 8"/>
                    <a:gd name="T11" fmla="*/ 12 h 14"/>
                    <a:gd name="T12" fmla="*/ 4 w 8"/>
                    <a:gd name="T13" fmla="*/ 11 h 14"/>
                    <a:gd name="T14" fmla="*/ 1 w 8"/>
                    <a:gd name="T15" fmla="*/ 8 h 14"/>
                    <a:gd name="T16" fmla="*/ 1 w 8"/>
                    <a:gd name="T17" fmla="*/ 9 h 14"/>
                    <a:gd name="T18" fmla="*/ 6 w 8"/>
                    <a:gd name="T19" fmla="*/ 13 h 14"/>
                    <a:gd name="T20" fmla="*/ 7 w 8"/>
                    <a:gd name="T21" fmla="*/ 13 h 14"/>
                    <a:gd name="T22" fmla="*/ 6 w 8"/>
                    <a:gd name="T23" fmla="*/ 6 h 14"/>
                    <a:gd name="T24" fmla="*/ 5 w 8"/>
                    <a:gd name="T25" fmla="*/ 7 h 14"/>
                    <a:gd name="T26" fmla="*/ 6 w 8"/>
                    <a:gd name="T27" fmla="*/ 12 h 14"/>
                    <a:gd name="T28" fmla="*/ 7 w 8"/>
                    <a:gd name="T29" fmla="*/ 12 h 14"/>
                    <a:gd name="T30" fmla="*/ 7 w 8"/>
                    <a:gd name="T31" fmla="*/ 1 h 14"/>
                    <a:gd name="T32" fmla="*/ 6 w 8"/>
                    <a:gd name="T33" fmla="*/ 1 h 14"/>
                    <a:gd name="T34" fmla="*/ 5 w 8"/>
                    <a:gd name="T35" fmla="*/ 10 h 14"/>
                    <a:gd name="T36" fmla="*/ 7 w 8"/>
                    <a:gd name="T37" fmla="*/ 10 h 14"/>
                    <a:gd name="T38" fmla="*/ 7 w 8"/>
                    <a:gd name="T39" fmla="*/ 5 h 14"/>
                    <a:gd name="T40" fmla="*/ 6 w 8"/>
                    <a:gd name="T41" fmla="*/ 5 h 14"/>
                    <a:gd name="T42" fmla="*/ 5 w 8"/>
                    <a:gd name="T43" fmla="*/ 10 h 14"/>
                    <a:gd name="T44" fmla="*/ 7 w 8"/>
                    <a:gd name="T45" fmla="*/ 10 h 14"/>
                    <a:gd name="T46" fmla="*/ 7 w 8"/>
                    <a:gd name="T47" fmla="*/ 1 h 14"/>
                    <a:gd name="T48" fmla="*/ 6 w 8"/>
                    <a:gd name="T49" fmla="*/ 1 h 14"/>
                    <a:gd name="T50" fmla="*/ 6 w 8"/>
                    <a:gd name="T51" fmla="*/ 12 h 14"/>
                    <a:gd name="T52" fmla="*/ 7 w 8"/>
                    <a:gd name="T53" fmla="*/ 12 h 14"/>
                    <a:gd name="T54" fmla="*/ 6 w 8"/>
                    <a:gd name="T55" fmla="*/ 7 h 14"/>
                    <a:gd name="T56" fmla="*/ 5 w 8"/>
                    <a:gd name="T57" fmla="*/ 7 h 14"/>
                    <a:gd name="T58" fmla="*/ 6 w 8"/>
                    <a:gd name="T59" fmla="*/ 13 h 14"/>
                    <a:gd name="T60" fmla="*/ 7 w 8"/>
                    <a:gd name="T61" fmla="*/ 12 h 14"/>
                    <a:gd name="T62" fmla="*/ 1 w 8"/>
                    <a:gd name="T63" fmla="*/ 8 h 14"/>
                    <a:gd name="T64" fmla="*/ 0 w 8"/>
                    <a:gd name="T65" fmla="*/ 9 h 14"/>
                    <a:gd name="T66" fmla="*/ 4 w 8"/>
                    <a:gd name="T67" fmla="*/ 12 h 14"/>
                    <a:gd name="T68" fmla="*/ 5 w 8"/>
                    <a:gd name="T69" fmla="*/ 12 h 14"/>
                    <a:gd name="T70" fmla="*/ 4 w 8"/>
                    <a:gd name="T71" fmla="*/ 9 h 14"/>
                    <a:gd name="T72" fmla="*/ 3 w 8"/>
                    <a:gd name="T73" fmla="*/ 10 h 14"/>
                    <a:gd name="T74" fmla="*/ 4 w 8"/>
                    <a:gd name="T75" fmla="*/ 10 h 14"/>
                    <a:gd name="T76" fmla="*/ 5 w 8"/>
                    <a:gd name="T77" fmla="*/ 10 h 14"/>
                    <a:gd name="T78" fmla="*/ 4 w 8"/>
                    <a:gd name="T79" fmla="*/ 3 h 14"/>
                    <a:gd name="T80" fmla="*/ 3 w 8"/>
                    <a:gd name="T81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" h="14">
                      <a:moveTo>
                        <a:pt x="3" y="3"/>
                      </a:moveTo>
                      <a:cubicBezTo>
                        <a:pt x="4" y="6"/>
                        <a:pt x="4" y="8"/>
                        <a:pt x="3" y="10"/>
                      </a:cubicBezTo>
                      <a:cubicBezTo>
                        <a:pt x="4" y="10"/>
                        <a:pt x="4" y="10"/>
                        <a:pt x="5" y="9"/>
                      </a:cubicBezTo>
                      <a:cubicBezTo>
                        <a:pt x="4" y="9"/>
                        <a:pt x="4" y="9"/>
                        <a:pt x="3" y="9"/>
                      </a:cubicBezTo>
                      <a:cubicBezTo>
                        <a:pt x="3" y="8"/>
                        <a:pt x="2" y="9"/>
                        <a:pt x="2" y="9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1"/>
                      </a:cubicBezTo>
                      <a:cubicBezTo>
                        <a:pt x="3" y="10"/>
                        <a:pt x="2" y="9"/>
                        <a:pt x="1" y="8"/>
                      </a:cubicBezTo>
                      <a:cubicBezTo>
                        <a:pt x="1" y="8"/>
                        <a:pt x="1" y="9"/>
                        <a:pt x="1" y="9"/>
                      </a:cubicBezTo>
                      <a:cubicBezTo>
                        <a:pt x="2" y="10"/>
                        <a:pt x="4" y="12"/>
                        <a:pt x="6" y="13"/>
                      </a:cubicBezTo>
                      <a:cubicBezTo>
                        <a:pt x="6" y="14"/>
                        <a:pt x="7" y="14"/>
                        <a:pt x="7" y="13"/>
                      </a:cubicBezTo>
                      <a:cubicBezTo>
                        <a:pt x="8" y="11"/>
                        <a:pt x="7" y="9"/>
                        <a:pt x="6" y="6"/>
                      </a:cubicBezTo>
                      <a:cubicBezTo>
                        <a:pt x="6" y="6"/>
                        <a:pt x="5" y="6"/>
                        <a:pt x="5" y="7"/>
                      </a:cubicBezTo>
                      <a:cubicBezTo>
                        <a:pt x="5" y="9"/>
                        <a:pt x="6" y="10"/>
                        <a:pt x="6" y="12"/>
                      </a:cubicBezTo>
                      <a:cubicBezTo>
                        <a:pt x="6" y="13"/>
                        <a:pt x="7" y="13"/>
                        <a:pt x="7" y="12"/>
                      </a:cubicBezTo>
                      <a:cubicBezTo>
                        <a:pt x="7" y="8"/>
                        <a:pt x="7" y="5"/>
                        <a:pt x="7" y="1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6" y="4"/>
                        <a:pt x="6" y="7"/>
                        <a:pt x="5" y="10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6" y="8"/>
                        <a:pt x="7" y="7"/>
                        <a:pt x="7" y="5"/>
                      </a:cubicBezTo>
                      <a:cubicBezTo>
                        <a:pt x="7" y="4"/>
                        <a:pt x="6" y="4"/>
                        <a:pt x="6" y="5"/>
                      </a:cubicBezTo>
                      <a:cubicBezTo>
                        <a:pt x="5" y="6"/>
                        <a:pt x="5" y="8"/>
                        <a:pt x="5" y="10"/>
                      </a:cubicBezTo>
                      <a:cubicBezTo>
                        <a:pt x="5" y="10"/>
                        <a:pt x="6" y="11"/>
                        <a:pt x="7" y="10"/>
                      </a:cubicBezTo>
                      <a:cubicBezTo>
                        <a:pt x="7" y="7"/>
                        <a:pt x="7" y="4"/>
                        <a:pt x="7" y="1"/>
                      </a:cubicBezTo>
                      <a:cubicBezTo>
                        <a:pt x="7" y="0"/>
                        <a:pt x="6" y="0"/>
                        <a:pt x="6" y="1"/>
                      </a:cubicBezTo>
                      <a:cubicBezTo>
                        <a:pt x="6" y="5"/>
                        <a:pt x="6" y="8"/>
                        <a:pt x="6" y="12"/>
                      </a:cubicBezTo>
                      <a:cubicBezTo>
                        <a:pt x="6" y="12"/>
                        <a:pt x="7" y="12"/>
                        <a:pt x="7" y="12"/>
                      </a:cubicBezTo>
                      <a:cubicBezTo>
                        <a:pt x="7" y="10"/>
                        <a:pt x="7" y="9"/>
                        <a:pt x="6" y="7"/>
                      </a:cubicBezTo>
                      <a:cubicBezTo>
                        <a:pt x="6" y="7"/>
                        <a:pt x="5" y="7"/>
                        <a:pt x="5" y="7"/>
                      </a:cubicBezTo>
                      <a:cubicBezTo>
                        <a:pt x="6" y="9"/>
                        <a:pt x="6" y="11"/>
                        <a:pt x="6" y="13"/>
                      </a:cubicBezTo>
                      <a:cubicBezTo>
                        <a:pt x="6" y="13"/>
                        <a:pt x="6" y="13"/>
                        <a:pt x="7" y="12"/>
                      </a:cubicBezTo>
                      <a:cubicBezTo>
                        <a:pt x="5" y="11"/>
                        <a:pt x="3" y="9"/>
                        <a:pt x="1" y="8"/>
                      </a:cubicBezTo>
                      <a:cubicBezTo>
                        <a:pt x="1" y="7"/>
                        <a:pt x="0" y="8"/>
                        <a:pt x="0" y="9"/>
                      </a:cubicBezTo>
                      <a:cubicBezTo>
                        <a:pt x="1" y="10"/>
                        <a:pt x="2" y="11"/>
                        <a:pt x="4" y="12"/>
                      </a:cubicBezTo>
                      <a:cubicBezTo>
                        <a:pt x="4" y="13"/>
                        <a:pt x="5" y="12"/>
                        <a:pt x="5" y="12"/>
                      </a:cubicBezTo>
                      <a:cubicBezTo>
                        <a:pt x="4" y="11"/>
                        <a:pt x="4" y="10"/>
                        <a:pt x="4" y="9"/>
                      </a:cubicBezTo>
                      <a:cubicBezTo>
                        <a:pt x="3" y="9"/>
                        <a:pt x="3" y="10"/>
                        <a:pt x="3" y="10"/>
                      </a:cubicBezTo>
                      <a:cubicBezTo>
                        <a:pt x="3" y="10"/>
                        <a:pt x="3" y="10"/>
                        <a:pt x="4" y="10"/>
                      </a:cubicBezTo>
                      <a:cubicBezTo>
                        <a:pt x="4" y="11"/>
                        <a:pt x="5" y="10"/>
                        <a:pt x="5" y="10"/>
                      </a:cubicBezTo>
                      <a:cubicBezTo>
                        <a:pt x="5" y="8"/>
                        <a:pt x="5" y="5"/>
                        <a:pt x="4" y="3"/>
                      </a:cubicBezTo>
                      <a:cubicBezTo>
                        <a:pt x="4" y="2"/>
                        <a:pt x="3" y="3"/>
                        <a:pt x="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2" name="Freeform 147"/>
                <p:cNvSpPr/>
                <p:nvPr/>
              </p:nvSpPr>
              <p:spPr bwMode="auto">
                <a:xfrm>
                  <a:off x="1393825" y="2714626"/>
                  <a:ext cx="6350" cy="14288"/>
                </a:xfrm>
                <a:custGeom>
                  <a:avLst/>
                  <a:gdLst>
                    <a:gd name="T0" fmla="*/ 2 w 6"/>
                    <a:gd name="T1" fmla="*/ 13 h 14"/>
                    <a:gd name="T2" fmla="*/ 6 w 6"/>
                    <a:gd name="T3" fmla="*/ 2 h 14"/>
                    <a:gd name="T4" fmla="*/ 5 w 6"/>
                    <a:gd name="T5" fmla="*/ 1 h 14"/>
                    <a:gd name="T6" fmla="*/ 1 w 6"/>
                    <a:gd name="T7" fmla="*/ 11 h 14"/>
                    <a:gd name="T8" fmla="*/ 2 w 6"/>
                    <a:gd name="T9" fmla="*/ 11 h 14"/>
                    <a:gd name="T10" fmla="*/ 3 w 6"/>
                    <a:gd name="T11" fmla="*/ 6 h 14"/>
                    <a:gd name="T12" fmla="*/ 2 w 6"/>
                    <a:gd name="T13" fmla="*/ 6 h 14"/>
                    <a:gd name="T14" fmla="*/ 1 w 6"/>
                    <a:gd name="T15" fmla="*/ 11 h 14"/>
                    <a:gd name="T16" fmla="*/ 2 w 6"/>
                    <a:gd name="T17" fmla="*/ 11 h 14"/>
                    <a:gd name="T18" fmla="*/ 6 w 6"/>
                    <a:gd name="T19" fmla="*/ 2 h 14"/>
                    <a:gd name="T20" fmla="*/ 5 w 6"/>
                    <a:gd name="T21" fmla="*/ 1 h 14"/>
                    <a:gd name="T22" fmla="*/ 0 w 6"/>
                    <a:gd name="T23" fmla="*/ 13 h 14"/>
                    <a:gd name="T24" fmla="*/ 2 w 6"/>
                    <a:gd name="T25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14">
                      <a:moveTo>
                        <a:pt x="2" y="13"/>
                      </a:moveTo>
                      <a:cubicBezTo>
                        <a:pt x="2" y="9"/>
                        <a:pt x="4" y="5"/>
                        <a:pt x="6" y="2"/>
                      </a:cubicBezTo>
                      <a:cubicBezTo>
                        <a:pt x="6" y="2"/>
                        <a:pt x="5" y="1"/>
                        <a:pt x="5" y="1"/>
                      </a:cubicBezTo>
                      <a:cubicBezTo>
                        <a:pt x="4" y="5"/>
                        <a:pt x="3" y="8"/>
                        <a:pt x="1" y="11"/>
                      </a:cubicBezTo>
                      <a:cubicBezTo>
                        <a:pt x="1" y="11"/>
                        <a:pt x="2" y="11"/>
                        <a:pt x="2" y="11"/>
                      </a:cubicBezTo>
                      <a:cubicBezTo>
                        <a:pt x="2" y="9"/>
                        <a:pt x="3" y="8"/>
                        <a:pt x="3" y="6"/>
                      </a:cubicBezTo>
                      <a:cubicBezTo>
                        <a:pt x="4" y="5"/>
                        <a:pt x="2" y="5"/>
                        <a:pt x="2" y="6"/>
                      </a:cubicBezTo>
                      <a:cubicBezTo>
                        <a:pt x="2" y="7"/>
                        <a:pt x="1" y="9"/>
                        <a:pt x="1" y="11"/>
                      </a:cubicBezTo>
                      <a:cubicBezTo>
                        <a:pt x="1" y="11"/>
                        <a:pt x="2" y="12"/>
                        <a:pt x="2" y="11"/>
                      </a:cubicBezTo>
                      <a:cubicBezTo>
                        <a:pt x="4" y="8"/>
                        <a:pt x="6" y="5"/>
                        <a:pt x="6" y="2"/>
                      </a:cubicBezTo>
                      <a:cubicBezTo>
                        <a:pt x="6" y="1"/>
                        <a:pt x="6" y="0"/>
                        <a:pt x="5" y="1"/>
                      </a:cubicBezTo>
                      <a:cubicBezTo>
                        <a:pt x="2" y="4"/>
                        <a:pt x="0" y="9"/>
                        <a:pt x="0" y="13"/>
                      </a:cubicBezTo>
                      <a:cubicBezTo>
                        <a:pt x="0" y="14"/>
                        <a:pt x="2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3" name="Freeform 148"/>
                <p:cNvSpPr/>
                <p:nvPr/>
              </p:nvSpPr>
              <p:spPr bwMode="auto">
                <a:xfrm>
                  <a:off x="1392238" y="2713038"/>
                  <a:ext cx="9525" cy="9525"/>
                </a:xfrm>
                <a:custGeom>
                  <a:avLst/>
                  <a:gdLst>
                    <a:gd name="T0" fmla="*/ 7 w 9"/>
                    <a:gd name="T1" fmla="*/ 0 h 9"/>
                    <a:gd name="T2" fmla="*/ 1 w 9"/>
                    <a:gd name="T3" fmla="*/ 8 h 9"/>
                    <a:gd name="T4" fmla="*/ 2 w 9"/>
                    <a:gd name="T5" fmla="*/ 9 h 9"/>
                    <a:gd name="T6" fmla="*/ 3 w 9"/>
                    <a:gd name="T7" fmla="*/ 4 h 9"/>
                    <a:gd name="T8" fmla="*/ 2 w 9"/>
                    <a:gd name="T9" fmla="*/ 3 h 9"/>
                    <a:gd name="T10" fmla="*/ 1 w 9"/>
                    <a:gd name="T11" fmla="*/ 9 h 9"/>
                    <a:gd name="T12" fmla="*/ 2 w 9"/>
                    <a:gd name="T13" fmla="*/ 9 h 9"/>
                    <a:gd name="T14" fmla="*/ 8 w 9"/>
                    <a:gd name="T15" fmla="*/ 1 h 9"/>
                    <a:gd name="T16" fmla="*/ 7 w 9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9">
                      <a:moveTo>
                        <a:pt x="7" y="0"/>
                      </a:moveTo>
                      <a:cubicBezTo>
                        <a:pt x="5" y="3"/>
                        <a:pt x="4" y="6"/>
                        <a:pt x="1" y="8"/>
                      </a:cubicBezTo>
                      <a:cubicBezTo>
                        <a:pt x="2" y="8"/>
                        <a:pt x="2" y="8"/>
                        <a:pt x="2" y="9"/>
                      </a:cubicBezTo>
                      <a:cubicBezTo>
                        <a:pt x="2" y="7"/>
                        <a:pt x="2" y="5"/>
                        <a:pt x="3" y="4"/>
                      </a:cubicBezTo>
                      <a:cubicBezTo>
                        <a:pt x="3" y="3"/>
                        <a:pt x="2" y="2"/>
                        <a:pt x="2" y="3"/>
                      </a:cubicBezTo>
                      <a:cubicBezTo>
                        <a:pt x="1" y="5"/>
                        <a:pt x="0" y="7"/>
                        <a:pt x="1" y="9"/>
                      </a:cubicBezTo>
                      <a:cubicBezTo>
                        <a:pt x="1" y="9"/>
                        <a:pt x="2" y="9"/>
                        <a:pt x="2" y="9"/>
                      </a:cubicBezTo>
                      <a:cubicBezTo>
                        <a:pt x="5" y="7"/>
                        <a:pt x="6" y="4"/>
                        <a:pt x="8" y="1"/>
                      </a:cubicBezTo>
                      <a:cubicBezTo>
                        <a:pt x="9" y="0"/>
                        <a:pt x="8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4" name="Freeform 149"/>
                <p:cNvSpPr/>
                <p:nvPr/>
              </p:nvSpPr>
              <p:spPr bwMode="auto">
                <a:xfrm>
                  <a:off x="1354138" y="2705101"/>
                  <a:ext cx="55563" cy="65088"/>
                </a:xfrm>
                <a:custGeom>
                  <a:avLst/>
                  <a:gdLst>
                    <a:gd name="T0" fmla="*/ 33 w 53"/>
                    <a:gd name="T1" fmla="*/ 14 h 62"/>
                    <a:gd name="T2" fmla="*/ 42 w 53"/>
                    <a:gd name="T3" fmla="*/ 18 h 62"/>
                    <a:gd name="T4" fmla="*/ 45 w 53"/>
                    <a:gd name="T5" fmla="*/ 19 h 62"/>
                    <a:gd name="T6" fmla="*/ 49 w 53"/>
                    <a:gd name="T7" fmla="*/ 22 h 62"/>
                    <a:gd name="T8" fmla="*/ 44 w 53"/>
                    <a:gd name="T9" fmla="*/ 7 h 62"/>
                    <a:gd name="T10" fmla="*/ 35 w 53"/>
                    <a:gd name="T11" fmla="*/ 5 h 62"/>
                    <a:gd name="T12" fmla="*/ 24 w 53"/>
                    <a:gd name="T13" fmla="*/ 17 h 62"/>
                    <a:gd name="T14" fmla="*/ 12 w 53"/>
                    <a:gd name="T15" fmla="*/ 22 h 62"/>
                    <a:gd name="T16" fmla="*/ 11 w 53"/>
                    <a:gd name="T17" fmla="*/ 18 h 62"/>
                    <a:gd name="T18" fmla="*/ 10 w 53"/>
                    <a:gd name="T19" fmla="*/ 15 h 62"/>
                    <a:gd name="T20" fmla="*/ 16 w 53"/>
                    <a:gd name="T21" fmla="*/ 17 h 62"/>
                    <a:gd name="T22" fmla="*/ 23 w 53"/>
                    <a:gd name="T23" fmla="*/ 11 h 62"/>
                    <a:gd name="T24" fmla="*/ 24 w 53"/>
                    <a:gd name="T25" fmla="*/ 22 h 62"/>
                    <a:gd name="T26" fmla="*/ 6 w 53"/>
                    <a:gd name="T27" fmla="*/ 35 h 62"/>
                    <a:gd name="T28" fmla="*/ 10 w 53"/>
                    <a:gd name="T29" fmla="*/ 35 h 62"/>
                    <a:gd name="T30" fmla="*/ 14 w 53"/>
                    <a:gd name="T31" fmla="*/ 44 h 62"/>
                    <a:gd name="T32" fmla="*/ 18 w 53"/>
                    <a:gd name="T33" fmla="*/ 39 h 62"/>
                    <a:gd name="T34" fmla="*/ 23 w 53"/>
                    <a:gd name="T35" fmla="*/ 43 h 62"/>
                    <a:gd name="T36" fmla="*/ 21 w 53"/>
                    <a:gd name="T37" fmla="*/ 51 h 62"/>
                    <a:gd name="T38" fmla="*/ 18 w 53"/>
                    <a:gd name="T39" fmla="*/ 53 h 62"/>
                    <a:gd name="T40" fmla="*/ 12 w 53"/>
                    <a:gd name="T41" fmla="*/ 45 h 62"/>
                    <a:gd name="T42" fmla="*/ 23 w 53"/>
                    <a:gd name="T43" fmla="*/ 53 h 62"/>
                    <a:gd name="T44" fmla="*/ 24 w 53"/>
                    <a:gd name="T45" fmla="*/ 53 h 62"/>
                    <a:gd name="T46" fmla="*/ 28 w 53"/>
                    <a:gd name="T47" fmla="*/ 57 h 62"/>
                    <a:gd name="T48" fmla="*/ 31 w 53"/>
                    <a:gd name="T49" fmla="*/ 57 h 62"/>
                    <a:gd name="T50" fmla="*/ 29 w 53"/>
                    <a:gd name="T51" fmla="*/ 35 h 62"/>
                    <a:gd name="T52" fmla="*/ 29 w 53"/>
                    <a:gd name="T53" fmla="*/ 46 h 62"/>
                    <a:gd name="T54" fmla="*/ 30 w 53"/>
                    <a:gd name="T55" fmla="*/ 49 h 62"/>
                    <a:gd name="T56" fmla="*/ 28 w 53"/>
                    <a:gd name="T57" fmla="*/ 48 h 62"/>
                    <a:gd name="T58" fmla="*/ 25 w 53"/>
                    <a:gd name="T59" fmla="*/ 56 h 62"/>
                    <a:gd name="T60" fmla="*/ 24 w 53"/>
                    <a:gd name="T61" fmla="*/ 49 h 62"/>
                    <a:gd name="T62" fmla="*/ 16 w 53"/>
                    <a:gd name="T63" fmla="*/ 48 h 62"/>
                    <a:gd name="T64" fmla="*/ 23 w 53"/>
                    <a:gd name="T65" fmla="*/ 56 h 62"/>
                    <a:gd name="T66" fmla="*/ 22 w 53"/>
                    <a:gd name="T67" fmla="*/ 52 h 62"/>
                    <a:gd name="T68" fmla="*/ 23 w 53"/>
                    <a:gd name="T69" fmla="*/ 48 h 62"/>
                    <a:gd name="T70" fmla="*/ 22 w 53"/>
                    <a:gd name="T71" fmla="*/ 38 h 62"/>
                    <a:gd name="T72" fmla="*/ 20 w 53"/>
                    <a:gd name="T73" fmla="*/ 36 h 62"/>
                    <a:gd name="T74" fmla="*/ 16 w 53"/>
                    <a:gd name="T75" fmla="*/ 42 h 62"/>
                    <a:gd name="T76" fmla="*/ 11 w 53"/>
                    <a:gd name="T77" fmla="*/ 39 h 62"/>
                    <a:gd name="T78" fmla="*/ 12 w 53"/>
                    <a:gd name="T79" fmla="*/ 32 h 62"/>
                    <a:gd name="T80" fmla="*/ 9 w 53"/>
                    <a:gd name="T81" fmla="*/ 32 h 62"/>
                    <a:gd name="T82" fmla="*/ 16 w 53"/>
                    <a:gd name="T83" fmla="*/ 29 h 62"/>
                    <a:gd name="T84" fmla="*/ 31 w 53"/>
                    <a:gd name="T85" fmla="*/ 10 h 62"/>
                    <a:gd name="T86" fmla="*/ 18 w 53"/>
                    <a:gd name="T87" fmla="*/ 14 h 62"/>
                    <a:gd name="T88" fmla="*/ 13 w 53"/>
                    <a:gd name="T89" fmla="*/ 15 h 62"/>
                    <a:gd name="T90" fmla="*/ 6 w 53"/>
                    <a:gd name="T91" fmla="*/ 24 h 62"/>
                    <a:gd name="T92" fmla="*/ 15 w 53"/>
                    <a:gd name="T93" fmla="*/ 21 h 62"/>
                    <a:gd name="T94" fmla="*/ 28 w 53"/>
                    <a:gd name="T95" fmla="*/ 10 h 62"/>
                    <a:gd name="T96" fmla="*/ 35 w 53"/>
                    <a:gd name="T97" fmla="*/ 8 h 62"/>
                    <a:gd name="T98" fmla="*/ 45 w 53"/>
                    <a:gd name="T99" fmla="*/ 12 h 62"/>
                    <a:gd name="T100" fmla="*/ 47 w 53"/>
                    <a:gd name="T101" fmla="*/ 7 h 62"/>
                    <a:gd name="T102" fmla="*/ 52 w 53"/>
                    <a:gd name="T103" fmla="*/ 19 h 62"/>
                    <a:gd name="T104" fmla="*/ 49 w 53"/>
                    <a:gd name="T105" fmla="*/ 18 h 62"/>
                    <a:gd name="T106" fmla="*/ 48 w 53"/>
                    <a:gd name="T107" fmla="*/ 14 h 62"/>
                    <a:gd name="T108" fmla="*/ 44 w 53"/>
                    <a:gd name="T109" fmla="*/ 21 h 62"/>
                    <a:gd name="T110" fmla="*/ 43 w 53"/>
                    <a:gd name="T111" fmla="*/ 10 h 62"/>
                    <a:gd name="T112" fmla="*/ 33 w 53"/>
                    <a:gd name="T113" fmla="*/ 9 h 62"/>
                    <a:gd name="T114" fmla="*/ 36 w 53"/>
                    <a:gd name="T115" fmla="*/ 1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3" h="62">
                      <a:moveTo>
                        <a:pt x="43" y="8"/>
                      </a:moveTo>
                      <a:cubicBezTo>
                        <a:pt x="41" y="8"/>
                        <a:pt x="39" y="10"/>
                        <a:pt x="38" y="11"/>
                      </a:cubicBezTo>
                      <a:cubicBezTo>
                        <a:pt x="39" y="10"/>
                        <a:pt x="40" y="6"/>
                        <a:pt x="41" y="4"/>
                      </a:cubicBezTo>
                      <a:cubicBezTo>
                        <a:pt x="41" y="3"/>
                        <a:pt x="40" y="3"/>
                        <a:pt x="40" y="3"/>
                      </a:cubicBezTo>
                      <a:cubicBezTo>
                        <a:pt x="37" y="6"/>
                        <a:pt x="36" y="9"/>
                        <a:pt x="34" y="12"/>
                      </a:cubicBezTo>
                      <a:cubicBezTo>
                        <a:pt x="34" y="13"/>
                        <a:pt x="31" y="21"/>
                        <a:pt x="33" y="14"/>
                      </a:cubicBezTo>
                      <a:cubicBezTo>
                        <a:pt x="34" y="11"/>
                        <a:pt x="36" y="8"/>
                        <a:pt x="38" y="5"/>
                      </a:cubicBezTo>
                      <a:cubicBezTo>
                        <a:pt x="38" y="4"/>
                        <a:pt x="37" y="3"/>
                        <a:pt x="37" y="4"/>
                      </a:cubicBezTo>
                      <a:cubicBezTo>
                        <a:pt x="31" y="6"/>
                        <a:pt x="33" y="6"/>
                        <a:pt x="43" y="6"/>
                      </a:cubicBezTo>
                      <a:cubicBezTo>
                        <a:pt x="42" y="8"/>
                        <a:pt x="42" y="9"/>
                        <a:pt x="42" y="11"/>
                      </a:cubicBezTo>
                      <a:cubicBezTo>
                        <a:pt x="41" y="13"/>
                        <a:pt x="41" y="15"/>
                        <a:pt x="41" y="17"/>
                      </a:cubicBezTo>
                      <a:cubicBezTo>
                        <a:pt x="41" y="18"/>
                        <a:pt x="42" y="18"/>
                        <a:pt x="42" y="18"/>
                      </a:cubicBezTo>
                      <a:cubicBezTo>
                        <a:pt x="43" y="11"/>
                        <a:pt x="41" y="19"/>
                        <a:pt x="41" y="19"/>
                      </a:cubicBezTo>
                      <a:cubicBezTo>
                        <a:pt x="42" y="20"/>
                        <a:pt x="42" y="20"/>
                        <a:pt x="43" y="18"/>
                      </a:cubicBezTo>
                      <a:cubicBezTo>
                        <a:pt x="43" y="20"/>
                        <a:pt x="43" y="22"/>
                        <a:pt x="42" y="24"/>
                      </a:cubicBezTo>
                      <a:cubicBezTo>
                        <a:pt x="42" y="25"/>
                        <a:pt x="44" y="25"/>
                        <a:pt x="44" y="24"/>
                      </a:cubicBezTo>
                      <a:cubicBezTo>
                        <a:pt x="44" y="27"/>
                        <a:pt x="44" y="27"/>
                        <a:pt x="44" y="25"/>
                      </a:cubicBezTo>
                      <a:cubicBezTo>
                        <a:pt x="44" y="23"/>
                        <a:pt x="44" y="20"/>
                        <a:pt x="45" y="19"/>
                      </a:cubicBezTo>
                      <a:cubicBezTo>
                        <a:pt x="46" y="16"/>
                        <a:pt x="46" y="16"/>
                        <a:pt x="47" y="18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6" y="19"/>
                        <a:pt x="46" y="20"/>
                        <a:pt x="45" y="21"/>
                      </a:cubicBezTo>
                      <a:cubicBezTo>
                        <a:pt x="45" y="22"/>
                        <a:pt x="46" y="22"/>
                        <a:pt x="47" y="21"/>
                      </a:cubicBezTo>
                      <a:cubicBezTo>
                        <a:pt x="48" y="20"/>
                        <a:pt x="48" y="18"/>
                        <a:pt x="48" y="21"/>
                      </a:cubicBezTo>
                      <a:cubicBezTo>
                        <a:pt x="48" y="22"/>
                        <a:pt x="49" y="22"/>
                        <a:pt x="49" y="22"/>
                      </a:cubicBezTo>
                      <a:cubicBezTo>
                        <a:pt x="53" y="17"/>
                        <a:pt x="48" y="10"/>
                        <a:pt x="44" y="7"/>
                      </a:cubicBezTo>
                      <a:cubicBezTo>
                        <a:pt x="44" y="7"/>
                        <a:pt x="43" y="7"/>
                        <a:pt x="43" y="8"/>
                      </a:cubicBezTo>
                      <a:cubicBezTo>
                        <a:pt x="45" y="10"/>
                        <a:pt x="46" y="12"/>
                        <a:pt x="46" y="14"/>
                      </a:cubicBezTo>
                      <a:cubicBezTo>
                        <a:pt x="46" y="15"/>
                        <a:pt x="47" y="15"/>
                        <a:pt x="47" y="14"/>
                      </a:cubicBezTo>
                      <a:cubicBezTo>
                        <a:pt x="45" y="1"/>
                        <a:pt x="48" y="20"/>
                        <a:pt x="46" y="14"/>
                      </a:cubicBezTo>
                      <a:cubicBezTo>
                        <a:pt x="45" y="10"/>
                        <a:pt x="45" y="10"/>
                        <a:pt x="44" y="7"/>
                      </a:cubicBezTo>
                      <a:cubicBezTo>
                        <a:pt x="44" y="6"/>
                        <a:pt x="43" y="6"/>
                        <a:pt x="43" y="7"/>
                      </a:cubicBezTo>
                      <a:cubicBezTo>
                        <a:pt x="43" y="8"/>
                        <a:pt x="44" y="18"/>
                        <a:pt x="43" y="14"/>
                      </a:cubicBezTo>
                      <a:cubicBezTo>
                        <a:pt x="43" y="13"/>
                        <a:pt x="42" y="11"/>
                        <a:pt x="42" y="10"/>
                      </a:cubicBezTo>
                      <a:cubicBezTo>
                        <a:pt x="41" y="8"/>
                        <a:pt x="41" y="7"/>
                        <a:pt x="39" y="5"/>
                      </a:cubicBezTo>
                      <a:cubicBezTo>
                        <a:pt x="37" y="3"/>
                        <a:pt x="35" y="9"/>
                        <a:pt x="36" y="5"/>
                      </a:cubicBezTo>
                      <a:cubicBezTo>
                        <a:pt x="36" y="5"/>
                        <a:pt x="35" y="4"/>
                        <a:pt x="35" y="5"/>
                      </a:cubicBezTo>
                      <a:cubicBezTo>
                        <a:pt x="33" y="9"/>
                        <a:pt x="32" y="10"/>
                        <a:pt x="34" y="5"/>
                      </a:cubicBezTo>
                      <a:cubicBezTo>
                        <a:pt x="35" y="4"/>
                        <a:pt x="34" y="4"/>
                        <a:pt x="33" y="5"/>
                      </a:cubicBezTo>
                      <a:cubicBezTo>
                        <a:pt x="31" y="8"/>
                        <a:pt x="25" y="20"/>
                        <a:pt x="31" y="8"/>
                      </a:cubicBezTo>
                      <a:cubicBezTo>
                        <a:pt x="31" y="7"/>
                        <a:pt x="30" y="7"/>
                        <a:pt x="30" y="7"/>
                      </a:cubicBezTo>
                      <a:cubicBezTo>
                        <a:pt x="28" y="10"/>
                        <a:pt x="25" y="13"/>
                        <a:pt x="23" y="16"/>
                      </a:cubicBezTo>
                      <a:cubicBezTo>
                        <a:pt x="22" y="17"/>
                        <a:pt x="23" y="17"/>
                        <a:pt x="24" y="17"/>
                      </a:cubicBezTo>
                      <a:cubicBezTo>
                        <a:pt x="25" y="16"/>
                        <a:pt x="26" y="15"/>
                        <a:pt x="28" y="14"/>
                      </a:cubicBezTo>
                      <a:cubicBezTo>
                        <a:pt x="28" y="13"/>
                        <a:pt x="27" y="12"/>
                        <a:pt x="27" y="13"/>
                      </a:cubicBezTo>
                      <a:cubicBezTo>
                        <a:pt x="24" y="14"/>
                        <a:pt x="21" y="16"/>
                        <a:pt x="19" y="17"/>
                      </a:cubicBezTo>
                      <a:cubicBezTo>
                        <a:pt x="16" y="19"/>
                        <a:pt x="17" y="20"/>
                        <a:pt x="19" y="17"/>
                      </a:cubicBezTo>
                      <a:cubicBezTo>
                        <a:pt x="19" y="16"/>
                        <a:pt x="18" y="15"/>
                        <a:pt x="18" y="16"/>
                      </a:cubicBezTo>
                      <a:cubicBezTo>
                        <a:pt x="16" y="18"/>
                        <a:pt x="14" y="20"/>
                        <a:pt x="12" y="22"/>
                      </a:cubicBezTo>
                      <a:cubicBezTo>
                        <a:pt x="12" y="23"/>
                        <a:pt x="13" y="24"/>
                        <a:pt x="13" y="23"/>
                      </a:cubicBezTo>
                      <a:cubicBezTo>
                        <a:pt x="14" y="23"/>
                        <a:pt x="14" y="23"/>
                        <a:pt x="14" y="22"/>
                      </a:cubicBezTo>
                      <a:cubicBezTo>
                        <a:pt x="15" y="22"/>
                        <a:pt x="14" y="21"/>
                        <a:pt x="14" y="21"/>
                      </a:cubicBezTo>
                      <a:cubicBezTo>
                        <a:pt x="11" y="22"/>
                        <a:pt x="7" y="23"/>
                        <a:pt x="5" y="25"/>
                      </a:cubicBezTo>
                      <a:cubicBezTo>
                        <a:pt x="7" y="23"/>
                        <a:pt x="10" y="21"/>
                        <a:pt x="12" y="19"/>
                      </a:cubicBezTo>
                      <a:cubicBezTo>
                        <a:pt x="12" y="18"/>
                        <a:pt x="11" y="17"/>
                        <a:pt x="11" y="18"/>
                      </a:cubicBezTo>
                      <a:cubicBezTo>
                        <a:pt x="10" y="18"/>
                        <a:pt x="10" y="19"/>
                        <a:pt x="9" y="20"/>
                      </a:cubicBezTo>
                      <a:cubicBezTo>
                        <a:pt x="7" y="21"/>
                        <a:pt x="6" y="22"/>
                        <a:pt x="8" y="22"/>
                      </a:cubicBezTo>
                      <a:cubicBezTo>
                        <a:pt x="10" y="20"/>
                        <a:pt x="12" y="18"/>
                        <a:pt x="14" y="16"/>
                      </a:cubicBezTo>
                      <a:cubicBezTo>
                        <a:pt x="15" y="16"/>
                        <a:pt x="14" y="15"/>
                        <a:pt x="13" y="15"/>
                      </a:cubicBezTo>
                      <a:cubicBezTo>
                        <a:pt x="12" y="16"/>
                        <a:pt x="12" y="17"/>
                        <a:pt x="11" y="17"/>
                      </a:cubicBezTo>
                      <a:cubicBezTo>
                        <a:pt x="10" y="18"/>
                        <a:pt x="10" y="17"/>
                        <a:pt x="10" y="15"/>
                      </a:cubicBezTo>
                      <a:cubicBezTo>
                        <a:pt x="7" y="17"/>
                        <a:pt x="7" y="19"/>
                        <a:pt x="5" y="20"/>
                      </a:cubicBezTo>
                      <a:cubicBezTo>
                        <a:pt x="7" y="18"/>
                        <a:pt x="9" y="15"/>
                        <a:pt x="12" y="13"/>
                      </a:cubicBezTo>
                      <a:cubicBezTo>
                        <a:pt x="9" y="15"/>
                        <a:pt x="8" y="17"/>
                        <a:pt x="7" y="20"/>
                      </a:cubicBezTo>
                      <a:cubicBezTo>
                        <a:pt x="6" y="20"/>
                        <a:pt x="7" y="21"/>
                        <a:pt x="7" y="20"/>
                      </a:cubicBezTo>
                      <a:cubicBezTo>
                        <a:pt x="10" y="19"/>
                        <a:pt x="10" y="19"/>
                        <a:pt x="13" y="16"/>
                      </a:cubicBezTo>
                      <a:cubicBezTo>
                        <a:pt x="14" y="17"/>
                        <a:pt x="15" y="17"/>
                        <a:pt x="16" y="17"/>
                      </a:cubicBezTo>
                      <a:cubicBezTo>
                        <a:pt x="17" y="16"/>
                        <a:pt x="18" y="14"/>
                        <a:pt x="19" y="12"/>
                      </a:cubicBezTo>
                      <a:cubicBezTo>
                        <a:pt x="19" y="12"/>
                        <a:pt x="19" y="11"/>
                        <a:pt x="18" y="12"/>
                      </a:cubicBezTo>
                      <a:cubicBezTo>
                        <a:pt x="16" y="13"/>
                        <a:pt x="15" y="15"/>
                        <a:pt x="14" y="16"/>
                      </a:cubicBezTo>
                      <a:cubicBezTo>
                        <a:pt x="13" y="17"/>
                        <a:pt x="14" y="17"/>
                        <a:pt x="14" y="17"/>
                      </a:cubicBezTo>
                      <a:cubicBezTo>
                        <a:pt x="17" y="16"/>
                        <a:pt x="19" y="15"/>
                        <a:pt x="22" y="13"/>
                      </a:cubicBezTo>
                      <a:cubicBezTo>
                        <a:pt x="24" y="13"/>
                        <a:pt x="25" y="12"/>
                        <a:pt x="23" y="11"/>
                      </a:cubicBezTo>
                      <a:cubicBezTo>
                        <a:pt x="22" y="12"/>
                        <a:pt x="21" y="14"/>
                        <a:pt x="20" y="15"/>
                      </a:cubicBezTo>
                      <a:cubicBezTo>
                        <a:pt x="20" y="16"/>
                        <a:pt x="20" y="16"/>
                        <a:pt x="21" y="16"/>
                      </a:cubicBezTo>
                      <a:cubicBezTo>
                        <a:pt x="24" y="15"/>
                        <a:pt x="27" y="14"/>
                        <a:pt x="29" y="13"/>
                      </a:cubicBezTo>
                      <a:cubicBezTo>
                        <a:pt x="33" y="11"/>
                        <a:pt x="28" y="20"/>
                        <a:pt x="29" y="19"/>
                      </a:cubicBezTo>
                      <a:cubicBezTo>
                        <a:pt x="27" y="23"/>
                        <a:pt x="23" y="26"/>
                        <a:pt x="19" y="29"/>
                      </a:cubicBezTo>
                      <a:cubicBezTo>
                        <a:pt x="21" y="27"/>
                        <a:pt x="23" y="24"/>
                        <a:pt x="24" y="22"/>
                      </a:cubicBezTo>
                      <a:cubicBezTo>
                        <a:pt x="24" y="22"/>
                        <a:pt x="24" y="21"/>
                        <a:pt x="23" y="22"/>
                      </a:cubicBezTo>
                      <a:cubicBezTo>
                        <a:pt x="18" y="26"/>
                        <a:pt x="15" y="30"/>
                        <a:pt x="8" y="32"/>
                      </a:cubicBezTo>
                      <a:cubicBezTo>
                        <a:pt x="7" y="32"/>
                        <a:pt x="6" y="32"/>
                        <a:pt x="5" y="33"/>
                      </a:cubicBezTo>
                      <a:cubicBezTo>
                        <a:pt x="4" y="34"/>
                        <a:pt x="3" y="36"/>
                        <a:pt x="3" y="37"/>
                      </a:cubicBezTo>
                      <a:cubicBezTo>
                        <a:pt x="2" y="38"/>
                        <a:pt x="3" y="39"/>
                        <a:pt x="4" y="38"/>
                      </a:cubicBezTo>
                      <a:cubicBezTo>
                        <a:pt x="5" y="36"/>
                        <a:pt x="5" y="37"/>
                        <a:pt x="6" y="35"/>
                      </a:cubicBezTo>
                      <a:cubicBezTo>
                        <a:pt x="7" y="34"/>
                        <a:pt x="6" y="33"/>
                        <a:pt x="5" y="34"/>
                      </a:cubicBezTo>
                      <a:cubicBezTo>
                        <a:pt x="4" y="36"/>
                        <a:pt x="3" y="37"/>
                        <a:pt x="3" y="39"/>
                      </a:cubicBezTo>
                      <a:cubicBezTo>
                        <a:pt x="2" y="40"/>
                        <a:pt x="3" y="40"/>
                        <a:pt x="4" y="40"/>
                      </a:cubicBezTo>
                      <a:cubicBezTo>
                        <a:pt x="6" y="34"/>
                        <a:pt x="6" y="34"/>
                        <a:pt x="5" y="40"/>
                      </a:cubicBezTo>
                      <a:cubicBezTo>
                        <a:pt x="5" y="40"/>
                        <a:pt x="6" y="41"/>
                        <a:pt x="6" y="40"/>
                      </a:cubicBezTo>
                      <a:cubicBezTo>
                        <a:pt x="8" y="39"/>
                        <a:pt x="9" y="37"/>
                        <a:pt x="10" y="35"/>
                      </a:cubicBezTo>
                      <a:cubicBezTo>
                        <a:pt x="9" y="36"/>
                        <a:pt x="10" y="40"/>
                        <a:pt x="10" y="42"/>
                      </a:cubicBezTo>
                      <a:cubicBezTo>
                        <a:pt x="10" y="43"/>
                        <a:pt x="11" y="43"/>
                        <a:pt x="11" y="42"/>
                      </a:cubicBezTo>
                      <a:cubicBezTo>
                        <a:pt x="15" y="31"/>
                        <a:pt x="12" y="41"/>
                        <a:pt x="11" y="43"/>
                      </a:cubicBezTo>
                      <a:cubicBezTo>
                        <a:pt x="11" y="44"/>
                        <a:pt x="12" y="44"/>
                        <a:pt x="12" y="44"/>
                      </a:cubicBezTo>
                      <a:cubicBezTo>
                        <a:pt x="13" y="42"/>
                        <a:pt x="14" y="41"/>
                        <a:pt x="15" y="39"/>
                      </a:cubicBezTo>
                      <a:cubicBezTo>
                        <a:pt x="14" y="41"/>
                        <a:pt x="14" y="42"/>
                        <a:pt x="14" y="44"/>
                      </a:cubicBezTo>
                      <a:cubicBezTo>
                        <a:pt x="14" y="45"/>
                        <a:pt x="15" y="45"/>
                        <a:pt x="15" y="45"/>
                      </a:cubicBezTo>
                      <a:cubicBezTo>
                        <a:pt x="16" y="42"/>
                        <a:pt x="16" y="42"/>
                        <a:pt x="17" y="39"/>
                      </a:cubicBezTo>
                      <a:cubicBezTo>
                        <a:pt x="17" y="37"/>
                        <a:pt x="16" y="38"/>
                        <a:pt x="16" y="41"/>
                      </a:cubicBezTo>
                      <a:cubicBezTo>
                        <a:pt x="16" y="42"/>
                        <a:pt x="15" y="44"/>
                        <a:pt x="15" y="45"/>
                      </a:cubicBezTo>
                      <a:cubicBezTo>
                        <a:pt x="15" y="46"/>
                        <a:pt x="16" y="47"/>
                        <a:pt x="16" y="46"/>
                      </a:cubicBezTo>
                      <a:cubicBezTo>
                        <a:pt x="17" y="43"/>
                        <a:pt x="18" y="41"/>
                        <a:pt x="18" y="39"/>
                      </a:cubicBezTo>
                      <a:cubicBezTo>
                        <a:pt x="18" y="41"/>
                        <a:pt x="18" y="44"/>
                        <a:pt x="17" y="47"/>
                      </a:cubicBezTo>
                      <a:cubicBezTo>
                        <a:pt x="17" y="47"/>
                        <a:pt x="19" y="47"/>
                        <a:pt x="19" y="47"/>
                      </a:cubicBezTo>
                      <a:cubicBezTo>
                        <a:pt x="19" y="45"/>
                        <a:pt x="20" y="43"/>
                        <a:pt x="21" y="42"/>
                      </a:cubicBezTo>
                      <a:cubicBezTo>
                        <a:pt x="22" y="37"/>
                        <a:pt x="21" y="39"/>
                        <a:pt x="20" y="42"/>
                      </a:cubicBezTo>
                      <a:cubicBezTo>
                        <a:pt x="18" y="54"/>
                        <a:pt x="24" y="30"/>
                        <a:pt x="22" y="45"/>
                      </a:cubicBezTo>
                      <a:cubicBezTo>
                        <a:pt x="22" y="46"/>
                        <a:pt x="22" y="45"/>
                        <a:pt x="23" y="43"/>
                      </a:cubicBezTo>
                      <a:cubicBezTo>
                        <a:pt x="24" y="34"/>
                        <a:pt x="21" y="54"/>
                        <a:pt x="24" y="43"/>
                      </a:cubicBezTo>
                      <a:cubicBezTo>
                        <a:pt x="23" y="48"/>
                        <a:pt x="25" y="51"/>
                        <a:pt x="22" y="45"/>
                      </a:cubicBezTo>
                      <a:cubicBezTo>
                        <a:pt x="22" y="45"/>
                        <a:pt x="21" y="45"/>
                        <a:pt x="21" y="45"/>
                      </a:cubicBezTo>
                      <a:cubicBezTo>
                        <a:pt x="19" y="47"/>
                        <a:pt x="19" y="49"/>
                        <a:pt x="20" y="51"/>
                      </a:cubicBezTo>
                      <a:cubicBezTo>
                        <a:pt x="19" y="48"/>
                        <a:pt x="24" y="55"/>
                        <a:pt x="20" y="49"/>
                      </a:cubicBezTo>
                      <a:cubicBezTo>
                        <a:pt x="18" y="50"/>
                        <a:pt x="19" y="50"/>
                        <a:pt x="21" y="51"/>
                      </a:cubicBezTo>
                      <a:cubicBezTo>
                        <a:pt x="22" y="52"/>
                        <a:pt x="22" y="52"/>
                        <a:pt x="23" y="53"/>
                      </a:cubicBezTo>
                      <a:cubicBezTo>
                        <a:pt x="24" y="53"/>
                        <a:pt x="24" y="52"/>
                        <a:pt x="24" y="52"/>
                      </a:cubicBezTo>
                      <a:cubicBezTo>
                        <a:pt x="23" y="50"/>
                        <a:pt x="22" y="49"/>
                        <a:pt x="21" y="48"/>
                      </a:cubicBezTo>
                      <a:cubicBezTo>
                        <a:pt x="20" y="48"/>
                        <a:pt x="19" y="48"/>
                        <a:pt x="20" y="49"/>
                      </a:cubicBezTo>
                      <a:cubicBezTo>
                        <a:pt x="21" y="52"/>
                        <a:pt x="24" y="55"/>
                        <a:pt x="19" y="52"/>
                      </a:cubicBezTo>
                      <a:cubicBezTo>
                        <a:pt x="18" y="52"/>
                        <a:pt x="18" y="52"/>
                        <a:pt x="18" y="53"/>
                      </a:cubicBezTo>
                      <a:cubicBezTo>
                        <a:pt x="19" y="54"/>
                        <a:pt x="19" y="54"/>
                        <a:pt x="20" y="55"/>
                      </a:cubicBezTo>
                      <a:cubicBezTo>
                        <a:pt x="20" y="56"/>
                        <a:pt x="21" y="55"/>
                        <a:pt x="21" y="55"/>
                      </a:cubicBezTo>
                      <a:cubicBezTo>
                        <a:pt x="19" y="51"/>
                        <a:pt x="17" y="48"/>
                        <a:pt x="14" y="46"/>
                      </a:cubicBezTo>
                      <a:cubicBezTo>
                        <a:pt x="12" y="44"/>
                        <a:pt x="10" y="44"/>
                        <a:pt x="8" y="43"/>
                      </a:cubicBezTo>
                      <a:cubicBezTo>
                        <a:pt x="6" y="42"/>
                        <a:pt x="5" y="42"/>
                        <a:pt x="5" y="44"/>
                      </a:cubicBezTo>
                      <a:cubicBezTo>
                        <a:pt x="8" y="44"/>
                        <a:pt x="10" y="45"/>
                        <a:pt x="12" y="45"/>
                      </a:cubicBezTo>
                      <a:cubicBezTo>
                        <a:pt x="11" y="45"/>
                        <a:pt x="11" y="46"/>
                        <a:pt x="11" y="46"/>
                      </a:cubicBezTo>
                      <a:cubicBezTo>
                        <a:pt x="16" y="50"/>
                        <a:pt x="12" y="46"/>
                        <a:pt x="12" y="46"/>
                      </a:cubicBezTo>
                      <a:cubicBezTo>
                        <a:pt x="10" y="42"/>
                        <a:pt x="11" y="42"/>
                        <a:pt x="15" y="45"/>
                      </a:cubicBezTo>
                      <a:cubicBezTo>
                        <a:pt x="16" y="46"/>
                        <a:pt x="18" y="47"/>
                        <a:pt x="19" y="47"/>
                      </a:cubicBezTo>
                      <a:cubicBezTo>
                        <a:pt x="20" y="47"/>
                        <a:pt x="20" y="47"/>
                        <a:pt x="20" y="47"/>
                      </a:cubicBezTo>
                      <a:cubicBezTo>
                        <a:pt x="22" y="49"/>
                        <a:pt x="23" y="51"/>
                        <a:pt x="23" y="53"/>
                      </a:cubicBezTo>
                      <a:cubicBezTo>
                        <a:pt x="24" y="54"/>
                        <a:pt x="25" y="54"/>
                        <a:pt x="25" y="53"/>
                      </a:cubicBezTo>
                      <a:cubicBezTo>
                        <a:pt x="25" y="51"/>
                        <a:pt x="25" y="50"/>
                        <a:pt x="24" y="48"/>
                      </a:cubicBezTo>
                      <a:cubicBezTo>
                        <a:pt x="24" y="48"/>
                        <a:pt x="23" y="48"/>
                        <a:pt x="23" y="48"/>
                      </a:cubicBezTo>
                      <a:cubicBezTo>
                        <a:pt x="23" y="51"/>
                        <a:pt x="23" y="53"/>
                        <a:pt x="23" y="55"/>
                      </a:cubicBezTo>
                      <a:cubicBezTo>
                        <a:pt x="23" y="56"/>
                        <a:pt x="24" y="56"/>
                        <a:pt x="24" y="55"/>
                      </a:cubicBezTo>
                      <a:cubicBezTo>
                        <a:pt x="26" y="53"/>
                        <a:pt x="26" y="53"/>
                        <a:pt x="24" y="53"/>
                      </a:cubicBezTo>
                      <a:cubicBezTo>
                        <a:pt x="24" y="55"/>
                        <a:pt x="24" y="57"/>
                        <a:pt x="24" y="59"/>
                      </a:cubicBezTo>
                      <a:cubicBezTo>
                        <a:pt x="24" y="60"/>
                        <a:pt x="25" y="60"/>
                        <a:pt x="26" y="59"/>
                      </a:cubicBezTo>
                      <a:cubicBezTo>
                        <a:pt x="27" y="55"/>
                        <a:pt x="27" y="52"/>
                        <a:pt x="27" y="48"/>
                      </a:cubicBezTo>
                      <a:cubicBezTo>
                        <a:pt x="27" y="47"/>
                        <a:pt x="26" y="47"/>
                        <a:pt x="26" y="48"/>
                      </a:cubicBezTo>
                      <a:cubicBezTo>
                        <a:pt x="26" y="53"/>
                        <a:pt x="26" y="53"/>
                        <a:pt x="27" y="57"/>
                      </a:cubicBezTo>
                      <a:cubicBezTo>
                        <a:pt x="27" y="58"/>
                        <a:pt x="28" y="58"/>
                        <a:pt x="28" y="57"/>
                      </a:cubicBezTo>
                      <a:cubicBezTo>
                        <a:pt x="29" y="50"/>
                        <a:pt x="27" y="51"/>
                        <a:pt x="29" y="57"/>
                      </a:cubicBezTo>
                      <a:cubicBezTo>
                        <a:pt x="29" y="58"/>
                        <a:pt x="30" y="58"/>
                        <a:pt x="30" y="57"/>
                      </a:cubicBezTo>
                      <a:cubicBezTo>
                        <a:pt x="31" y="54"/>
                        <a:pt x="31" y="54"/>
                        <a:pt x="31" y="51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0" y="53"/>
                        <a:pt x="30" y="55"/>
                        <a:pt x="30" y="57"/>
                      </a:cubicBezTo>
                      <a:cubicBezTo>
                        <a:pt x="30" y="58"/>
                        <a:pt x="31" y="58"/>
                        <a:pt x="31" y="57"/>
                      </a:cubicBezTo>
                      <a:cubicBezTo>
                        <a:pt x="31" y="55"/>
                        <a:pt x="30" y="49"/>
                        <a:pt x="31" y="54"/>
                      </a:cubicBezTo>
                      <a:cubicBezTo>
                        <a:pt x="33" y="55"/>
                        <a:pt x="33" y="54"/>
                        <a:pt x="30" y="51"/>
                      </a:cubicBezTo>
                      <a:cubicBezTo>
                        <a:pt x="30" y="49"/>
                        <a:pt x="29" y="48"/>
                        <a:pt x="29" y="46"/>
                      </a:cubicBezTo>
                      <a:cubicBezTo>
                        <a:pt x="27" y="42"/>
                        <a:pt x="29" y="46"/>
                        <a:pt x="30" y="41"/>
                      </a:cubicBezTo>
                      <a:cubicBezTo>
                        <a:pt x="29" y="43"/>
                        <a:pt x="30" y="37"/>
                        <a:pt x="30" y="35"/>
                      </a:cubicBezTo>
                      <a:cubicBezTo>
                        <a:pt x="30" y="35"/>
                        <a:pt x="29" y="35"/>
                        <a:pt x="29" y="35"/>
                      </a:cubicBezTo>
                      <a:cubicBezTo>
                        <a:pt x="29" y="38"/>
                        <a:pt x="29" y="41"/>
                        <a:pt x="28" y="44"/>
                      </a:cubicBezTo>
                      <a:cubicBezTo>
                        <a:pt x="28" y="45"/>
                        <a:pt x="30" y="45"/>
                        <a:pt x="30" y="45"/>
                      </a:cubicBezTo>
                      <a:cubicBezTo>
                        <a:pt x="30" y="43"/>
                        <a:pt x="30" y="41"/>
                        <a:pt x="30" y="39"/>
                      </a:cubicBezTo>
                      <a:cubicBezTo>
                        <a:pt x="31" y="38"/>
                        <a:pt x="29" y="38"/>
                        <a:pt x="29" y="39"/>
                      </a:cubicBezTo>
                      <a:cubicBezTo>
                        <a:pt x="28" y="41"/>
                        <a:pt x="28" y="43"/>
                        <a:pt x="27" y="46"/>
                      </a:cubicBezTo>
                      <a:cubicBezTo>
                        <a:pt x="27" y="47"/>
                        <a:pt x="28" y="47"/>
                        <a:pt x="29" y="46"/>
                      </a:cubicBezTo>
                      <a:cubicBezTo>
                        <a:pt x="29" y="43"/>
                        <a:pt x="30" y="40"/>
                        <a:pt x="29" y="37"/>
                      </a:cubicBezTo>
                      <a:cubicBezTo>
                        <a:pt x="29" y="36"/>
                        <a:pt x="28" y="36"/>
                        <a:pt x="28" y="36"/>
                      </a:cubicBezTo>
                      <a:cubicBezTo>
                        <a:pt x="24" y="43"/>
                        <a:pt x="29" y="51"/>
                        <a:pt x="31" y="57"/>
                      </a:cubicBezTo>
                      <a:cubicBezTo>
                        <a:pt x="32" y="57"/>
                        <a:pt x="33" y="57"/>
                        <a:pt x="33" y="56"/>
                      </a:cubicBezTo>
                      <a:cubicBezTo>
                        <a:pt x="32" y="54"/>
                        <a:pt x="32" y="52"/>
                        <a:pt x="31" y="49"/>
                      </a:cubicBezTo>
                      <a:cubicBezTo>
                        <a:pt x="31" y="48"/>
                        <a:pt x="30" y="49"/>
                        <a:pt x="30" y="49"/>
                      </a:cubicBezTo>
                      <a:cubicBezTo>
                        <a:pt x="30" y="51"/>
                        <a:pt x="30" y="53"/>
                        <a:pt x="30" y="54"/>
                      </a:cubicBezTo>
                      <a:cubicBezTo>
                        <a:pt x="31" y="54"/>
                        <a:pt x="31" y="54"/>
                        <a:pt x="31" y="54"/>
                      </a:cubicBezTo>
                      <a:cubicBezTo>
                        <a:pt x="31" y="52"/>
                        <a:pt x="31" y="50"/>
                        <a:pt x="31" y="48"/>
                      </a:cubicBezTo>
                      <a:cubicBezTo>
                        <a:pt x="31" y="47"/>
                        <a:pt x="30" y="47"/>
                        <a:pt x="30" y="48"/>
                      </a:cubicBezTo>
                      <a:cubicBezTo>
                        <a:pt x="30" y="50"/>
                        <a:pt x="30" y="52"/>
                        <a:pt x="29" y="54"/>
                      </a:cubicBezTo>
                      <a:cubicBezTo>
                        <a:pt x="29" y="52"/>
                        <a:pt x="29" y="50"/>
                        <a:pt x="28" y="48"/>
                      </a:cubicBezTo>
                      <a:cubicBezTo>
                        <a:pt x="28" y="47"/>
                        <a:pt x="27" y="47"/>
                        <a:pt x="27" y="48"/>
                      </a:cubicBezTo>
                      <a:cubicBezTo>
                        <a:pt x="27" y="49"/>
                        <a:pt x="27" y="50"/>
                        <a:pt x="27" y="51"/>
                      </a:cubicBezTo>
                      <a:cubicBezTo>
                        <a:pt x="26" y="53"/>
                        <a:pt x="26" y="54"/>
                        <a:pt x="28" y="54"/>
                      </a:cubicBezTo>
                      <a:cubicBezTo>
                        <a:pt x="28" y="51"/>
                        <a:pt x="28" y="51"/>
                        <a:pt x="27" y="48"/>
                      </a:cubicBezTo>
                      <a:cubicBezTo>
                        <a:pt x="27" y="47"/>
                        <a:pt x="26" y="47"/>
                        <a:pt x="26" y="48"/>
                      </a:cubicBezTo>
                      <a:cubicBezTo>
                        <a:pt x="26" y="51"/>
                        <a:pt x="25" y="53"/>
                        <a:pt x="25" y="56"/>
                      </a:cubicBezTo>
                      <a:cubicBezTo>
                        <a:pt x="25" y="57"/>
                        <a:pt x="27" y="57"/>
                        <a:pt x="27" y="56"/>
                      </a:cubicBezTo>
                      <a:cubicBezTo>
                        <a:pt x="27" y="55"/>
                        <a:pt x="27" y="54"/>
                        <a:pt x="27" y="53"/>
                      </a:cubicBezTo>
                      <a:cubicBezTo>
                        <a:pt x="28" y="51"/>
                        <a:pt x="28" y="50"/>
                        <a:pt x="26" y="51"/>
                      </a:cubicBezTo>
                      <a:cubicBezTo>
                        <a:pt x="26" y="62"/>
                        <a:pt x="26" y="53"/>
                        <a:pt x="26" y="50"/>
                      </a:cubicBezTo>
                      <a:cubicBezTo>
                        <a:pt x="26" y="50"/>
                        <a:pt x="25" y="50"/>
                        <a:pt x="25" y="50"/>
                      </a:cubicBezTo>
                      <a:cubicBezTo>
                        <a:pt x="23" y="55"/>
                        <a:pt x="24" y="53"/>
                        <a:pt x="24" y="49"/>
                      </a:cubicBezTo>
                      <a:cubicBezTo>
                        <a:pt x="24" y="53"/>
                        <a:pt x="22" y="45"/>
                        <a:pt x="22" y="44"/>
                      </a:cubicBezTo>
                      <a:cubicBezTo>
                        <a:pt x="21" y="44"/>
                        <a:pt x="21" y="44"/>
                        <a:pt x="20" y="44"/>
                      </a:cubicBezTo>
                      <a:cubicBezTo>
                        <a:pt x="19" y="46"/>
                        <a:pt x="9" y="41"/>
                        <a:pt x="6" y="42"/>
                      </a:cubicBezTo>
                      <a:cubicBezTo>
                        <a:pt x="6" y="42"/>
                        <a:pt x="5" y="42"/>
                        <a:pt x="6" y="43"/>
                      </a:cubicBezTo>
                      <a:cubicBezTo>
                        <a:pt x="8" y="46"/>
                        <a:pt x="11" y="48"/>
                        <a:pt x="15" y="49"/>
                      </a:cubicBezTo>
                      <a:cubicBezTo>
                        <a:pt x="16" y="49"/>
                        <a:pt x="16" y="48"/>
                        <a:pt x="16" y="48"/>
                      </a:cubicBezTo>
                      <a:cubicBezTo>
                        <a:pt x="15" y="47"/>
                        <a:pt x="14" y="47"/>
                        <a:pt x="14" y="46"/>
                      </a:cubicBezTo>
                      <a:cubicBezTo>
                        <a:pt x="14" y="46"/>
                        <a:pt x="14" y="45"/>
                        <a:pt x="14" y="45"/>
                      </a:cubicBezTo>
                      <a:cubicBezTo>
                        <a:pt x="10" y="44"/>
                        <a:pt x="7" y="43"/>
                        <a:pt x="3" y="42"/>
                      </a:cubicBezTo>
                      <a:cubicBezTo>
                        <a:pt x="2" y="42"/>
                        <a:pt x="2" y="43"/>
                        <a:pt x="3" y="43"/>
                      </a:cubicBezTo>
                      <a:cubicBezTo>
                        <a:pt x="6" y="44"/>
                        <a:pt x="10" y="45"/>
                        <a:pt x="13" y="47"/>
                      </a:cubicBezTo>
                      <a:cubicBezTo>
                        <a:pt x="17" y="49"/>
                        <a:pt x="19" y="53"/>
                        <a:pt x="23" y="56"/>
                      </a:cubicBezTo>
                      <a:cubicBezTo>
                        <a:pt x="23" y="56"/>
                        <a:pt x="24" y="56"/>
                        <a:pt x="24" y="55"/>
                      </a:cubicBezTo>
                      <a:cubicBezTo>
                        <a:pt x="23" y="53"/>
                        <a:pt x="22" y="52"/>
                        <a:pt x="21" y="50"/>
                      </a:cubicBezTo>
                      <a:cubicBezTo>
                        <a:pt x="25" y="55"/>
                        <a:pt x="20" y="49"/>
                        <a:pt x="18" y="47"/>
                      </a:cubicBezTo>
                      <a:cubicBezTo>
                        <a:pt x="18" y="46"/>
                        <a:pt x="17" y="47"/>
                        <a:pt x="17" y="47"/>
                      </a:cubicBezTo>
                      <a:cubicBezTo>
                        <a:pt x="19" y="49"/>
                        <a:pt x="20" y="51"/>
                        <a:pt x="21" y="53"/>
                      </a:cubicBezTo>
                      <a:cubicBezTo>
                        <a:pt x="22" y="54"/>
                        <a:pt x="23" y="53"/>
                        <a:pt x="22" y="52"/>
                      </a:cubicBezTo>
                      <a:cubicBezTo>
                        <a:pt x="22" y="49"/>
                        <a:pt x="23" y="49"/>
                        <a:pt x="23" y="52"/>
                      </a:cubicBezTo>
                      <a:cubicBezTo>
                        <a:pt x="23" y="52"/>
                        <a:pt x="24" y="52"/>
                        <a:pt x="24" y="52"/>
                      </a:cubicBezTo>
                      <a:cubicBezTo>
                        <a:pt x="25" y="47"/>
                        <a:pt x="26" y="44"/>
                        <a:pt x="25" y="39"/>
                      </a:cubicBezTo>
                      <a:cubicBezTo>
                        <a:pt x="25" y="39"/>
                        <a:pt x="24" y="39"/>
                        <a:pt x="24" y="39"/>
                      </a:cubicBezTo>
                      <a:cubicBezTo>
                        <a:pt x="23" y="42"/>
                        <a:pt x="22" y="45"/>
                        <a:pt x="22" y="48"/>
                      </a:cubicBezTo>
                      <a:cubicBezTo>
                        <a:pt x="22" y="49"/>
                        <a:pt x="23" y="49"/>
                        <a:pt x="23" y="48"/>
                      </a:cubicBezTo>
                      <a:cubicBezTo>
                        <a:pt x="24" y="45"/>
                        <a:pt x="25" y="42"/>
                        <a:pt x="25" y="38"/>
                      </a:cubicBezTo>
                      <a:cubicBezTo>
                        <a:pt x="25" y="37"/>
                        <a:pt x="24" y="37"/>
                        <a:pt x="24" y="37"/>
                      </a:cubicBezTo>
                      <a:cubicBezTo>
                        <a:pt x="22" y="41"/>
                        <a:pt x="21" y="44"/>
                        <a:pt x="21" y="48"/>
                      </a:cubicBezTo>
                      <a:cubicBezTo>
                        <a:pt x="21" y="49"/>
                        <a:pt x="23" y="49"/>
                        <a:pt x="23" y="48"/>
                      </a:cubicBezTo>
                      <a:cubicBezTo>
                        <a:pt x="23" y="44"/>
                        <a:pt x="24" y="41"/>
                        <a:pt x="23" y="38"/>
                      </a:cubicBezTo>
                      <a:cubicBezTo>
                        <a:pt x="23" y="37"/>
                        <a:pt x="22" y="37"/>
                        <a:pt x="22" y="38"/>
                      </a:cubicBezTo>
                      <a:cubicBezTo>
                        <a:pt x="21" y="41"/>
                        <a:pt x="19" y="44"/>
                        <a:pt x="19" y="48"/>
                      </a:cubicBezTo>
                      <a:cubicBezTo>
                        <a:pt x="19" y="49"/>
                        <a:pt x="20" y="49"/>
                        <a:pt x="20" y="48"/>
                      </a:cubicBezTo>
                      <a:cubicBezTo>
                        <a:pt x="21" y="44"/>
                        <a:pt x="22" y="40"/>
                        <a:pt x="23" y="36"/>
                      </a:cubicBezTo>
                      <a:cubicBezTo>
                        <a:pt x="23" y="35"/>
                        <a:pt x="22" y="35"/>
                        <a:pt x="21" y="36"/>
                      </a:cubicBezTo>
                      <a:cubicBezTo>
                        <a:pt x="20" y="39"/>
                        <a:pt x="19" y="41"/>
                        <a:pt x="18" y="44"/>
                      </a:cubicBezTo>
                      <a:cubicBezTo>
                        <a:pt x="19" y="43"/>
                        <a:pt x="20" y="39"/>
                        <a:pt x="20" y="36"/>
                      </a:cubicBezTo>
                      <a:cubicBezTo>
                        <a:pt x="20" y="36"/>
                        <a:pt x="19" y="35"/>
                        <a:pt x="19" y="36"/>
                      </a:cubicBezTo>
                      <a:cubicBezTo>
                        <a:pt x="18" y="38"/>
                        <a:pt x="17" y="41"/>
                        <a:pt x="16" y="43"/>
                      </a:cubicBezTo>
                      <a:cubicBezTo>
                        <a:pt x="17" y="44"/>
                        <a:pt x="18" y="43"/>
                        <a:pt x="17" y="41"/>
                      </a:cubicBezTo>
                      <a:cubicBezTo>
                        <a:pt x="18" y="39"/>
                        <a:pt x="18" y="38"/>
                        <a:pt x="19" y="36"/>
                      </a:cubicBezTo>
                      <a:cubicBezTo>
                        <a:pt x="19" y="35"/>
                        <a:pt x="18" y="35"/>
                        <a:pt x="17" y="36"/>
                      </a:cubicBezTo>
                      <a:cubicBezTo>
                        <a:pt x="16" y="37"/>
                        <a:pt x="16" y="40"/>
                        <a:pt x="16" y="42"/>
                      </a:cubicBezTo>
                      <a:cubicBezTo>
                        <a:pt x="16" y="39"/>
                        <a:pt x="16" y="39"/>
                        <a:pt x="16" y="36"/>
                      </a:cubicBezTo>
                      <a:cubicBezTo>
                        <a:pt x="16" y="36"/>
                        <a:pt x="15" y="35"/>
                        <a:pt x="15" y="36"/>
                      </a:cubicBezTo>
                      <a:cubicBezTo>
                        <a:pt x="14" y="37"/>
                        <a:pt x="13" y="39"/>
                        <a:pt x="12" y="41"/>
                      </a:cubicBezTo>
                      <a:cubicBezTo>
                        <a:pt x="13" y="39"/>
                        <a:pt x="14" y="37"/>
                        <a:pt x="14" y="35"/>
                      </a:cubicBezTo>
                      <a:cubicBezTo>
                        <a:pt x="15" y="34"/>
                        <a:pt x="14" y="33"/>
                        <a:pt x="13" y="34"/>
                      </a:cubicBezTo>
                      <a:cubicBezTo>
                        <a:pt x="12" y="36"/>
                        <a:pt x="11" y="38"/>
                        <a:pt x="11" y="39"/>
                      </a:cubicBezTo>
                      <a:cubicBezTo>
                        <a:pt x="12" y="40"/>
                        <a:pt x="13" y="39"/>
                        <a:pt x="12" y="37"/>
                      </a:cubicBezTo>
                      <a:cubicBezTo>
                        <a:pt x="13" y="36"/>
                        <a:pt x="13" y="35"/>
                        <a:pt x="13" y="34"/>
                      </a:cubicBezTo>
                      <a:cubicBezTo>
                        <a:pt x="13" y="33"/>
                        <a:pt x="12" y="33"/>
                        <a:pt x="11" y="34"/>
                      </a:cubicBezTo>
                      <a:cubicBezTo>
                        <a:pt x="10" y="36"/>
                        <a:pt x="9" y="38"/>
                        <a:pt x="9" y="41"/>
                      </a:cubicBezTo>
                      <a:cubicBezTo>
                        <a:pt x="8" y="42"/>
                        <a:pt x="10" y="42"/>
                        <a:pt x="10" y="41"/>
                      </a:cubicBezTo>
                      <a:cubicBezTo>
                        <a:pt x="11" y="38"/>
                        <a:pt x="12" y="35"/>
                        <a:pt x="12" y="32"/>
                      </a:cubicBez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0" y="33"/>
                        <a:pt x="10" y="33"/>
                        <a:pt x="9" y="35"/>
                      </a:cubicBezTo>
                      <a:cubicBezTo>
                        <a:pt x="6" y="39"/>
                        <a:pt x="7" y="36"/>
                        <a:pt x="8" y="33"/>
                      </a:cubicBezTo>
                      <a:cubicBezTo>
                        <a:pt x="8" y="32"/>
                        <a:pt x="7" y="32"/>
                        <a:pt x="7" y="32"/>
                      </a:cubicBezTo>
                      <a:cubicBezTo>
                        <a:pt x="6" y="33"/>
                        <a:pt x="5" y="35"/>
                        <a:pt x="4" y="37"/>
                      </a:cubicBezTo>
                      <a:cubicBezTo>
                        <a:pt x="6" y="36"/>
                        <a:pt x="8" y="35"/>
                        <a:pt x="9" y="32"/>
                      </a:cubicBezTo>
                      <a:cubicBezTo>
                        <a:pt x="10" y="32"/>
                        <a:pt x="10" y="31"/>
                        <a:pt x="9" y="31"/>
                      </a:cubicBezTo>
                      <a:cubicBezTo>
                        <a:pt x="8" y="31"/>
                        <a:pt x="6" y="32"/>
                        <a:pt x="5" y="32"/>
                      </a:cubicBezTo>
                      <a:cubicBezTo>
                        <a:pt x="4" y="32"/>
                        <a:pt x="5" y="33"/>
                        <a:pt x="5" y="33"/>
                      </a:cubicBezTo>
                      <a:cubicBezTo>
                        <a:pt x="12" y="32"/>
                        <a:pt x="17" y="31"/>
                        <a:pt x="21" y="25"/>
                      </a:cubicBezTo>
                      <a:cubicBezTo>
                        <a:pt x="22" y="25"/>
                        <a:pt x="21" y="24"/>
                        <a:pt x="20" y="24"/>
                      </a:cubicBezTo>
                      <a:cubicBezTo>
                        <a:pt x="18" y="26"/>
                        <a:pt x="17" y="27"/>
                        <a:pt x="16" y="29"/>
                      </a:cubicBezTo>
                      <a:cubicBezTo>
                        <a:pt x="15" y="29"/>
                        <a:pt x="16" y="30"/>
                        <a:pt x="17" y="30"/>
                      </a:cubicBezTo>
                      <a:cubicBezTo>
                        <a:pt x="18" y="28"/>
                        <a:pt x="20" y="26"/>
                        <a:pt x="22" y="24"/>
                      </a:cubicBezTo>
                      <a:cubicBezTo>
                        <a:pt x="22" y="24"/>
                        <a:pt x="18" y="29"/>
                        <a:pt x="17" y="30"/>
                      </a:cubicBezTo>
                      <a:cubicBezTo>
                        <a:pt x="16" y="31"/>
                        <a:pt x="17" y="31"/>
                        <a:pt x="18" y="31"/>
                      </a:cubicBezTo>
                      <a:cubicBezTo>
                        <a:pt x="25" y="27"/>
                        <a:pt x="34" y="19"/>
                        <a:pt x="32" y="10"/>
                      </a:cubicBezTo>
                      <a:cubicBezTo>
                        <a:pt x="32" y="10"/>
                        <a:pt x="32" y="10"/>
                        <a:pt x="31" y="10"/>
                      </a:cubicBezTo>
                      <a:cubicBezTo>
                        <a:pt x="28" y="12"/>
                        <a:pt x="19" y="18"/>
                        <a:pt x="26" y="10"/>
                      </a:cubicBezTo>
                      <a:cubicBezTo>
                        <a:pt x="26" y="9"/>
                        <a:pt x="26" y="8"/>
                        <a:pt x="25" y="9"/>
                      </a:cubicBezTo>
                      <a:cubicBezTo>
                        <a:pt x="22" y="11"/>
                        <a:pt x="18" y="13"/>
                        <a:pt x="16" y="16"/>
                      </a:cubicBezTo>
                      <a:cubicBezTo>
                        <a:pt x="20" y="11"/>
                        <a:pt x="14" y="18"/>
                        <a:pt x="13" y="19"/>
                      </a:cubicBezTo>
                      <a:cubicBezTo>
                        <a:pt x="13" y="20"/>
                        <a:pt x="14" y="20"/>
                        <a:pt x="14" y="20"/>
                      </a:cubicBezTo>
                      <a:cubicBezTo>
                        <a:pt x="16" y="18"/>
                        <a:pt x="17" y="16"/>
                        <a:pt x="18" y="14"/>
                      </a:cubicBezTo>
                      <a:cubicBezTo>
                        <a:pt x="18" y="13"/>
                        <a:pt x="17" y="13"/>
                        <a:pt x="17" y="13"/>
                      </a:cubicBezTo>
                      <a:cubicBezTo>
                        <a:pt x="12" y="15"/>
                        <a:pt x="7" y="19"/>
                        <a:pt x="15" y="12"/>
                      </a:cubicBezTo>
                      <a:cubicBezTo>
                        <a:pt x="15" y="12"/>
                        <a:pt x="14" y="11"/>
                        <a:pt x="14" y="11"/>
                      </a:cubicBezTo>
                      <a:cubicBezTo>
                        <a:pt x="9" y="13"/>
                        <a:pt x="7" y="17"/>
                        <a:pt x="3" y="21"/>
                      </a:cubicBezTo>
                      <a:cubicBezTo>
                        <a:pt x="3" y="21"/>
                        <a:pt x="4" y="22"/>
                        <a:pt x="4" y="22"/>
                      </a:cubicBezTo>
                      <a:cubicBezTo>
                        <a:pt x="7" y="19"/>
                        <a:pt x="10" y="17"/>
                        <a:pt x="13" y="15"/>
                      </a:cubicBezTo>
                      <a:cubicBezTo>
                        <a:pt x="14" y="14"/>
                        <a:pt x="13" y="13"/>
                        <a:pt x="12" y="14"/>
                      </a:cubicBezTo>
                      <a:cubicBezTo>
                        <a:pt x="9" y="15"/>
                        <a:pt x="7" y="17"/>
                        <a:pt x="6" y="21"/>
                      </a:cubicBezTo>
                      <a:cubicBezTo>
                        <a:pt x="6" y="21"/>
                        <a:pt x="7" y="22"/>
                        <a:pt x="7" y="22"/>
                      </a:cubicBezTo>
                      <a:cubicBezTo>
                        <a:pt x="18" y="13"/>
                        <a:pt x="0" y="26"/>
                        <a:pt x="11" y="17"/>
                      </a:cubicBezTo>
                      <a:cubicBezTo>
                        <a:pt x="9" y="19"/>
                        <a:pt x="7" y="21"/>
                        <a:pt x="5" y="23"/>
                      </a:cubicBezTo>
                      <a:cubicBezTo>
                        <a:pt x="5" y="24"/>
                        <a:pt x="6" y="25"/>
                        <a:pt x="6" y="24"/>
                      </a:cubicBezTo>
                      <a:cubicBezTo>
                        <a:pt x="7" y="24"/>
                        <a:pt x="7" y="23"/>
                        <a:pt x="8" y="23"/>
                      </a:cubicBezTo>
                      <a:cubicBezTo>
                        <a:pt x="10" y="22"/>
                        <a:pt x="11" y="21"/>
                        <a:pt x="9" y="19"/>
                      </a:cubicBezTo>
                      <a:cubicBezTo>
                        <a:pt x="7" y="22"/>
                        <a:pt x="5" y="23"/>
                        <a:pt x="2" y="25"/>
                      </a:cubicBezTo>
                      <a:cubicBezTo>
                        <a:pt x="2" y="25"/>
                        <a:pt x="2" y="26"/>
                        <a:pt x="2" y="26"/>
                      </a:cubicBezTo>
                      <a:cubicBezTo>
                        <a:pt x="5" y="26"/>
                        <a:pt x="7" y="25"/>
                        <a:pt x="10" y="24"/>
                      </a:cubicBezTo>
                      <a:cubicBezTo>
                        <a:pt x="12" y="24"/>
                        <a:pt x="13" y="23"/>
                        <a:pt x="15" y="21"/>
                      </a:cubicBezTo>
                      <a:cubicBezTo>
                        <a:pt x="17" y="19"/>
                        <a:pt x="17" y="16"/>
                        <a:pt x="15" y="21"/>
                      </a:cubicBezTo>
                      <a:cubicBezTo>
                        <a:pt x="15" y="21"/>
                        <a:pt x="16" y="22"/>
                        <a:pt x="16" y="21"/>
                      </a:cubicBezTo>
                      <a:cubicBezTo>
                        <a:pt x="18" y="19"/>
                        <a:pt x="21" y="17"/>
                        <a:pt x="23" y="16"/>
                      </a:cubicBezTo>
                      <a:cubicBezTo>
                        <a:pt x="25" y="15"/>
                        <a:pt x="26" y="15"/>
                        <a:pt x="26" y="15"/>
                      </a:cubicBezTo>
                      <a:cubicBezTo>
                        <a:pt x="27" y="13"/>
                        <a:pt x="28" y="12"/>
                        <a:pt x="29" y="10"/>
                      </a:cubicBezTo>
                      <a:cubicBezTo>
                        <a:pt x="29" y="10"/>
                        <a:pt x="28" y="10"/>
                        <a:pt x="28" y="10"/>
                      </a:cubicBezTo>
                      <a:cubicBezTo>
                        <a:pt x="27" y="12"/>
                        <a:pt x="27" y="14"/>
                        <a:pt x="27" y="16"/>
                      </a:cubicBezTo>
                      <a:cubicBezTo>
                        <a:pt x="26" y="16"/>
                        <a:pt x="27" y="17"/>
                        <a:pt x="28" y="16"/>
                      </a:cubicBezTo>
                      <a:cubicBezTo>
                        <a:pt x="30" y="13"/>
                        <a:pt x="31" y="10"/>
                        <a:pt x="33" y="7"/>
                      </a:cubicBezTo>
                      <a:cubicBezTo>
                        <a:pt x="33" y="8"/>
                        <a:pt x="32" y="10"/>
                        <a:pt x="32" y="11"/>
                      </a:cubicBezTo>
                      <a:cubicBezTo>
                        <a:pt x="32" y="12"/>
                        <a:pt x="33" y="12"/>
                        <a:pt x="33" y="12"/>
                      </a:cubicBezTo>
                      <a:cubicBezTo>
                        <a:pt x="34" y="10"/>
                        <a:pt x="34" y="9"/>
                        <a:pt x="35" y="8"/>
                      </a:cubicBezTo>
                      <a:cubicBezTo>
                        <a:pt x="35" y="6"/>
                        <a:pt x="34" y="6"/>
                        <a:pt x="34" y="8"/>
                      </a:cubicBezTo>
                      <a:cubicBezTo>
                        <a:pt x="34" y="9"/>
                        <a:pt x="35" y="9"/>
                        <a:pt x="36" y="9"/>
                      </a:cubicBezTo>
                      <a:cubicBezTo>
                        <a:pt x="40" y="3"/>
                        <a:pt x="42" y="14"/>
                        <a:pt x="42" y="16"/>
                      </a:cubicBezTo>
                      <a:cubicBezTo>
                        <a:pt x="43" y="17"/>
                        <a:pt x="43" y="17"/>
                        <a:pt x="44" y="16"/>
                      </a:cubicBezTo>
                      <a:cubicBezTo>
                        <a:pt x="44" y="13"/>
                        <a:pt x="44" y="13"/>
                        <a:pt x="44" y="10"/>
                      </a:cubicBezTo>
                      <a:cubicBezTo>
                        <a:pt x="44" y="8"/>
                        <a:pt x="44" y="10"/>
                        <a:pt x="45" y="12"/>
                      </a:cubicBezTo>
                      <a:cubicBezTo>
                        <a:pt x="46" y="12"/>
                        <a:pt x="47" y="12"/>
                        <a:pt x="47" y="12"/>
                      </a:cubicBezTo>
                      <a:cubicBezTo>
                        <a:pt x="47" y="8"/>
                        <a:pt x="47" y="7"/>
                        <a:pt x="45" y="4"/>
                      </a:cubicBezTo>
                      <a:cubicBezTo>
                        <a:pt x="45" y="3"/>
                        <a:pt x="45" y="3"/>
                        <a:pt x="44" y="4"/>
                      </a:cubicBezTo>
                      <a:cubicBezTo>
                        <a:pt x="41" y="7"/>
                        <a:pt x="44" y="13"/>
                        <a:pt x="46" y="17"/>
                      </a:cubicBezTo>
                      <a:cubicBezTo>
                        <a:pt x="46" y="18"/>
                        <a:pt x="47" y="18"/>
                        <a:pt x="47" y="17"/>
                      </a:cubicBezTo>
                      <a:cubicBezTo>
                        <a:pt x="47" y="14"/>
                        <a:pt x="47" y="11"/>
                        <a:pt x="47" y="7"/>
                      </a:cubicBezTo>
                      <a:cubicBezTo>
                        <a:pt x="47" y="7"/>
                        <a:pt x="45" y="7"/>
                        <a:pt x="45" y="8"/>
                      </a:cubicBezTo>
                      <a:cubicBezTo>
                        <a:pt x="45" y="9"/>
                        <a:pt x="45" y="10"/>
                        <a:pt x="46" y="12"/>
                      </a:cubicBezTo>
                      <a:cubicBezTo>
                        <a:pt x="45" y="11"/>
                        <a:pt x="48" y="13"/>
                        <a:pt x="46" y="9"/>
                      </a:cubicBezTo>
                      <a:cubicBezTo>
                        <a:pt x="48" y="13"/>
                        <a:pt x="48" y="17"/>
                        <a:pt x="50" y="21"/>
                      </a:cubicBezTo>
                      <a:cubicBezTo>
                        <a:pt x="50" y="21"/>
                        <a:pt x="51" y="21"/>
                        <a:pt x="51" y="21"/>
                      </a:cubicBezTo>
                      <a:cubicBezTo>
                        <a:pt x="51" y="20"/>
                        <a:pt x="51" y="20"/>
                        <a:pt x="52" y="19"/>
                      </a:cubicBezTo>
                      <a:cubicBezTo>
                        <a:pt x="52" y="18"/>
                        <a:pt x="51" y="18"/>
                        <a:pt x="51" y="18"/>
                      </a:cubicBezTo>
                      <a:cubicBezTo>
                        <a:pt x="49" y="20"/>
                        <a:pt x="50" y="20"/>
                        <a:pt x="49" y="18"/>
                      </a:cubicBezTo>
                      <a:cubicBezTo>
                        <a:pt x="49" y="17"/>
                        <a:pt x="49" y="17"/>
                        <a:pt x="48" y="18"/>
                      </a:cubicBezTo>
                      <a:cubicBezTo>
                        <a:pt x="47" y="21"/>
                        <a:pt x="47" y="19"/>
                        <a:pt x="46" y="23"/>
                      </a:cubicBezTo>
                      <a:cubicBezTo>
                        <a:pt x="46" y="23"/>
                        <a:pt x="47" y="24"/>
                        <a:pt x="47" y="23"/>
                      </a:cubicBezTo>
                      <a:cubicBezTo>
                        <a:pt x="48" y="21"/>
                        <a:pt x="49" y="19"/>
                        <a:pt x="49" y="18"/>
                      </a:cubicBezTo>
                      <a:cubicBezTo>
                        <a:pt x="49" y="17"/>
                        <a:pt x="48" y="16"/>
                        <a:pt x="48" y="17"/>
                      </a:cubicBezTo>
                      <a:cubicBezTo>
                        <a:pt x="46" y="20"/>
                        <a:pt x="46" y="19"/>
                        <a:pt x="47" y="16"/>
                      </a:cubicBezTo>
                      <a:cubicBezTo>
                        <a:pt x="48" y="15"/>
                        <a:pt x="46" y="15"/>
                        <a:pt x="46" y="16"/>
                      </a:cubicBezTo>
                      <a:cubicBezTo>
                        <a:pt x="46" y="17"/>
                        <a:pt x="45" y="18"/>
                        <a:pt x="45" y="20"/>
                      </a:cubicBezTo>
                      <a:cubicBezTo>
                        <a:pt x="45" y="21"/>
                        <a:pt x="46" y="21"/>
                        <a:pt x="46" y="20"/>
                      </a:cubicBezTo>
                      <a:cubicBezTo>
                        <a:pt x="47" y="18"/>
                        <a:pt x="48" y="16"/>
                        <a:pt x="48" y="14"/>
                      </a:cubicBezTo>
                      <a:cubicBezTo>
                        <a:pt x="49" y="13"/>
                        <a:pt x="48" y="13"/>
                        <a:pt x="47" y="13"/>
                      </a:cubicBezTo>
                      <a:cubicBezTo>
                        <a:pt x="43" y="17"/>
                        <a:pt x="43" y="23"/>
                        <a:pt x="43" y="28"/>
                      </a:cubicBezTo>
                      <a:cubicBezTo>
                        <a:pt x="43" y="29"/>
                        <a:pt x="44" y="29"/>
                        <a:pt x="44" y="28"/>
                      </a:cubicBezTo>
                      <a:cubicBezTo>
                        <a:pt x="44" y="25"/>
                        <a:pt x="44" y="26"/>
                        <a:pt x="44" y="23"/>
                      </a:cubicBezTo>
                      <a:cubicBezTo>
                        <a:pt x="44" y="22"/>
                        <a:pt x="43" y="22"/>
                        <a:pt x="43" y="23"/>
                      </a:cubicBezTo>
                      <a:cubicBezTo>
                        <a:pt x="43" y="22"/>
                        <a:pt x="43" y="22"/>
                        <a:pt x="44" y="21"/>
                      </a:cubicBezTo>
                      <a:cubicBezTo>
                        <a:pt x="44" y="19"/>
                        <a:pt x="44" y="18"/>
                        <a:pt x="44" y="16"/>
                      </a:cubicBezTo>
                      <a:cubicBezTo>
                        <a:pt x="44" y="15"/>
                        <a:pt x="43" y="15"/>
                        <a:pt x="43" y="15"/>
                      </a:cubicBezTo>
                      <a:cubicBezTo>
                        <a:pt x="41" y="17"/>
                        <a:pt x="41" y="19"/>
                        <a:pt x="40" y="21"/>
                      </a:cubicBezTo>
                      <a:cubicBezTo>
                        <a:pt x="40" y="22"/>
                        <a:pt x="41" y="23"/>
                        <a:pt x="42" y="22"/>
                      </a:cubicBezTo>
                      <a:cubicBezTo>
                        <a:pt x="43" y="18"/>
                        <a:pt x="44" y="14"/>
                        <a:pt x="44" y="11"/>
                      </a:cubicBezTo>
                      <a:cubicBezTo>
                        <a:pt x="44" y="10"/>
                        <a:pt x="43" y="10"/>
                        <a:pt x="43" y="10"/>
                      </a:cubicBezTo>
                      <a:cubicBezTo>
                        <a:pt x="43" y="11"/>
                        <a:pt x="42" y="12"/>
                        <a:pt x="42" y="13"/>
                      </a:cubicBezTo>
                      <a:cubicBezTo>
                        <a:pt x="41" y="15"/>
                        <a:pt x="41" y="15"/>
                        <a:pt x="42" y="15"/>
                      </a:cubicBezTo>
                      <a:cubicBezTo>
                        <a:pt x="43" y="12"/>
                        <a:pt x="43" y="10"/>
                        <a:pt x="44" y="8"/>
                      </a:cubicBezTo>
                      <a:cubicBezTo>
                        <a:pt x="44" y="5"/>
                        <a:pt x="44" y="4"/>
                        <a:pt x="42" y="2"/>
                      </a:cubicBez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33" y="3"/>
                        <a:pt x="33" y="5"/>
                        <a:pt x="33" y="9"/>
                      </a:cubicBezTo>
                      <a:cubicBezTo>
                        <a:pt x="33" y="9"/>
                        <a:pt x="33" y="9"/>
                        <a:pt x="34" y="9"/>
                      </a:cubicBezTo>
                      <a:cubicBezTo>
                        <a:pt x="37" y="7"/>
                        <a:pt x="36" y="4"/>
                        <a:pt x="34" y="9"/>
                      </a:cubicBezTo>
                      <a:cubicBezTo>
                        <a:pt x="32" y="12"/>
                        <a:pt x="31" y="16"/>
                        <a:pt x="31" y="19"/>
                      </a:cubicBezTo>
                      <a:cubicBezTo>
                        <a:pt x="31" y="20"/>
                        <a:pt x="32" y="20"/>
                        <a:pt x="32" y="20"/>
                      </a:cubicBezTo>
                      <a:cubicBezTo>
                        <a:pt x="34" y="17"/>
                        <a:pt x="35" y="14"/>
                        <a:pt x="36" y="10"/>
                      </a:cubicBezTo>
                      <a:cubicBezTo>
                        <a:pt x="39" y="4"/>
                        <a:pt x="36" y="11"/>
                        <a:pt x="36" y="13"/>
                      </a:cubicBezTo>
                      <a:cubicBezTo>
                        <a:pt x="35" y="13"/>
                        <a:pt x="36" y="14"/>
                        <a:pt x="37" y="13"/>
                      </a:cubicBezTo>
                      <a:cubicBezTo>
                        <a:pt x="39" y="11"/>
                        <a:pt x="41" y="10"/>
                        <a:pt x="44" y="9"/>
                      </a:cubicBezTo>
                      <a:cubicBezTo>
                        <a:pt x="45" y="8"/>
                        <a:pt x="44" y="7"/>
                        <a:pt x="4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5" name="Freeform 150"/>
                <p:cNvSpPr/>
                <p:nvPr/>
              </p:nvSpPr>
              <p:spPr bwMode="auto">
                <a:xfrm>
                  <a:off x="1376363" y="2711451"/>
                  <a:ext cx="9525" cy="11113"/>
                </a:xfrm>
                <a:custGeom>
                  <a:avLst/>
                  <a:gdLst>
                    <a:gd name="T0" fmla="*/ 5 w 8"/>
                    <a:gd name="T1" fmla="*/ 9 h 10"/>
                    <a:gd name="T2" fmla="*/ 7 w 8"/>
                    <a:gd name="T3" fmla="*/ 1 h 10"/>
                    <a:gd name="T4" fmla="*/ 6 w 8"/>
                    <a:gd name="T5" fmla="*/ 0 h 10"/>
                    <a:gd name="T6" fmla="*/ 1 w 8"/>
                    <a:gd name="T7" fmla="*/ 6 h 10"/>
                    <a:gd name="T8" fmla="*/ 2 w 8"/>
                    <a:gd name="T9" fmla="*/ 7 h 10"/>
                    <a:gd name="T10" fmla="*/ 7 w 8"/>
                    <a:gd name="T11" fmla="*/ 2 h 10"/>
                    <a:gd name="T12" fmla="*/ 6 w 8"/>
                    <a:gd name="T13" fmla="*/ 1 h 10"/>
                    <a:gd name="T14" fmla="*/ 1 w 8"/>
                    <a:gd name="T15" fmla="*/ 6 h 10"/>
                    <a:gd name="T16" fmla="*/ 2 w 8"/>
                    <a:gd name="T17" fmla="*/ 7 h 10"/>
                    <a:gd name="T18" fmla="*/ 7 w 8"/>
                    <a:gd name="T19" fmla="*/ 1 h 10"/>
                    <a:gd name="T20" fmla="*/ 6 w 8"/>
                    <a:gd name="T21" fmla="*/ 1 h 10"/>
                    <a:gd name="T22" fmla="*/ 3 w 8"/>
                    <a:gd name="T23" fmla="*/ 9 h 10"/>
                    <a:gd name="T24" fmla="*/ 5 w 8"/>
                    <a:gd name="T25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10">
                      <a:moveTo>
                        <a:pt x="5" y="9"/>
                      </a:moveTo>
                      <a:cubicBezTo>
                        <a:pt x="5" y="6"/>
                        <a:pt x="7" y="4"/>
                        <a:pt x="7" y="1"/>
                      </a:cubicBezTo>
                      <a:cubicBezTo>
                        <a:pt x="7" y="0"/>
                        <a:pt x="7" y="0"/>
                        <a:pt x="6" y="0"/>
                      </a:cubicBezTo>
                      <a:cubicBezTo>
                        <a:pt x="4" y="2"/>
                        <a:pt x="3" y="5"/>
                        <a:pt x="1" y="6"/>
                      </a:cubicBezTo>
                      <a:cubicBezTo>
                        <a:pt x="1" y="6"/>
                        <a:pt x="2" y="7"/>
                        <a:pt x="2" y="7"/>
                      </a:cubicBezTo>
                      <a:cubicBezTo>
                        <a:pt x="3" y="5"/>
                        <a:pt x="5" y="3"/>
                        <a:pt x="7" y="2"/>
                      </a:cubicBezTo>
                      <a:cubicBezTo>
                        <a:pt x="8" y="1"/>
                        <a:pt x="7" y="1"/>
                        <a:pt x="6" y="1"/>
                      </a:cubicBezTo>
                      <a:cubicBezTo>
                        <a:pt x="4" y="3"/>
                        <a:pt x="2" y="4"/>
                        <a:pt x="1" y="6"/>
                      </a:cubicBezTo>
                      <a:cubicBezTo>
                        <a:pt x="0" y="7"/>
                        <a:pt x="1" y="7"/>
                        <a:pt x="2" y="7"/>
                      </a:cubicBezTo>
                      <a:cubicBezTo>
                        <a:pt x="4" y="6"/>
                        <a:pt x="5" y="3"/>
                        <a:pt x="7" y="1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6" y="3"/>
                        <a:pt x="4" y="6"/>
                        <a:pt x="3" y="9"/>
                      </a:cubicBezTo>
                      <a:cubicBezTo>
                        <a:pt x="3" y="10"/>
                        <a:pt x="5" y="10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6" name="Freeform 456"/>
                <p:cNvSpPr/>
                <p:nvPr/>
              </p:nvSpPr>
              <p:spPr bwMode="auto">
                <a:xfrm>
                  <a:off x="1481138" y="2513013"/>
                  <a:ext cx="34925" cy="42863"/>
                </a:xfrm>
                <a:custGeom>
                  <a:avLst/>
                  <a:gdLst>
                    <a:gd name="T0" fmla="*/ 3 w 34"/>
                    <a:gd name="T1" fmla="*/ 1 h 40"/>
                    <a:gd name="T2" fmla="*/ 3 w 34"/>
                    <a:gd name="T3" fmla="*/ 1 h 40"/>
                    <a:gd name="T4" fmla="*/ 2 w 34"/>
                    <a:gd name="T5" fmla="*/ 1 h 40"/>
                    <a:gd name="T6" fmla="*/ 1 w 34"/>
                    <a:gd name="T7" fmla="*/ 13 h 40"/>
                    <a:gd name="T8" fmla="*/ 2 w 34"/>
                    <a:gd name="T9" fmla="*/ 39 h 40"/>
                    <a:gd name="T10" fmla="*/ 3 w 34"/>
                    <a:gd name="T11" fmla="*/ 39 h 40"/>
                    <a:gd name="T12" fmla="*/ 33 w 34"/>
                    <a:gd name="T13" fmla="*/ 20 h 40"/>
                    <a:gd name="T14" fmla="*/ 34 w 34"/>
                    <a:gd name="T15" fmla="*/ 19 h 40"/>
                    <a:gd name="T16" fmla="*/ 3 w 34"/>
                    <a:gd name="T17" fmla="*/ 0 h 40"/>
                    <a:gd name="T18" fmla="*/ 2 w 34"/>
                    <a:gd name="T19" fmla="*/ 2 h 40"/>
                    <a:gd name="T20" fmla="*/ 24 w 34"/>
                    <a:gd name="T21" fmla="*/ 15 h 40"/>
                    <a:gd name="T22" fmla="*/ 31 w 34"/>
                    <a:gd name="T23" fmla="*/ 19 h 40"/>
                    <a:gd name="T24" fmla="*/ 29 w 34"/>
                    <a:gd name="T25" fmla="*/ 19 h 40"/>
                    <a:gd name="T26" fmla="*/ 20 w 34"/>
                    <a:gd name="T27" fmla="*/ 24 h 40"/>
                    <a:gd name="T28" fmla="*/ 12 w 34"/>
                    <a:gd name="T29" fmla="*/ 30 h 40"/>
                    <a:gd name="T30" fmla="*/ 4 w 34"/>
                    <a:gd name="T31" fmla="*/ 36 h 40"/>
                    <a:gd name="T32" fmla="*/ 3 w 34"/>
                    <a:gd name="T33" fmla="*/ 19 h 40"/>
                    <a:gd name="T34" fmla="*/ 2 w 34"/>
                    <a:gd name="T35" fmla="*/ 2 h 40"/>
                    <a:gd name="T36" fmla="*/ 3 w 34"/>
                    <a:gd name="T37" fmla="*/ 1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4" h="40">
                      <a:moveTo>
                        <a:pt x="3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0" y="2"/>
                        <a:pt x="1" y="11"/>
                        <a:pt x="1" y="13"/>
                      </a:cubicBezTo>
                      <a:cubicBezTo>
                        <a:pt x="2" y="22"/>
                        <a:pt x="2" y="30"/>
                        <a:pt x="2" y="39"/>
                      </a:cubicBezTo>
                      <a:cubicBezTo>
                        <a:pt x="2" y="40"/>
                        <a:pt x="3" y="40"/>
                        <a:pt x="3" y="39"/>
                      </a:cubicBezTo>
                      <a:cubicBezTo>
                        <a:pt x="13" y="32"/>
                        <a:pt x="21" y="21"/>
                        <a:pt x="33" y="20"/>
                      </a:cubicBezTo>
                      <a:cubicBezTo>
                        <a:pt x="34" y="20"/>
                        <a:pt x="34" y="19"/>
                        <a:pt x="34" y="19"/>
                      </a:cubicBezTo>
                      <a:cubicBezTo>
                        <a:pt x="23" y="13"/>
                        <a:pt x="13" y="6"/>
                        <a:pt x="3" y="0"/>
                      </a:cubicBezTo>
                      <a:cubicBezTo>
                        <a:pt x="2" y="0"/>
                        <a:pt x="1" y="1"/>
                        <a:pt x="2" y="2"/>
                      </a:cubicBezTo>
                      <a:cubicBezTo>
                        <a:pt x="9" y="6"/>
                        <a:pt x="16" y="11"/>
                        <a:pt x="24" y="15"/>
                      </a:cubicBezTo>
                      <a:cubicBezTo>
                        <a:pt x="26" y="16"/>
                        <a:pt x="28" y="17"/>
                        <a:pt x="31" y="19"/>
                      </a:cubicBezTo>
                      <a:cubicBezTo>
                        <a:pt x="31" y="19"/>
                        <a:pt x="32" y="19"/>
                        <a:pt x="29" y="19"/>
                      </a:cubicBezTo>
                      <a:cubicBezTo>
                        <a:pt x="26" y="20"/>
                        <a:pt x="23" y="22"/>
                        <a:pt x="20" y="24"/>
                      </a:cubicBezTo>
                      <a:cubicBezTo>
                        <a:pt x="17" y="26"/>
                        <a:pt x="14" y="28"/>
                        <a:pt x="12" y="30"/>
                      </a:cubicBezTo>
                      <a:cubicBezTo>
                        <a:pt x="10" y="32"/>
                        <a:pt x="4" y="38"/>
                        <a:pt x="4" y="36"/>
                      </a:cubicBezTo>
                      <a:cubicBezTo>
                        <a:pt x="3" y="30"/>
                        <a:pt x="3" y="25"/>
                        <a:pt x="3" y="19"/>
                      </a:cubicBezTo>
                      <a:cubicBezTo>
                        <a:pt x="3" y="14"/>
                        <a:pt x="4" y="7"/>
                        <a:pt x="2" y="2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7" name="Freeform 457"/>
                <p:cNvSpPr>
                  <a:spLocks noEditPoints="1"/>
                </p:cNvSpPr>
                <p:nvPr/>
              </p:nvSpPr>
              <p:spPr bwMode="auto">
                <a:xfrm>
                  <a:off x="1482725" y="2516188"/>
                  <a:ext cx="30163" cy="34925"/>
                </a:xfrm>
                <a:custGeom>
                  <a:avLst/>
                  <a:gdLst>
                    <a:gd name="T0" fmla="*/ 26 w 29"/>
                    <a:gd name="T1" fmla="*/ 15 h 34"/>
                    <a:gd name="T2" fmla="*/ 22 w 29"/>
                    <a:gd name="T3" fmla="*/ 16 h 34"/>
                    <a:gd name="T4" fmla="*/ 24 w 29"/>
                    <a:gd name="T5" fmla="*/ 13 h 34"/>
                    <a:gd name="T6" fmla="*/ 19 w 29"/>
                    <a:gd name="T7" fmla="*/ 15 h 34"/>
                    <a:gd name="T8" fmla="*/ 21 w 29"/>
                    <a:gd name="T9" fmla="*/ 12 h 34"/>
                    <a:gd name="T10" fmla="*/ 18 w 29"/>
                    <a:gd name="T11" fmla="*/ 13 h 34"/>
                    <a:gd name="T12" fmla="*/ 17 w 29"/>
                    <a:gd name="T13" fmla="*/ 12 h 34"/>
                    <a:gd name="T14" fmla="*/ 17 w 29"/>
                    <a:gd name="T15" fmla="*/ 10 h 34"/>
                    <a:gd name="T16" fmla="*/ 17 w 29"/>
                    <a:gd name="T17" fmla="*/ 10 h 34"/>
                    <a:gd name="T18" fmla="*/ 11 w 29"/>
                    <a:gd name="T19" fmla="*/ 13 h 34"/>
                    <a:gd name="T20" fmla="*/ 12 w 29"/>
                    <a:gd name="T21" fmla="*/ 9 h 34"/>
                    <a:gd name="T22" fmla="*/ 10 w 29"/>
                    <a:gd name="T23" fmla="*/ 9 h 34"/>
                    <a:gd name="T24" fmla="*/ 12 w 29"/>
                    <a:gd name="T25" fmla="*/ 6 h 34"/>
                    <a:gd name="T26" fmla="*/ 9 w 29"/>
                    <a:gd name="T27" fmla="*/ 6 h 34"/>
                    <a:gd name="T28" fmla="*/ 7 w 29"/>
                    <a:gd name="T29" fmla="*/ 5 h 34"/>
                    <a:gd name="T30" fmla="*/ 5 w 29"/>
                    <a:gd name="T31" fmla="*/ 5 h 34"/>
                    <a:gd name="T32" fmla="*/ 4 w 29"/>
                    <a:gd name="T33" fmla="*/ 3 h 34"/>
                    <a:gd name="T34" fmla="*/ 2 w 29"/>
                    <a:gd name="T35" fmla="*/ 1 h 34"/>
                    <a:gd name="T36" fmla="*/ 0 w 29"/>
                    <a:gd name="T37" fmla="*/ 2 h 34"/>
                    <a:gd name="T38" fmla="*/ 0 w 29"/>
                    <a:gd name="T39" fmla="*/ 4 h 34"/>
                    <a:gd name="T40" fmla="*/ 2 w 29"/>
                    <a:gd name="T41" fmla="*/ 6 h 34"/>
                    <a:gd name="T42" fmla="*/ 2 w 29"/>
                    <a:gd name="T43" fmla="*/ 8 h 34"/>
                    <a:gd name="T44" fmla="*/ 2 w 29"/>
                    <a:gd name="T45" fmla="*/ 10 h 34"/>
                    <a:gd name="T46" fmla="*/ 1 w 29"/>
                    <a:gd name="T47" fmla="*/ 13 h 34"/>
                    <a:gd name="T48" fmla="*/ 7 w 29"/>
                    <a:gd name="T49" fmla="*/ 10 h 34"/>
                    <a:gd name="T50" fmla="*/ 2 w 29"/>
                    <a:gd name="T51" fmla="*/ 16 h 34"/>
                    <a:gd name="T52" fmla="*/ 1 w 29"/>
                    <a:gd name="T53" fmla="*/ 18 h 34"/>
                    <a:gd name="T54" fmla="*/ 1 w 29"/>
                    <a:gd name="T55" fmla="*/ 20 h 34"/>
                    <a:gd name="T56" fmla="*/ 1 w 29"/>
                    <a:gd name="T57" fmla="*/ 22 h 34"/>
                    <a:gd name="T58" fmla="*/ 5 w 29"/>
                    <a:gd name="T59" fmla="*/ 21 h 34"/>
                    <a:gd name="T60" fmla="*/ 1 w 29"/>
                    <a:gd name="T61" fmla="*/ 26 h 34"/>
                    <a:gd name="T62" fmla="*/ 1 w 29"/>
                    <a:gd name="T63" fmla="*/ 26 h 34"/>
                    <a:gd name="T64" fmla="*/ 1 w 29"/>
                    <a:gd name="T65" fmla="*/ 29 h 34"/>
                    <a:gd name="T66" fmla="*/ 13 w 29"/>
                    <a:gd name="T67" fmla="*/ 19 h 34"/>
                    <a:gd name="T68" fmla="*/ 10 w 29"/>
                    <a:gd name="T69" fmla="*/ 23 h 34"/>
                    <a:gd name="T70" fmla="*/ 3 w 29"/>
                    <a:gd name="T71" fmla="*/ 30 h 34"/>
                    <a:gd name="T72" fmla="*/ 13 w 29"/>
                    <a:gd name="T73" fmla="*/ 23 h 34"/>
                    <a:gd name="T74" fmla="*/ 4 w 29"/>
                    <a:gd name="T75" fmla="*/ 34 h 34"/>
                    <a:gd name="T76" fmla="*/ 24 w 29"/>
                    <a:gd name="T77" fmla="*/ 19 h 34"/>
                    <a:gd name="T78" fmla="*/ 21 w 29"/>
                    <a:gd name="T79" fmla="*/ 15 h 34"/>
                    <a:gd name="T80" fmla="*/ 21 w 29"/>
                    <a:gd name="T81" fmla="*/ 14 h 34"/>
                    <a:gd name="T82" fmla="*/ 12 w 29"/>
                    <a:gd name="T83" fmla="*/ 15 h 34"/>
                    <a:gd name="T84" fmla="*/ 13 w 29"/>
                    <a:gd name="T85" fmla="*/ 10 h 34"/>
                    <a:gd name="T86" fmla="*/ 11 w 29"/>
                    <a:gd name="T87" fmla="*/ 10 h 34"/>
                    <a:gd name="T88" fmla="*/ 7 w 29"/>
                    <a:gd name="T89" fmla="*/ 9 h 34"/>
                    <a:gd name="T90" fmla="*/ 11 w 29"/>
                    <a:gd name="T91" fmla="*/ 8 h 34"/>
                    <a:gd name="T92" fmla="*/ 9 w 29"/>
                    <a:gd name="T93" fmla="*/ 10 h 34"/>
                    <a:gd name="T94" fmla="*/ 6 w 29"/>
                    <a:gd name="T95" fmla="*/ 18 h 34"/>
                    <a:gd name="T96" fmla="*/ 14 w 29"/>
                    <a:gd name="T97" fmla="*/ 14 h 34"/>
                    <a:gd name="T98" fmla="*/ 3 w 29"/>
                    <a:gd name="T99" fmla="*/ 26 h 34"/>
                    <a:gd name="T100" fmla="*/ 10 w 29"/>
                    <a:gd name="T101" fmla="*/ 19 h 34"/>
                    <a:gd name="T102" fmla="*/ 13 w 29"/>
                    <a:gd name="T103" fmla="*/ 18 h 34"/>
                    <a:gd name="T104" fmla="*/ 16 w 29"/>
                    <a:gd name="T105" fmla="*/ 17 h 34"/>
                    <a:gd name="T106" fmla="*/ 14 w 29"/>
                    <a:gd name="T107" fmla="*/ 19 h 34"/>
                    <a:gd name="T108" fmla="*/ 14 w 29"/>
                    <a:gd name="T109" fmla="*/ 19 h 34"/>
                    <a:gd name="T110" fmla="*/ 14 w 29"/>
                    <a:gd name="T111" fmla="*/ 21 h 34"/>
                    <a:gd name="T112" fmla="*/ 6 w 29"/>
                    <a:gd name="T113" fmla="*/ 31 h 34"/>
                    <a:gd name="T114" fmla="*/ 21 w 29"/>
                    <a:gd name="T115" fmla="*/ 17 h 34"/>
                    <a:gd name="T116" fmla="*/ 20 w 29"/>
                    <a:gd name="T117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" h="34">
                      <a:moveTo>
                        <a:pt x="29" y="16"/>
                      </a:moveTo>
                      <a:cubicBezTo>
                        <a:pt x="27" y="17"/>
                        <a:pt x="25" y="18"/>
                        <a:pt x="28" y="16"/>
                      </a:cubicBezTo>
                      <a:cubicBezTo>
                        <a:pt x="29" y="16"/>
                        <a:pt x="28" y="16"/>
                        <a:pt x="28" y="16"/>
                      </a:cubicBezTo>
                      <a:cubicBezTo>
                        <a:pt x="25" y="18"/>
                        <a:pt x="23" y="19"/>
                        <a:pt x="27" y="15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26" y="15"/>
                        <a:pt x="26" y="16"/>
                        <a:pt x="25" y="16"/>
                      </a:cubicBezTo>
                      <a:cubicBezTo>
                        <a:pt x="25" y="16"/>
                        <a:pt x="26" y="16"/>
                        <a:pt x="26" y="15"/>
                      </a:cubicBezTo>
                      <a:cubicBezTo>
                        <a:pt x="26" y="15"/>
                        <a:pt x="26" y="15"/>
                        <a:pt x="26" y="15"/>
                      </a:cubicBezTo>
                      <a:cubicBezTo>
                        <a:pt x="25" y="16"/>
                        <a:pt x="24" y="16"/>
                        <a:pt x="23" y="17"/>
                      </a:cubicBezTo>
                      <a:cubicBezTo>
                        <a:pt x="25" y="16"/>
                        <a:pt x="26" y="15"/>
                        <a:pt x="27" y="14"/>
                      </a:cubicBezTo>
                      <a:cubicBezTo>
                        <a:pt x="27" y="14"/>
                        <a:pt x="26" y="14"/>
                        <a:pt x="26" y="14"/>
                      </a:cubicBezTo>
                      <a:cubicBezTo>
                        <a:pt x="26" y="14"/>
                        <a:pt x="25" y="15"/>
                        <a:pt x="25" y="15"/>
                      </a:cubicBezTo>
                      <a:cubicBezTo>
                        <a:pt x="25" y="15"/>
                        <a:pt x="25" y="14"/>
                        <a:pt x="26" y="14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4" y="15"/>
                        <a:pt x="23" y="15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3" y="15"/>
                        <a:pt x="23" y="15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2" y="15"/>
                        <a:pt x="22" y="16"/>
                        <a:pt x="21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6"/>
                        <a:pt x="21" y="16"/>
                        <a:pt x="21" y="17"/>
                      </a:cubicBezTo>
                      <a:cubicBezTo>
                        <a:pt x="22" y="15"/>
                        <a:pt x="24" y="14"/>
                        <a:pt x="25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3" y="14"/>
                        <a:pt x="22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1" y="15"/>
                        <a:pt x="22" y="14"/>
                        <a:pt x="23" y="13"/>
                      </a:cubicBezTo>
                      <a:cubicBezTo>
                        <a:pt x="23" y="13"/>
                        <a:pt x="23" y="13"/>
                        <a:pt x="22" y="13"/>
                      </a:cubicBezTo>
                      <a:cubicBezTo>
                        <a:pt x="21" y="14"/>
                        <a:pt x="20" y="15"/>
                        <a:pt x="19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0" y="15"/>
                        <a:pt x="20" y="14"/>
                        <a:pt x="21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0" y="13"/>
                        <a:pt x="19" y="14"/>
                        <a:pt x="19" y="14"/>
                      </a:cubicBezTo>
                      <a:cubicBezTo>
                        <a:pt x="20" y="13"/>
                        <a:pt x="20" y="13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0" y="12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8" y="13"/>
                      </a:cubicBezTo>
                      <a:cubicBezTo>
                        <a:pt x="18" y="13"/>
                        <a:pt x="18" y="13"/>
                        <a:pt x="17" y="13"/>
                      </a:cubicBezTo>
                      <a:cubicBezTo>
                        <a:pt x="18" y="12"/>
                        <a:pt x="19" y="12"/>
                        <a:pt x="20" y="11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19" y="11"/>
                        <a:pt x="19" y="12"/>
                        <a:pt x="18" y="13"/>
                      </a:cubicBezTo>
                      <a:cubicBezTo>
                        <a:pt x="21" y="10"/>
                        <a:pt x="18" y="12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3"/>
                        <a:pt x="17" y="13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8" y="12"/>
                        <a:pt x="18" y="11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7" y="11"/>
                        <a:pt x="17" y="12"/>
                        <a:pt x="16" y="12"/>
                      </a:cubicBezTo>
                      <a:cubicBezTo>
                        <a:pt x="17" y="12"/>
                        <a:pt x="17" y="11"/>
                        <a:pt x="17" y="11"/>
                      </a:cubicBezTo>
                      <a:cubicBezTo>
                        <a:pt x="17" y="10"/>
                        <a:pt x="18" y="10"/>
                        <a:pt x="18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8" y="10"/>
                        <a:pt x="18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6" y="10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5" y="11"/>
                        <a:pt x="13" y="12"/>
                        <a:pt x="12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5" y="10"/>
                        <a:pt x="17" y="9"/>
                      </a:cubicBezTo>
                      <a:cubicBezTo>
                        <a:pt x="17" y="8"/>
                        <a:pt x="17" y="8"/>
                        <a:pt x="16" y="8"/>
                      </a:cubicBezTo>
                      <a:cubicBezTo>
                        <a:pt x="15" y="9"/>
                        <a:pt x="14" y="9"/>
                        <a:pt x="12" y="10"/>
                      </a:cubicBezTo>
                      <a:cubicBezTo>
                        <a:pt x="13" y="10"/>
                        <a:pt x="13" y="10"/>
                        <a:pt x="14" y="9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9"/>
                        <a:pt x="15" y="8"/>
                        <a:pt x="16" y="8"/>
                      </a:cubicBezTo>
                      <a:cubicBezTo>
                        <a:pt x="16" y="8"/>
                        <a:pt x="15" y="7"/>
                        <a:pt x="15" y="7"/>
                      </a:cubicBezTo>
                      <a:cubicBezTo>
                        <a:pt x="14" y="8"/>
                        <a:pt x="13" y="8"/>
                        <a:pt x="12" y="9"/>
                      </a:cubicBezTo>
                      <a:cubicBezTo>
                        <a:pt x="13" y="8"/>
                        <a:pt x="14" y="8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4" y="7"/>
                        <a:pt x="14" y="7"/>
                        <a:pt x="13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8"/>
                        <a:pt x="11" y="9"/>
                        <a:pt x="10" y="10"/>
                      </a:cubicBezTo>
                      <a:cubicBezTo>
                        <a:pt x="10" y="10"/>
                        <a:pt x="10" y="9"/>
                        <a:pt x="10" y="9"/>
                      </a:cubicBezTo>
                      <a:cubicBezTo>
                        <a:pt x="11" y="9"/>
                        <a:pt x="12" y="8"/>
                        <a:pt x="12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7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6"/>
                        <a:pt x="12" y="5"/>
                        <a:pt x="12" y="6"/>
                      </a:cubicBezTo>
                      <a:cubicBezTo>
                        <a:pt x="11" y="6"/>
                        <a:pt x="10" y="6"/>
                        <a:pt x="9" y="7"/>
                      </a:cubicBezTo>
                      <a:cubicBezTo>
                        <a:pt x="10" y="7"/>
                        <a:pt x="10" y="6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7"/>
                        <a:pt x="7" y="8"/>
                        <a:pt x="6" y="9"/>
                      </a:cubicBezTo>
                      <a:cubicBezTo>
                        <a:pt x="5" y="9"/>
                        <a:pt x="5" y="10"/>
                        <a:pt x="4" y="10"/>
                      </a:cubicBezTo>
                      <a:cubicBezTo>
                        <a:pt x="4" y="10"/>
                        <a:pt x="3" y="11"/>
                        <a:pt x="2" y="11"/>
                      </a:cubicBezTo>
                      <a:cubicBezTo>
                        <a:pt x="5" y="10"/>
                        <a:pt x="7" y="8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8" y="6"/>
                        <a:pt x="7" y="7"/>
                        <a:pt x="6" y="7"/>
                      </a:cubicBezTo>
                      <a:cubicBezTo>
                        <a:pt x="8" y="6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3" y="9"/>
                        <a:pt x="3" y="9"/>
                      </a:cubicBezTo>
                      <a:cubicBezTo>
                        <a:pt x="5" y="7"/>
                        <a:pt x="7" y="6"/>
                        <a:pt x="8" y="5"/>
                      </a:cubicBezTo>
                      <a:cubicBezTo>
                        <a:pt x="9" y="5"/>
                        <a:pt x="8" y="5"/>
                        <a:pt x="8" y="5"/>
                      </a:cubicBezTo>
                      <a:cubicBezTo>
                        <a:pt x="7" y="6"/>
                        <a:pt x="6" y="6"/>
                        <a:pt x="5" y="7"/>
                      </a:cubicBezTo>
                      <a:cubicBezTo>
                        <a:pt x="5" y="7"/>
                        <a:pt x="7" y="6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5" y="6"/>
                        <a:pt x="4" y="7"/>
                        <a:pt x="2" y="8"/>
                      </a:cubicBezTo>
                      <a:cubicBezTo>
                        <a:pt x="4" y="7"/>
                        <a:pt x="6" y="6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5"/>
                        <a:pt x="6" y="5"/>
                        <a:pt x="5" y="5"/>
                      </a:cubicBezTo>
                      <a:cubicBezTo>
                        <a:pt x="5" y="5"/>
                        <a:pt x="6" y="5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4"/>
                        <a:pt x="6" y="4"/>
                        <a:pt x="5" y="5"/>
                      </a:cubicBezTo>
                      <a:cubicBezTo>
                        <a:pt x="6" y="4"/>
                        <a:pt x="6" y="4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4" y="4"/>
                        <a:pt x="4" y="5"/>
                      </a:cubicBezTo>
                      <a:cubicBezTo>
                        <a:pt x="4" y="5"/>
                        <a:pt x="5" y="4"/>
                        <a:pt x="6" y="3"/>
                      </a:cubicBezTo>
                      <a:cubicBezTo>
                        <a:pt x="6" y="3"/>
                        <a:pt x="6" y="3"/>
                        <a:pt x="5" y="3"/>
                      </a:cubicBezTo>
                      <a:cubicBezTo>
                        <a:pt x="0" y="7"/>
                        <a:pt x="5" y="3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3"/>
                        <a:pt x="1" y="6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4"/>
                        <a:pt x="2" y="4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1" y="4"/>
                        <a:pt x="4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2" y="2"/>
                        <a:pt x="1" y="4"/>
                        <a:pt x="3" y="2"/>
                      </a:cubicBez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0" y="3"/>
                        <a:pt x="1" y="2"/>
                        <a:pt x="2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2"/>
                      </a:cubicBezTo>
                      <a:cubicBezTo>
                        <a:pt x="2" y="2"/>
                        <a:pt x="1" y="2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2" y="2"/>
                        <a:pt x="2" y="2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2"/>
                        <a:pt x="1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4"/>
                        <a:pt x="4" y="2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4" y="3"/>
                        <a:pt x="2" y="4"/>
                        <a:pt x="1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2" y="5"/>
                        <a:pt x="2" y="5"/>
                        <a:pt x="3" y="4"/>
                      </a:cubicBezTo>
                      <a:cubicBezTo>
                        <a:pt x="7" y="1"/>
                        <a:pt x="2" y="6"/>
                        <a:pt x="2" y="6"/>
                      </a:cubicBezTo>
                      <a:cubicBezTo>
                        <a:pt x="1" y="6"/>
                        <a:pt x="2" y="6"/>
                        <a:pt x="2" y="6"/>
                      </a:cubicBezTo>
                      <a:cubicBezTo>
                        <a:pt x="6" y="3"/>
                        <a:pt x="3" y="5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9" y="1"/>
                        <a:pt x="3" y="6"/>
                        <a:pt x="1" y="7"/>
                      </a:cubicBezTo>
                      <a:cubicBezTo>
                        <a:pt x="1" y="7"/>
                        <a:pt x="1" y="7"/>
                        <a:pt x="2" y="7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4" y="6"/>
                        <a:pt x="3" y="7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4" y="7"/>
                        <a:pt x="2" y="8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8"/>
                        <a:pt x="4" y="7"/>
                        <a:pt x="6" y="6"/>
                      </a:cubicBezTo>
                      <a:cubicBezTo>
                        <a:pt x="5" y="6"/>
                        <a:pt x="3" y="8"/>
                        <a:pt x="2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10"/>
                        <a:pt x="2" y="10"/>
                      </a:cubicBezTo>
                      <a:cubicBezTo>
                        <a:pt x="1" y="10"/>
                        <a:pt x="2" y="10"/>
                        <a:pt x="2" y="10"/>
                      </a:cubicBezTo>
                      <a:cubicBezTo>
                        <a:pt x="4" y="9"/>
                        <a:pt x="5" y="8"/>
                        <a:pt x="7" y="6"/>
                      </a:cubicBezTo>
                      <a:cubicBezTo>
                        <a:pt x="5" y="8"/>
                        <a:pt x="3" y="9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1" y="4"/>
                        <a:pt x="4" y="10"/>
                        <a:pt x="1" y="12"/>
                      </a:cubicBezTo>
                      <a:cubicBezTo>
                        <a:pt x="0" y="13"/>
                        <a:pt x="1" y="13"/>
                        <a:pt x="1" y="13"/>
                      </a:cubicBezTo>
                      <a:cubicBezTo>
                        <a:pt x="1" y="12"/>
                        <a:pt x="2" y="12"/>
                        <a:pt x="2" y="12"/>
                      </a:cubicBezTo>
                      <a:cubicBezTo>
                        <a:pt x="2" y="12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2" y="13"/>
                        <a:pt x="2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2"/>
                        <a:pt x="4" y="11"/>
                        <a:pt x="5" y="10"/>
                      </a:cubicBezTo>
                      <a:cubicBezTo>
                        <a:pt x="6" y="10"/>
                        <a:pt x="6" y="10"/>
                        <a:pt x="7" y="9"/>
                      </a:cubicBezTo>
                      <a:cubicBezTo>
                        <a:pt x="5" y="11"/>
                        <a:pt x="3" y="13"/>
                        <a:pt x="1" y="14"/>
                      </a:cubicBezTo>
                      <a:cubicBezTo>
                        <a:pt x="1" y="14"/>
                        <a:pt x="1" y="14"/>
                        <a:pt x="2" y="14"/>
                      </a:cubicBezTo>
                      <a:cubicBezTo>
                        <a:pt x="3" y="13"/>
                        <a:pt x="5" y="11"/>
                        <a:pt x="7" y="10"/>
                      </a:cubicBezTo>
                      <a:cubicBezTo>
                        <a:pt x="12" y="6"/>
                        <a:pt x="7" y="10"/>
                        <a:pt x="7" y="10"/>
                      </a:cubicBezTo>
                      <a:cubicBezTo>
                        <a:pt x="5" y="11"/>
                        <a:pt x="4" y="12"/>
                        <a:pt x="3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2" y="15"/>
                        <a:pt x="2" y="15"/>
                      </a:cubicBezTo>
                      <a:cubicBezTo>
                        <a:pt x="2" y="15"/>
                        <a:pt x="2" y="16"/>
                        <a:pt x="2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1" y="16"/>
                        <a:pt x="1" y="16"/>
                        <a:pt x="2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3" y="16"/>
                        <a:pt x="4" y="15"/>
                        <a:pt x="5" y="14"/>
                      </a:cubicBezTo>
                      <a:cubicBezTo>
                        <a:pt x="4" y="15"/>
                        <a:pt x="3" y="15"/>
                        <a:pt x="3" y="16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5"/>
                        <a:pt x="5" y="14"/>
                        <a:pt x="6" y="13"/>
                      </a:cubicBezTo>
                      <a:cubicBezTo>
                        <a:pt x="6" y="13"/>
                        <a:pt x="6" y="14"/>
                        <a:pt x="6" y="14"/>
                      </a:cubicBezTo>
                      <a:cubicBezTo>
                        <a:pt x="5" y="15"/>
                        <a:pt x="4" y="16"/>
                        <a:pt x="3" y="17"/>
                      </a:cubicBezTo>
                      <a:cubicBezTo>
                        <a:pt x="2" y="17"/>
                        <a:pt x="1" y="18"/>
                        <a:pt x="1" y="18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1" y="18"/>
                        <a:pt x="2" y="18"/>
                        <a:pt x="2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3" y="17"/>
                        <a:pt x="4" y="16"/>
                        <a:pt x="5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3" y="17"/>
                        <a:pt x="2" y="18"/>
                        <a:pt x="1" y="19"/>
                      </a:cubicBezTo>
                      <a:cubicBezTo>
                        <a:pt x="1" y="20"/>
                        <a:pt x="1" y="21"/>
                        <a:pt x="1" y="21"/>
                      </a:cubicBezTo>
                      <a:cubicBezTo>
                        <a:pt x="1" y="21"/>
                        <a:pt x="1" y="21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2" y="20"/>
                        <a:pt x="3" y="19"/>
                        <a:pt x="4" y="19"/>
                      </a:cubicBezTo>
                      <a:cubicBezTo>
                        <a:pt x="3" y="19"/>
                        <a:pt x="2" y="20"/>
                        <a:pt x="1" y="21"/>
                      </a:cubicBezTo>
                      <a:cubicBezTo>
                        <a:pt x="1" y="21"/>
                        <a:pt x="1" y="22"/>
                        <a:pt x="1" y="22"/>
                      </a:cubicBezTo>
                      <a:cubicBezTo>
                        <a:pt x="3" y="21"/>
                        <a:pt x="4" y="20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3" y="20"/>
                        <a:pt x="2" y="21"/>
                        <a:pt x="1" y="22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2"/>
                        <a:pt x="2" y="22"/>
                        <a:pt x="3" y="21"/>
                      </a:cubicBezTo>
                      <a:cubicBezTo>
                        <a:pt x="2" y="22"/>
                        <a:pt x="1" y="22"/>
                        <a:pt x="1" y="23"/>
                      </a:cubicBezTo>
                      <a:cubicBezTo>
                        <a:pt x="1" y="23"/>
                        <a:pt x="1" y="24"/>
                        <a:pt x="1" y="24"/>
                      </a:cubicBezTo>
                      <a:cubicBezTo>
                        <a:pt x="1" y="24"/>
                        <a:pt x="2" y="24"/>
                        <a:pt x="2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2" y="23"/>
                        <a:pt x="2" y="24"/>
                        <a:pt x="2" y="24"/>
                      </a:cubicBezTo>
                      <a:cubicBezTo>
                        <a:pt x="3" y="23"/>
                        <a:pt x="4" y="22"/>
                        <a:pt x="5" y="21"/>
                      </a:cubicBezTo>
                      <a:cubicBezTo>
                        <a:pt x="5" y="21"/>
                        <a:pt x="6" y="21"/>
                        <a:pt x="6" y="20"/>
                      </a:cubicBezTo>
                      <a:cubicBezTo>
                        <a:pt x="7" y="20"/>
                        <a:pt x="7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9" y="19"/>
                        <a:pt x="10" y="18"/>
                      </a:cubicBezTo>
                      <a:cubicBezTo>
                        <a:pt x="8" y="20"/>
                        <a:pt x="6" y="21"/>
                        <a:pt x="5" y="22"/>
                      </a:cubicBezTo>
                      <a:cubicBezTo>
                        <a:pt x="3" y="23"/>
                        <a:pt x="2" y="24"/>
                        <a:pt x="1" y="26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1" y="26"/>
                        <a:pt x="2" y="25"/>
                      </a:cubicBezTo>
                      <a:cubicBezTo>
                        <a:pt x="3" y="24"/>
                        <a:pt x="4" y="23"/>
                        <a:pt x="6" y="22"/>
                      </a:cubicBezTo>
                      <a:cubicBezTo>
                        <a:pt x="6" y="22"/>
                        <a:pt x="5" y="22"/>
                        <a:pt x="5" y="23"/>
                      </a:cubicBezTo>
                      <a:cubicBezTo>
                        <a:pt x="5" y="22"/>
                        <a:pt x="6" y="22"/>
                        <a:pt x="6" y="22"/>
                      </a:cubicBezTo>
                      <a:cubicBezTo>
                        <a:pt x="6" y="22"/>
                        <a:pt x="6" y="22"/>
                        <a:pt x="6" y="21"/>
                      </a:cubicBezTo>
                      <a:cubicBezTo>
                        <a:pt x="6" y="22"/>
                        <a:pt x="6" y="22"/>
                        <a:pt x="5" y="22"/>
                      </a:cubicBezTo>
                      <a:cubicBezTo>
                        <a:pt x="4" y="23"/>
                        <a:pt x="3" y="24"/>
                        <a:pt x="2" y="25"/>
                      </a:cubicBezTo>
                      <a:cubicBezTo>
                        <a:pt x="2" y="25"/>
                        <a:pt x="1" y="26"/>
                        <a:pt x="1" y="26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2" y="26"/>
                        <a:pt x="3" y="25"/>
                        <a:pt x="3" y="24"/>
                      </a:cubicBezTo>
                      <a:cubicBezTo>
                        <a:pt x="3" y="24"/>
                        <a:pt x="4" y="24"/>
                        <a:pt x="4" y="24"/>
                      </a:cubicBezTo>
                      <a:cubicBezTo>
                        <a:pt x="4" y="24"/>
                        <a:pt x="5" y="23"/>
                        <a:pt x="5" y="23"/>
                      </a:cubicBezTo>
                      <a:cubicBezTo>
                        <a:pt x="7" y="21"/>
                        <a:pt x="9" y="20"/>
                        <a:pt x="11" y="18"/>
                      </a:cubicBezTo>
                      <a:cubicBezTo>
                        <a:pt x="10" y="19"/>
                        <a:pt x="9" y="21"/>
                        <a:pt x="7" y="22"/>
                      </a:cubicBezTo>
                      <a:cubicBezTo>
                        <a:pt x="5" y="24"/>
                        <a:pt x="3" y="26"/>
                        <a:pt x="1" y="28"/>
                      </a:cubicBezTo>
                      <a:cubicBezTo>
                        <a:pt x="1" y="28"/>
                        <a:pt x="1" y="29"/>
                        <a:pt x="1" y="29"/>
                      </a:cubicBezTo>
                      <a:cubicBezTo>
                        <a:pt x="2" y="29"/>
                        <a:pt x="1" y="29"/>
                        <a:pt x="2" y="28"/>
                      </a:cubicBezTo>
                      <a:cubicBezTo>
                        <a:pt x="3" y="27"/>
                        <a:pt x="4" y="26"/>
                        <a:pt x="5" y="26"/>
                      </a:cubicBezTo>
                      <a:cubicBezTo>
                        <a:pt x="4" y="26"/>
                        <a:pt x="3" y="27"/>
                        <a:pt x="2" y="28"/>
                      </a:cubicBezTo>
                      <a:cubicBezTo>
                        <a:pt x="1" y="29"/>
                        <a:pt x="2" y="28"/>
                        <a:pt x="3" y="26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4"/>
                        <a:pt x="9" y="21"/>
                        <a:pt x="12" y="19"/>
                      </a:cubicBezTo>
                      <a:cubicBezTo>
                        <a:pt x="14" y="18"/>
                        <a:pt x="15" y="17"/>
                        <a:pt x="16" y="16"/>
                      </a:cubicBezTo>
                      <a:cubicBezTo>
                        <a:pt x="15" y="17"/>
                        <a:pt x="14" y="18"/>
                        <a:pt x="13" y="19"/>
                      </a:cubicBezTo>
                      <a:cubicBezTo>
                        <a:pt x="12" y="20"/>
                        <a:pt x="10" y="21"/>
                        <a:pt x="9" y="23"/>
                      </a:cubicBezTo>
                      <a:cubicBezTo>
                        <a:pt x="8" y="24"/>
                        <a:pt x="7" y="25"/>
                        <a:pt x="5" y="25"/>
                      </a:cubicBezTo>
                      <a:cubicBezTo>
                        <a:pt x="6" y="25"/>
                        <a:pt x="7" y="24"/>
                        <a:pt x="8" y="23"/>
                      </a:cubicBezTo>
                      <a:cubicBezTo>
                        <a:pt x="8" y="23"/>
                        <a:pt x="8" y="24"/>
                        <a:pt x="8" y="24"/>
                      </a:cubicBezTo>
                      <a:cubicBezTo>
                        <a:pt x="7" y="24"/>
                        <a:pt x="7" y="25"/>
                        <a:pt x="6" y="25"/>
                      </a:cubicBezTo>
                      <a:cubicBezTo>
                        <a:pt x="6" y="26"/>
                        <a:pt x="5" y="27"/>
                        <a:pt x="4" y="27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6" y="26"/>
                        <a:pt x="8" y="24"/>
                        <a:pt x="10" y="23"/>
                      </a:cubicBezTo>
                      <a:cubicBezTo>
                        <a:pt x="10" y="22"/>
                        <a:pt x="11" y="22"/>
                        <a:pt x="11" y="21"/>
                      </a:cubicBezTo>
                      <a:cubicBezTo>
                        <a:pt x="12" y="21"/>
                        <a:pt x="12" y="21"/>
                        <a:pt x="13" y="20"/>
                      </a:cubicBezTo>
                      <a:cubicBezTo>
                        <a:pt x="10" y="23"/>
                        <a:pt x="7" y="25"/>
                        <a:pt x="5" y="28"/>
                      </a:cubicBezTo>
                      <a:cubicBezTo>
                        <a:pt x="6" y="27"/>
                        <a:pt x="7" y="26"/>
                        <a:pt x="8" y="25"/>
                      </a:cubicBezTo>
                      <a:cubicBezTo>
                        <a:pt x="6" y="26"/>
                        <a:pt x="5" y="28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0"/>
                        <a:pt x="3" y="31"/>
                        <a:pt x="3" y="30"/>
                      </a:cubicBezTo>
                      <a:cubicBezTo>
                        <a:pt x="4" y="29"/>
                        <a:pt x="6" y="28"/>
                        <a:pt x="7" y="27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7"/>
                        <a:pt x="6" y="28"/>
                        <a:pt x="5" y="29"/>
                      </a:cubicBezTo>
                      <a:cubicBezTo>
                        <a:pt x="4" y="29"/>
                        <a:pt x="4" y="30"/>
                        <a:pt x="3" y="31"/>
                      </a:cubicBezTo>
                      <a:cubicBezTo>
                        <a:pt x="3" y="31"/>
                        <a:pt x="3" y="32"/>
                        <a:pt x="3" y="31"/>
                      </a:cubicBezTo>
                      <a:cubicBezTo>
                        <a:pt x="4" y="31"/>
                        <a:pt x="4" y="30"/>
                        <a:pt x="5" y="30"/>
                      </a:cubicBezTo>
                      <a:cubicBezTo>
                        <a:pt x="6" y="29"/>
                        <a:pt x="7" y="28"/>
                        <a:pt x="8" y="26"/>
                      </a:cubicBezTo>
                      <a:cubicBezTo>
                        <a:pt x="10" y="25"/>
                        <a:pt x="11" y="24"/>
                        <a:pt x="13" y="23"/>
                      </a:cubicBezTo>
                      <a:cubicBezTo>
                        <a:pt x="9" y="26"/>
                        <a:pt x="6" y="30"/>
                        <a:pt x="3" y="33"/>
                      </a:cubicBezTo>
                      <a:cubicBezTo>
                        <a:pt x="3" y="34"/>
                        <a:pt x="3" y="34"/>
                        <a:pt x="3" y="34"/>
                      </a:cubicBezTo>
                      <a:cubicBezTo>
                        <a:pt x="3" y="33"/>
                        <a:pt x="4" y="33"/>
                        <a:pt x="4" y="32"/>
                      </a:cubicBezTo>
                      <a:cubicBezTo>
                        <a:pt x="4" y="32"/>
                        <a:pt x="4" y="32"/>
                        <a:pt x="4" y="32"/>
                      </a:cubicBezTo>
                      <a:cubicBezTo>
                        <a:pt x="5" y="32"/>
                        <a:pt x="5" y="31"/>
                        <a:pt x="6" y="31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6" y="32"/>
                        <a:pt x="5" y="33"/>
                        <a:pt x="4" y="34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8" y="30"/>
                        <a:pt x="12" y="27"/>
                        <a:pt x="15" y="23"/>
                      </a:cubicBezTo>
                      <a:cubicBezTo>
                        <a:pt x="18" y="22"/>
                        <a:pt x="20" y="20"/>
                        <a:pt x="23" y="18"/>
                      </a:cubicBezTo>
                      <a:cubicBezTo>
                        <a:pt x="24" y="17"/>
                        <a:pt x="24" y="17"/>
                        <a:pt x="25" y="16"/>
                      </a:cubicBezTo>
                      <a:cubicBezTo>
                        <a:pt x="28" y="15"/>
                        <a:pt x="25" y="17"/>
                        <a:pt x="24" y="17"/>
                      </a:cubicBezTo>
                      <a:cubicBezTo>
                        <a:pt x="22" y="19"/>
                        <a:pt x="24" y="17"/>
                        <a:pt x="21" y="20"/>
                      </a:cubicBezTo>
                      <a:cubicBezTo>
                        <a:pt x="21" y="20"/>
                        <a:pt x="21" y="20"/>
                        <a:pt x="22" y="20"/>
                      </a:cubicBezTo>
                      <a:cubicBezTo>
                        <a:pt x="23" y="19"/>
                        <a:pt x="25" y="18"/>
                        <a:pt x="27" y="17"/>
                      </a:cubicBezTo>
                      <a:cubicBezTo>
                        <a:pt x="28" y="16"/>
                        <a:pt x="24" y="18"/>
                        <a:pt x="24" y="19"/>
                      </a:cubicBezTo>
                      <a:cubicBezTo>
                        <a:pt x="24" y="19"/>
                        <a:pt x="24" y="19"/>
                        <a:pt x="24" y="19"/>
                      </a:cubicBezTo>
                      <a:cubicBezTo>
                        <a:pt x="26" y="18"/>
                        <a:pt x="28" y="17"/>
                        <a:pt x="29" y="16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close/>
                      <a:moveTo>
                        <a:pt x="19" y="17"/>
                      </a:moveTo>
                      <a:cubicBezTo>
                        <a:pt x="19" y="17"/>
                        <a:pt x="18" y="18"/>
                        <a:pt x="18" y="18"/>
                      </a:cubicBezTo>
                      <a:cubicBezTo>
                        <a:pt x="19" y="17"/>
                        <a:pt x="20" y="16"/>
                        <a:pt x="21" y="16"/>
                      </a:cubicBezTo>
                      <a:cubicBezTo>
                        <a:pt x="20" y="16"/>
                        <a:pt x="20" y="17"/>
                        <a:pt x="19" y="17"/>
                      </a:cubicBezTo>
                      <a:close/>
                      <a:moveTo>
                        <a:pt x="21" y="15"/>
                      </a:moveTo>
                      <a:cubicBezTo>
                        <a:pt x="20" y="16"/>
                        <a:pt x="20" y="16"/>
                        <a:pt x="19" y="17"/>
                      </a:cubicBezTo>
                      <a:cubicBezTo>
                        <a:pt x="19" y="17"/>
                        <a:pt x="19" y="17"/>
                        <a:pt x="20" y="16"/>
                      </a:cubicBezTo>
                      <a:cubicBezTo>
                        <a:pt x="20" y="16"/>
                        <a:pt x="21" y="16"/>
                        <a:pt x="21" y="15"/>
                      </a:cubicBezTo>
                      <a:close/>
                      <a:moveTo>
                        <a:pt x="21" y="14"/>
                      </a:moveTo>
                      <a:cubicBezTo>
                        <a:pt x="20" y="15"/>
                        <a:pt x="19" y="16"/>
                        <a:pt x="18" y="16"/>
                      </a:cubicBezTo>
                      <a:cubicBezTo>
                        <a:pt x="17" y="17"/>
                        <a:pt x="16" y="17"/>
                        <a:pt x="16" y="18"/>
                      </a:cubicBezTo>
                      <a:cubicBezTo>
                        <a:pt x="16" y="18"/>
                        <a:pt x="16" y="17"/>
                        <a:pt x="17" y="17"/>
                      </a:cubicBezTo>
                      <a:cubicBezTo>
                        <a:pt x="18" y="16"/>
                        <a:pt x="21" y="15"/>
                        <a:pt x="21" y="14"/>
                      </a:cubicBezTo>
                      <a:close/>
                      <a:moveTo>
                        <a:pt x="14" y="12"/>
                      </a:moveTo>
                      <a:cubicBezTo>
                        <a:pt x="14" y="12"/>
                        <a:pt x="15" y="12"/>
                        <a:pt x="15" y="12"/>
                      </a:cubicBezTo>
                      <a:cubicBezTo>
                        <a:pt x="13" y="13"/>
                        <a:pt x="11" y="14"/>
                        <a:pt x="9" y="16"/>
                      </a:cubicBezTo>
                      <a:cubicBezTo>
                        <a:pt x="11" y="15"/>
                        <a:pt x="12" y="13"/>
                        <a:pt x="14" y="12"/>
                      </a:cubicBezTo>
                      <a:close/>
                      <a:moveTo>
                        <a:pt x="16" y="12"/>
                      </a:moveTo>
                      <a:cubicBezTo>
                        <a:pt x="15" y="12"/>
                        <a:pt x="15" y="13"/>
                        <a:pt x="15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3" y="14"/>
                        <a:pt x="12" y="15"/>
                        <a:pt x="12" y="15"/>
                      </a:cubicBezTo>
                      <a:cubicBezTo>
                        <a:pt x="13" y="14"/>
                        <a:pt x="14" y="13"/>
                        <a:pt x="16" y="12"/>
                      </a:cubicBezTo>
                      <a:close/>
                      <a:moveTo>
                        <a:pt x="13" y="10"/>
                      </a:moveTo>
                      <a:cubicBezTo>
                        <a:pt x="16" y="8"/>
                        <a:pt x="17" y="8"/>
                        <a:pt x="15" y="10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3" y="11"/>
                        <a:pt x="11" y="12"/>
                        <a:pt x="9" y="13"/>
                      </a:cubicBezTo>
                      <a:cubicBezTo>
                        <a:pt x="9" y="13"/>
                        <a:pt x="9" y="13"/>
                        <a:pt x="8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2"/>
                        <a:pt x="12" y="11"/>
                        <a:pt x="13" y="10"/>
                      </a:cubicBezTo>
                      <a:close/>
                      <a:moveTo>
                        <a:pt x="7" y="14"/>
                      </a:moveTo>
                      <a:cubicBezTo>
                        <a:pt x="7" y="14"/>
                        <a:pt x="7" y="14"/>
                        <a:pt x="6" y="15"/>
                      </a:cubicBezTo>
                      <a:cubicBezTo>
                        <a:pt x="6" y="14"/>
                        <a:pt x="7" y="14"/>
                        <a:pt x="7" y="14"/>
                      </a:cubicBezTo>
                      <a:cubicBezTo>
                        <a:pt x="8" y="13"/>
                        <a:pt x="10" y="11"/>
                        <a:pt x="12" y="10"/>
                      </a:cubicBezTo>
                      <a:cubicBezTo>
                        <a:pt x="10" y="11"/>
                        <a:pt x="9" y="13"/>
                        <a:pt x="7" y="14"/>
                      </a:cubicBezTo>
                      <a:close/>
                      <a:moveTo>
                        <a:pt x="13" y="9"/>
                      </a:moveTo>
                      <a:cubicBezTo>
                        <a:pt x="14" y="8"/>
                        <a:pt x="16" y="7"/>
                        <a:pt x="13" y="9"/>
                      </a:cubicBezTo>
                      <a:cubicBezTo>
                        <a:pt x="12" y="10"/>
                        <a:pt x="12" y="10"/>
                        <a:pt x="11" y="10"/>
                      </a:cubicBezTo>
                      <a:cubicBezTo>
                        <a:pt x="12" y="10"/>
                        <a:pt x="12" y="9"/>
                        <a:pt x="13" y="9"/>
                      </a:cubicBezTo>
                      <a:close/>
                      <a:moveTo>
                        <a:pt x="9" y="11"/>
                      </a:moveTo>
                      <a:cubicBezTo>
                        <a:pt x="9" y="12"/>
                        <a:pt x="9" y="12"/>
                        <a:pt x="8" y="12"/>
                      </a:cubicBezTo>
                      <a:cubicBezTo>
                        <a:pt x="8" y="12"/>
                        <a:pt x="8" y="13"/>
                        <a:pt x="7" y="13"/>
                      </a:cubicBezTo>
                      <a:cubicBezTo>
                        <a:pt x="7" y="13"/>
                        <a:pt x="8" y="13"/>
                        <a:pt x="8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11" y="10"/>
                        <a:pt x="14" y="8"/>
                        <a:pt x="9" y="11"/>
                      </a:cubicBezTo>
                      <a:close/>
                      <a:moveTo>
                        <a:pt x="7" y="9"/>
                      </a:moveTo>
                      <a:cubicBezTo>
                        <a:pt x="6" y="9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6" y="10"/>
                        <a:pt x="8" y="8"/>
                        <a:pt x="9" y="7"/>
                      </a:cubicBezTo>
                      <a:cubicBezTo>
                        <a:pt x="9" y="7"/>
                        <a:pt x="10" y="7"/>
                        <a:pt x="10" y="7"/>
                      </a:cubicBezTo>
                      <a:cubicBezTo>
                        <a:pt x="9" y="7"/>
                        <a:pt x="8" y="8"/>
                        <a:pt x="7" y="9"/>
                      </a:cubicBezTo>
                      <a:close/>
                      <a:moveTo>
                        <a:pt x="6" y="11"/>
                      </a:moveTo>
                      <a:cubicBezTo>
                        <a:pt x="7" y="10"/>
                        <a:pt x="9" y="9"/>
                        <a:pt x="10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0" y="8"/>
                        <a:pt x="9" y="9"/>
                        <a:pt x="8" y="10"/>
                      </a:cubicBezTo>
                      <a:cubicBezTo>
                        <a:pt x="8" y="10"/>
                        <a:pt x="2" y="14"/>
                        <a:pt x="6" y="11"/>
                      </a:cubicBezTo>
                      <a:close/>
                      <a:moveTo>
                        <a:pt x="5" y="13"/>
                      </a:moveTo>
                      <a:cubicBezTo>
                        <a:pt x="4" y="13"/>
                        <a:pt x="4" y="14"/>
                        <a:pt x="4" y="1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5" y="13"/>
                        <a:pt x="6" y="12"/>
                        <a:pt x="7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7" y="11"/>
                        <a:pt x="6" y="12"/>
                        <a:pt x="5" y="13"/>
                      </a:cubicBezTo>
                      <a:close/>
                      <a:moveTo>
                        <a:pt x="6" y="18"/>
                      </a:moveTo>
                      <a:cubicBezTo>
                        <a:pt x="8" y="17"/>
                        <a:pt x="11" y="15"/>
                        <a:pt x="13" y="13"/>
                      </a:cubicBezTo>
                      <a:cubicBezTo>
                        <a:pt x="13" y="13"/>
                        <a:pt x="13" y="14"/>
                        <a:pt x="12" y="14"/>
                      </a:cubicBezTo>
                      <a:cubicBezTo>
                        <a:pt x="10" y="16"/>
                        <a:pt x="7" y="17"/>
                        <a:pt x="5" y="19"/>
                      </a:cubicBezTo>
                      <a:cubicBezTo>
                        <a:pt x="5" y="19"/>
                        <a:pt x="6" y="19"/>
                        <a:pt x="6" y="18"/>
                      </a:cubicBezTo>
                      <a:close/>
                      <a:moveTo>
                        <a:pt x="8" y="18"/>
                      </a:move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6" y="19"/>
                        <a:pt x="4" y="21"/>
                        <a:pt x="3" y="22"/>
                      </a:cubicBezTo>
                      <a:cubicBezTo>
                        <a:pt x="5" y="20"/>
                        <a:pt x="7" y="18"/>
                        <a:pt x="10" y="16"/>
                      </a:cubicBezTo>
                      <a:cubicBezTo>
                        <a:pt x="9" y="17"/>
                        <a:pt x="8" y="18"/>
                        <a:pt x="8" y="18"/>
                      </a:cubicBezTo>
                      <a:close/>
                      <a:moveTo>
                        <a:pt x="9" y="18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2" y="16"/>
                        <a:pt x="13" y="15"/>
                        <a:pt x="14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4" y="15"/>
                        <a:pt x="13" y="16"/>
                        <a:pt x="12" y="16"/>
                      </a:cubicBezTo>
                      <a:cubicBezTo>
                        <a:pt x="11" y="17"/>
                        <a:pt x="10" y="17"/>
                        <a:pt x="9" y="18"/>
                      </a:cubicBezTo>
                      <a:close/>
                      <a:moveTo>
                        <a:pt x="3" y="26"/>
                      </a:moveTo>
                      <a:cubicBezTo>
                        <a:pt x="4" y="26"/>
                        <a:pt x="4" y="25"/>
                        <a:pt x="4" y="25"/>
                      </a:cubicBezTo>
                      <a:cubicBezTo>
                        <a:pt x="5" y="24"/>
                        <a:pt x="5" y="24"/>
                        <a:pt x="6" y="23"/>
                      </a:cubicBezTo>
                      <a:cubicBezTo>
                        <a:pt x="5" y="24"/>
                        <a:pt x="4" y="25"/>
                        <a:pt x="3" y="26"/>
                      </a:cubicBezTo>
                      <a:close/>
                      <a:moveTo>
                        <a:pt x="10" y="20"/>
                      </a:moveTo>
                      <a:cubicBezTo>
                        <a:pt x="8" y="22"/>
                        <a:pt x="6" y="23"/>
                        <a:pt x="5" y="25"/>
                      </a:cubicBezTo>
                      <a:cubicBezTo>
                        <a:pt x="6" y="24"/>
                        <a:pt x="7" y="23"/>
                        <a:pt x="8" y="22"/>
                      </a:cubicBezTo>
                      <a:cubicBezTo>
                        <a:pt x="8" y="21"/>
                        <a:pt x="9" y="21"/>
                        <a:pt x="9" y="21"/>
                      </a:cubicBezTo>
                      <a:cubicBezTo>
                        <a:pt x="10" y="20"/>
                        <a:pt x="10" y="20"/>
                        <a:pt x="11" y="19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20"/>
                        <a:pt x="10" y="20"/>
                        <a:pt x="10" y="20"/>
                      </a:cubicBezTo>
                      <a:close/>
                      <a:moveTo>
                        <a:pt x="10" y="19"/>
                      </a:moveTo>
                      <a:cubicBezTo>
                        <a:pt x="10" y="20"/>
                        <a:pt x="9" y="20"/>
                        <a:pt x="9" y="21"/>
                      </a:cubicBezTo>
                      <a:cubicBezTo>
                        <a:pt x="9" y="20"/>
                        <a:pt x="9" y="20"/>
                        <a:pt x="10" y="20"/>
                      </a:cubicBezTo>
                      <a:cubicBezTo>
                        <a:pt x="11" y="19"/>
                        <a:pt x="12" y="18"/>
                        <a:pt x="13" y="17"/>
                      </a:cubicBezTo>
                      <a:cubicBezTo>
                        <a:pt x="13" y="16"/>
                        <a:pt x="14" y="16"/>
                        <a:pt x="15" y="15"/>
                      </a:cubicBezTo>
                      <a:cubicBezTo>
                        <a:pt x="15" y="15"/>
                        <a:pt x="16" y="14"/>
                        <a:pt x="17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5" y="15"/>
                        <a:pt x="13" y="18"/>
                        <a:pt x="10" y="19"/>
                      </a:cubicBezTo>
                      <a:close/>
                      <a:moveTo>
                        <a:pt x="13" y="18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4" y="17"/>
                        <a:pt x="15" y="16"/>
                      </a:cubicBezTo>
                      <a:cubicBezTo>
                        <a:pt x="17" y="15"/>
                        <a:pt x="19" y="14"/>
                        <a:pt x="20" y="13"/>
                      </a:cubicBezTo>
                      <a:cubicBezTo>
                        <a:pt x="19" y="14"/>
                        <a:pt x="18" y="14"/>
                        <a:pt x="18" y="15"/>
                      </a:cubicBezTo>
                      <a:cubicBezTo>
                        <a:pt x="16" y="16"/>
                        <a:pt x="15" y="17"/>
                        <a:pt x="13" y="18"/>
                      </a:cubicBezTo>
                      <a:close/>
                      <a:moveTo>
                        <a:pt x="18" y="15"/>
                      </a:moveTo>
                      <a:cubicBezTo>
                        <a:pt x="18" y="15"/>
                        <a:pt x="19" y="15"/>
                        <a:pt x="19" y="14"/>
                      </a:cubicBezTo>
                      <a:cubicBezTo>
                        <a:pt x="22" y="13"/>
                        <a:pt x="18" y="16"/>
                        <a:pt x="16" y="17"/>
                      </a:cubicBezTo>
                      <a:cubicBezTo>
                        <a:pt x="17" y="16"/>
                        <a:pt x="17" y="16"/>
                        <a:pt x="18" y="15"/>
                      </a:cubicBezTo>
                      <a:close/>
                      <a:moveTo>
                        <a:pt x="12" y="20"/>
                      </a:moveTo>
                      <a:cubicBezTo>
                        <a:pt x="13" y="20"/>
                        <a:pt x="13" y="19"/>
                        <a:pt x="14" y="19"/>
                      </a:cubicBezTo>
                      <a:cubicBezTo>
                        <a:pt x="14" y="18"/>
                        <a:pt x="15" y="18"/>
                        <a:pt x="16" y="18"/>
                      </a:cubicBezTo>
                      <a:cubicBezTo>
                        <a:pt x="15" y="18"/>
                        <a:pt x="15" y="18"/>
                        <a:pt x="14" y="19"/>
                      </a:cubicBezTo>
                      <a:cubicBezTo>
                        <a:pt x="14" y="19"/>
                        <a:pt x="14" y="19"/>
                        <a:pt x="13" y="20"/>
                      </a:cubicBezTo>
                      <a:cubicBezTo>
                        <a:pt x="13" y="20"/>
                        <a:pt x="13" y="20"/>
                        <a:pt x="12" y="20"/>
                      </a:cubicBezTo>
                      <a:close/>
                      <a:moveTo>
                        <a:pt x="14" y="19"/>
                      </a:moveTo>
                      <a:cubicBezTo>
                        <a:pt x="14" y="19"/>
                        <a:pt x="14" y="19"/>
                        <a:pt x="15" y="19"/>
                      </a:cubicBezTo>
                      <a:cubicBezTo>
                        <a:pt x="16" y="18"/>
                        <a:pt x="17" y="17"/>
                        <a:pt x="17" y="17"/>
                      </a:cubicBezTo>
                      <a:cubicBezTo>
                        <a:pt x="17" y="18"/>
                        <a:pt x="16" y="18"/>
                        <a:pt x="15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4" y="20"/>
                        <a:pt x="13" y="21"/>
                      </a:cubicBezTo>
                      <a:cubicBezTo>
                        <a:pt x="11" y="22"/>
                        <a:pt x="10" y="23"/>
                        <a:pt x="8" y="25"/>
                      </a:cubicBezTo>
                      <a:cubicBezTo>
                        <a:pt x="10" y="23"/>
                        <a:pt x="12" y="21"/>
                        <a:pt x="14" y="19"/>
                      </a:cubicBezTo>
                      <a:close/>
                      <a:moveTo>
                        <a:pt x="10" y="24"/>
                      </a:moveTo>
                      <a:cubicBezTo>
                        <a:pt x="9" y="25"/>
                        <a:pt x="9" y="25"/>
                        <a:pt x="8" y="25"/>
                      </a:cubicBezTo>
                      <a:cubicBezTo>
                        <a:pt x="8" y="26"/>
                        <a:pt x="7" y="26"/>
                        <a:pt x="6" y="27"/>
                      </a:cubicBezTo>
                      <a:cubicBezTo>
                        <a:pt x="7" y="26"/>
                        <a:pt x="8" y="25"/>
                        <a:pt x="8" y="25"/>
                      </a:cubicBezTo>
                      <a:cubicBezTo>
                        <a:pt x="9" y="24"/>
                        <a:pt x="10" y="23"/>
                        <a:pt x="12" y="22"/>
                      </a:cubicBezTo>
                      <a:cubicBezTo>
                        <a:pt x="11" y="23"/>
                        <a:pt x="10" y="23"/>
                        <a:pt x="10" y="24"/>
                      </a:cubicBezTo>
                      <a:close/>
                      <a:moveTo>
                        <a:pt x="12" y="22"/>
                      </a:moveTo>
                      <a:cubicBezTo>
                        <a:pt x="13" y="22"/>
                        <a:pt x="13" y="21"/>
                        <a:pt x="14" y="21"/>
                      </a:cubicBezTo>
                      <a:cubicBezTo>
                        <a:pt x="15" y="20"/>
                        <a:pt x="15" y="20"/>
                        <a:pt x="16" y="19"/>
                      </a:cubicBezTo>
                      <a:cubicBezTo>
                        <a:pt x="16" y="19"/>
                        <a:pt x="16" y="20"/>
                        <a:pt x="15" y="20"/>
                      </a:cubicBezTo>
                      <a:cubicBezTo>
                        <a:pt x="14" y="21"/>
                        <a:pt x="13" y="21"/>
                        <a:pt x="12" y="22"/>
                      </a:cubicBezTo>
                      <a:close/>
                      <a:moveTo>
                        <a:pt x="6" y="30"/>
                      </a:moveTo>
                      <a:cubicBezTo>
                        <a:pt x="3" y="33"/>
                        <a:pt x="5" y="31"/>
                        <a:pt x="7" y="29"/>
                      </a:cubicBezTo>
                      <a:cubicBezTo>
                        <a:pt x="6" y="30"/>
                        <a:pt x="6" y="30"/>
                        <a:pt x="6" y="30"/>
                      </a:cubicBezTo>
                      <a:close/>
                      <a:moveTo>
                        <a:pt x="9" y="29"/>
                      </a:moveTo>
                      <a:cubicBezTo>
                        <a:pt x="10" y="28"/>
                        <a:pt x="4" y="34"/>
                        <a:pt x="6" y="31"/>
                      </a:cubicBezTo>
                      <a:cubicBezTo>
                        <a:pt x="8" y="30"/>
                        <a:pt x="9" y="28"/>
                        <a:pt x="11" y="27"/>
                      </a:cubicBezTo>
                      <a:cubicBezTo>
                        <a:pt x="11" y="28"/>
                        <a:pt x="10" y="28"/>
                        <a:pt x="9" y="29"/>
                      </a:cubicBezTo>
                      <a:close/>
                      <a:moveTo>
                        <a:pt x="16" y="23"/>
                      </a:moveTo>
                      <a:cubicBezTo>
                        <a:pt x="15" y="23"/>
                        <a:pt x="14" y="24"/>
                        <a:pt x="13" y="25"/>
                      </a:cubicBezTo>
                      <a:cubicBezTo>
                        <a:pt x="12" y="26"/>
                        <a:pt x="11" y="27"/>
                        <a:pt x="10" y="28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11" y="26"/>
                        <a:pt x="12" y="24"/>
                        <a:pt x="14" y="23"/>
                      </a:cubicBezTo>
                      <a:cubicBezTo>
                        <a:pt x="16" y="21"/>
                        <a:pt x="19" y="19"/>
                        <a:pt x="21" y="17"/>
                      </a:cubicBezTo>
                      <a:cubicBezTo>
                        <a:pt x="22" y="16"/>
                        <a:pt x="23" y="16"/>
                        <a:pt x="24" y="15"/>
                      </a:cubicBezTo>
                      <a:cubicBezTo>
                        <a:pt x="27" y="13"/>
                        <a:pt x="23" y="16"/>
                        <a:pt x="22" y="17"/>
                      </a:cubicBezTo>
                      <a:cubicBezTo>
                        <a:pt x="21" y="18"/>
                        <a:pt x="20" y="19"/>
                        <a:pt x="18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9" y="20"/>
                        <a:pt x="19" y="20"/>
                        <a:pt x="19" y="20"/>
                      </a:cubicBezTo>
                      <a:cubicBezTo>
                        <a:pt x="18" y="21"/>
                        <a:pt x="17" y="22"/>
                        <a:pt x="16" y="23"/>
                      </a:cubicBezTo>
                      <a:close/>
                      <a:moveTo>
                        <a:pt x="22" y="18"/>
                      </a:moveTo>
                      <a:cubicBezTo>
                        <a:pt x="21" y="18"/>
                        <a:pt x="21" y="18"/>
                        <a:pt x="20" y="19"/>
                      </a:cubicBezTo>
                      <a:cubicBezTo>
                        <a:pt x="20" y="19"/>
                        <a:pt x="20" y="18"/>
                        <a:pt x="21" y="18"/>
                      </a:cubicBezTo>
                      <a:cubicBezTo>
                        <a:pt x="22" y="17"/>
                        <a:pt x="22" y="17"/>
                        <a:pt x="23" y="16"/>
                      </a:cubicBezTo>
                      <a:cubicBezTo>
                        <a:pt x="23" y="17"/>
                        <a:pt x="22" y="17"/>
                        <a:pt x="2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8" name="Freeform 458"/>
                <p:cNvSpPr/>
                <p:nvPr/>
              </p:nvSpPr>
              <p:spPr bwMode="auto">
                <a:xfrm>
                  <a:off x="1485900" y="2525713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9" name="Freeform 459"/>
                <p:cNvSpPr/>
                <p:nvPr/>
              </p:nvSpPr>
              <p:spPr bwMode="auto">
                <a:xfrm>
                  <a:off x="1506538" y="2533651"/>
                  <a:ext cx="1588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0" name="Oval 460"/>
                <p:cNvSpPr>
                  <a:spLocks noChangeArrowheads="1"/>
                </p:cNvSpPr>
                <p:nvPr/>
              </p:nvSpPr>
              <p:spPr bwMode="auto">
                <a:xfrm>
                  <a:off x="1493838" y="2541588"/>
                  <a:ext cx="1588" cy="15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1" name="Freeform 461"/>
                <p:cNvSpPr/>
                <p:nvPr/>
              </p:nvSpPr>
              <p:spPr bwMode="auto">
                <a:xfrm>
                  <a:off x="1500188" y="2533651"/>
                  <a:ext cx="0" cy="1588"/>
                </a:xfrm>
                <a:custGeom>
                  <a:avLst/>
                  <a:gdLst>
                    <a:gd name="T0" fmla="*/ 1 h 1"/>
                    <a:gd name="T1" fmla="*/ 0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2" name="Freeform 462"/>
                <p:cNvSpPr/>
                <p:nvPr/>
              </p:nvSpPr>
              <p:spPr bwMode="auto">
                <a:xfrm>
                  <a:off x="1506538" y="2532063"/>
                  <a:ext cx="3175" cy="1588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0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0"/>
                        <a:pt x="2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3" name="Freeform 463"/>
                <p:cNvSpPr/>
                <p:nvPr/>
              </p:nvSpPr>
              <p:spPr bwMode="auto">
                <a:xfrm>
                  <a:off x="1506538" y="25304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4" name="Freeform 464"/>
                <p:cNvSpPr/>
                <p:nvPr/>
              </p:nvSpPr>
              <p:spPr bwMode="auto">
                <a:xfrm>
                  <a:off x="1500188" y="2528888"/>
                  <a:ext cx="0" cy="0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5" name="Freeform 465"/>
                <p:cNvSpPr/>
                <p:nvPr/>
              </p:nvSpPr>
              <p:spPr bwMode="auto">
                <a:xfrm>
                  <a:off x="1498600" y="2528888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0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6" name="Freeform 466"/>
                <p:cNvSpPr/>
                <p:nvPr/>
              </p:nvSpPr>
              <p:spPr bwMode="auto">
                <a:xfrm>
                  <a:off x="1490663" y="2530476"/>
                  <a:ext cx="1588" cy="1588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2" y="1"/>
                        <a:pt x="1" y="1"/>
                        <a:pt x="0" y="2"/>
                      </a:cubicBez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7" name="Freeform 467"/>
                <p:cNvSpPr/>
                <p:nvPr/>
              </p:nvSpPr>
              <p:spPr bwMode="auto">
                <a:xfrm>
                  <a:off x="1485900" y="252888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8" name="Freeform 468"/>
                <p:cNvSpPr/>
                <p:nvPr/>
              </p:nvSpPr>
              <p:spPr bwMode="auto">
                <a:xfrm>
                  <a:off x="1490663" y="2524126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9" name="Freeform 469"/>
                <p:cNvSpPr/>
                <p:nvPr/>
              </p:nvSpPr>
              <p:spPr bwMode="auto">
                <a:xfrm>
                  <a:off x="1485900" y="2528888"/>
                  <a:ext cx="158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0" name="Freeform 470"/>
                <p:cNvSpPr/>
                <p:nvPr/>
              </p:nvSpPr>
              <p:spPr bwMode="auto">
                <a:xfrm>
                  <a:off x="1492250" y="2524126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1" name="Freeform 471"/>
                <p:cNvSpPr/>
                <p:nvPr/>
              </p:nvSpPr>
              <p:spPr bwMode="auto">
                <a:xfrm>
                  <a:off x="1485900" y="2530476"/>
                  <a:ext cx="158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2" name="Freeform 472"/>
                <p:cNvSpPr/>
                <p:nvPr/>
              </p:nvSpPr>
              <p:spPr bwMode="auto">
                <a:xfrm>
                  <a:off x="1487488" y="2532063"/>
                  <a:ext cx="0" cy="0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3" name="Freeform 473"/>
                <p:cNvSpPr/>
                <p:nvPr/>
              </p:nvSpPr>
              <p:spPr bwMode="auto">
                <a:xfrm>
                  <a:off x="1482725" y="2532063"/>
                  <a:ext cx="9525" cy="7938"/>
                </a:xfrm>
                <a:custGeom>
                  <a:avLst/>
                  <a:gdLst>
                    <a:gd name="T0" fmla="*/ 8 w 9"/>
                    <a:gd name="T1" fmla="*/ 1 h 8"/>
                    <a:gd name="T2" fmla="*/ 9 w 9"/>
                    <a:gd name="T3" fmla="*/ 0 h 8"/>
                    <a:gd name="T4" fmla="*/ 5 w 9"/>
                    <a:gd name="T5" fmla="*/ 4 h 8"/>
                    <a:gd name="T6" fmla="*/ 8 w 9"/>
                    <a:gd name="T7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8">
                      <a:moveTo>
                        <a:pt x="8" y="1"/>
                      </a:moveTo>
                      <a:cubicBezTo>
                        <a:pt x="8" y="1"/>
                        <a:pt x="9" y="1"/>
                        <a:pt x="9" y="0"/>
                      </a:cubicBezTo>
                      <a:cubicBezTo>
                        <a:pt x="7" y="1"/>
                        <a:pt x="6" y="2"/>
                        <a:pt x="5" y="4"/>
                      </a:cubicBezTo>
                      <a:cubicBezTo>
                        <a:pt x="0" y="8"/>
                        <a:pt x="6" y="3"/>
                        <a:pt x="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4" name="Rectangle 474"/>
                <p:cNvSpPr>
                  <a:spLocks noChangeArrowheads="1"/>
                </p:cNvSpPr>
                <p:nvPr/>
              </p:nvSpPr>
              <p:spPr bwMode="auto">
                <a:xfrm>
                  <a:off x="1492250" y="2535238"/>
                  <a:ext cx="1588" cy="15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5" name="Freeform 475"/>
                <p:cNvSpPr/>
                <p:nvPr/>
              </p:nvSpPr>
              <p:spPr bwMode="auto">
                <a:xfrm>
                  <a:off x="1497013" y="25352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817563" y="2030413"/>
                <a:ext cx="765175" cy="765175"/>
                <a:chOff x="817563" y="2030413"/>
                <a:chExt cx="765175" cy="765175"/>
              </a:xfrm>
              <a:grpFill/>
            </p:grpSpPr>
            <p:grpSp>
              <p:nvGrpSpPr>
                <p:cNvPr id="20" name="Group 407"/>
                <p:cNvGrpSpPr/>
                <p:nvPr/>
              </p:nvGrpSpPr>
              <p:grpSpPr bwMode="auto">
                <a:xfrm>
                  <a:off x="817563" y="2030413"/>
                  <a:ext cx="765175" cy="763588"/>
                  <a:chOff x="515" y="1279"/>
                  <a:chExt cx="482" cy="481"/>
                </a:xfrm>
                <a:grpFill/>
              </p:grpSpPr>
              <p:sp>
                <p:nvSpPr>
                  <p:cNvPr id="143" name="Freeform 207"/>
                  <p:cNvSpPr/>
                  <p:nvPr/>
                </p:nvSpPr>
                <p:spPr bwMode="auto">
                  <a:xfrm>
                    <a:off x="652" y="1424"/>
                    <a:ext cx="7" cy="4"/>
                  </a:xfrm>
                  <a:custGeom>
                    <a:avLst/>
                    <a:gdLst>
                      <a:gd name="T0" fmla="*/ 4 w 11"/>
                      <a:gd name="T1" fmla="*/ 0 h 7"/>
                      <a:gd name="T2" fmla="*/ 1 w 11"/>
                      <a:gd name="T3" fmla="*/ 5 h 7"/>
                      <a:gd name="T4" fmla="*/ 2 w 11"/>
                      <a:gd name="T5" fmla="*/ 7 h 7"/>
                      <a:gd name="T6" fmla="*/ 10 w 11"/>
                      <a:gd name="T7" fmla="*/ 7 h 7"/>
                      <a:gd name="T8" fmla="*/ 11 w 11"/>
                      <a:gd name="T9" fmla="*/ 6 h 7"/>
                      <a:gd name="T10" fmla="*/ 11 w 11"/>
                      <a:gd name="T11" fmla="*/ 2 h 7"/>
                      <a:gd name="T12" fmla="*/ 10 w 11"/>
                      <a:gd name="T13" fmla="*/ 0 h 7"/>
                      <a:gd name="T14" fmla="*/ 4 w 11"/>
                      <a:gd name="T15" fmla="*/ 0 h 7"/>
                      <a:gd name="T16" fmla="*/ 3 w 11"/>
                      <a:gd name="T17" fmla="*/ 3 h 7"/>
                      <a:gd name="T18" fmla="*/ 3 w 11"/>
                      <a:gd name="T19" fmla="*/ 2 h 7"/>
                      <a:gd name="T20" fmla="*/ 2 w 11"/>
                      <a:gd name="T21" fmla="*/ 3 h 7"/>
                      <a:gd name="T22" fmla="*/ 4 w 11"/>
                      <a:gd name="T23" fmla="*/ 5 h 7"/>
                      <a:gd name="T24" fmla="*/ 6 w 11"/>
                      <a:gd name="T25" fmla="*/ 5 h 7"/>
                      <a:gd name="T26" fmla="*/ 4 w 11"/>
                      <a:gd name="T27" fmla="*/ 2 h 7"/>
                      <a:gd name="T28" fmla="*/ 2 w 11"/>
                      <a:gd name="T29" fmla="*/ 3 h 7"/>
                      <a:gd name="T30" fmla="*/ 3 w 11"/>
                      <a:gd name="T31" fmla="*/ 6 h 7"/>
                      <a:gd name="T32" fmla="*/ 7 w 11"/>
                      <a:gd name="T33" fmla="*/ 6 h 7"/>
                      <a:gd name="T34" fmla="*/ 8 w 11"/>
                      <a:gd name="T35" fmla="*/ 3 h 7"/>
                      <a:gd name="T36" fmla="*/ 8 w 11"/>
                      <a:gd name="T37" fmla="*/ 3 h 7"/>
                      <a:gd name="T38" fmla="*/ 5 w 11"/>
                      <a:gd name="T39" fmla="*/ 4 h 7"/>
                      <a:gd name="T40" fmla="*/ 7 w 11"/>
                      <a:gd name="T41" fmla="*/ 6 h 7"/>
                      <a:gd name="T42" fmla="*/ 7 w 11"/>
                      <a:gd name="T43" fmla="*/ 3 h 7"/>
                      <a:gd name="T44" fmla="*/ 3 w 11"/>
                      <a:gd name="T45" fmla="*/ 3 h 7"/>
                      <a:gd name="T46" fmla="*/ 4 w 11"/>
                      <a:gd name="T47" fmla="*/ 6 h 7"/>
                      <a:gd name="T48" fmla="*/ 6 w 11"/>
                      <a:gd name="T49" fmla="*/ 5 h 7"/>
                      <a:gd name="T50" fmla="*/ 4 w 11"/>
                      <a:gd name="T51" fmla="*/ 2 h 7"/>
                      <a:gd name="T52" fmla="*/ 3 w 11"/>
                      <a:gd name="T53" fmla="*/ 3 h 7"/>
                      <a:gd name="T54" fmla="*/ 5 w 11"/>
                      <a:gd name="T55" fmla="*/ 5 h 7"/>
                      <a:gd name="T56" fmla="*/ 4 w 11"/>
                      <a:gd name="T57" fmla="*/ 0 h 7"/>
                      <a:gd name="T58" fmla="*/ 4 w 11"/>
                      <a:gd name="T59" fmla="*/ 3 h 7"/>
                      <a:gd name="T60" fmla="*/ 10 w 11"/>
                      <a:gd name="T61" fmla="*/ 3 h 7"/>
                      <a:gd name="T62" fmla="*/ 8 w 11"/>
                      <a:gd name="T63" fmla="*/ 2 h 7"/>
                      <a:gd name="T64" fmla="*/ 8 w 11"/>
                      <a:gd name="T65" fmla="*/ 6 h 7"/>
                      <a:gd name="T66" fmla="*/ 10 w 11"/>
                      <a:gd name="T67" fmla="*/ 4 h 7"/>
                      <a:gd name="T68" fmla="*/ 2 w 11"/>
                      <a:gd name="T69" fmla="*/ 4 h 7"/>
                      <a:gd name="T70" fmla="*/ 3 w 11"/>
                      <a:gd name="T71" fmla="*/ 5 h 7"/>
                      <a:gd name="T72" fmla="*/ 4 w 11"/>
                      <a:gd name="T73" fmla="*/ 2 h 7"/>
                      <a:gd name="T74" fmla="*/ 4 w 11"/>
                      <a:gd name="T7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1" h="7">
                        <a:moveTo>
                          <a:pt x="4" y="0"/>
                        </a:moveTo>
                        <a:cubicBezTo>
                          <a:pt x="1" y="0"/>
                          <a:pt x="1" y="3"/>
                          <a:pt x="1" y="5"/>
                        </a:cubicBezTo>
                        <a:cubicBezTo>
                          <a:pt x="0" y="6"/>
                          <a:pt x="1" y="6"/>
                          <a:pt x="2" y="7"/>
                        </a:cubicBezTo>
                        <a:cubicBezTo>
                          <a:pt x="4" y="7"/>
                          <a:pt x="7" y="7"/>
                          <a:pt x="10" y="7"/>
                        </a:cubicBezTo>
                        <a:cubicBezTo>
                          <a:pt x="11" y="7"/>
                          <a:pt x="11" y="6"/>
                          <a:pt x="11" y="6"/>
                        </a:cubicBezTo>
                        <a:cubicBezTo>
                          <a:pt x="11" y="4"/>
                          <a:pt x="11" y="3"/>
                          <a:pt x="11" y="2"/>
                        </a:cubicBezTo>
                        <a:cubicBezTo>
                          <a:pt x="11" y="1"/>
                          <a:pt x="11" y="1"/>
                          <a:pt x="10" y="0"/>
                        </a:cubicBezTo>
                        <a:cubicBezTo>
                          <a:pt x="8" y="0"/>
                          <a:pt x="6" y="0"/>
                          <a:pt x="4" y="0"/>
                        </a:cubicBezTo>
                        <a:cubicBezTo>
                          <a:pt x="2" y="0"/>
                          <a:pt x="2" y="2"/>
                          <a:pt x="3" y="3"/>
                        </a:cubicBezTo>
                        <a:cubicBezTo>
                          <a:pt x="3" y="3"/>
                          <a:pt x="3" y="3"/>
                          <a:pt x="3" y="2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5"/>
                          <a:pt x="3" y="6"/>
                          <a:pt x="4" y="5"/>
                        </a:cubicBezTo>
                        <a:cubicBezTo>
                          <a:pt x="5" y="5"/>
                          <a:pt x="5" y="5"/>
                          <a:pt x="6" y="5"/>
                        </a:cubicBezTo>
                        <a:cubicBezTo>
                          <a:pt x="7" y="4"/>
                          <a:pt x="6" y="2"/>
                          <a:pt x="4" y="2"/>
                        </a:cubicBezTo>
                        <a:cubicBezTo>
                          <a:pt x="4" y="3"/>
                          <a:pt x="3" y="3"/>
                          <a:pt x="2" y="3"/>
                        </a:cubicBezTo>
                        <a:cubicBezTo>
                          <a:pt x="1" y="4"/>
                          <a:pt x="2" y="6"/>
                          <a:pt x="3" y="6"/>
                        </a:cubicBezTo>
                        <a:cubicBezTo>
                          <a:pt x="5" y="6"/>
                          <a:pt x="6" y="6"/>
                          <a:pt x="7" y="6"/>
                        </a:cubicBezTo>
                        <a:cubicBezTo>
                          <a:pt x="9" y="6"/>
                          <a:pt x="9" y="4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7" y="2"/>
                          <a:pt x="4" y="3"/>
                          <a:pt x="5" y="4"/>
                        </a:cubicBezTo>
                        <a:cubicBezTo>
                          <a:pt x="6" y="5"/>
                          <a:pt x="6" y="5"/>
                          <a:pt x="7" y="6"/>
                        </a:cubicBezTo>
                        <a:cubicBezTo>
                          <a:pt x="7" y="5"/>
                          <a:pt x="7" y="4"/>
                          <a:pt x="7" y="3"/>
                        </a:cubicBezTo>
                        <a:cubicBezTo>
                          <a:pt x="6" y="3"/>
                          <a:pt x="5" y="3"/>
                          <a:pt x="3" y="3"/>
                        </a:cubicBezTo>
                        <a:cubicBezTo>
                          <a:pt x="3" y="4"/>
                          <a:pt x="4" y="5"/>
                          <a:pt x="4" y="6"/>
                        </a:cubicBezTo>
                        <a:cubicBezTo>
                          <a:pt x="5" y="5"/>
                          <a:pt x="5" y="5"/>
                          <a:pt x="6" y="5"/>
                        </a:cubicBezTo>
                        <a:cubicBezTo>
                          <a:pt x="5" y="4"/>
                          <a:pt x="5" y="3"/>
                          <a:pt x="4" y="2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4" y="4"/>
                          <a:pt x="4" y="4"/>
                          <a:pt x="5" y="5"/>
                        </a:cubicBezTo>
                        <a:cubicBezTo>
                          <a:pt x="6" y="3"/>
                          <a:pt x="6" y="2"/>
                          <a:pt x="4" y="0"/>
                        </a:cubicBezTo>
                        <a:cubicBezTo>
                          <a:pt x="4" y="1"/>
                          <a:pt x="4" y="2"/>
                          <a:pt x="4" y="3"/>
                        </a:cubicBezTo>
                        <a:cubicBezTo>
                          <a:pt x="6" y="3"/>
                          <a:pt x="8" y="3"/>
                          <a:pt x="10" y="3"/>
                        </a:cubicBezTo>
                        <a:cubicBezTo>
                          <a:pt x="9" y="3"/>
                          <a:pt x="9" y="2"/>
                          <a:pt x="8" y="2"/>
                        </a:cubicBezTo>
                        <a:cubicBezTo>
                          <a:pt x="9" y="3"/>
                          <a:pt x="8" y="4"/>
                          <a:pt x="8" y="6"/>
                        </a:cubicBezTo>
                        <a:cubicBezTo>
                          <a:pt x="9" y="5"/>
                          <a:pt x="9" y="5"/>
                          <a:pt x="10" y="4"/>
                        </a:cubicBezTo>
                        <a:cubicBezTo>
                          <a:pt x="7" y="4"/>
                          <a:pt x="5" y="5"/>
                          <a:pt x="2" y="4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4" y="5"/>
                          <a:pt x="4" y="2"/>
                          <a:pt x="4" y="2"/>
                        </a:cubicBezTo>
                        <a:cubicBezTo>
                          <a:pt x="6" y="2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4" name="Freeform 208"/>
                  <p:cNvSpPr/>
                  <p:nvPr/>
                </p:nvSpPr>
                <p:spPr bwMode="auto">
                  <a:xfrm>
                    <a:off x="654" y="1424"/>
                    <a:ext cx="3" cy="3"/>
                  </a:xfrm>
                  <a:custGeom>
                    <a:avLst/>
                    <a:gdLst>
                      <a:gd name="T0" fmla="*/ 3 w 5"/>
                      <a:gd name="T1" fmla="*/ 3 h 4"/>
                      <a:gd name="T2" fmla="*/ 3 w 5"/>
                      <a:gd name="T3" fmla="*/ 3 h 4"/>
                      <a:gd name="T4" fmla="*/ 2 w 5"/>
                      <a:gd name="T5" fmla="*/ 3 h 4"/>
                      <a:gd name="T6" fmla="*/ 2 w 5"/>
                      <a:gd name="T7" fmla="*/ 3 h 4"/>
                      <a:gd name="T8" fmla="*/ 2 w 5"/>
                      <a:gd name="T9" fmla="*/ 2 h 4"/>
                      <a:gd name="T10" fmla="*/ 2 w 5"/>
                      <a:gd name="T11" fmla="*/ 3 h 4"/>
                      <a:gd name="T12" fmla="*/ 5 w 5"/>
                      <a:gd name="T13" fmla="*/ 2 h 4"/>
                      <a:gd name="T14" fmla="*/ 2 w 5"/>
                      <a:gd name="T15" fmla="*/ 1 h 4"/>
                      <a:gd name="T16" fmla="*/ 3 w 5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4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4"/>
                          <a:pt x="5" y="4"/>
                          <a:pt x="5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0" y="1"/>
                          <a:pt x="1" y="4"/>
                          <a:pt x="3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5" name="Freeform 209"/>
                  <p:cNvSpPr/>
                  <p:nvPr/>
                </p:nvSpPr>
                <p:spPr bwMode="auto">
                  <a:xfrm>
                    <a:off x="647" y="1402"/>
                    <a:ext cx="20" cy="22"/>
                  </a:xfrm>
                  <a:custGeom>
                    <a:avLst/>
                    <a:gdLst>
                      <a:gd name="T0" fmla="*/ 4 w 30"/>
                      <a:gd name="T1" fmla="*/ 21 h 32"/>
                      <a:gd name="T2" fmla="*/ 8 w 30"/>
                      <a:gd name="T3" fmla="*/ 20 h 32"/>
                      <a:gd name="T4" fmla="*/ 6 w 30"/>
                      <a:gd name="T5" fmla="*/ 19 h 32"/>
                      <a:gd name="T6" fmla="*/ 13 w 30"/>
                      <a:gd name="T7" fmla="*/ 30 h 32"/>
                      <a:gd name="T8" fmla="*/ 23 w 30"/>
                      <a:gd name="T9" fmla="*/ 24 h 32"/>
                      <a:gd name="T10" fmla="*/ 11 w 30"/>
                      <a:gd name="T11" fmla="*/ 16 h 32"/>
                      <a:gd name="T12" fmla="*/ 6 w 30"/>
                      <a:gd name="T13" fmla="*/ 12 h 32"/>
                      <a:gd name="T14" fmla="*/ 14 w 30"/>
                      <a:gd name="T15" fmla="*/ 8 h 32"/>
                      <a:gd name="T16" fmla="*/ 28 w 30"/>
                      <a:gd name="T17" fmla="*/ 10 h 32"/>
                      <a:gd name="T18" fmla="*/ 29 w 30"/>
                      <a:gd name="T19" fmla="*/ 8 h 32"/>
                      <a:gd name="T20" fmla="*/ 29 w 30"/>
                      <a:gd name="T21" fmla="*/ 5 h 32"/>
                      <a:gd name="T22" fmla="*/ 27 w 30"/>
                      <a:gd name="T23" fmla="*/ 4 h 32"/>
                      <a:gd name="T24" fmla="*/ 5 w 30"/>
                      <a:gd name="T25" fmla="*/ 7 h 32"/>
                      <a:gd name="T26" fmla="*/ 8 w 30"/>
                      <a:gd name="T27" fmla="*/ 9 h 32"/>
                      <a:gd name="T28" fmla="*/ 12 w 30"/>
                      <a:gd name="T29" fmla="*/ 6 h 32"/>
                      <a:gd name="T30" fmla="*/ 12 w 30"/>
                      <a:gd name="T31" fmla="*/ 3 h 32"/>
                      <a:gd name="T32" fmla="*/ 3 w 30"/>
                      <a:gd name="T33" fmla="*/ 7 h 32"/>
                      <a:gd name="T34" fmla="*/ 5 w 30"/>
                      <a:gd name="T35" fmla="*/ 9 h 32"/>
                      <a:gd name="T36" fmla="*/ 21 w 30"/>
                      <a:gd name="T37" fmla="*/ 7 h 32"/>
                      <a:gd name="T38" fmla="*/ 29 w 30"/>
                      <a:gd name="T39" fmla="*/ 8 h 32"/>
                      <a:gd name="T40" fmla="*/ 28 w 30"/>
                      <a:gd name="T41" fmla="*/ 6 h 32"/>
                      <a:gd name="T42" fmla="*/ 28 w 30"/>
                      <a:gd name="T43" fmla="*/ 6 h 32"/>
                      <a:gd name="T44" fmla="*/ 26 w 30"/>
                      <a:gd name="T45" fmla="*/ 8 h 32"/>
                      <a:gd name="T46" fmla="*/ 27 w 30"/>
                      <a:gd name="T47" fmla="*/ 8 h 32"/>
                      <a:gd name="T48" fmla="*/ 27 w 30"/>
                      <a:gd name="T49" fmla="*/ 6 h 32"/>
                      <a:gd name="T50" fmla="*/ 15 w 30"/>
                      <a:gd name="T51" fmla="*/ 3 h 32"/>
                      <a:gd name="T52" fmla="*/ 4 w 30"/>
                      <a:gd name="T53" fmla="*/ 7 h 32"/>
                      <a:gd name="T54" fmla="*/ 5 w 30"/>
                      <a:gd name="T55" fmla="*/ 9 h 32"/>
                      <a:gd name="T56" fmla="*/ 12 w 30"/>
                      <a:gd name="T57" fmla="*/ 6 h 32"/>
                      <a:gd name="T58" fmla="*/ 12 w 30"/>
                      <a:gd name="T59" fmla="*/ 3 h 32"/>
                      <a:gd name="T60" fmla="*/ 5 w 30"/>
                      <a:gd name="T61" fmla="*/ 8 h 32"/>
                      <a:gd name="T62" fmla="*/ 8 w 30"/>
                      <a:gd name="T63" fmla="*/ 9 h 32"/>
                      <a:gd name="T64" fmla="*/ 28 w 30"/>
                      <a:gd name="T65" fmla="*/ 7 h 32"/>
                      <a:gd name="T66" fmla="*/ 26 w 30"/>
                      <a:gd name="T67" fmla="*/ 6 h 32"/>
                      <a:gd name="T68" fmla="*/ 27 w 30"/>
                      <a:gd name="T69" fmla="*/ 8 h 32"/>
                      <a:gd name="T70" fmla="*/ 28 w 30"/>
                      <a:gd name="T71" fmla="*/ 7 h 32"/>
                      <a:gd name="T72" fmla="*/ 3 w 30"/>
                      <a:gd name="T73" fmla="*/ 12 h 32"/>
                      <a:gd name="T74" fmla="*/ 13 w 30"/>
                      <a:gd name="T75" fmla="*/ 19 h 32"/>
                      <a:gd name="T76" fmla="*/ 16 w 30"/>
                      <a:gd name="T77" fmla="*/ 20 h 32"/>
                      <a:gd name="T78" fmla="*/ 16 w 30"/>
                      <a:gd name="T79" fmla="*/ 28 h 32"/>
                      <a:gd name="T80" fmla="*/ 9 w 30"/>
                      <a:gd name="T81" fmla="*/ 19 h 32"/>
                      <a:gd name="T82" fmla="*/ 7 w 30"/>
                      <a:gd name="T83" fmla="*/ 18 h 32"/>
                      <a:gd name="T84" fmla="*/ 4 w 30"/>
                      <a:gd name="T85" fmla="*/ 18 h 32"/>
                      <a:gd name="T86" fmla="*/ 4 w 30"/>
                      <a:gd name="T87" fmla="*/ 2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0" h="32">
                        <a:moveTo>
                          <a:pt x="4" y="21"/>
                        </a:moveTo>
                        <a:cubicBezTo>
                          <a:pt x="6" y="21"/>
                          <a:pt x="7" y="21"/>
                          <a:pt x="8" y="20"/>
                        </a:cubicBezTo>
                        <a:cubicBezTo>
                          <a:pt x="8" y="20"/>
                          <a:pt x="7" y="19"/>
                          <a:pt x="6" y="19"/>
                        </a:cubicBezTo>
                        <a:cubicBezTo>
                          <a:pt x="6" y="24"/>
                          <a:pt x="8" y="28"/>
                          <a:pt x="13" y="30"/>
                        </a:cubicBezTo>
                        <a:cubicBezTo>
                          <a:pt x="18" y="32"/>
                          <a:pt x="23" y="28"/>
                          <a:pt x="23" y="24"/>
                        </a:cubicBezTo>
                        <a:cubicBezTo>
                          <a:pt x="24" y="17"/>
                          <a:pt x="15" y="17"/>
                          <a:pt x="11" y="16"/>
                        </a:cubicBezTo>
                        <a:cubicBezTo>
                          <a:pt x="9" y="16"/>
                          <a:pt x="7" y="14"/>
                          <a:pt x="6" y="12"/>
                        </a:cubicBezTo>
                        <a:cubicBezTo>
                          <a:pt x="4" y="8"/>
                          <a:pt x="12" y="8"/>
                          <a:pt x="14" y="8"/>
                        </a:cubicBezTo>
                        <a:cubicBezTo>
                          <a:pt x="18" y="8"/>
                          <a:pt x="23" y="10"/>
                          <a:pt x="28" y="10"/>
                        </a:cubicBezTo>
                        <a:cubicBezTo>
                          <a:pt x="29" y="10"/>
                          <a:pt x="29" y="9"/>
                          <a:pt x="29" y="8"/>
                        </a:cubicBezTo>
                        <a:cubicBezTo>
                          <a:pt x="30" y="6"/>
                          <a:pt x="30" y="7"/>
                          <a:pt x="29" y="5"/>
                        </a:cubicBezTo>
                        <a:cubicBezTo>
                          <a:pt x="29" y="4"/>
                          <a:pt x="28" y="4"/>
                          <a:pt x="27" y="4"/>
                        </a:cubicBezTo>
                        <a:cubicBezTo>
                          <a:pt x="20" y="5"/>
                          <a:pt x="12" y="2"/>
                          <a:pt x="5" y="7"/>
                        </a:cubicBezTo>
                        <a:cubicBezTo>
                          <a:pt x="6" y="8"/>
                          <a:pt x="7" y="8"/>
                          <a:pt x="8" y="9"/>
                        </a:cubicBezTo>
                        <a:cubicBezTo>
                          <a:pt x="9" y="7"/>
                          <a:pt x="11" y="6"/>
                          <a:pt x="12" y="6"/>
                        </a:cubicBezTo>
                        <a:cubicBezTo>
                          <a:pt x="14" y="5"/>
                          <a:pt x="13" y="3"/>
                          <a:pt x="12" y="3"/>
                        </a:cubicBezTo>
                        <a:cubicBezTo>
                          <a:pt x="8" y="4"/>
                          <a:pt x="6" y="4"/>
                          <a:pt x="3" y="7"/>
                        </a:cubicBezTo>
                        <a:cubicBezTo>
                          <a:pt x="2" y="8"/>
                          <a:pt x="4" y="10"/>
                          <a:pt x="5" y="9"/>
                        </a:cubicBezTo>
                        <a:cubicBezTo>
                          <a:pt x="10" y="6"/>
                          <a:pt x="15" y="6"/>
                          <a:pt x="21" y="7"/>
                        </a:cubicBezTo>
                        <a:cubicBezTo>
                          <a:pt x="23" y="8"/>
                          <a:pt x="27" y="10"/>
                          <a:pt x="29" y="8"/>
                        </a:cubicBezTo>
                        <a:cubicBezTo>
                          <a:pt x="29" y="7"/>
                          <a:pt x="29" y="6"/>
                          <a:pt x="28" y="6"/>
                        </a:cubicBezTo>
                        <a:cubicBezTo>
                          <a:pt x="28" y="6"/>
                          <a:pt x="28" y="6"/>
                          <a:pt x="28" y="6"/>
                        </a:cubicBezTo>
                        <a:cubicBezTo>
                          <a:pt x="27" y="5"/>
                          <a:pt x="25" y="7"/>
                          <a:pt x="26" y="8"/>
                        </a:cubicBezTo>
                        <a:cubicBezTo>
                          <a:pt x="26" y="8"/>
                          <a:pt x="27" y="8"/>
                          <a:pt x="27" y="8"/>
                        </a:cubicBezTo>
                        <a:cubicBezTo>
                          <a:pt x="27" y="8"/>
                          <a:pt x="27" y="7"/>
                          <a:pt x="27" y="6"/>
                        </a:cubicBezTo>
                        <a:cubicBezTo>
                          <a:pt x="26" y="6"/>
                          <a:pt x="16" y="3"/>
                          <a:pt x="15" y="3"/>
                        </a:cubicBezTo>
                        <a:cubicBezTo>
                          <a:pt x="11" y="3"/>
                          <a:pt x="7" y="4"/>
                          <a:pt x="4" y="7"/>
                        </a:cubicBezTo>
                        <a:cubicBezTo>
                          <a:pt x="4" y="7"/>
                          <a:pt x="5" y="8"/>
                          <a:pt x="5" y="9"/>
                        </a:cubicBezTo>
                        <a:cubicBezTo>
                          <a:pt x="7" y="7"/>
                          <a:pt x="10" y="6"/>
                          <a:pt x="12" y="6"/>
                        </a:cubicBezTo>
                        <a:cubicBezTo>
                          <a:pt x="12" y="5"/>
                          <a:pt x="12" y="4"/>
                          <a:pt x="12" y="3"/>
                        </a:cubicBezTo>
                        <a:cubicBezTo>
                          <a:pt x="9" y="4"/>
                          <a:pt x="6" y="5"/>
                          <a:pt x="5" y="8"/>
                        </a:cubicBezTo>
                        <a:cubicBezTo>
                          <a:pt x="4" y="10"/>
                          <a:pt x="7" y="10"/>
                          <a:pt x="8" y="9"/>
                        </a:cubicBezTo>
                        <a:cubicBezTo>
                          <a:pt x="13" y="5"/>
                          <a:pt x="21" y="8"/>
                          <a:pt x="28" y="7"/>
                        </a:cubicBezTo>
                        <a:cubicBezTo>
                          <a:pt x="27" y="6"/>
                          <a:pt x="27" y="6"/>
                          <a:pt x="26" y="6"/>
                        </a:cubicBezTo>
                        <a:cubicBezTo>
                          <a:pt x="26" y="6"/>
                          <a:pt x="26" y="7"/>
                          <a:pt x="27" y="8"/>
                        </a:cubicBezTo>
                        <a:cubicBezTo>
                          <a:pt x="27" y="8"/>
                          <a:pt x="27" y="7"/>
                          <a:pt x="28" y="7"/>
                        </a:cubicBezTo>
                        <a:cubicBezTo>
                          <a:pt x="23" y="7"/>
                          <a:pt x="0" y="0"/>
                          <a:pt x="3" y="12"/>
                        </a:cubicBezTo>
                        <a:cubicBezTo>
                          <a:pt x="4" y="16"/>
                          <a:pt x="9" y="19"/>
                          <a:pt x="13" y="19"/>
                        </a:cubicBezTo>
                        <a:cubicBezTo>
                          <a:pt x="14" y="20"/>
                          <a:pt x="15" y="20"/>
                          <a:pt x="16" y="20"/>
                        </a:cubicBezTo>
                        <a:cubicBezTo>
                          <a:pt x="22" y="21"/>
                          <a:pt x="21" y="27"/>
                          <a:pt x="16" y="28"/>
                        </a:cubicBezTo>
                        <a:cubicBezTo>
                          <a:pt x="11" y="29"/>
                          <a:pt x="9" y="22"/>
                          <a:pt x="9" y="19"/>
                        </a:cubicBezTo>
                        <a:cubicBezTo>
                          <a:pt x="9" y="18"/>
                          <a:pt x="8" y="17"/>
                          <a:pt x="7" y="18"/>
                        </a:cubicBezTo>
                        <a:cubicBezTo>
                          <a:pt x="6" y="18"/>
                          <a:pt x="5" y="18"/>
                          <a:pt x="4" y="18"/>
                        </a:cubicBezTo>
                        <a:cubicBezTo>
                          <a:pt x="2" y="19"/>
                          <a:pt x="2" y="21"/>
                          <a:pt x="4" y="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6" name="Freeform 210"/>
                  <p:cNvSpPr/>
                  <p:nvPr/>
                </p:nvSpPr>
                <p:spPr bwMode="auto">
                  <a:xfrm>
                    <a:off x="649" y="1415"/>
                    <a:ext cx="16" cy="10"/>
                  </a:xfrm>
                  <a:custGeom>
                    <a:avLst/>
                    <a:gdLst>
                      <a:gd name="T0" fmla="*/ 0 w 24"/>
                      <a:gd name="T1" fmla="*/ 2 h 15"/>
                      <a:gd name="T2" fmla="*/ 9 w 24"/>
                      <a:gd name="T3" fmla="*/ 14 h 15"/>
                      <a:gd name="T4" fmla="*/ 10 w 24"/>
                      <a:gd name="T5" fmla="*/ 12 h 15"/>
                      <a:gd name="T6" fmla="*/ 5 w 24"/>
                      <a:gd name="T7" fmla="*/ 2 h 15"/>
                      <a:gd name="T8" fmla="*/ 2 w 24"/>
                      <a:gd name="T9" fmla="*/ 2 h 15"/>
                      <a:gd name="T10" fmla="*/ 12 w 24"/>
                      <a:gd name="T11" fmla="*/ 13 h 15"/>
                      <a:gd name="T12" fmla="*/ 24 w 24"/>
                      <a:gd name="T13" fmla="*/ 4 h 15"/>
                      <a:gd name="T14" fmla="*/ 21 w 24"/>
                      <a:gd name="T15" fmla="*/ 4 h 15"/>
                      <a:gd name="T16" fmla="*/ 5 w 24"/>
                      <a:gd name="T17" fmla="*/ 2 h 15"/>
                      <a:gd name="T18" fmla="*/ 2 w 24"/>
                      <a:gd name="T19" fmla="*/ 2 h 15"/>
                      <a:gd name="T20" fmla="*/ 8 w 24"/>
                      <a:gd name="T21" fmla="*/ 14 h 15"/>
                      <a:gd name="T22" fmla="*/ 9 w 24"/>
                      <a:gd name="T23" fmla="*/ 12 h 15"/>
                      <a:gd name="T24" fmla="*/ 3 w 24"/>
                      <a:gd name="T25" fmla="*/ 2 h 15"/>
                      <a:gd name="T26" fmla="*/ 0 w 24"/>
                      <a:gd name="T27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4" h="15">
                        <a:moveTo>
                          <a:pt x="0" y="2"/>
                        </a:moveTo>
                        <a:cubicBezTo>
                          <a:pt x="2" y="8"/>
                          <a:pt x="2" y="13"/>
                          <a:pt x="9" y="14"/>
                        </a:cubicBezTo>
                        <a:cubicBezTo>
                          <a:pt x="10" y="15"/>
                          <a:pt x="11" y="13"/>
                          <a:pt x="10" y="12"/>
                        </a:cubicBezTo>
                        <a:cubicBezTo>
                          <a:pt x="8" y="9"/>
                          <a:pt x="5" y="6"/>
                          <a:pt x="5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7"/>
                          <a:pt x="6" y="12"/>
                          <a:pt x="12" y="13"/>
                        </a:cubicBezTo>
                        <a:cubicBezTo>
                          <a:pt x="18" y="14"/>
                          <a:pt x="22" y="10"/>
                          <a:pt x="24" y="4"/>
                        </a:cubicBezTo>
                        <a:cubicBezTo>
                          <a:pt x="24" y="3"/>
                          <a:pt x="21" y="2"/>
                          <a:pt x="21" y="4"/>
                        </a:cubicBezTo>
                        <a:cubicBezTo>
                          <a:pt x="18" y="13"/>
                          <a:pt x="6" y="12"/>
                          <a:pt x="5" y="2"/>
                        </a:cubicBezTo>
                        <a:cubicBezTo>
                          <a:pt x="5" y="0"/>
                          <a:pt x="2" y="0"/>
                          <a:pt x="2" y="2"/>
                        </a:cubicBezTo>
                        <a:cubicBezTo>
                          <a:pt x="2" y="7"/>
                          <a:pt x="5" y="10"/>
                          <a:pt x="8" y="14"/>
                        </a:cubicBezTo>
                        <a:cubicBezTo>
                          <a:pt x="8" y="13"/>
                          <a:pt x="9" y="12"/>
                          <a:pt x="9" y="12"/>
                        </a:cubicBezTo>
                        <a:cubicBezTo>
                          <a:pt x="4" y="10"/>
                          <a:pt x="4" y="6"/>
                          <a:pt x="3" y="2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7" name="Freeform 211"/>
                  <p:cNvSpPr/>
                  <p:nvPr/>
                </p:nvSpPr>
                <p:spPr bwMode="auto">
                  <a:xfrm>
                    <a:off x="817" y="1326"/>
                    <a:ext cx="18" cy="28"/>
                  </a:xfrm>
                  <a:custGeom>
                    <a:avLst/>
                    <a:gdLst>
                      <a:gd name="T0" fmla="*/ 27 w 28"/>
                      <a:gd name="T1" fmla="*/ 8 h 42"/>
                      <a:gd name="T2" fmla="*/ 5 w 28"/>
                      <a:gd name="T3" fmla="*/ 8 h 42"/>
                      <a:gd name="T4" fmla="*/ 13 w 28"/>
                      <a:gd name="T5" fmla="*/ 18 h 42"/>
                      <a:gd name="T6" fmla="*/ 21 w 28"/>
                      <a:gd name="T7" fmla="*/ 28 h 42"/>
                      <a:gd name="T8" fmla="*/ 12 w 28"/>
                      <a:gd name="T9" fmla="*/ 37 h 42"/>
                      <a:gd name="T10" fmla="*/ 5 w 28"/>
                      <a:gd name="T11" fmla="*/ 24 h 42"/>
                      <a:gd name="T12" fmla="*/ 2 w 28"/>
                      <a:gd name="T13" fmla="*/ 23 h 42"/>
                      <a:gd name="T14" fmla="*/ 10 w 28"/>
                      <a:gd name="T15" fmla="*/ 40 h 42"/>
                      <a:gd name="T16" fmla="*/ 24 w 28"/>
                      <a:gd name="T17" fmla="*/ 30 h 42"/>
                      <a:gd name="T18" fmla="*/ 14 w 28"/>
                      <a:gd name="T19" fmla="*/ 16 h 42"/>
                      <a:gd name="T20" fmla="*/ 11 w 28"/>
                      <a:gd name="T21" fmla="*/ 6 h 42"/>
                      <a:gd name="T22" fmla="*/ 24 w 28"/>
                      <a:gd name="T23" fmla="*/ 8 h 42"/>
                      <a:gd name="T24" fmla="*/ 27 w 28"/>
                      <a:gd name="T25" fmla="*/ 8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8" h="42">
                        <a:moveTo>
                          <a:pt x="27" y="8"/>
                        </a:moveTo>
                        <a:cubicBezTo>
                          <a:pt x="26" y="0"/>
                          <a:pt x="7" y="0"/>
                          <a:pt x="5" y="8"/>
                        </a:cubicBezTo>
                        <a:cubicBezTo>
                          <a:pt x="3" y="12"/>
                          <a:pt x="10" y="16"/>
                          <a:pt x="13" y="18"/>
                        </a:cubicBezTo>
                        <a:cubicBezTo>
                          <a:pt x="17" y="21"/>
                          <a:pt x="21" y="23"/>
                          <a:pt x="21" y="28"/>
                        </a:cubicBezTo>
                        <a:cubicBezTo>
                          <a:pt x="21" y="33"/>
                          <a:pt x="17" y="37"/>
                          <a:pt x="12" y="37"/>
                        </a:cubicBezTo>
                        <a:cubicBezTo>
                          <a:pt x="3" y="38"/>
                          <a:pt x="3" y="29"/>
                          <a:pt x="5" y="24"/>
                        </a:cubicBezTo>
                        <a:cubicBezTo>
                          <a:pt x="6" y="22"/>
                          <a:pt x="3" y="21"/>
                          <a:pt x="2" y="23"/>
                        </a:cubicBezTo>
                        <a:cubicBezTo>
                          <a:pt x="0" y="31"/>
                          <a:pt x="1" y="37"/>
                          <a:pt x="10" y="40"/>
                        </a:cubicBezTo>
                        <a:cubicBezTo>
                          <a:pt x="16" y="42"/>
                          <a:pt x="23" y="36"/>
                          <a:pt x="24" y="30"/>
                        </a:cubicBezTo>
                        <a:cubicBezTo>
                          <a:pt x="25" y="22"/>
                          <a:pt x="20" y="19"/>
                          <a:pt x="14" y="16"/>
                        </a:cubicBezTo>
                        <a:cubicBezTo>
                          <a:pt x="11" y="13"/>
                          <a:pt x="3" y="7"/>
                          <a:pt x="11" y="6"/>
                        </a:cubicBezTo>
                        <a:cubicBezTo>
                          <a:pt x="14" y="5"/>
                          <a:pt x="24" y="4"/>
                          <a:pt x="24" y="8"/>
                        </a:cubicBezTo>
                        <a:cubicBezTo>
                          <a:pt x="25" y="10"/>
                          <a:pt x="28" y="10"/>
                          <a:pt x="27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8" name="Freeform 212"/>
                  <p:cNvSpPr/>
                  <p:nvPr/>
                </p:nvSpPr>
                <p:spPr bwMode="auto">
                  <a:xfrm>
                    <a:off x="817" y="1322"/>
                    <a:ext cx="14" cy="35"/>
                  </a:xfrm>
                  <a:custGeom>
                    <a:avLst/>
                    <a:gdLst>
                      <a:gd name="T0" fmla="*/ 17 w 21"/>
                      <a:gd name="T1" fmla="*/ 2 h 53"/>
                      <a:gd name="T2" fmla="*/ 0 w 21"/>
                      <a:gd name="T3" fmla="*/ 50 h 53"/>
                      <a:gd name="T4" fmla="*/ 3 w 21"/>
                      <a:gd name="T5" fmla="*/ 51 h 53"/>
                      <a:gd name="T6" fmla="*/ 20 w 21"/>
                      <a:gd name="T7" fmla="*/ 3 h 53"/>
                      <a:gd name="T8" fmla="*/ 17 w 21"/>
                      <a:gd name="T9" fmla="*/ 2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53">
                        <a:moveTo>
                          <a:pt x="17" y="2"/>
                        </a:moveTo>
                        <a:cubicBezTo>
                          <a:pt x="8" y="16"/>
                          <a:pt x="8" y="34"/>
                          <a:pt x="0" y="50"/>
                        </a:cubicBezTo>
                        <a:cubicBezTo>
                          <a:pt x="0" y="51"/>
                          <a:pt x="2" y="53"/>
                          <a:pt x="3" y="51"/>
                        </a:cubicBezTo>
                        <a:cubicBezTo>
                          <a:pt x="10" y="36"/>
                          <a:pt x="11" y="17"/>
                          <a:pt x="20" y="3"/>
                        </a:cubicBezTo>
                        <a:cubicBezTo>
                          <a:pt x="21" y="1"/>
                          <a:pt x="18" y="0"/>
                          <a:pt x="17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9" name="Freeform 213"/>
                  <p:cNvSpPr/>
                  <p:nvPr/>
                </p:nvSpPr>
                <p:spPr bwMode="auto">
                  <a:xfrm>
                    <a:off x="820" y="1324"/>
                    <a:ext cx="13" cy="33"/>
                  </a:xfrm>
                  <a:custGeom>
                    <a:avLst/>
                    <a:gdLst>
                      <a:gd name="T0" fmla="*/ 20 w 20"/>
                      <a:gd name="T1" fmla="*/ 2 h 50"/>
                      <a:gd name="T2" fmla="*/ 19 w 20"/>
                      <a:gd name="T3" fmla="*/ 1 h 50"/>
                      <a:gd name="T4" fmla="*/ 17 w 20"/>
                      <a:gd name="T5" fmla="*/ 1 h 50"/>
                      <a:gd name="T6" fmla="*/ 10 w 20"/>
                      <a:gd name="T7" fmla="*/ 20 h 50"/>
                      <a:gd name="T8" fmla="*/ 6 w 20"/>
                      <a:gd name="T9" fmla="*/ 33 h 50"/>
                      <a:gd name="T10" fmla="*/ 1 w 20"/>
                      <a:gd name="T11" fmla="*/ 47 h 50"/>
                      <a:gd name="T12" fmla="*/ 3 w 20"/>
                      <a:gd name="T13" fmla="*/ 48 h 50"/>
                      <a:gd name="T14" fmla="*/ 3 w 20"/>
                      <a:gd name="T15" fmla="*/ 48 h 50"/>
                      <a:gd name="T16" fmla="*/ 0 w 20"/>
                      <a:gd name="T17" fmla="*/ 48 h 50"/>
                      <a:gd name="T18" fmla="*/ 0 w 20"/>
                      <a:gd name="T19" fmla="*/ 48 h 50"/>
                      <a:gd name="T20" fmla="*/ 2 w 20"/>
                      <a:gd name="T21" fmla="*/ 49 h 50"/>
                      <a:gd name="T22" fmla="*/ 4 w 20"/>
                      <a:gd name="T23" fmla="*/ 45 h 50"/>
                      <a:gd name="T24" fmla="*/ 10 w 20"/>
                      <a:gd name="T25" fmla="*/ 30 h 50"/>
                      <a:gd name="T26" fmla="*/ 19 w 20"/>
                      <a:gd name="T27" fmla="*/ 2 h 50"/>
                      <a:gd name="T28" fmla="*/ 17 w 20"/>
                      <a:gd name="T29" fmla="*/ 2 h 50"/>
                      <a:gd name="T30" fmla="*/ 17 w 20"/>
                      <a:gd name="T31" fmla="*/ 2 h 50"/>
                      <a:gd name="T32" fmla="*/ 20 w 20"/>
                      <a:gd name="T33" fmla="*/ 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0" h="50">
                        <a:moveTo>
                          <a:pt x="20" y="2"/>
                        </a:move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0"/>
                          <a:pt x="17" y="0"/>
                          <a:pt x="17" y="1"/>
                        </a:cubicBezTo>
                        <a:cubicBezTo>
                          <a:pt x="14" y="7"/>
                          <a:pt x="12" y="14"/>
                          <a:pt x="10" y="20"/>
                        </a:cubicBezTo>
                        <a:cubicBezTo>
                          <a:pt x="9" y="25"/>
                          <a:pt x="7" y="29"/>
                          <a:pt x="6" y="33"/>
                        </a:cubicBezTo>
                        <a:cubicBezTo>
                          <a:pt x="5" y="35"/>
                          <a:pt x="2" y="46"/>
                          <a:pt x="1" y="47"/>
                        </a:cubicBezTo>
                        <a:cubicBezTo>
                          <a:pt x="1" y="47"/>
                          <a:pt x="2" y="48"/>
                          <a:pt x="3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6"/>
                          <a:pt x="0" y="46"/>
                          <a:pt x="0" y="48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9"/>
                          <a:pt x="1" y="50"/>
                          <a:pt x="2" y="49"/>
                        </a:cubicBezTo>
                        <a:cubicBezTo>
                          <a:pt x="4" y="49"/>
                          <a:pt x="4" y="46"/>
                          <a:pt x="4" y="45"/>
                        </a:cubicBezTo>
                        <a:cubicBezTo>
                          <a:pt x="6" y="40"/>
                          <a:pt x="8" y="35"/>
                          <a:pt x="10" y="30"/>
                        </a:cubicBezTo>
                        <a:cubicBezTo>
                          <a:pt x="13" y="21"/>
                          <a:pt x="16" y="11"/>
                          <a:pt x="19" y="2"/>
                        </a:cubicBezTo>
                        <a:cubicBezTo>
                          <a:pt x="18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4"/>
                          <a:pt x="20" y="3"/>
                          <a:pt x="2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0" name="Freeform 214"/>
                  <p:cNvSpPr/>
                  <p:nvPr/>
                </p:nvSpPr>
                <p:spPr bwMode="auto">
                  <a:xfrm>
                    <a:off x="544" y="1510"/>
                    <a:ext cx="26" cy="40"/>
                  </a:xfrm>
                  <a:custGeom>
                    <a:avLst/>
                    <a:gdLst>
                      <a:gd name="T0" fmla="*/ 27 w 39"/>
                      <a:gd name="T1" fmla="*/ 57 h 60"/>
                      <a:gd name="T2" fmla="*/ 16 w 39"/>
                      <a:gd name="T3" fmla="*/ 36 h 60"/>
                      <a:gd name="T4" fmla="*/ 5 w 39"/>
                      <a:gd name="T5" fmla="*/ 22 h 60"/>
                      <a:gd name="T6" fmla="*/ 18 w 39"/>
                      <a:gd name="T7" fmla="*/ 4 h 60"/>
                      <a:gd name="T8" fmla="*/ 33 w 39"/>
                      <a:gd name="T9" fmla="*/ 30 h 60"/>
                      <a:gd name="T10" fmla="*/ 23 w 39"/>
                      <a:gd name="T11" fmla="*/ 57 h 60"/>
                      <a:gd name="T12" fmla="*/ 26 w 39"/>
                      <a:gd name="T13" fmla="*/ 57 h 60"/>
                      <a:gd name="T14" fmla="*/ 37 w 39"/>
                      <a:gd name="T15" fmla="*/ 16 h 60"/>
                      <a:gd name="T16" fmla="*/ 15 w 39"/>
                      <a:gd name="T17" fmla="*/ 1 h 60"/>
                      <a:gd name="T18" fmla="*/ 2 w 39"/>
                      <a:gd name="T19" fmla="*/ 20 h 60"/>
                      <a:gd name="T20" fmla="*/ 9 w 39"/>
                      <a:gd name="T21" fmla="*/ 34 h 60"/>
                      <a:gd name="T22" fmla="*/ 21 w 39"/>
                      <a:gd name="T23" fmla="*/ 48 h 60"/>
                      <a:gd name="T24" fmla="*/ 24 w 39"/>
                      <a:gd name="T25" fmla="*/ 59 h 60"/>
                      <a:gd name="T26" fmla="*/ 27 w 39"/>
                      <a:gd name="T27" fmla="*/ 5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9" h="60">
                        <a:moveTo>
                          <a:pt x="27" y="57"/>
                        </a:moveTo>
                        <a:cubicBezTo>
                          <a:pt x="23" y="49"/>
                          <a:pt x="23" y="43"/>
                          <a:pt x="16" y="36"/>
                        </a:cubicBezTo>
                        <a:cubicBezTo>
                          <a:pt x="11" y="32"/>
                          <a:pt x="7" y="28"/>
                          <a:pt x="5" y="22"/>
                        </a:cubicBezTo>
                        <a:cubicBezTo>
                          <a:pt x="2" y="12"/>
                          <a:pt x="9" y="5"/>
                          <a:pt x="18" y="4"/>
                        </a:cubicBezTo>
                        <a:cubicBezTo>
                          <a:pt x="35" y="1"/>
                          <a:pt x="35" y="20"/>
                          <a:pt x="33" y="30"/>
                        </a:cubicBezTo>
                        <a:cubicBezTo>
                          <a:pt x="30" y="39"/>
                          <a:pt x="24" y="47"/>
                          <a:pt x="23" y="57"/>
                        </a:cubicBezTo>
                        <a:cubicBezTo>
                          <a:pt x="23" y="58"/>
                          <a:pt x="26" y="58"/>
                          <a:pt x="26" y="57"/>
                        </a:cubicBezTo>
                        <a:cubicBezTo>
                          <a:pt x="27" y="43"/>
                          <a:pt x="39" y="31"/>
                          <a:pt x="37" y="16"/>
                        </a:cubicBezTo>
                        <a:cubicBezTo>
                          <a:pt x="35" y="5"/>
                          <a:pt x="27" y="0"/>
                          <a:pt x="15" y="1"/>
                        </a:cubicBezTo>
                        <a:cubicBezTo>
                          <a:pt x="7" y="2"/>
                          <a:pt x="0" y="12"/>
                          <a:pt x="2" y="20"/>
                        </a:cubicBezTo>
                        <a:cubicBezTo>
                          <a:pt x="2" y="26"/>
                          <a:pt x="5" y="30"/>
                          <a:pt x="9" y="34"/>
                        </a:cubicBezTo>
                        <a:cubicBezTo>
                          <a:pt x="14" y="39"/>
                          <a:pt x="19" y="41"/>
                          <a:pt x="21" y="48"/>
                        </a:cubicBezTo>
                        <a:cubicBezTo>
                          <a:pt x="22" y="52"/>
                          <a:pt x="23" y="55"/>
                          <a:pt x="24" y="59"/>
                        </a:cubicBezTo>
                        <a:cubicBezTo>
                          <a:pt x="25" y="60"/>
                          <a:pt x="28" y="59"/>
                          <a:pt x="27" y="5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1" name="Freeform 215"/>
                  <p:cNvSpPr/>
                  <p:nvPr/>
                </p:nvSpPr>
                <p:spPr bwMode="auto">
                  <a:xfrm>
                    <a:off x="549" y="1514"/>
                    <a:ext cx="16" cy="17"/>
                  </a:xfrm>
                  <a:custGeom>
                    <a:avLst/>
                    <a:gdLst>
                      <a:gd name="T0" fmla="*/ 11 w 24"/>
                      <a:gd name="T1" fmla="*/ 22 h 25"/>
                      <a:gd name="T2" fmla="*/ 8 w 24"/>
                      <a:gd name="T3" fmla="*/ 5 h 25"/>
                      <a:gd name="T4" fmla="*/ 20 w 24"/>
                      <a:gd name="T5" fmla="*/ 11 h 25"/>
                      <a:gd name="T6" fmla="*/ 6 w 24"/>
                      <a:gd name="T7" fmla="*/ 19 h 25"/>
                      <a:gd name="T8" fmla="*/ 5 w 24"/>
                      <a:gd name="T9" fmla="*/ 22 h 25"/>
                      <a:gd name="T10" fmla="*/ 23 w 24"/>
                      <a:gd name="T11" fmla="*/ 13 h 25"/>
                      <a:gd name="T12" fmla="*/ 10 w 24"/>
                      <a:gd name="T13" fmla="*/ 1 h 25"/>
                      <a:gd name="T14" fmla="*/ 0 w 24"/>
                      <a:gd name="T15" fmla="*/ 13 h 25"/>
                      <a:gd name="T16" fmla="*/ 11 w 24"/>
                      <a:gd name="T17" fmla="*/ 25 h 25"/>
                      <a:gd name="T18" fmla="*/ 11 w 24"/>
                      <a:gd name="T19" fmla="*/ 2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" h="25">
                        <a:moveTo>
                          <a:pt x="11" y="22"/>
                        </a:moveTo>
                        <a:cubicBezTo>
                          <a:pt x="2" y="21"/>
                          <a:pt x="1" y="9"/>
                          <a:pt x="8" y="5"/>
                        </a:cubicBezTo>
                        <a:cubicBezTo>
                          <a:pt x="13" y="2"/>
                          <a:pt x="20" y="5"/>
                          <a:pt x="20" y="11"/>
                        </a:cubicBezTo>
                        <a:cubicBezTo>
                          <a:pt x="20" y="19"/>
                          <a:pt x="12" y="20"/>
                          <a:pt x="6" y="19"/>
                        </a:cubicBezTo>
                        <a:cubicBezTo>
                          <a:pt x="4" y="19"/>
                          <a:pt x="3" y="21"/>
                          <a:pt x="5" y="22"/>
                        </a:cubicBezTo>
                        <a:cubicBezTo>
                          <a:pt x="13" y="23"/>
                          <a:pt x="21" y="21"/>
                          <a:pt x="23" y="13"/>
                        </a:cubicBezTo>
                        <a:cubicBezTo>
                          <a:pt x="24" y="5"/>
                          <a:pt x="18" y="0"/>
                          <a:pt x="10" y="1"/>
                        </a:cubicBezTo>
                        <a:cubicBezTo>
                          <a:pt x="4" y="2"/>
                          <a:pt x="1" y="7"/>
                          <a:pt x="0" y="13"/>
                        </a:cubicBezTo>
                        <a:cubicBezTo>
                          <a:pt x="0" y="19"/>
                          <a:pt x="5" y="24"/>
                          <a:pt x="11" y="25"/>
                        </a:cubicBezTo>
                        <a:cubicBezTo>
                          <a:pt x="13" y="25"/>
                          <a:pt x="13" y="22"/>
                          <a:pt x="11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2" name="Freeform 216"/>
                  <p:cNvSpPr/>
                  <p:nvPr/>
                </p:nvSpPr>
                <p:spPr bwMode="auto">
                  <a:xfrm>
                    <a:off x="549" y="1516"/>
                    <a:ext cx="14" cy="14"/>
                  </a:xfrm>
                  <a:custGeom>
                    <a:avLst/>
                    <a:gdLst>
                      <a:gd name="T0" fmla="*/ 4 w 21"/>
                      <a:gd name="T1" fmla="*/ 5 h 21"/>
                      <a:gd name="T2" fmla="*/ 7 w 21"/>
                      <a:gd name="T3" fmla="*/ 7 h 21"/>
                      <a:gd name="T4" fmla="*/ 5 w 21"/>
                      <a:gd name="T5" fmla="*/ 15 h 21"/>
                      <a:gd name="T6" fmla="*/ 4 w 21"/>
                      <a:gd name="T7" fmla="*/ 14 h 21"/>
                      <a:gd name="T8" fmla="*/ 8 w 21"/>
                      <a:gd name="T9" fmla="*/ 6 h 21"/>
                      <a:gd name="T10" fmla="*/ 12 w 21"/>
                      <a:gd name="T11" fmla="*/ 6 h 21"/>
                      <a:gd name="T12" fmla="*/ 9 w 21"/>
                      <a:gd name="T13" fmla="*/ 18 h 21"/>
                      <a:gd name="T14" fmla="*/ 8 w 21"/>
                      <a:gd name="T15" fmla="*/ 15 h 21"/>
                      <a:gd name="T16" fmla="*/ 13 w 21"/>
                      <a:gd name="T17" fmla="*/ 4 h 21"/>
                      <a:gd name="T18" fmla="*/ 17 w 21"/>
                      <a:gd name="T19" fmla="*/ 3 h 21"/>
                      <a:gd name="T20" fmla="*/ 12 w 21"/>
                      <a:gd name="T21" fmla="*/ 5 h 21"/>
                      <a:gd name="T22" fmla="*/ 11 w 21"/>
                      <a:gd name="T23" fmla="*/ 3 h 21"/>
                      <a:gd name="T24" fmla="*/ 9 w 21"/>
                      <a:gd name="T25" fmla="*/ 10 h 21"/>
                      <a:gd name="T26" fmla="*/ 9 w 21"/>
                      <a:gd name="T27" fmla="*/ 14 h 21"/>
                      <a:gd name="T28" fmla="*/ 12 w 21"/>
                      <a:gd name="T29" fmla="*/ 14 h 21"/>
                      <a:gd name="T30" fmla="*/ 13 w 21"/>
                      <a:gd name="T31" fmla="*/ 13 h 21"/>
                      <a:gd name="T32" fmla="*/ 18 w 21"/>
                      <a:gd name="T33" fmla="*/ 9 h 21"/>
                      <a:gd name="T34" fmla="*/ 17 w 21"/>
                      <a:gd name="T35" fmla="*/ 11 h 21"/>
                      <a:gd name="T36" fmla="*/ 15 w 21"/>
                      <a:gd name="T37" fmla="*/ 8 h 21"/>
                      <a:gd name="T38" fmla="*/ 7 w 21"/>
                      <a:gd name="T39" fmla="*/ 10 h 21"/>
                      <a:gd name="T40" fmla="*/ 7 w 21"/>
                      <a:gd name="T41" fmla="*/ 10 h 21"/>
                      <a:gd name="T42" fmla="*/ 8 w 21"/>
                      <a:gd name="T43" fmla="*/ 14 h 21"/>
                      <a:gd name="T44" fmla="*/ 12 w 21"/>
                      <a:gd name="T45" fmla="*/ 1 h 21"/>
                      <a:gd name="T46" fmla="*/ 17 w 21"/>
                      <a:gd name="T47" fmla="*/ 4 h 21"/>
                      <a:gd name="T48" fmla="*/ 18 w 21"/>
                      <a:gd name="T49" fmla="*/ 10 h 21"/>
                      <a:gd name="T50" fmla="*/ 20 w 21"/>
                      <a:gd name="T51" fmla="*/ 10 h 21"/>
                      <a:gd name="T52" fmla="*/ 21 w 21"/>
                      <a:gd name="T53" fmla="*/ 8 h 21"/>
                      <a:gd name="T54" fmla="*/ 18 w 21"/>
                      <a:gd name="T55" fmla="*/ 8 h 21"/>
                      <a:gd name="T56" fmla="*/ 18 w 21"/>
                      <a:gd name="T57" fmla="*/ 13 h 21"/>
                      <a:gd name="T58" fmla="*/ 15 w 21"/>
                      <a:gd name="T59" fmla="*/ 13 h 21"/>
                      <a:gd name="T60" fmla="*/ 17 w 21"/>
                      <a:gd name="T61" fmla="*/ 6 h 21"/>
                      <a:gd name="T62" fmla="*/ 16 w 21"/>
                      <a:gd name="T63" fmla="*/ 5 h 21"/>
                      <a:gd name="T64" fmla="*/ 11 w 21"/>
                      <a:gd name="T65" fmla="*/ 5 h 21"/>
                      <a:gd name="T66" fmla="*/ 10 w 21"/>
                      <a:gd name="T67" fmla="*/ 13 h 21"/>
                      <a:gd name="T68" fmla="*/ 13 w 21"/>
                      <a:gd name="T69" fmla="*/ 3 h 21"/>
                      <a:gd name="T70" fmla="*/ 14 w 21"/>
                      <a:gd name="T71" fmla="*/ 6 h 21"/>
                      <a:gd name="T72" fmla="*/ 9 w 21"/>
                      <a:gd name="T73" fmla="*/ 17 h 21"/>
                      <a:gd name="T74" fmla="*/ 5 w 21"/>
                      <a:gd name="T75" fmla="*/ 17 h 21"/>
                      <a:gd name="T76" fmla="*/ 8 w 21"/>
                      <a:gd name="T77" fmla="*/ 5 h 21"/>
                      <a:gd name="T78" fmla="*/ 10 w 21"/>
                      <a:gd name="T79" fmla="*/ 4 h 21"/>
                      <a:gd name="T80" fmla="*/ 5 w 21"/>
                      <a:gd name="T81" fmla="*/ 14 h 21"/>
                      <a:gd name="T82" fmla="*/ 1 w 21"/>
                      <a:gd name="T83" fmla="*/ 13 h 21"/>
                      <a:gd name="T84" fmla="*/ 4 w 21"/>
                      <a:gd name="T85" fmla="*/ 5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1" h="21">
                        <a:moveTo>
                          <a:pt x="6" y="11"/>
                        </a:moveTo>
                        <a:cubicBezTo>
                          <a:pt x="6" y="10"/>
                          <a:pt x="6" y="8"/>
                          <a:pt x="7" y="7"/>
                        </a:cubicBezTo>
                        <a:cubicBezTo>
                          <a:pt x="6" y="6"/>
                          <a:pt x="5" y="6"/>
                          <a:pt x="4" y="5"/>
                        </a:cubicBezTo>
                        <a:cubicBezTo>
                          <a:pt x="4" y="8"/>
                          <a:pt x="2" y="11"/>
                          <a:pt x="1" y="13"/>
                        </a:cubicBezTo>
                        <a:cubicBezTo>
                          <a:pt x="2" y="13"/>
                          <a:pt x="3" y="14"/>
                          <a:pt x="3" y="14"/>
                        </a:cubicBezTo>
                        <a:cubicBezTo>
                          <a:pt x="5" y="12"/>
                          <a:pt x="5" y="10"/>
                          <a:pt x="7" y="7"/>
                        </a:cubicBezTo>
                        <a:cubicBezTo>
                          <a:pt x="6" y="7"/>
                          <a:pt x="5" y="7"/>
                          <a:pt x="4" y="7"/>
                        </a:cubicBezTo>
                        <a:cubicBezTo>
                          <a:pt x="4" y="9"/>
                          <a:pt x="3" y="12"/>
                          <a:pt x="2" y="14"/>
                        </a:cubicBezTo>
                        <a:cubicBezTo>
                          <a:pt x="2" y="16"/>
                          <a:pt x="4" y="16"/>
                          <a:pt x="5" y="15"/>
                        </a:cubicBezTo>
                        <a:cubicBezTo>
                          <a:pt x="7" y="12"/>
                          <a:pt x="8" y="8"/>
                          <a:pt x="9" y="5"/>
                        </a:cubicBezTo>
                        <a:cubicBezTo>
                          <a:pt x="9" y="4"/>
                          <a:pt x="8" y="4"/>
                          <a:pt x="7" y="4"/>
                        </a:cubicBezTo>
                        <a:cubicBezTo>
                          <a:pt x="7" y="8"/>
                          <a:pt x="5" y="11"/>
                          <a:pt x="4" y="14"/>
                        </a:cubicBezTo>
                        <a:cubicBezTo>
                          <a:pt x="5" y="14"/>
                          <a:pt x="5" y="15"/>
                          <a:pt x="6" y="15"/>
                        </a:cubicBezTo>
                        <a:cubicBezTo>
                          <a:pt x="8" y="12"/>
                          <a:pt x="9" y="9"/>
                          <a:pt x="11" y="6"/>
                        </a:cubicBezTo>
                        <a:cubicBezTo>
                          <a:pt x="10" y="6"/>
                          <a:pt x="9" y="6"/>
                          <a:pt x="8" y="6"/>
                        </a:cubicBezTo>
                        <a:cubicBezTo>
                          <a:pt x="8" y="10"/>
                          <a:pt x="5" y="13"/>
                          <a:pt x="5" y="17"/>
                        </a:cubicBezTo>
                        <a:cubicBezTo>
                          <a:pt x="5" y="19"/>
                          <a:pt x="8" y="19"/>
                          <a:pt x="8" y="18"/>
                        </a:cubicBezTo>
                        <a:cubicBezTo>
                          <a:pt x="10" y="14"/>
                          <a:pt x="11" y="10"/>
                          <a:pt x="12" y="6"/>
                        </a:cubicBezTo>
                        <a:cubicBezTo>
                          <a:pt x="13" y="4"/>
                          <a:pt x="10" y="3"/>
                          <a:pt x="10" y="5"/>
                        </a:cubicBezTo>
                        <a:cubicBezTo>
                          <a:pt x="8" y="9"/>
                          <a:pt x="6" y="13"/>
                          <a:pt x="6" y="17"/>
                        </a:cubicBezTo>
                        <a:cubicBezTo>
                          <a:pt x="6" y="18"/>
                          <a:pt x="8" y="19"/>
                          <a:pt x="9" y="18"/>
                        </a:cubicBezTo>
                        <a:cubicBezTo>
                          <a:pt x="11" y="14"/>
                          <a:pt x="12" y="10"/>
                          <a:pt x="14" y="6"/>
                        </a:cubicBezTo>
                        <a:cubicBezTo>
                          <a:pt x="13" y="6"/>
                          <a:pt x="12" y="5"/>
                          <a:pt x="11" y="5"/>
                        </a:cubicBezTo>
                        <a:cubicBezTo>
                          <a:pt x="10" y="9"/>
                          <a:pt x="9" y="12"/>
                          <a:pt x="8" y="15"/>
                        </a:cubicBezTo>
                        <a:cubicBezTo>
                          <a:pt x="9" y="16"/>
                          <a:pt x="9" y="16"/>
                          <a:pt x="10" y="16"/>
                        </a:cubicBezTo>
                        <a:cubicBezTo>
                          <a:pt x="12" y="12"/>
                          <a:pt x="12" y="8"/>
                          <a:pt x="15" y="5"/>
                        </a:cubicBezTo>
                        <a:cubicBezTo>
                          <a:pt x="14" y="4"/>
                          <a:pt x="13" y="4"/>
                          <a:pt x="13" y="4"/>
                        </a:cubicBezTo>
                        <a:cubicBezTo>
                          <a:pt x="13" y="7"/>
                          <a:pt x="11" y="10"/>
                          <a:pt x="10" y="13"/>
                        </a:cubicBezTo>
                        <a:cubicBezTo>
                          <a:pt x="11" y="14"/>
                          <a:pt x="12" y="14"/>
                          <a:pt x="13" y="14"/>
                        </a:cubicBezTo>
                        <a:cubicBezTo>
                          <a:pt x="14" y="10"/>
                          <a:pt x="15" y="6"/>
                          <a:pt x="17" y="3"/>
                        </a:cubicBezTo>
                        <a:cubicBezTo>
                          <a:pt x="18" y="1"/>
                          <a:pt x="15" y="0"/>
                          <a:pt x="14" y="1"/>
                        </a:cubicBezTo>
                        <a:cubicBezTo>
                          <a:pt x="13" y="2"/>
                          <a:pt x="13" y="2"/>
                          <a:pt x="12" y="3"/>
                        </a:cubicBezTo>
                        <a:cubicBezTo>
                          <a:pt x="12" y="4"/>
                          <a:pt x="12" y="4"/>
                          <a:pt x="12" y="5"/>
                        </a:cubicBezTo>
                        <a:cubicBezTo>
                          <a:pt x="13" y="5"/>
                          <a:pt x="14" y="4"/>
                          <a:pt x="15" y="5"/>
                        </a:cubicBezTo>
                        <a:cubicBezTo>
                          <a:pt x="15" y="4"/>
                          <a:pt x="14" y="3"/>
                          <a:pt x="14" y="2"/>
                        </a:cubicBezTo>
                        <a:cubicBezTo>
                          <a:pt x="13" y="3"/>
                          <a:pt x="12" y="4"/>
                          <a:pt x="11" y="3"/>
                        </a:cubicBezTo>
                        <a:cubicBezTo>
                          <a:pt x="11" y="4"/>
                          <a:pt x="11" y="5"/>
                          <a:pt x="11" y="6"/>
                        </a:cubicBezTo>
                        <a:cubicBezTo>
                          <a:pt x="12" y="5"/>
                          <a:pt x="15" y="5"/>
                          <a:pt x="14" y="7"/>
                        </a:cubicBezTo>
                        <a:cubicBezTo>
                          <a:pt x="13" y="9"/>
                          <a:pt x="11" y="10"/>
                          <a:pt x="9" y="10"/>
                        </a:cubicBezTo>
                        <a:cubicBezTo>
                          <a:pt x="10" y="11"/>
                          <a:pt x="10" y="12"/>
                          <a:pt x="11" y="13"/>
                        </a:cubicBezTo>
                        <a:cubicBezTo>
                          <a:pt x="12" y="10"/>
                          <a:pt x="13" y="14"/>
                          <a:pt x="11" y="15"/>
                        </a:cubicBezTo>
                        <a:cubicBezTo>
                          <a:pt x="10" y="15"/>
                          <a:pt x="9" y="15"/>
                          <a:pt x="9" y="14"/>
                        </a:cubicBezTo>
                        <a:cubicBezTo>
                          <a:pt x="8" y="13"/>
                          <a:pt x="10" y="12"/>
                          <a:pt x="11" y="11"/>
                        </a:cubicBezTo>
                        <a:cubicBezTo>
                          <a:pt x="12" y="10"/>
                          <a:pt x="14" y="9"/>
                          <a:pt x="15" y="11"/>
                        </a:cubicBezTo>
                        <a:cubicBezTo>
                          <a:pt x="16" y="13"/>
                          <a:pt x="13" y="14"/>
                          <a:pt x="12" y="14"/>
                        </a:cubicBezTo>
                        <a:cubicBezTo>
                          <a:pt x="9" y="15"/>
                          <a:pt x="11" y="11"/>
                          <a:pt x="11" y="10"/>
                        </a:cubicBezTo>
                        <a:cubicBezTo>
                          <a:pt x="12" y="9"/>
                          <a:pt x="13" y="8"/>
                          <a:pt x="14" y="8"/>
                        </a:cubicBezTo>
                        <a:cubicBezTo>
                          <a:pt x="17" y="9"/>
                          <a:pt x="14" y="12"/>
                          <a:pt x="13" y="13"/>
                        </a:cubicBezTo>
                        <a:cubicBezTo>
                          <a:pt x="11" y="14"/>
                          <a:pt x="11" y="11"/>
                          <a:pt x="12" y="10"/>
                        </a:cubicBezTo>
                        <a:cubicBezTo>
                          <a:pt x="12" y="9"/>
                          <a:pt x="14" y="8"/>
                          <a:pt x="15" y="8"/>
                        </a:cubicBezTo>
                        <a:cubicBezTo>
                          <a:pt x="16" y="7"/>
                          <a:pt x="18" y="7"/>
                          <a:pt x="18" y="9"/>
                        </a:cubicBezTo>
                        <a:cubicBezTo>
                          <a:pt x="17" y="11"/>
                          <a:pt x="15" y="13"/>
                          <a:pt x="14" y="13"/>
                        </a:cubicBezTo>
                        <a:cubicBezTo>
                          <a:pt x="10" y="12"/>
                          <a:pt x="14" y="7"/>
                          <a:pt x="16" y="7"/>
                        </a:cubicBezTo>
                        <a:cubicBezTo>
                          <a:pt x="18" y="7"/>
                          <a:pt x="17" y="10"/>
                          <a:pt x="17" y="11"/>
                        </a:cubicBezTo>
                        <a:cubicBezTo>
                          <a:pt x="16" y="13"/>
                          <a:pt x="14" y="14"/>
                          <a:pt x="12" y="14"/>
                        </a:cubicBezTo>
                        <a:cubicBezTo>
                          <a:pt x="7" y="15"/>
                          <a:pt x="10" y="9"/>
                          <a:pt x="11" y="8"/>
                        </a:cubicBezTo>
                        <a:cubicBezTo>
                          <a:pt x="13" y="7"/>
                          <a:pt x="14" y="7"/>
                          <a:pt x="15" y="8"/>
                        </a:cubicBezTo>
                        <a:cubicBezTo>
                          <a:pt x="16" y="10"/>
                          <a:pt x="15" y="12"/>
                          <a:pt x="13" y="14"/>
                        </a:cubicBezTo>
                        <a:cubicBezTo>
                          <a:pt x="12" y="15"/>
                          <a:pt x="10" y="16"/>
                          <a:pt x="8" y="15"/>
                        </a:cubicBezTo>
                        <a:cubicBezTo>
                          <a:pt x="7" y="14"/>
                          <a:pt x="7" y="11"/>
                          <a:pt x="7" y="10"/>
                        </a:cubicBezTo>
                        <a:cubicBezTo>
                          <a:pt x="7" y="7"/>
                          <a:pt x="11" y="3"/>
                          <a:pt x="14" y="5"/>
                        </a:cubicBezTo>
                        <a:cubicBezTo>
                          <a:pt x="17" y="6"/>
                          <a:pt x="17" y="11"/>
                          <a:pt x="15" y="13"/>
                        </a:cubicBezTo>
                        <a:cubicBezTo>
                          <a:pt x="13" y="19"/>
                          <a:pt x="7" y="15"/>
                          <a:pt x="7" y="10"/>
                        </a:cubicBezTo>
                        <a:cubicBezTo>
                          <a:pt x="6" y="7"/>
                          <a:pt x="9" y="4"/>
                          <a:pt x="12" y="4"/>
                        </a:cubicBezTo>
                        <a:cubicBezTo>
                          <a:pt x="17" y="3"/>
                          <a:pt x="18" y="8"/>
                          <a:pt x="16" y="11"/>
                        </a:cubicBezTo>
                        <a:cubicBezTo>
                          <a:pt x="15" y="14"/>
                          <a:pt x="11" y="15"/>
                          <a:pt x="8" y="14"/>
                        </a:cubicBezTo>
                        <a:cubicBezTo>
                          <a:pt x="6" y="13"/>
                          <a:pt x="5" y="15"/>
                          <a:pt x="7" y="16"/>
                        </a:cubicBezTo>
                        <a:cubicBezTo>
                          <a:pt x="12" y="19"/>
                          <a:pt x="19" y="15"/>
                          <a:pt x="20" y="9"/>
                        </a:cubicBezTo>
                        <a:cubicBezTo>
                          <a:pt x="20" y="5"/>
                          <a:pt x="17" y="0"/>
                          <a:pt x="12" y="1"/>
                        </a:cubicBezTo>
                        <a:cubicBezTo>
                          <a:pt x="7" y="2"/>
                          <a:pt x="3" y="7"/>
                          <a:pt x="4" y="12"/>
                        </a:cubicBezTo>
                        <a:cubicBezTo>
                          <a:pt x="5" y="17"/>
                          <a:pt x="11" y="21"/>
                          <a:pt x="16" y="17"/>
                        </a:cubicBezTo>
                        <a:cubicBezTo>
                          <a:pt x="20" y="14"/>
                          <a:pt x="20" y="8"/>
                          <a:pt x="17" y="4"/>
                        </a:cubicBezTo>
                        <a:cubicBezTo>
                          <a:pt x="14" y="0"/>
                          <a:pt x="9" y="1"/>
                          <a:pt x="6" y="5"/>
                        </a:cubicBezTo>
                        <a:cubicBezTo>
                          <a:pt x="3" y="9"/>
                          <a:pt x="3" y="16"/>
                          <a:pt x="8" y="18"/>
                        </a:cubicBezTo>
                        <a:cubicBezTo>
                          <a:pt x="13" y="20"/>
                          <a:pt x="18" y="15"/>
                          <a:pt x="18" y="10"/>
                        </a:cubicBezTo>
                        <a:cubicBezTo>
                          <a:pt x="19" y="5"/>
                          <a:pt x="13" y="2"/>
                          <a:pt x="10" y="5"/>
                        </a:cubicBezTo>
                        <a:cubicBezTo>
                          <a:pt x="6" y="8"/>
                          <a:pt x="5" y="13"/>
                          <a:pt x="9" y="16"/>
                        </a:cubicBezTo>
                        <a:cubicBezTo>
                          <a:pt x="13" y="19"/>
                          <a:pt x="19" y="14"/>
                          <a:pt x="20" y="10"/>
                        </a:cubicBezTo>
                        <a:cubicBezTo>
                          <a:pt x="21" y="6"/>
                          <a:pt x="17" y="3"/>
                          <a:pt x="13" y="5"/>
                        </a:cubicBezTo>
                        <a:cubicBezTo>
                          <a:pt x="9" y="7"/>
                          <a:pt x="8" y="13"/>
                          <a:pt x="12" y="15"/>
                        </a:cubicBezTo>
                        <a:cubicBezTo>
                          <a:pt x="16" y="18"/>
                          <a:pt x="21" y="12"/>
                          <a:pt x="21" y="8"/>
                        </a:cubicBezTo>
                        <a:cubicBezTo>
                          <a:pt x="19" y="3"/>
                          <a:pt x="14" y="5"/>
                          <a:pt x="11" y="7"/>
                        </a:cubicBezTo>
                        <a:cubicBezTo>
                          <a:pt x="8" y="9"/>
                          <a:pt x="7" y="15"/>
                          <a:pt x="12" y="16"/>
                        </a:cubicBezTo>
                        <a:cubicBezTo>
                          <a:pt x="16" y="16"/>
                          <a:pt x="18" y="12"/>
                          <a:pt x="18" y="8"/>
                        </a:cubicBezTo>
                        <a:cubicBezTo>
                          <a:pt x="17" y="4"/>
                          <a:pt x="12" y="5"/>
                          <a:pt x="10" y="7"/>
                        </a:cubicBezTo>
                        <a:cubicBezTo>
                          <a:pt x="8" y="9"/>
                          <a:pt x="6" y="14"/>
                          <a:pt x="8" y="16"/>
                        </a:cubicBezTo>
                        <a:cubicBezTo>
                          <a:pt x="11" y="18"/>
                          <a:pt x="17" y="16"/>
                          <a:pt x="18" y="13"/>
                        </a:cubicBezTo>
                        <a:cubicBezTo>
                          <a:pt x="19" y="10"/>
                          <a:pt x="16" y="6"/>
                          <a:pt x="13" y="7"/>
                        </a:cubicBezTo>
                        <a:cubicBezTo>
                          <a:pt x="9" y="8"/>
                          <a:pt x="3" y="13"/>
                          <a:pt x="7" y="16"/>
                        </a:cubicBezTo>
                        <a:cubicBezTo>
                          <a:pt x="10" y="19"/>
                          <a:pt x="15" y="16"/>
                          <a:pt x="15" y="13"/>
                        </a:cubicBezTo>
                        <a:cubicBezTo>
                          <a:pt x="16" y="8"/>
                          <a:pt x="10" y="8"/>
                          <a:pt x="8" y="11"/>
                        </a:cubicBezTo>
                        <a:cubicBezTo>
                          <a:pt x="8" y="12"/>
                          <a:pt x="9" y="14"/>
                          <a:pt x="10" y="13"/>
                        </a:cubicBezTo>
                        <a:cubicBezTo>
                          <a:pt x="13" y="12"/>
                          <a:pt x="16" y="10"/>
                          <a:pt x="17" y="6"/>
                        </a:cubicBezTo>
                        <a:cubicBezTo>
                          <a:pt x="18" y="2"/>
                          <a:pt x="12" y="3"/>
                          <a:pt x="10" y="3"/>
                        </a:cubicBezTo>
                        <a:cubicBezTo>
                          <a:pt x="8" y="3"/>
                          <a:pt x="9" y="5"/>
                          <a:pt x="10" y="6"/>
                        </a:cubicBezTo>
                        <a:cubicBezTo>
                          <a:pt x="12" y="6"/>
                          <a:pt x="14" y="6"/>
                          <a:pt x="16" y="5"/>
                        </a:cubicBezTo>
                        <a:cubicBezTo>
                          <a:pt x="17" y="4"/>
                          <a:pt x="17" y="2"/>
                          <a:pt x="15" y="2"/>
                        </a:cubicBezTo>
                        <a:cubicBezTo>
                          <a:pt x="14" y="2"/>
                          <a:pt x="12" y="2"/>
                          <a:pt x="11" y="3"/>
                        </a:cubicBezTo>
                        <a:cubicBezTo>
                          <a:pt x="9" y="3"/>
                          <a:pt x="10" y="5"/>
                          <a:pt x="11" y="5"/>
                        </a:cubicBezTo>
                        <a:cubicBezTo>
                          <a:pt x="13" y="6"/>
                          <a:pt x="15" y="5"/>
                          <a:pt x="17" y="3"/>
                        </a:cubicBezTo>
                        <a:cubicBezTo>
                          <a:pt x="16" y="2"/>
                          <a:pt x="15" y="2"/>
                          <a:pt x="14" y="1"/>
                        </a:cubicBezTo>
                        <a:cubicBezTo>
                          <a:pt x="12" y="5"/>
                          <a:pt x="11" y="9"/>
                          <a:pt x="10" y="13"/>
                        </a:cubicBezTo>
                        <a:cubicBezTo>
                          <a:pt x="10" y="15"/>
                          <a:pt x="13" y="16"/>
                          <a:pt x="13" y="14"/>
                        </a:cubicBezTo>
                        <a:cubicBezTo>
                          <a:pt x="14" y="11"/>
                          <a:pt x="16" y="7"/>
                          <a:pt x="16" y="4"/>
                        </a:cubicBezTo>
                        <a:cubicBezTo>
                          <a:pt x="15" y="2"/>
                          <a:pt x="14" y="1"/>
                          <a:pt x="13" y="3"/>
                        </a:cubicBezTo>
                        <a:cubicBezTo>
                          <a:pt x="10" y="6"/>
                          <a:pt x="9" y="11"/>
                          <a:pt x="8" y="16"/>
                        </a:cubicBezTo>
                        <a:cubicBezTo>
                          <a:pt x="7" y="17"/>
                          <a:pt x="9" y="18"/>
                          <a:pt x="10" y="17"/>
                        </a:cubicBezTo>
                        <a:cubicBezTo>
                          <a:pt x="12" y="13"/>
                          <a:pt x="13" y="10"/>
                          <a:pt x="14" y="6"/>
                        </a:cubicBezTo>
                        <a:cubicBezTo>
                          <a:pt x="14" y="4"/>
                          <a:pt x="12" y="3"/>
                          <a:pt x="11" y="5"/>
                        </a:cubicBezTo>
                        <a:cubicBezTo>
                          <a:pt x="10" y="9"/>
                          <a:pt x="8" y="13"/>
                          <a:pt x="6" y="16"/>
                        </a:cubicBezTo>
                        <a:cubicBezTo>
                          <a:pt x="7" y="17"/>
                          <a:pt x="8" y="17"/>
                          <a:pt x="9" y="17"/>
                        </a:cubicBezTo>
                        <a:cubicBezTo>
                          <a:pt x="9" y="13"/>
                          <a:pt x="10" y="10"/>
                          <a:pt x="12" y="6"/>
                        </a:cubicBezTo>
                        <a:cubicBezTo>
                          <a:pt x="11" y="6"/>
                          <a:pt x="10" y="6"/>
                          <a:pt x="9" y="5"/>
                        </a:cubicBezTo>
                        <a:cubicBezTo>
                          <a:pt x="8" y="9"/>
                          <a:pt x="7" y="13"/>
                          <a:pt x="5" y="17"/>
                        </a:cubicBezTo>
                        <a:cubicBezTo>
                          <a:pt x="6" y="17"/>
                          <a:pt x="7" y="17"/>
                          <a:pt x="8" y="17"/>
                        </a:cubicBezTo>
                        <a:cubicBezTo>
                          <a:pt x="8" y="13"/>
                          <a:pt x="10" y="10"/>
                          <a:pt x="11" y="6"/>
                        </a:cubicBezTo>
                        <a:cubicBezTo>
                          <a:pt x="11" y="4"/>
                          <a:pt x="9" y="4"/>
                          <a:pt x="8" y="5"/>
                        </a:cubicBezTo>
                        <a:cubicBezTo>
                          <a:pt x="6" y="8"/>
                          <a:pt x="5" y="11"/>
                          <a:pt x="4" y="14"/>
                        </a:cubicBezTo>
                        <a:cubicBezTo>
                          <a:pt x="3" y="16"/>
                          <a:pt x="5" y="17"/>
                          <a:pt x="6" y="15"/>
                        </a:cubicBezTo>
                        <a:cubicBezTo>
                          <a:pt x="8" y="12"/>
                          <a:pt x="9" y="8"/>
                          <a:pt x="10" y="4"/>
                        </a:cubicBezTo>
                        <a:cubicBezTo>
                          <a:pt x="10" y="2"/>
                          <a:pt x="7" y="2"/>
                          <a:pt x="7" y="4"/>
                        </a:cubicBezTo>
                        <a:cubicBezTo>
                          <a:pt x="5" y="7"/>
                          <a:pt x="4" y="10"/>
                          <a:pt x="2" y="13"/>
                        </a:cubicBezTo>
                        <a:cubicBezTo>
                          <a:pt x="3" y="14"/>
                          <a:pt x="4" y="14"/>
                          <a:pt x="5" y="14"/>
                        </a:cubicBezTo>
                        <a:cubicBezTo>
                          <a:pt x="5" y="12"/>
                          <a:pt x="7" y="9"/>
                          <a:pt x="7" y="7"/>
                        </a:cubicBezTo>
                        <a:cubicBezTo>
                          <a:pt x="7" y="5"/>
                          <a:pt x="5" y="5"/>
                          <a:pt x="4" y="6"/>
                        </a:cubicBezTo>
                        <a:cubicBezTo>
                          <a:pt x="3" y="8"/>
                          <a:pt x="2" y="11"/>
                          <a:pt x="1" y="13"/>
                        </a:cubicBezTo>
                        <a:cubicBezTo>
                          <a:pt x="0" y="15"/>
                          <a:pt x="3" y="16"/>
                          <a:pt x="3" y="14"/>
                        </a:cubicBezTo>
                        <a:cubicBezTo>
                          <a:pt x="5" y="12"/>
                          <a:pt x="6" y="9"/>
                          <a:pt x="7" y="6"/>
                        </a:cubicBezTo>
                        <a:cubicBezTo>
                          <a:pt x="7" y="5"/>
                          <a:pt x="5" y="4"/>
                          <a:pt x="4" y="5"/>
                        </a:cubicBezTo>
                        <a:cubicBezTo>
                          <a:pt x="3" y="7"/>
                          <a:pt x="3" y="9"/>
                          <a:pt x="3" y="11"/>
                        </a:cubicBezTo>
                        <a:cubicBezTo>
                          <a:pt x="3" y="13"/>
                          <a:pt x="6" y="13"/>
                          <a:pt x="6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3" name="Freeform 217"/>
                  <p:cNvSpPr/>
                  <p:nvPr/>
                </p:nvSpPr>
                <p:spPr bwMode="auto">
                  <a:xfrm>
                    <a:off x="530" y="1583"/>
                    <a:ext cx="36" cy="52"/>
                  </a:xfrm>
                  <a:custGeom>
                    <a:avLst/>
                    <a:gdLst>
                      <a:gd name="T0" fmla="*/ 30 w 54"/>
                      <a:gd name="T1" fmla="*/ 2 h 78"/>
                      <a:gd name="T2" fmla="*/ 7 w 54"/>
                      <a:gd name="T3" fmla="*/ 11 h 78"/>
                      <a:gd name="T4" fmla="*/ 5 w 54"/>
                      <a:gd name="T5" fmla="*/ 47 h 78"/>
                      <a:gd name="T6" fmla="*/ 30 w 54"/>
                      <a:gd name="T7" fmla="*/ 74 h 78"/>
                      <a:gd name="T8" fmla="*/ 54 w 54"/>
                      <a:gd name="T9" fmla="*/ 63 h 78"/>
                      <a:gd name="T10" fmla="*/ 54 w 54"/>
                      <a:gd name="T11" fmla="*/ 61 h 78"/>
                      <a:gd name="T12" fmla="*/ 43 w 54"/>
                      <a:gd name="T13" fmla="*/ 50 h 78"/>
                      <a:gd name="T14" fmla="*/ 40 w 54"/>
                      <a:gd name="T15" fmla="*/ 51 h 78"/>
                      <a:gd name="T16" fmla="*/ 17 w 54"/>
                      <a:gd name="T17" fmla="*/ 34 h 78"/>
                      <a:gd name="T18" fmla="*/ 29 w 54"/>
                      <a:gd name="T19" fmla="*/ 20 h 78"/>
                      <a:gd name="T20" fmla="*/ 27 w 54"/>
                      <a:gd name="T21" fmla="*/ 4 h 78"/>
                      <a:gd name="T22" fmla="*/ 25 w 54"/>
                      <a:gd name="T23" fmla="*/ 4 h 78"/>
                      <a:gd name="T24" fmla="*/ 24 w 54"/>
                      <a:gd name="T25" fmla="*/ 20 h 78"/>
                      <a:gd name="T26" fmla="*/ 20 w 54"/>
                      <a:gd name="T27" fmla="*/ 22 h 78"/>
                      <a:gd name="T28" fmla="*/ 15 w 54"/>
                      <a:gd name="T29" fmla="*/ 31 h 78"/>
                      <a:gd name="T30" fmla="*/ 26 w 54"/>
                      <a:gd name="T31" fmla="*/ 55 h 78"/>
                      <a:gd name="T32" fmla="*/ 38 w 54"/>
                      <a:gd name="T33" fmla="*/ 55 h 78"/>
                      <a:gd name="T34" fmla="*/ 49 w 54"/>
                      <a:gd name="T35" fmla="*/ 60 h 78"/>
                      <a:gd name="T36" fmla="*/ 48 w 54"/>
                      <a:gd name="T37" fmla="*/ 68 h 78"/>
                      <a:gd name="T38" fmla="*/ 21 w 54"/>
                      <a:gd name="T39" fmla="*/ 67 h 78"/>
                      <a:gd name="T40" fmla="*/ 5 w 54"/>
                      <a:gd name="T41" fmla="*/ 33 h 78"/>
                      <a:gd name="T42" fmla="*/ 9 w 54"/>
                      <a:gd name="T43" fmla="*/ 12 h 78"/>
                      <a:gd name="T44" fmla="*/ 30 w 54"/>
                      <a:gd name="T45" fmla="*/ 5 h 78"/>
                      <a:gd name="T46" fmla="*/ 30 w 54"/>
                      <a:gd name="T47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4" h="78">
                        <a:moveTo>
                          <a:pt x="30" y="2"/>
                        </a:moveTo>
                        <a:cubicBezTo>
                          <a:pt x="19" y="2"/>
                          <a:pt x="13" y="0"/>
                          <a:pt x="7" y="11"/>
                        </a:cubicBezTo>
                        <a:cubicBezTo>
                          <a:pt x="1" y="22"/>
                          <a:pt x="0" y="36"/>
                          <a:pt x="5" y="47"/>
                        </a:cubicBezTo>
                        <a:cubicBezTo>
                          <a:pt x="10" y="59"/>
                          <a:pt x="17" y="70"/>
                          <a:pt x="30" y="74"/>
                        </a:cubicBezTo>
                        <a:cubicBezTo>
                          <a:pt x="40" y="78"/>
                          <a:pt x="50" y="72"/>
                          <a:pt x="54" y="63"/>
                        </a:cubicBezTo>
                        <a:cubicBezTo>
                          <a:pt x="54" y="62"/>
                          <a:pt x="54" y="62"/>
                          <a:pt x="54" y="61"/>
                        </a:cubicBezTo>
                        <a:cubicBezTo>
                          <a:pt x="51" y="58"/>
                          <a:pt x="48" y="52"/>
                          <a:pt x="43" y="50"/>
                        </a:cubicBezTo>
                        <a:cubicBezTo>
                          <a:pt x="42" y="50"/>
                          <a:pt x="40" y="51"/>
                          <a:pt x="40" y="51"/>
                        </a:cubicBezTo>
                        <a:cubicBezTo>
                          <a:pt x="22" y="56"/>
                          <a:pt x="18" y="46"/>
                          <a:pt x="17" y="34"/>
                        </a:cubicBezTo>
                        <a:cubicBezTo>
                          <a:pt x="16" y="12"/>
                          <a:pt x="28" y="29"/>
                          <a:pt x="29" y="20"/>
                        </a:cubicBezTo>
                        <a:cubicBezTo>
                          <a:pt x="31" y="15"/>
                          <a:pt x="30" y="9"/>
                          <a:pt x="27" y="4"/>
                        </a:cubicBezTo>
                        <a:cubicBezTo>
                          <a:pt x="27" y="2"/>
                          <a:pt x="24" y="3"/>
                          <a:pt x="25" y="4"/>
                        </a:cubicBezTo>
                        <a:cubicBezTo>
                          <a:pt x="26" y="8"/>
                          <a:pt x="30" y="18"/>
                          <a:pt x="24" y="20"/>
                        </a:cubicBezTo>
                        <a:cubicBezTo>
                          <a:pt x="24" y="20"/>
                          <a:pt x="20" y="21"/>
                          <a:pt x="20" y="22"/>
                        </a:cubicBezTo>
                        <a:cubicBezTo>
                          <a:pt x="17" y="25"/>
                          <a:pt x="15" y="27"/>
                          <a:pt x="15" y="31"/>
                        </a:cubicBezTo>
                        <a:cubicBezTo>
                          <a:pt x="14" y="41"/>
                          <a:pt x="16" y="50"/>
                          <a:pt x="26" y="55"/>
                        </a:cubicBezTo>
                        <a:cubicBezTo>
                          <a:pt x="30" y="57"/>
                          <a:pt x="34" y="56"/>
                          <a:pt x="38" y="55"/>
                        </a:cubicBezTo>
                        <a:cubicBezTo>
                          <a:pt x="42" y="54"/>
                          <a:pt x="46" y="57"/>
                          <a:pt x="49" y="60"/>
                        </a:cubicBezTo>
                        <a:cubicBezTo>
                          <a:pt x="49" y="63"/>
                          <a:pt x="48" y="65"/>
                          <a:pt x="48" y="68"/>
                        </a:cubicBezTo>
                        <a:cubicBezTo>
                          <a:pt x="38" y="74"/>
                          <a:pt x="29" y="73"/>
                          <a:pt x="21" y="67"/>
                        </a:cubicBezTo>
                        <a:cubicBezTo>
                          <a:pt x="12" y="59"/>
                          <a:pt x="6" y="44"/>
                          <a:pt x="5" y="33"/>
                        </a:cubicBezTo>
                        <a:cubicBezTo>
                          <a:pt x="4" y="26"/>
                          <a:pt x="6" y="19"/>
                          <a:pt x="9" y="12"/>
                        </a:cubicBezTo>
                        <a:cubicBezTo>
                          <a:pt x="13" y="4"/>
                          <a:pt x="22" y="5"/>
                          <a:pt x="30" y="5"/>
                        </a:cubicBezTo>
                        <a:cubicBezTo>
                          <a:pt x="32" y="5"/>
                          <a:pt x="32" y="2"/>
                          <a:pt x="3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4" name="Freeform 218"/>
                  <p:cNvSpPr/>
                  <p:nvPr/>
                </p:nvSpPr>
                <p:spPr bwMode="auto">
                  <a:xfrm>
                    <a:off x="547" y="1585"/>
                    <a:ext cx="5" cy="14"/>
                  </a:xfrm>
                  <a:custGeom>
                    <a:avLst/>
                    <a:gdLst>
                      <a:gd name="T0" fmla="*/ 3 w 8"/>
                      <a:gd name="T1" fmla="*/ 0 h 21"/>
                      <a:gd name="T2" fmla="*/ 3 w 8"/>
                      <a:gd name="T3" fmla="*/ 0 h 21"/>
                      <a:gd name="T4" fmla="*/ 1 w 8"/>
                      <a:gd name="T5" fmla="*/ 1 h 21"/>
                      <a:gd name="T6" fmla="*/ 1 w 8"/>
                      <a:gd name="T7" fmla="*/ 2 h 21"/>
                      <a:gd name="T8" fmla="*/ 2 w 8"/>
                      <a:gd name="T9" fmla="*/ 3 h 21"/>
                      <a:gd name="T10" fmla="*/ 5 w 8"/>
                      <a:gd name="T11" fmla="*/ 12 h 21"/>
                      <a:gd name="T12" fmla="*/ 5 w 8"/>
                      <a:gd name="T13" fmla="*/ 16 h 21"/>
                      <a:gd name="T14" fmla="*/ 2 w 8"/>
                      <a:gd name="T15" fmla="*/ 18 h 21"/>
                      <a:gd name="T16" fmla="*/ 2 w 8"/>
                      <a:gd name="T17" fmla="*/ 21 h 21"/>
                      <a:gd name="T18" fmla="*/ 8 w 8"/>
                      <a:gd name="T19" fmla="*/ 15 h 21"/>
                      <a:gd name="T20" fmla="*/ 4 w 8"/>
                      <a:gd name="T21" fmla="*/ 1 h 21"/>
                      <a:gd name="T22" fmla="*/ 4 w 8"/>
                      <a:gd name="T23" fmla="*/ 2 h 21"/>
                      <a:gd name="T24" fmla="*/ 4 w 8"/>
                      <a:gd name="T25" fmla="*/ 2 h 21"/>
                      <a:gd name="T26" fmla="*/ 2 w 8"/>
                      <a:gd name="T27" fmla="*/ 3 h 21"/>
                      <a:gd name="T28" fmla="*/ 3 w 8"/>
                      <a:gd name="T29" fmla="*/ 3 h 21"/>
                      <a:gd name="T30" fmla="*/ 3 w 8"/>
                      <a:gd name="T31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21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3"/>
                          <a:pt x="2" y="3"/>
                        </a:cubicBezTo>
                        <a:cubicBezTo>
                          <a:pt x="4" y="5"/>
                          <a:pt x="5" y="9"/>
                          <a:pt x="5" y="12"/>
                        </a:cubicBezTo>
                        <a:cubicBezTo>
                          <a:pt x="5" y="13"/>
                          <a:pt x="5" y="14"/>
                          <a:pt x="5" y="16"/>
                        </a:cubicBezTo>
                        <a:cubicBezTo>
                          <a:pt x="5" y="18"/>
                          <a:pt x="4" y="18"/>
                          <a:pt x="2" y="18"/>
                        </a:cubicBezTo>
                        <a:cubicBezTo>
                          <a:pt x="0" y="18"/>
                          <a:pt x="0" y="21"/>
                          <a:pt x="2" y="21"/>
                        </a:cubicBezTo>
                        <a:cubicBezTo>
                          <a:pt x="7" y="21"/>
                          <a:pt x="8" y="19"/>
                          <a:pt x="8" y="15"/>
                        </a:cubicBezTo>
                        <a:cubicBezTo>
                          <a:pt x="8" y="10"/>
                          <a:pt x="7" y="5"/>
                          <a:pt x="4" y="1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3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3"/>
                          <a:pt x="5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5" name="Freeform 219"/>
                  <p:cNvSpPr/>
                  <p:nvPr/>
                </p:nvSpPr>
                <p:spPr bwMode="auto">
                  <a:xfrm>
                    <a:off x="548" y="1585"/>
                    <a:ext cx="2" cy="3"/>
                  </a:xfrm>
                  <a:custGeom>
                    <a:avLst/>
                    <a:gdLst>
                      <a:gd name="T0" fmla="*/ 0 w 3"/>
                      <a:gd name="T1" fmla="*/ 2 h 4"/>
                      <a:gd name="T2" fmla="*/ 0 w 3"/>
                      <a:gd name="T3" fmla="*/ 2 h 4"/>
                      <a:gd name="T4" fmla="*/ 3 w 3"/>
                      <a:gd name="T5" fmla="*/ 2 h 4"/>
                      <a:gd name="T6" fmla="*/ 3 w 3"/>
                      <a:gd name="T7" fmla="*/ 2 h 4"/>
                      <a:gd name="T8" fmla="*/ 0 w 3"/>
                      <a:gd name="T9" fmla="*/ 2 h 4"/>
                      <a:gd name="T10" fmla="*/ 0 w 3"/>
                      <a:gd name="T11" fmla="*/ 2 h 4"/>
                      <a:gd name="T12" fmla="*/ 3 w 3"/>
                      <a:gd name="T13" fmla="*/ 2 h 4"/>
                      <a:gd name="T14" fmla="*/ 3 w 3"/>
                      <a:gd name="T15" fmla="*/ 2 h 4"/>
                      <a:gd name="T16" fmla="*/ 0 w 3"/>
                      <a:gd name="T1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4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3" y="4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3" y="4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6" name="Freeform 220"/>
                  <p:cNvSpPr/>
                  <p:nvPr/>
                </p:nvSpPr>
                <p:spPr bwMode="auto">
                  <a:xfrm>
                    <a:off x="556" y="1615"/>
                    <a:ext cx="13" cy="12"/>
                  </a:xfrm>
                  <a:custGeom>
                    <a:avLst/>
                    <a:gdLst>
                      <a:gd name="T0" fmla="*/ 3 w 20"/>
                      <a:gd name="T1" fmla="*/ 7 h 19"/>
                      <a:gd name="T2" fmla="*/ 6 w 20"/>
                      <a:gd name="T3" fmla="*/ 2 h 19"/>
                      <a:gd name="T4" fmla="*/ 4 w 20"/>
                      <a:gd name="T5" fmla="*/ 3 h 19"/>
                      <a:gd name="T6" fmla="*/ 17 w 20"/>
                      <a:gd name="T7" fmla="*/ 13 h 19"/>
                      <a:gd name="T8" fmla="*/ 17 w 20"/>
                      <a:gd name="T9" fmla="*/ 11 h 19"/>
                      <a:gd name="T10" fmla="*/ 14 w 20"/>
                      <a:gd name="T11" fmla="*/ 16 h 19"/>
                      <a:gd name="T12" fmla="*/ 17 w 20"/>
                      <a:gd name="T13" fmla="*/ 16 h 19"/>
                      <a:gd name="T14" fmla="*/ 12 w 20"/>
                      <a:gd name="T15" fmla="*/ 11 h 19"/>
                      <a:gd name="T16" fmla="*/ 10 w 20"/>
                      <a:gd name="T17" fmla="*/ 13 h 19"/>
                      <a:gd name="T18" fmla="*/ 13 w 20"/>
                      <a:gd name="T19" fmla="*/ 14 h 19"/>
                      <a:gd name="T20" fmla="*/ 15 w 20"/>
                      <a:gd name="T21" fmla="*/ 12 h 19"/>
                      <a:gd name="T22" fmla="*/ 14 w 20"/>
                      <a:gd name="T23" fmla="*/ 10 h 19"/>
                      <a:gd name="T24" fmla="*/ 13 w 20"/>
                      <a:gd name="T25" fmla="*/ 12 h 19"/>
                      <a:gd name="T26" fmla="*/ 14 w 20"/>
                      <a:gd name="T27" fmla="*/ 13 h 19"/>
                      <a:gd name="T28" fmla="*/ 16 w 20"/>
                      <a:gd name="T29" fmla="*/ 11 h 19"/>
                      <a:gd name="T30" fmla="*/ 12 w 20"/>
                      <a:gd name="T31" fmla="*/ 9 h 19"/>
                      <a:gd name="T32" fmla="*/ 11 w 20"/>
                      <a:gd name="T33" fmla="*/ 12 h 19"/>
                      <a:gd name="T34" fmla="*/ 12 w 20"/>
                      <a:gd name="T35" fmla="*/ 13 h 19"/>
                      <a:gd name="T36" fmla="*/ 14 w 20"/>
                      <a:gd name="T37" fmla="*/ 11 h 19"/>
                      <a:gd name="T38" fmla="*/ 12 w 20"/>
                      <a:gd name="T39" fmla="*/ 10 h 19"/>
                      <a:gd name="T40" fmla="*/ 10 w 20"/>
                      <a:gd name="T41" fmla="*/ 12 h 19"/>
                      <a:gd name="T42" fmla="*/ 14 w 20"/>
                      <a:gd name="T43" fmla="*/ 18 h 19"/>
                      <a:gd name="T44" fmla="*/ 17 w 20"/>
                      <a:gd name="T45" fmla="*/ 18 h 19"/>
                      <a:gd name="T46" fmla="*/ 19 w 20"/>
                      <a:gd name="T47" fmla="*/ 13 h 19"/>
                      <a:gd name="T48" fmla="*/ 19 w 20"/>
                      <a:gd name="T49" fmla="*/ 11 h 19"/>
                      <a:gd name="T50" fmla="*/ 5 w 20"/>
                      <a:gd name="T51" fmla="*/ 0 h 19"/>
                      <a:gd name="T52" fmla="*/ 3 w 20"/>
                      <a:gd name="T53" fmla="*/ 1 h 19"/>
                      <a:gd name="T54" fmla="*/ 1 w 20"/>
                      <a:gd name="T55" fmla="*/ 5 h 19"/>
                      <a:gd name="T56" fmla="*/ 3 w 20"/>
                      <a:gd name="T57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0" h="19">
                        <a:moveTo>
                          <a:pt x="3" y="7"/>
                        </a:moveTo>
                        <a:cubicBezTo>
                          <a:pt x="5" y="5"/>
                          <a:pt x="5" y="4"/>
                          <a:pt x="6" y="2"/>
                        </a:cubicBezTo>
                        <a:cubicBezTo>
                          <a:pt x="5" y="2"/>
                          <a:pt x="4" y="2"/>
                          <a:pt x="4" y="3"/>
                        </a:cubicBezTo>
                        <a:cubicBezTo>
                          <a:pt x="8" y="6"/>
                          <a:pt x="13" y="9"/>
                          <a:pt x="17" y="13"/>
                        </a:cubicBezTo>
                        <a:cubicBezTo>
                          <a:pt x="17" y="12"/>
                          <a:pt x="17" y="12"/>
                          <a:pt x="17" y="11"/>
                        </a:cubicBezTo>
                        <a:cubicBezTo>
                          <a:pt x="16" y="13"/>
                          <a:pt x="15" y="15"/>
                          <a:pt x="14" y="16"/>
                        </a:cubicBezTo>
                        <a:cubicBezTo>
                          <a:pt x="15" y="16"/>
                          <a:pt x="16" y="16"/>
                          <a:pt x="17" y="16"/>
                        </a:cubicBezTo>
                        <a:cubicBezTo>
                          <a:pt x="16" y="14"/>
                          <a:pt x="14" y="13"/>
                          <a:pt x="12" y="11"/>
                        </a:cubicBezTo>
                        <a:cubicBezTo>
                          <a:pt x="12" y="11"/>
                          <a:pt x="11" y="12"/>
                          <a:pt x="10" y="13"/>
                        </a:cubicBezTo>
                        <a:cubicBezTo>
                          <a:pt x="11" y="13"/>
                          <a:pt x="12" y="13"/>
                          <a:pt x="13" y="14"/>
                        </a:cubicBezTo>
                        <a:cubicBezTo>
                          <a:pt x="14" y="14"/>
                          <a:pt x="16" y="13"/>
                          <a:pt x="15" y="12"/>
                        </a:cubicBezTo>
                        <a:cubicBezTo>
                          <a:pt x="15" y="11"/>
                          <a:pt x="14" y="11"/>
                          <a:pt x="14" y="10"/>
                        </a:cubicBezTo>
                        <a:cubicBezTo>
                          <a:pt x="14" y="11"/>
                          <a:pt x="13" y="11"/>
                          <a:pt x="13" y="12"/>
                        </a:cubicBezTo>
                        <a:cubicBezTo>
                          <a:pt x="13" y="12"/>
                          <a:pt x="13" y="12"/>
                          <a:pt x="14" y="13"/>
                        </a:cubicBezTo>
                        <a:cubicBezTo>
                          <a:pt x="15" y="14"/>
                          <a:pt x="17" y="12"/>
                          <a:pt x="16" y="11"/>
                        </a:cubicBezTo>
                        <a:cubicBezTo>
                          <a:pt x="15" y="9"/>
                          <a:pt x="14" y="9"/>
                          <a:pt x="12" y="9"/>
                        </a:cubicBezTo>
                        <a:cubicBezTo>
                          <a:pt x="11" y="10"/>
                          <a:pt x="11" y="11"/>
                          <a:pt x="11" y="12"/>
                        </a:cubicBezTo>
                        <a:cubicBezTo>
                          <a:pt x="12" y="12"/>
                          <a:pt x="12" y="13"/>
                          <a:pt x="12" y="13"/>
                        </a:cubicBezTo>
                        <a:cubicBezTo>
                          <a:pt x="13" y="13"/>
                          <a:pt x="14" y="12"/>
                          <a:pt x="14" y="11"/>
                        </a:cubicBezTo>
                        <a:cubicBezTo>
                          <a:pt x="14" y="11"/>
                          <a:pt x="13" y="11"/>
                          <a:pt x="12" y="10"/>
                        </a:cubicBezTo>
                        <a:cubicBezTo>
                          <a:pt x="11" y="10"/>
                          <a:pt x="9" y="11"/>
                          <a:pt x="10" y="12"/>
                        </a:cubicBezTo>
                        <a:cubicBezTo>
                          <a:pt x="11" y="14"/>
                          <a:pt x="13" y="16"/>
                          <a:pt x="14" y="18"/>
                        </a:cubicBezTo>
                        <a:cubicBezTo>
                          <a:pt x="15" y="19"/>
                          <a:pt x="16" y="19"/>
                          <a:pt x="17" y="18"/>
                        </a:cubicBezTo>
                        <a:cubicBezTo>
                          <a:pt x="17" y="16"/>
                          <a:pt x="18" y="14"/>
                          <a:pt x="19" y="13"/>
                        </a:cubicBezTo>
                        <a:cubicBezTo>
                          <a:pt x="20" y="12"/>
                          <a:pt x="20" y="11"/>
                          <a:pt x="19" y="11"/>
                        </a:cubicBezTo>
                        <a:cubicBezTo>
                          <a:pt x="15" y="7"/>
                          <a:pt x="10" y="4"/>
                          <a:pt x="5" y="0"/>
                        </a:cubicBezTo>
                        <a:cubicBezTo>
                          <a:pt x="4" y="0"/>
                          <a:pt x="3" y="0"/>
                          <a:pt x="3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6"/>
                          <a:pt x="2" y="8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7" name="Freeform 221"/>
                  <p:cNvSpPr/>
                  <p:nvPr/>
                </p:nvSpPr>
                <p:spPr bwMode="auto">
                  <a:xfrm>
                    <a:off x="564" y="1622"/>
                    <a:ext cx="3" cy="3"/>
                  </a:xfrm>
                  <a:custGeom>
                    <a:avLst/>
                    <a:gdLst>
                      <a:gd name="T0" fmla="*/ 3 w 5"/>
                      <a:gd name="T1" fmla="*/ 4 h 5"/>
                      <a:gd name="T2" fmla="*/ 3 w 5"/>
                      <a:gd name="T3" fmla="*/ 3 h 5"/>
                      <a:gd name="T4" fmla="*/ 1 w 5"/>
                      <a:gd name="T5" fmla="*/ 2 h 5"/>
                      <a:gd name="T6" fmla="*/ 1 w 5"/>
                      <a:gd name="T7" fmla="*/ 2 h 5"/>
                      <a:gd name="T8" fmla="*/ 4 w 5"/>
                      <a:gd name="T9" fmla="*/ 3 h 5"/>
                      <a:gd name="T10" fmla="*/ 4 w 5"/>
                      <a:gd name="T11" fmla="*/ 2 h 5"/>
                      <a:gd name="T12" fmla="*/ 2 w 5"/>
                      <a:gd name="T13" fmla="*/ 2 h 5"/>
                      <a:gd name="T14" fmla="*/ 2 w 5"/>
                      <a:gd name="T15" fmla="*/ 2 h 5"/>
                      <a:gd name="T16" fmla="*/ 5 w 5"/>
                      <a:gd name="T17" fmla="*/ 2 h 5"/>
                      <a:gd name="T18" fmla="*/ 5 w 5"/>
                      <a:gd name="T19" fmla="*/ 0 h 5"/>
                      <a:gd name="T20" fmla="*/ 3 w 5"/>
                      <a:gd name="T21" fmla="*/ 0 h 5"/>
                      <a:gd name="T22" fmla="*/ 1 w 5"/>
                      <a:gd name="T23" fmla="*/ 1 h 5"/>
                      <a:gd name="T24" fmla="*/ 4 w 5"/>
                      <a:gd name="T25" fmla="*/ 2 h 5"/>
                      <a:gd name="T26" fmla="*/ 4 w 5"/>
                      <a:gd name="T27" fmla="*/ 1 h 5"/>
                      <a:gd name="T28" fmla="*/ 2 w 5"/>
                      <a:gd name="T29" fmla="*/ 0 h 5"/>
                      <a:gd name="T30" fmla="*/ 0 w 5"/>
                      <a:gd name="T31" fmla="*/ 3 h 5"/>
                      <a:gd name="T32" fmla="*/ 3 w 5"/>
                      <a:gd name="T33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5">
                        <a:moveTo>
                          <a:pt x="3" y="4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4"/>
                          <a:pt x="5" y="3"/>
                          <a:pt x="5" y="2"/>
                        </a:cubicBezTo>
                        <a:cubicBezTo>
                          <a:pt x="5" y="1"/>
                          <a:pt x="5" y="1"/>
                          <a:pt x="5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2" y="0"/>
                          <a:pt x="2" y="1"/>
                          <a:pt x="1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5"/>
                          <a:pt x="2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8" name="Freeform 222"/>
                  <p:cNvSpPr/>
                  <p:nvPr/>
                </p:nvSpPr>
                <p:spPr bwMode="auto">
                  <a:xfrm>
                    <a:off x="553" y="1618"/>
                    <a:ext cx="13" cy="13"/>
                  </a:xfrm>
                  <a:custGeom>
                    <a:avLst/>
                    <a:gdLst>
                      <a:gd name="T0" fmla="*/ 1 w 20"/>
                      <a:gd name="T1" fmla="*/ 3 h 19"/>
                      <a:gd name="T2" fmla="*/ 17 w 20"/>
                      <a:gd name="T3" fmla="*/ 17 h 19"/>
                      <a:gd name="T4" fmla="*/ 18 w 20"/>
                      <a:gd name="T5" fmla="*/ 15 h 19"/>
                      <a:gd name="T6" fmla="*/ 3 w 20"/>
                      <a:gd name="T7" fmla="*/ 1 h 19"/>
                      <a:gd name="T8" fmla="*/ 1 w 20"/>
                      <a:gd name="T9" fmla="*/ 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" h="19">
                        <a:moveTo>
                          <a:pt x="1" y="3"/>
                        </a:moveTo>
                        <a:cubicBezTo>
                          <a:pt x="6" y="8"/>
                          <a:pt x="11" y="13"/>
                          <a:pt x="17" y="17"/>
                        </a:cubicBezTo>
                        <a:cubicBezTo>
                          <a:pt x="19" y="19"/>
                          <a:pt x="20" y="16"/>
                          <a:pt x="18" y="15"/>
                        </a:cubicBezTo>
                        <a:cubicBezTo>
                          <a:pt x="13" y="11"/>
                          <a:pt x="8" y="6"/>
                          <a:pt x="3" y="1"/>
                        </a:cubicBezTo>
                        <a:cubicBezTo>
                          <a:pt x="2" y="0"/>
                          <a:pt x="0" y="2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9" name="Freeform 223"/>
                  <p:cNvSpPr/>
                  <p:nvPr/>
                </p:nvSpPr>
                <p:spPr bwMode="auto">
                  <a:xfrm>
                    <a:off x="542" y="1585"/>
                    <a:ext cx="6" cy="14"/>
                  </a:xfrm>
                  <a:custGeom>
                    <a:avLst/>
                    <a:gdLst>
                      <a:gd name="T0" fmla="*/ 8 w 8"/>
                      <a:gd name="T1" fmla="*/ 19 h 21"/>
                      <a:gd name="T2" fmla="*/ 6 w 8"/>
                      <a:gd name="T3" fmla="*/ 11 h 21"/>
                      <a:gd name="T4" fmla="*/ 3 w 8"/>
                      <a:gd name="T5" fmla="*/ 2 h 21"/>
                      <a:gd name="T6" fmla="*/ 0 w 8"/>
                      <a:gd name="T7" fmla="*/ 2 h 21"/>
                      <a:gd name="T8" fmla="*/ 3 w 8"/>
                      <a:gd name="T9" fmla="*/ 10 h 21"/>
                      <a:gd name="T10" fmla="*/ 5 w 8"/>
                      <a:gd name="T11" fmla="*/ 20 h 21"/>
                      <a:gd name="T12" fmla="*/ 8 w 8"/>
                      <a:gd name="T13" fmla="*/ 1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" h="21">
                        <a:moveTo>
                          <a:pt x="8" y="19"/>
                        </a:moveTo>
                        <a:cubicBezTo>
                          <a:pt x="7" y="16"/>
                          <a:pt x="6" y="14"/>
                          <a:pt x="6" y="11"/>
                        </a:cubicBezTo>
                        <a:cubicBezTo>
                          <a:pt x="5" y="8"/>
                          <a:pt x="3" y="5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ubicBezTo>
                          <a:pt x="0" y="5"/>
                          <a:pt x="2" y="8"/>
                          <a:pt x="3" y="10"/>
                        </a:cubicBezTo>
                        <a:cubicBezTo>
                          <a:pt x="4" y="13"/>
                          <a:pt x="4" y="17"/>
                          <a:pt x="5" y="20"/>
                        </a:cubicBezTo>
                        <a:cubicBezTo>
                          <a:pt x="6" y="21"/>
                          <a:pt x="8" y="21"/>
                          <a:pt x="8" y="1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0" name="Freeform 224"/>
                  <p:cNvSpPr/>
                  <p:nvPr/>
                </p:nvSpPr>
                <p:spPr bwMode="auto">
                  <a:xfrm>
                    <a:off x="936" y="1544"/>
                    <a:ext cx="43" cy="44"/>
                  </a:xfrm>
                  <a:custGeom>
                    <a:avLst/>
                    <a:gdLst>
                      <a:gd name="T0" fmla="*/ 42 w 65"/>
                      <a:gd name="T1" fmla="*/ 16 h 65"/>
                      <a:gd name="T2" fmla="*/ 22 w 65"/>
                      <a:gd name="T3" fmla="*/ 24 h 65"/>
                      <a:gd name="T4" fmla="*/ 19 w 65"/>
                      <a:gd name="T5" fmla="*/ 40 h 65"/>
                      <a:gd name="T6" fmla="*/ 32 w 65"/>
                      <a:gd name="T7" fmla="*/ 41 h 65"/>
                      <a:gd name="T8" fmla="*/ 43 w 65"/>
                      <a:gd name="T9" fmla="*/ 16 h 65"/>
                      <a:gd name="T10" fmla="*/ 40 w 65"/>
                      <a:gd name="T11" fmla="*/ 16 h 65"/>
                      <a:gd name="T12" fmla="*/ 50 w 65"/>
                      <a:gd name="T13" fmla="*/ 43 h 65"/>
                      <a:gd name="T14" fmla="*/ 63 w 65"/>
                      <a:gd name="T15" fmla="*/ 22 h 65"/>
                      <a:gd name="T16" fmla="*/ 46 w 65"/>
                      <a:gd name="T17" fmla="*/ 4 h 65"/>
                      <a:gd name="T18" fmla="*/ 4 w 65"/>
                      <a:gd name="T19" fmla="*/ 33 h 65"/>
                      <a:gd name="T20" fmla="*/ 52 w 65"/>
                      <a:gd name="T21" fmla="*/ 49 h 65"/>
                      <a:gd name="T22" fmla="*/ 50 w 65"/>
                      <a:gd name="T23" fmla="*/ 47 h 65"/>
                      <a:gd name="T24" fmla="*/ 10 w 65"/>
                      <a:gd name="T25" fmla="*/ 40 h 65"/>
                      <a:gd name="T26" fmla="*/ 33 w 65"/>
                      <a:gd name="T27" fmla="*/ 6 h 65"/>
                      <a:gd name="T28" fmla="*/ 56 w 65"/>
                      <a:gd name="T29" fmla="*/ 12 h 65"/>
                      <a:gd name="T30" fmla="*/ 49 w 65"/>
                      <a:gd name="T31" fmla="*/ 40 h 65"/>
                      <a:gd name="T32" fmla="*/ 43 w 65"/>
                      <a:gd name="T33" fmla="*/ 16 h 65"/>
                      <a:gd name="T34" fmla="*/ 40 w 65"/>
                      <a:gd name="T35" fmla="*/ 16 h 65"/>
                      <a:gd name="T36" fmla="*/ 32 w 65"/>
                      <a:gd name="T37" fmla="*/ 37 h 65"/>
                      <a:gd name="T38" fmla="*/ 28 w 65"/>
                      <a:gd name="T39" fmla="*/ 40 h 65"/>
                      <a:gd name="T40" fmla="*/ 26 w 65"/>
                      <a:gd name="T41" fmla="*/ 23 h 65"/>
                      <a:gd name="T42" fmla="*/ 42 w 65"/>
                      <a:gd name="T43" fmla="*/ 18 h 65"/>
                      <a:gd name="T44" fmla="*/ 42 w 65"/>
                      <a:gd name="T45" fmla="*/ 16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65" h="65">
                        <a:moveTo>
                          <a:pt x="42" y="16"/>
                        </a:moveTo>
                        <a:cubicBezTo>
                          <a:pt x="33" y="15"/>
                          <a:pt x="27" y="17"/>
                          <a:pt x="22" y="24"/>
                        </a:cubicBezTo>
                        <a:cubicBezTo>
                          <a:pt x="18" y="29"/>
                          <a:pt x="16" y="34"/>
                          <a:pt x="19" y="40"/>
                        </a:cubicBezTo>
                        <a:cubicBezTo>
                          <a:pt x="22" y="45"/>
                          <a:pt x="28" y="43"/>
                          <a:pt x="32" y="41"/>
                        </a:cubicBezTo>
                        <a:cubicBezTo>
                          <a:pt x="39" y="35"/>
                          <a:pt x="39" y="24"/>
                          <a:pt x="43" y="16"/>
                        </a:cubicBezTo>
                        <a:cubicBezTo>
                          <a:pt x="42" y="16"/>
                          <a:pt x="41" y="16"/>
                          <a:pt x="40" y="16"/>
                        </a:cubicBezTo>
                        <a:cubicBezTo>
                          <a:pt x="39" y="23"/>
                          <a:pt x="37" y="46"/>
                          <a:pt x="50" y="43"/>
                        </a:cubicBezTo>
                        <a:cubicBezTo>
                          <a:pt x="59" y="41"/>
                          <a:pt x="63" y="30"/>
                          <a:pt x="63" y="22"/>
                        </a:cubicBezTo>
                        <a:cubicBezTo>
                          <a:pt x="63" y="12"/>
                          <a:pt x="55" y="6"/>
                          <a:pt x="46" y="4"/>
                        </a:cubicBezTo>
                        <a:cubicBezTo>
                          <a:pt x="29" y="0"/>
                          <a:pt x="0" y="14"/>
                          <a:pt x="4" y="33"/>
                        </a:cubicBezTo>
                        <a:cubicBezTo>
                          <a:pt x="9" y="54"/>
                          <a:pt x="36" y="65"/>
                          <a:pt x="52" y="49"/>
                        </a:cubicBezTo>
                        <a:cubicBezTo>
                          <a:pt x="53" y="48"/>
                          <a:pt x="51" y="46"/>
                          <a:pt x="50" y="47"/>
                        </a:cubicBezTo>
                        <a:cubicBezTo>
                          <a:pt x="37" y="60"/>
                          <a:pt x="19" y="54"/>
                          <a:pt x="10" y="40"/>
                        </a:cubicBezTo>
                        <a:cubicBezTo>
                          <a:pt x="0" y="23"/>
                          <a:pt x="19" y="10"/>
                          <a:pt x="33" y="6"/>
                        </a:cubicBezTo>
                        <a:cubicBezTo>
                          <a:pt x="41" y="5"/>
                          <a:pt x="50" y="7"/>
                          <a:pt x="56" y="12"/>
                        </a:cubicBezTo>
                        <a:cubicBezTo>
                          <a:pt x="65" y="20"/>
                          <a:pt x="59" y="36"/>
                          <a:pt x="49" y="40"/>
                        </a:cubicBezTo>
                        <a:cubicBezTo>
                          <a:pt x="40" y="44"/>
                          <a:pt x="42" y="20"/>
                          <a:pt x="43" y="16"/>
                        </a:cubicBezTo>
                        <a:cubicBezTo>
                          <a:pt x="43" y="14"/>
                          <a:pt x="40" y="14"/>
                          <a:pt x="40" y="16"/>
                        </a:cubicBezTo>
                        <a:cubicBezTo>
                          <a:pt x="37" y="23"/>
                          <a:pt x="37" y="30"/>
                          <a:pt x="32" y="37"/>
                        </a:cubicBezTo>
                        <a:cubicBezTo>
                          <a:pt x="30" y="38"/>
                          <a:pt x="29" y="39"/>
                          <a:pt x="28" y="40"/>
                        </a:cubicBezTo>
                        <a:cubicBezTo>
                          <a:pt x="21" y="34"/>
                          <a:pt x="20" y="28"/>
                          <a:pt x="26" y="23"/>
                        </a:cubicBezTo>
                        <a:cubicBezTo>
                          <a:pt x="30" y="18"/>
                          <a:pt x="36" y="18"/>
                          <a:pt x="42" y="18"/>
                        </a:cubicBezTo>
                        <a:cubicBezTo>
                          <a:pt x="44" y="19"/>
                          <a:pt x="44" y="16"/>
                          <a:pt x="42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1" name="Freeform 225"/>
                  <p:cNvSpPr/>
                  <p:nvPr/>
                </p:nvSpPr>
                <p:spPr bwMode="auto">
                  <a:xfrm>
                    <a:off x="960" y="1515"/>
                    <a:ext cx="35" cy="20"/>
                  </a:xfrm>
                  <a:custGeom>
                    <a:avLst/>
                    <a:gdLst>
                      <a:gd name="T0" fmla="*/ 4 w 52"/>
                      <a:gd name="T1" fmla="*/ 6 h 30"/>
                      <a:gd name="T2" fmla="*/ 31 w 52"/>
                      <a:gd name="T3" fmla="*/ 6 h 30"/>
                      <a:gd name="T4" fmla="*/ 42 w 52"/>
                      <a:gd name="T5" fmla="*/ 5 h 30"/>
                      <a:gd name="T6" fmla="*/ 40 w 52"/>
                      <a:gd name="T7" fmla="*/ 13 h 30"/>
                      <a:gd name="T8" fmla="*/ 32 w 52"/>
                      <a:gd name="T9" fmla="*/ 22 h 30"/>
                      <a:gd name="T10" fmla="*/ 29 w 52"/>
                      <a:gd name="T11" fmla="*/ 25 h 30"/>
                      <a:gd name="T12" fmla="*/ 19 w 52"/>
                      <a:gd name="T13" fmla="*/ 21 h 30"/>
                      <a:gd name="T14" fmla="*/ 2 w 52"/>
                      <a:gd name="T15" fmla="*/ 6 h 30"/>
                      <a:gd name="T16" fmla="*/ 0 w 52"/>
                      <a:gd name="T17" fmla="*/ 7 h 30"/>
                      <a:gd name="T18" fmla="*/ 24 w 52"/>
                      <a:gd name="T19" fmla="*/ 28 h 30"/>
                      <a:gd name="T20" fmla="*/ 32 w 52"/>
                      <a:gd name="T21" fmla="*/ 25 h 30"/>
                      <a:gd name="T22" fmla="*/ 51 w 52"/>
                      <a:gd name="T23" fmla="*/ 6 h 30"/>
                      <a:gd name="T24" fmla="*/ 50 w 52"/>
                      <a:gd name="T25" fmla="*/ 5 h 30"/>
                      <a:gd name="T26" fmla="*/ 3 w 52"/>
                      <a:gd name="T27" fmla="*/ 5 h 30"/>
                      <a:gd name="T28" fmla="*/ 3 w 52"/>
                      <a:gd name="T29" fmla="*/ 7 h 30"/>
                      <a:gd name="T30" fmla="*/ 4 w 52"/>
                      <a:gd name="T31" fmla="*/ 7 h 30"/>
                      <a:gd name="T32" fmla="*/ 4 w 52"/>
                      <a:gd name="T33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2" h="30">
                        <a:moveTo>
                          <a:pt x="4" y="6"/>
                        </a:moveTo>
                        <a:cubicBezTo>
                          <a:pt x="12" y="9"/>
                          <a:pt x="23" y="7"/>
                          <a:pt x="31" y="6"/>
                        </a:cubicBezTo>
                        <a:cubicBezTo>
                          <a:pt x="35" y="5"/>
                          <a:pt x="39" y="5"/>
                          <a:pt x="42" y="5"/>
                        </a:cubicBezTo>
                        <a:cubicBezTo>
                          <a:pt x="52" y="5"/>
                          <a:pt x="43" y="10"/>
                          <a:pt x="40" y="13"/>
                        </a:cubicBezTo>
                        <a:cubicBezTo>
                          <a:pt x="37" y="16"/>
                          <a:pt x="35" y="19"/>
                          <a:pt x="32" y="22"/>
                        </a:cubicBezTo>
                        <a:cubicBezTo>
                          <a:pt x="31" y="23"/>
                          <a:pt x="30" y="24"/>
                          <a:pt x="29" y="25"/>
                        </a:cubicBezTo>
                        <a:cubicBezTo>
                          <a:pt x="26" y="28"/>
                          <a:pt x="21" y="23"/>
                          <a:pt x="19" y="21"/>
                        </a:cubicBezTo>
                        <a:cubicBezTo>
                          <a:pt x="13" y="17"/>
                          <a:pt x="5" y="13"/>
                          <a:pt x="2" y="6"/>
                        </a:cubicBezTo>
                        <a:cubicBezTo>
                          <a:pt x="2" y="5"/>
                          <a:pt x="0" y="5"/>
                          <a:pt x="0" y="7"/>
                        </a:cubicBezTo>
                        <a:cubicBezTo>
                          <a:pt x="4" y="16"/>
                          <a:pt x="17" y="23"/>
                          <a:pt x="24" y="28"/>
                        </a:cubicBezTo>
                        <a:cubicBezTo>
                          <a:pt x="28" y="30"/>
                          <a:pt x="30" y="27"/>
                          <a:pt x="32" y="25"/>
                        </a:cubicBezTo>
                        <a:cubicBezTo>
                          <a:pt x="38" y="18"/>
                          <a:pt x="44" y="12"/>
                          <a:pt x="51" y="6"/>
                        </a:cubicBezTo>
                        <a:cubicBezTo>
                          <a:pt x="51" y="6"/>
                          <a:pt x="51" y="5"/>
                          <a:pt x="50" y="5"/>
                        </a:cubicBezTo>
                        <a:cubicBezTo>
                          <a:pt x="36" y="0"/>
                          <a:pt x="18" y="5"/>
                          <a:pt x="3" y="5"/>
                        </a:cubicBezTo>
                        <a:cubicBezTo>
                          <a:pt x="2" y="5"/>
                          <a:pt x="2" y="7"/>
                          <a:pt x="3" y="7"/>
                        </a:cubicBezTo>
                        <a:cubicBezTo>
                          <a:pt x="3" y="7"/>
                          <a:pt x="3" y="7"/>
                          <a:pt x="4" y="7"/>
                        </a:cubicBezTo>
                        <a:cubicBezTo>
                          <a:pt x="5" y="8"/>
                          <a:pt x="5" y="6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2" name="Freeform 226"/>
                  <p:cNvSpPr/>
                  <p:nvPr/>
                </p:nvSpPr>
                <p:spPr bwMode="auto">
                  <a:xfrm>
                    <a:off x="960" y="1516"/>
                    <a:ext cx="37" cy="27"/>
                  </a:xfrm>
                  <a:custGeom>
                    <a:avLst/>
                    <a:gdLst>
                      <a:gd name="T0" fmla="*/ 3 w 55"/>
                      <a:gd name="T1" fmla="*/ 5 h 40"/>
                      <a:gd name="T2" fmla="*/ 2 w 55"/>
                      <a:gd name="T3" fmla="*/ 4 h 40"/>
                      <a:gd name="T4" fmla="*/ 0 w 55"/>
                      <a:gd name="T5" fmla="*/ 5 h 40"/>
                      <a:gd name="T6" fmla="*/ 2 w 55"/>
                      <a:gd name="T7" fmla="*/ 37 h 40"/>
                      <a:gd name="T8" fmla="*/ 3 w 55"/>
                      <a:gd name="T9" fmla="*/ 38 h 40"/>
                      <a:gd name="T10" fmla="*/ 34 w 55"/>
                      <a:gd name="T11" fmla="*/ 38 h 40"/>
                      <a:gd name="T12" fmla="*/ 51 w 55"/>
                      <a:gd name="T13" fmla="*/ 36 h 40"/>
                      <a:gd name="T14" fmla="*/ 53 w 55"/>
                      <a:gd name="T15" fmla="*/ 23 h 40"/>
                      <a:gd name="T16" fmla="*/ 50 w 55"/>
                      <a:gd name="T17" fmla="*/ 1 h 40"/>
                      <a:gd name="T18" fmla="*/ 48 w 55"/>
                      <a:gd name="T19" fmla="*/ 2 h 40"/>
                      <a:gd name="T20" fmla="*/ 50 w 55"/>
                      <a:gd name="T21" fmla="*/ 13 h 40"/>
                      <a:gd name="T22" fmla="*/ 51 w 55"/>
                      <a:gd name="T23" fmla="*/ 26 h 40"/>
                      <a:gd name="T24" fmla="*/ 47 w 55"/>
                      <a:gd name="T25" fmla="*/ 36 h 40"/>
                      <a:gd name="T26" fmla="*/ 30 w 55"/>
                      <a:gd name="T27" fmla="*/ 36 h 40"/>
                      <a:gd name="T28" fmla="*/ 4 w 55"/>
                      <a:gd name="T29" fmla="*/ 33 h 40"/>
                      <a:gd name="T30" fmla="*/ 3 w 55"/>
                      <a:gd name="T31" fmla="*/ 19 h 40"/>
                      <a:gd name="T32" fmla="*/ 2 w 55"/>
                      <a:gd name="T33" fmla="*/ 6 h 40"/>
                      <a:gd name="T34" fmla="*/ 3 w 55"/>
                      <a:gd name="T35" fmla="*/ 5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5" h="40">
                        <a:moveTo>
                          <a:pt x="3" y="5"/>
                        </a:move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1" y="4"/>
                          <a:pt x="0" y="4"/>
                          <a:pt x="0" y="5"/>
                        </a:cubicBezTo>
                        <a:cubicBezTo>
                          <a:pt x="0" y="16"/>
                          <a:pt x="2" y="26"/>
                          <a:pt x="2" y="37"/>
                        </a:cubicBezTo>
                        <a:cubicBezTo>
                          <a:pt x="2" y="37"/>
                          <a:pt x="2" y="38"/>
                          <a:pt x="3" y="38"/>
                        </a:cubicBezTo>
                        <a:cubicBezTo>
                          <a:pt x="13" y="37"/>
                          <a:pt x="23" y="37"/>
                          <a:pt x="34" y="38"/>
                        </a:cubicBezTo>
                        <a:cubicBezTo>
                          <a:pt x="38" y="38"/>
                          <a:pt x="47" y="40"/>
                          <a:pt x="51" y="36"/>
                        </a:cubicBezTo>
                        <a:cubicBezTo>
                          <a:pt x="55" y="34"/>
                          <a:pt x="53" y="27"/>
                          <a:pt x="53" y="23"/>
                        </a:cubicBezTo>
                        <a:cubicBezTo>
                          <a:pt x="53" y="17"/>
                          <a:pt x="53" y="6"/>
                          <a:pt x="50" y="1"/>
                        </a:cubicBezTo>
                        <a:cubicBezTo>
                          <a:pt x="49" y="0"/>
                          <a:pt x="48" y="1"/>
                          <a:pt x="48" y="2"/>
                        </a:cubicBezTo>
                        <a:cubicBezTo>
                          <a:pt x="50" y="5"/>
                          <a:pt x="50" y="10"/>
                          <a:pt x="50" y="13"/>
                        </a:cubicBezTo>
                        <a:cubicBezTo>
                          <a:pt x="50" y="17"/>
                          <a:pt x="51" y="22"/>
                          <a:pt x="51" y="26"/>
                        </a:cubicBezTo>
                        <a:cubicBezTo>
                          <a:pt x="51" y="30"/>
                          <a:pt x="52" y="35"/>
                          <a:pt x="47" y="36"/>
                        </a:cubicBezTo>
                        <a:cubicBezTo>
                          <a:pt x="42" y="37"/>
                          <a:pt x="36" y="36"/>
                          <a:pt x="30" y="36"/>
                        </a:cubicBezTo>
                        <a:cubicBezTo>
                          <a:pt x="28" y="35"/>
                          <a:pt x="4" y="36"/>
                          <a:pt x="4" y="33"/>
                        </a:cubicBezTo>
                        <a:cubicBezTo>
                          <a:pt x="4" y="28"/>
                          <a:pt x="4" y="24"/>
                          <a:pt x="3" y="19"/>
                        </a:cubicBezTo>
                        <a:cubicBezTo>
                          <a:pt x="3" y="17"/>
                          <a:pt x="3" y="7"/>
                          <a:pt x="2" y="6"/>
                        </a:cubicBezTo>
                        <a:cubicBezTo>
                          <a:pt x="3" y="7"/>
                          <a:pt x="4" y="5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3" name="Freeform 227"/>
                  <p:cNvSpPr/>
                  <p:nvPr/>
                </p:nvSpPr>
                <p:spPr bwMode="auto">
                  <a:xfrm>
                    <a:off x="959" y="1504"/>
                    <a:ext cx="36" cy="17"/>
                  </a:xfrm>
                  <a:custGeom>
                    <a:avLst/>
                    <a:gdLst>
                      <a:gd name="T0" fmla="*/ 3 w 53"/>
                      <a:gd name="T1" fmla="*/ 25 h 26"/>
                      <a:gd name="T2" fmla="*/ 11 w 53"/>
                      <a:gd name="T3" fmla="*/ 17 h 26"/>
                      <a:gd name="T4" fmla="*/ 22 w 53"/>
                      <a:gd name="T5" fmla="*/ 7 h 26"/>
                      <a:gd name="T6" fmla="*/ 34 w 53"/>
                      <a:gd name="T7" fmla="*/ 7 h 26"/>
                      <a:gd name="T8" fmla="*/ 51 w 53"/>
                      <a:gd name="T9" fmla="*/ 22 h 26"/>
                      <a:gd name="T10" fmla="*/ 52 w 53"/>
                      <a:gd name="T11" fmla="*/ 21 h 26"/>
                      <a:gd name="T12" fmla="*/ 39 w 53"/>
                      <a:gd name="T13" fmla="*/ 9 h 26"/>
                      <a:gd name="T14" fmla="*/ 26 w 53"/>
                      <a:gd name="T15" fmla="*/ 0 h 26"/>
                      <a:gd name="T16" fmla="*/ 20 w 53"/>
                      <a:gd name="T17" fmla="*/ 6 h 26"/>
                      <a:gd name="T18" fmla="*/ 12 w 53"/>
                      <a:gd name="T19" fmla="*/ 14 h 26"/>
                      <a:gd name="T20" fmla="*/ 2 w 53"/>
                      <a:gd name="T21" fmla="*/ 24 h 26"/>
                      <a:gd name="T22" fmla="*/ 3 w 53"/>
                      <a:gd name="T23" fmla="*/ 25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3" h="26">
                        <a:moveTo>
                          <a:pt x="3" y="25"/>
                        </a:moveTo>
                        <a:cubicBezTo>
                          <a:pt x="6" y="23"/>
                          <a:pt x="8" y="20"/>
                          <a:pt x="11" y="17"/>
                        </a:cubicBezTo>
                        <a:cubicBezTo>
                          <a:pt x="15" y="14"/>
                          <a:pt x="19" y="11"/>
                          <a:pt x="22" y="7"/>
                        </a:cubicBezTo>
                        <a:cubicBezTo>
                          <a:pt x="26" y="1"/>
                          <a:pt x="29" y="4"/>
                          <a:pt x="34" y="7"/>
                        </a:cubicBezTo>
                        <a:cubicBezTo>
                          <a:pt x="40" y="12"/>
                          <a:pt x="47" y="16"/>
                          <a:pt x="51" y="22"/>
                        </a:cubicBezTo>
                        <a:cubicBezTo>
                          <a:pt x="51" y="23"/>
                          <a:pt x="53" y="22"/>
                          <a:pt x="52" y="21"/>
                        </a:cubicBezTo>
                        <a:cubicBezTo>
                          <a:pt x="49" y="16"/>
                          <a:pt x="44" y="12"/>
                          <a:pt x="39" y="9"/>
                        </a:cubicBezTo>
                        <a:cubicBezTo>
                          <a:pt x="36" y="6"/>
                          <a:pt x="31" y="1"/>
                          <a:pt x="26" y="0"/>
                        </a:cubicBezTo>
                        <a:cubicBezTo>
                          <a:pt x="24" y="0"/>
                          <a:pt x="21" y="4"/>
                          <a:pt x="20" y="6"/>
                        </a:cubicBezTo>
                        <a:cubicBezTo>
                          <a:pt x="18" y="9"/>
                          <a:pt x="15" y="11"/>
                          <a:pt x="12" y="14"/>
                        </a:cubicBezTo>
                        <a:cubicBezTo>
                          <a:pt x="8" y="17"/>
                          <a:pt x="6" y="21"/>
                          <a:pt x="2" y="24"/>
                        </a:cubicBezTo>
                        <a:cubicBezTo>
                          <a:pt x="0" y="24"/>
                          <a:pt x="1" y="26"/>
                          <a:pt x="3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4" name="Freeform 228"/>
                  <p:cNvSpPr/>
                  <p:nvPr/>
                </p:nvSpPr>
                <p:spPr bwMode="auto">
                  <a:xfrm>
                    <a:off x="911" y="1456"/>
                    <a:ext cx="8" cy="58"/>
                  </a:xfrm>
                  <a:custGeom>
                    <a:avLst/>
                    <a:gdLst>
                      <a:gd name="T0" fmla="*/ 3 w 13"/>
                      <a:gd name="T1" fmla="*/ 2 h 87"/>
                      <a:gd name="T2" fmla="*/ 2 w 13"/>
                      <a:gd name="T3" fmla="*/ 40 h 87"/>
                      <a:gd name="T4" fmla="*/ 4 w 13"/>
                      <a:gd name="T5" fmla="*/ 82 h 87"/>
                      <a:gd name="T6" fmla="*/ 6 w 13"/>
                      <a:gd name="T7" fmla="*/ 83 h 87"/>
                      <a:gd name="T8" fmla="*/ 11 w 13"/>
                      <a:gd name="T9" fmla="*/ 76 h 87"/>
                      <a:gd name="T10" fmla="*/ 8 w 13"/>
                      <a:gd name="T11" fmla="*/ 32 h 87"/>
                      <a:gd name="T12" fmla="*/ 2 w 13"/>
                      <a:gd name="T13" fmla="*/ 2 h 87"/>
                      <a:gd name="T14" fmla="*/ 1 w 13"/>
                      <a:gd name="T15" fmla="*/ 4 h 87"/>
                      <a:gd name="T16" fmla="*/ 3 w 13"/>
                      <a:gd name="T17" fmla="*/ 6 h 87"/>
                      <a:gd name="T18" fmla="*/ 5 w 13"/>
                      <a:gd name="T19" fmla="*/ 4 h 87"/>
                      <a:gd name="T20" fmla="*/ 6 w 13"/>
                      <a:gd name="T21" fmla="*/ 32 h 87"/>
                      <a:gd name="T22" fmla="*/ 8 w 13"/>
                      <a:gd name="T23" fmla="*/ 59 h 87"/>
                      <a:gd name="T24" fmla="*/ 8 w 13"/>
                      <a:gd name="T25" fmla="*/ 71 h 87"/>
                      <a:gd name="T26" fmla="*/ 8 w 13"/>
                      <a:gd name="T27" fmla="*/ 69 h 87"/>
                      <a:gd name="T28" fmla="*/ 7 w 13"/>
                      <a:gd name="T29" fmla="*/ 39 h 87"/>
                      <a:gd name="T30" fmla="*/ 4 w 13"/>
                      <a:gd name="T31" fmla="*/ 38 h 87"/>
                      <a:gd name="T32" fmla="*/ 3 w 13"/>
                      <a:gd name="T33" fmla="*/ 63 h 87"/>
                      <a:gd name="T34" fmla="*/ 6 w 13"/>
                      <a:gd name="T35" fmla="*/ 63 h 87"/>
                      <a:gd name="T36" fmla="*/ 6 w 13"/>
                      <a:gd name="T37" fmla="*/ 51 h 87"/>
                      <a:gd name="T38" fmla="*/ 5 w 13"/>
                      <a:gd name="T39" fmla="*/ 49 h 87"/>
                      <a:gd name="T40" fmla="*/ 5 w 13"/>
                      <a:gd name="T41" fmla="*/ 81 h 87"/>
                      <a:gd name="T42" fmla="*/ 8 w 13"/>
                      <a:gd name="T43" fmla="*/ 81 h 87"/>
                      <a:gd name="T44" fmla="*/ 10 w 13"/>
                      <a:gd name="T45" fmla="*/ 52 h 87"/>
                      <a:gd name="T46" fmla="*/ 8 w 13"/>
                      <a:gd name="T47" fmla="*/ 2 h 87"/>
                      <a:gd name="T48" fmla="*/ 6 w 13"/>
                      <a:gd name="T49" fmla="*/ 1 h 87"/>
                      <a:gd name="T50" fmla="*/ 3 w 13"/>
                      <a:gd name="T51" fmla="*/ 1 h 87"/>
                      <a:gd name="T52" fmla="*/ 1 w 13"/>
                      <a:gd name="T53" fmla="*/ 3 h 87"/>
                      <a:gd name="T54" fmla="*/ 7 w 13"/>
                      <a:gd name="T55" fmla="*/ 56 h 87"/>
                      <a:gd name="T56" fmla="*/ 8 w 13"/>
                      <a:gd name="T57" fmla="*/ 76 h 87"/>
                      <a:gd name="T58" fmla="*/ 6 w 13"/>
                      <a:gd name="T59" fmla="*/ 67 h 87"/>
                      <a:gd name="T60" fmla="*/ 6 w 13"/>
                      <a:gd name="T61" fmla="*/ 58 h 87"/>
                      <a:gd name="T62" fmla="*/ 5 w 13"/>
                      <a:gd name="T63" fmla="*/ 3 h 87"/>
                      <a:gd name="T64" fmla="*/ 3 w 13"/>
                      <a:gd name="T65" fmla="*/ 2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3" h="87">
                        <a:moveTo>
                          <a:pt x="3" y="2"/>
                        </a:moveTo>
                        <a:cubicBezTo>
                          <a:pt x="1" y="14"/>
                          <a:pt x="2" y="28"/>
                          <a:pt x="2" y="40"/>
                        </a:cubicBezTo>
                        <a:cubicBezTo>
                          <a:pt x="3" y="54"/>
                          <a:pt x="2" y="69"/>
                          <a:pt x="4" y="82"/>
                        </a:cubicBezTo>
                        <a:cubicBezTo>
                          <a:pt x="4" y="83"/>
                          <a:pt x="5" y="83"/>
                          <a:pt x="6" y="83"/>
                        </a:cubicBezTo>
                        <a:cubicBezTo>
                          <a:pt x="10" y="82"/>
                          <a:pt x="11" y="80"/>
                          <a:pt x="11" y="76"/>
                        </a:cubicBezTo>
                        <a:cubicBezTo>
                          <a:pt x="11" y="61"/>
                          <a:pt x="9" y="46"/>
                          <a:pt x="8" y="32"/>
                        </a:cubicBezTo>
                        <a:cubicBezTo>
                          <a:pt x="7" y="26"/>
                          <a:pt x="10" y="3"/>
                          <a:pt x="2" y="2"/>
                        </a:cubicBezTo>
                        <a:cubicBezTo>
                          <a:pt x="1" y="1"/>
                          <a:pt x="0" y="3"/>
                          <a:pt x="1" y="4"/>
                        </a:cubicBezTo>
                        <a:cubicBezTo>
                          <a:pt x="1" y="5"/>
                          <a:pt x="2" y="5"/>
                          <a:pt x="3" y="6"/>
                        </a:cubicBezTo>
                        <a:cubicBezTo>
                          <a:pt x="4" y="7"/>
                          <a:pt x="6" y="6"/>
                          <a:pt x="5" y="4"/>
                        </a:cubicBezTo>
                        <a:cubicBezTo>
                          <a:pt x="9" y="10"/>
                          <a:pt x="6" y="25"/>
                          <a:pt x="6" y="32"/>
                        </a:cubicBezTo>
                        <a:cubicBezTo>
                          <a:pt x="6" y="41"/>
                          <a:pt x="7" y="50"/>
                          <a:pt x="8" y="59"/>
                        </a:cubicBezTo>
                        <a:cubicBezTo>
                          <a:pt x="8" y="63"/>
                          <a:pt x="8" y="67"/>
                          <a:pt x="8" y="71"/>
                        </a:cubicBezTo>
                        <a:cubicBezTo>
                          <a:pt x="8" y="87"/>
                          <a:pt x="8" y="71"/>
                          <a:pt x="8" y="69"/>
                        </a:cubicBezTo>
                        <a:cubicBezTo>
                          <a:pt x="8" y="59"/>
                          <a:pt x="7" y="49"/>
                          <a:pt x="7" y="39"/>
                        </a:cubicBezTo>
                        <a:cubicBezTo>
                          <a:pt x="7" y="37"/>
                          <a:pt x="4" y="37"/>
                          <a:pt x="4" y="38"/>
                        </a:cubicBezTo>
                        <a:cubicBezTo>
                          <a:pt x="2" y="46"/>
                          <a:pt x="3" y="55"/>
                          <a:pt x="3" y="63"/>
                        </a:cubicBezTo>
                        <a:cubicBezTo>
                          <a:pt x="3" y="65"/>
                          <a:pt x="6" y="65"/>
                          <a:pt x="6" y="63"/>
                        </a:cubicBezTo>
                        <a:cubicBezTo>
                          <a:pt x="6" y="59"/>
                          <a:pt x="6" y="55"/>
                          <a:pt x="6" y="51"/>
                        </a:cubicBezTo>
                        <a:cubicBezTo>
                          <a:pt x="6" y="49"/>
                          <a:pt x="4" y="37"/>
                          <a:pt x="5" y="49"/>
                        </a:cubicBezTo>
                        <a:cubicBezTo>
                          <a:pt x="5" y="59"/>
                          <a:pt x="4" y="70"/>
                          <a:pt x="5" y="81"/>
                        </a:cubicBezTo>
                        <a:cubicBezTo>
                          <a:pt x="5" y="82"/>
                          <a:pt x="7" y="83"/>
                          <a:pt x="8" y="81"/>
                        </a:cubicBezTo>
                        <a:cubicBezTo>
                          <a:pt x="13" y="73"/>
                          <a:pt x="11" y="62"/>
                          <a:pt x="10" y="52"/>
                        </a:cubicBezTo>
                        <a:cubicBezTo>
                          <a:pt x="8" y="36"/>
                          <a:pt x="11" y="18"/>
                          <a:pt x="8" y="2"/>
                        </a:cubicBezTo>
                        <a:cubicBezTo>
                          <a:pt x="8" y="1"/>
                          <a:pt x="7" y="1"/>
                          <a:pt x="6" y="1"/>
                        </a:cubicBezTo>
                        <a:cubicBezTo>
                          <a:pt x="5" y="1"/>
                          <a:pt x="4" y="1"/>
                          <a:pt x="3" y="1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4" y="20"/>
                          <a:pt x="6" y="38"/>
                          <a:pt x="7" y="56"/>
                        </a:cubicBezTo>
                        <a:cubicBezTo>
                          <a:pt x="8" y="62"/>
                          <a:pt x="7" y="69"/>
                          <a:pt x="8" y="76"/>
                        </a:cubicBezTo>
                        <a:cubicBezTo>
                          <a:pt x="5" y="74"/>
                          <a:pt x="5" y="71"/>
                          <a:pt x="6" y="67"/>
                        </a:cubicBezTo>
                        <a:cubicBezTo>
                          <a:pt x="6" y="64"/>
                          <a:pt x="6" y="61"/>
                          <a:pt x="6" y="58"/>
                        </a:cubicBezTo>
                        <a:cubicBezTo>
                          <a:pt x="6" y="39"/>
                          <a:pt x="3" y="21"/>
                          <a:pt x="5" y="3"/>
                        </a:cubicBezTo>
                        <a:cubicBezTo>
                          <a:pt x="6" y="1"/>
                          <a:pt x="3" y="0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Freeform 229"/>
                  <p:cNvSpPr/>
                  <p:nvPr/>
                </p:nvSpPr>
                <p:spPr bwMode="auto">
                  <a:xfrm>
                    <a:off x="913" y="1457"/>
                    <a:ext cx="31" cy="8"/>
                  </a:xfrm>
                  <a:custGeom>
                    <a:avLst/>
                    <a:gdLst>
                      <a:gd name="T0" fmla="*/ 1 w 47"/>
                      <a:gd name="T1" fmla="*/ 7 h 12"/>
                      <a:gd name="T2" fmla="*/ 15 w 47"/>
                      <a:gd name="T3" fmla="*/ 7 h 12"/>
                      <a:gd name="T4" fmla="*/ 30 w 47"/>
                      <a:gd name="T5" fmla="*/ 11 h 12"/>
                      <a:gd name="T6" fmla="*/ 46 w 47"/>
                      <a:gd name="T7" fmla="*/ 3 h 12"/>
                      <a:gd name="T8" fmla="*/ 44 w 47"/>
                      <a:gd name="T9" fmla="*/ 2 h 12"/>
                      <a:gd name="T10" fmla="*/ 18 w 47"/>
                      <a:gd name="T11" fmla="*/ 5 h 12"/>
                      <a:gd name="T12" fmla="*/ 2 w 47"/>
                      <a:gd name="T13" fmla="*/ 4 h 12"/>
                      <a:gd name="T14" fmla="*/ 1 w 47"/>
                      <a:gd name="T15" fmla="*/ 7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7" h="12">
                        <a:moveTo>
                          <a:pt x="1" y="7"/>
                        </a:moveTo>
                        <a:cubicBezTo>
                          <a:pt x="6" y="8"/>
                          <a:pt x="10" y="6"/>
                          <a:pt x="15" y="7"/>
                        </a:cubicBezTo>
                        <a:cubicBezTo>
                          <a:pt x="20" y="8"/>
                          <a:pt x="24" y="11"/>
                          <a:pt x="30" y="11"/>
                        </a:cubicBezTo>
                        <a:cubicBezTo>
                          <a:pt x="36" y="11"/>
                          <a:pt x="44" y="9"/>
                          <a:pt x="46" y="3"/>
                        </a:cubicBezTo>
                        <a:cubicBezTo>
                          <a:pt x="47" y="1"/>
                          <a:pt x="44" y="0"/>
                          <a:pt x="44" y="2"/>
                        </a:cubicBezTo>
                        <a:cubicBezTo>
                          <a:pt x="40" y="12"/>
                          <a:pt x="25" y="8"/>
                          <a:pt x="18" y="5"/>
                        </a:cubicBezTo>
                        <a:cubicBezTo>
                          <a:pt x="12" y="3"/>
                          <a:pt x="8" y="6"/>
                          <a:pt x="2" y="4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6" name="Freeform 230"/>
                  <p:cNvSpPr/>
                  <p:nvPr/>
                </p:nvSpPr>
                <p:spPr bwMode="auto">
                  <a:xfrm>
                    <a:off x="912" y="1474"/>
                    <a:ext cx="32" cy="8"/>
                  </a:xfrm>
                  <a:custGeom>
                    <a:avLst/>
                    <a:gdLst>
                      <a:gd name="T0" fmla="*/ 3 w 48"/>
                      <a:gd name="T1" fmla="*/ 10 h 11"/>
                      <a:gd name="T2" fmla="*/ 34 w 48"/>
                      <a:gd name="T3" fmla="*/ 10 h 11"/>
                      <a:gd name="T4" fmla="*/ 47 w 48"/>
                      <a:gd name="T5" fmla="*/ 2 h 11"/>
                      <a:gd name="T6" fmla="*/ 44 w 48"/>
                      <a:gd name="T7" fmla="*/ 2 h 11"/>
                      <a:gd name="T8" fmla="*/ 19 w 48"/>
                      <a:gd name="T9" fmla="*/ 5 h 11"/>
                      <a:gd name="T10" fmla="*/ 2 w 48"/>
                      <a:gd name="T11" fmla="*/ 8 h 11"/>
                      <a:gd name="T12" fmla="*/ 3 w 48"/>
                      <a:gd name="T13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8" h="11">
                        <a:moveTo>
                          <a:pt x="3" y="10"/>
                        </a:moveTo>
                        <a:cubicBezTo>
                          <a:pt x="14" y="3"/>
                          <a:pt x="23" y="11"/>
                          <a:pt x="34" y="10"/>
                        </a:cubicBezTo>
                        <a:cubicBezTo>
                          <a:pt x="39" y="9"/>
                          <a:pt x="45" y="8"/>
                          <a:pt x="47" y="2"/>
                        </a:cubicBezTo>
                        <a:cubicBezTo>
                          <a:pt x="48" y="1"/>
                          <a:pt x="45" y="0"/>
                          <a:pt x="44" y="2"/>
                        </a:cubicBezTo>
                        <a:cubicBezTo>
                          <a:pt x="42" y="10"/>
                          <a:pt x="25" y="7"/>
                          <a:pt x="19" y="5"/>
                        </a:cubicBezTo>
                        <a:cubicBezTo>
                          <a:pt x="13" y="4"/>
                          <a:pt x="8" y="4"/>
                          <a:pt x="2" y="8"/>
                        </a:cubicBezTo>
                        <a:cubicBezTo>
                          <a:pt x="0" y="9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7" name="Freeform 231"/>
                  <p:cNvSpPr/>
                  <p:nvPr/>
                </p:nvSpPr>
                <p:spPr bwMode="auto">
                  <a:xfrm>
                    <a:off x="941" y="1458"/>
                    <a:ext cx="3" cy="20"/>
                  </a:xfrm>
                  <a:custGeom>
                    <a:avLst/>
                    <a:gdLst>
                      <a:gd name="T0" fmla="*/ 1 w 5"/>
                      <a:gd name="T1" fmla="*/ 2 h 30"/>
                      <a:gd name="T2" fmla="*/ 1 w 5"/>
                      <a:gd name="T3" fmla="*/ 14 h 30"/>
                      <a:gd name="T4" fmla="*/ 1 w 5"/>
                      <a:gd name="T5" fmla="*/ 28 h 30"/>
                      <a:gd name="T6" fmla="*/ 4 w 5"/>
                      <a:gd name="T7" fmla="*/ 28 h 30"/>
                      <a:gd name="T8" fmla="*/ 4 w 5"/>
                      <a:gd name="T9" fmla="*/ 15 h 30"/>
                      <a:gd name="T10" fmla="*/ 4 w 5"/>
                      <a:gd name="T11" fmla="*/ 3 h 30"/>
                      <a:gd name="T12" fmla="*/ 1 w 5"/>
                      <a:gd name="T13" fmla="*/ 2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30">
                        <a:moveTo>
                          <a:pt x="1" y="2"/>
                        </a:moveTo>
                        <a:cubicBezTo>
                          <a:pt x="0" y="6"/>
                          <a:pt x="0" y="10"/>
                          <a:pt x="1" y="14"/>
                        </a:cubicBezTo>
                        <a:cubicBezTo>
                          <a:pt x="1" y="19"/>
                          <a:pt x="1" y="23"/>
                          <a:pt x="1" y="28"/>
                        </a:cubicBezTo>
                        <a:cubicBezTo>
                          <a:pt x="1" y="30"/>
                          <a:pt x="4" y="30"/>
                          <a:pt x="4" y="28"/>
                        </a:cubicBezTo>
                        <a:cubicBezTo>
                          <a:pt x="4" y="24"/>
                          <a:pt x="4" y="19"/>
                          <a:pt x="4" y="15"/>
                        </a:cubicBezTo>
                        <a:cubicBezTo>
                          <a:pt x="3" y="11"/>
                          <a:pt x="3" y="7"/>
                          <a:pt x="4" y="3"/>
                        </a:cubicBezTo>
                        <a:cubicBezTo>
                          <a:pt x="5" y="1"/>
                          <a:pt x="2" y="0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8" name="Freeform 232"/>
                  <p:cNvSpPr/>
                  <p:nvPr/>
                </p:nvSpPr>
                <p:spPr bwMode="auto">
                  <a:xfrm>
                    <a:off x="914" y="1460"/>
                    <a:ext cx="8" cy="4"/>
                  </a:xfrm>
                  <a:custGeom>
                    <a:avLst/>
                    <a:gdLst>
                      <a:gd name="T0" fmla="*/ 2 w 12"/>
                      <a:gd name="T1" fmla="*/ 6 h 7"/>
                      <a:gd name="T2" fmla="*/ 5 w 12"/>
                      <a:gd name="T3" fmla="*/ 6 h 7"/>
                      <a:gd name="T4" fmla="*/ 10 w 12"/>
                      <a:gd name="T5" fmla="*/ 3 h 7"/>
                      <a:gd name="T6" fmla="*/ 9 w 12"/>
                      <a:gd name="T7" fmla="*/ 1 h 7"/>
                      <a:gd name="T8" fmla="*/ 6 w 12"/>
                      <a:gd name="T9" fmla="*/ 3 h 7"/>
                      <a:gd name="T10" fmla="*/ 4 w 12"/>
                      <a:gd name="T11" fmla="*/ 3 h 7"/>
                      <a:gd name="T12" fmla="*/ 3 w 12"/>
                      <a:gd name="T13" fmla="*/ 4 h 7"/>
                      <a:gd name="T14" fmla="*/ 2 w 12"/>
                      <a:gd name="T15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7">
                        <a:moveTo>
                          <a:pt x="2" y="6"/>
                        </a:moveTo>
                        <a:cubicBezTo>
                          <a:pt x="3" y="7"/>
                          <a:pt x="4" y="6"/>
                          <a:pt x="5" y="6"/>
                        </a:cubicBezTo>
                        <a:cubicBezTo>
                          <a:pt x="7" y="5"/>
                          <a:pt x="9" y="4"/>
                          <a:pt x="10" y="3"/>
                        </a:cubicBezTo>
                        <a:cubicBezTo>
                          <a:pt x="12" y="3"/>
                          <a:pt x="11" y="0"/>
                          <a:pt x="9" y="1"/>
                        </a:cubicBezTo>
                        <a:cubicBezTo>
                          <a:pt x="8" y="1"/>
                          <a:pt x="7" y="2"/>
                          <a:pt x="6" y="3"/>
                        </a:cubicBezTo>
                        <a:cubicBezTo>
                          <a:pt x="5" y="3"/>
                          <a:pt x="4" y="3"/>
                          <a:pt x="4" y="3"/>
                        </a:cubicBez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2" y="3"/>
                          <a:pt x="0" y="5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9" name="Freeform 233"/>
                  <p:cNvSpPr/>
                  <p:nvPr/>
                </p:nvSpPr>
                <p:spPr bwMode="auto">
                  <a:xfrm>
                    <a:off x="913" y="1462"/>
                    <a:ext cx="10" cy="6"/>
                  </a:xfrm>
                  <a:custGeom>
                    <a:avLst/>
                    <a:gdLst>
                      <a:gd name="T0" fmla="*/ 3 w 14"/>
                      <a:gd name="T1" fmla="*/ 9 h 9"/>
                      <a:gd name="T2" fmla="*/ 12 w 14"/>
                      <a:gd name="T3" fmla="*/ 3 h 9"/>
                      <a:gd name="T4" fmla="*/ 11 w 14"/>
                      <a:gd name="T5" fmla="*/ 1 h 9"/>
                      <a:gd name="T6" fmla="*/ 1 w 14"/>
                      <a:gd name="T7" fmla="*/ 6 h 9"/>
                      <a:gd name="T8" fmla="*/ 3 w 14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9">
                        <a:moveTo>
                          <a:pt x="3" y="9"/>
                        </a:moveTo>
                        <a:cubicBezTo>
                          <a:pt x="6" y="7"/>
                          <a:pt x="9" y="5"/>
                          <a:pt x="12" y="3"/>
                        </a:cubicBezTo>
                        <a:cubicBezTo>
                          <a:pt x="14" y="2"/>
                          <a:pt x="12" y="0"/>
                          <a:pt x="11" y="1"/>
                        </a:cubicBezTo>
                        <a:cubicBezTo>
                          <a:pt x="7" y="2"/>
                          <a:pt x="4" y="4"/>
                          <a:pt x="1" y="6"/>
                        </a:cubicBezTo>
                        <a:cubicBezTo>
                          <a:pt x="0" y="7"/>
                          <a:pt x="1" y="9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0" name="Freeform 234"/>
                  <p:cNvSpPr/>
                  <p:nvPr/>
                </p:nvSpPr>
                <p:spPr bwMode="auto">
                  <a:xfrm>
                    <a:off x="914" y="1463"/>
                    <a:ext cx="10" cy="5"/>
                  </a:xfrm>
                  <a:custGeom>
                    <a:avLst/>
                    <a:gdLst>
                      <a:gd name="T0" fmla="*/ 3 w 15"/>
                      <a:gd name="T1" fmla="*/ 8 h 8"/>
                      <a:gd name="T2" fmla="*/ 13 w 15"/>
                      <a:gd name="T3" fmla="*/ 4 h 8"/>
                      <a:gd name="T4" fmla="*/ 12 w 15"/>
                      <a:gd name="T5" fmla="*/ 1 h 8"/>
                      <a:gd name="T6" fmla="*/ 2 w 15"/>
                      <a:gd name="T7" fmla="*/ 5 h 8"/>
                      <a:gd name="T8" fmla="*/ 3 w 15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8">
                        <a:moveTo>
                          <a:pt x="3" y="8"/>
                        </a:moveTo>
                        <a:cubicBezTo>
                          <a:pt x="6" y="7"/>
                          <a:pt x="10" y="5"/>
                          <a:pt x="13" y="4"/>
                        </a:cubicBezTo>
                        <a:cubicBezTo>
                          <a:pt x="15" y="3"/>
                          <a:pt x="14" y="0"/>
                          <a:pt x="12" y="1"/>
                        </a:cubicBezTo>
                        <a:cubicBezTo>
                          <a:pt x="9" y="2"/>
                          <a:pt x="5" y="4"/>
                          <a:pt x="2" y="5"/>
                        </a:cubicBezTo>
                        <a:cubicBezTo>
                          <a:pt x="0" y="6"/>
                          <a:pt x="1" y="8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1" name="Freeform 235"/>
                  <p:cNvSpPr/>
                  <p:nvPr/>
                </p:nvSpPr>
                <p:spPr bwMode="auto">
                  <a:xfrm>
                    <a:off x="913" y="1464"/>
                    <a:ext cx="14" cy="9"/>
                  </a:xfrm>
                  <a:custGeom>
                    <a:avLst/>
                    <a:gdLst>
                      <a:gd name="T0" fmla="*/ 3 w 21"/>
                      <a:gd name="T1" fmla="*/ 13 h 14"/>
                      <a:gd name="T2" fmla="*/ 19 w 21"/>
                      <a:gd name="T3" fmla="*/ 3 h 14"/>
                      <a:gd name="T4" fmla="*/ 18 w 21"/>
                      <a:gd name="T5" fmla="*/ 1 h 14"/>
                      <a:gd name="T6" fmla="*/ 2 w 21"/>
                      <a:gd name="T7" fmla="*/ 10 h 14"/>
                      <a:gd name="T8" fmla="*/ 3 w 21"/>
                      <a:gd name="T9" fmla="*/ 1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4">
                        <a:moveTo>
                          <a:pt x="3" y="13"/>
                        </a:moveTo>
                        <a:cubicBezTo>
                          <a:pt x="8" y="9"/>
                          <a:pt x="14" y="6"/>
                          <a:pt x="19" y="3"/>
                        </a:cubicBezTo>
                        <a:cubicBezTo>
                          <a:pt x="21" y="2"/>
                          <a:pt x="19" y="0"/>
                          <a:pt x="18" y="1"/>
                        </a:cubicBezTo>
                        <a:cubicBezTo>
                          <a:pt x="12" y="4"/>
                          <a:pt x="7" y="7"/>
                          <a:pt x="2" y="10"/>
                        </a:cubicBezTo>
                        <a:cubicBezTo>
                          <a:pt x="0" y="11"/>
                          <a:pt x="2" y="14"/>
                          <a:pt x="3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2" name="Freeform 236"/>
                  <p:cNvSpPr/>
                  <p:nvPr/>
                </p:nvSpPr>
                <p:spPr bwMode="auto">
                  <a:xfrm>
                    <a:off x="914" y="1464"/>
                    <a:ext cx="15" cy="10"/>
                  </a:xfrm>
                  <a:custGeom>
                    <a:avLst/>
                    <a:gdLst>
                      <a:gd name="T0" fmla="*/ 3 w 23"/>
                      <a:gd name="T1" fmla="*/ 14 h 15"/>
                      <a:gd name="T2" fmla="*/ 22 w 23"/>
                      <a:gd name="T3" fmla="*/ 4 h 15"/>
                      <a:gd name="T4" fmla="*/ 20 w 23"/>
                      <a:gd name="T5" fmla="*/ 1 h 15"/>
                      <a:gd name="T6" fmla="*/ 2 w 23"/>
                      <a:gd name="T7" fmla="*/ 12 h 15"/>
                      <a:gd name="T8" fmla="*/ 3 w 23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5">
                        <a:moveTo>
                          <a:pt x="3" y="14"/>
                        </a:moveTo>
                        <a:cubicBezTo>
                          <a:pt x="10" y="12"/>
                          <a:pt x="16" y="7"/>
                          <a:pt x="22" y="4"/>
                        </a:cubicBezTo>
                        <a:cubicBezTo>
                          <a:pt x="23" y="3"/>
                          <a:pt x="22" y="0"/>
                          <a:pt x="20" y="1"/>
                        </a:cubicBezTo>
                        <a:cubicBezTo>
                          <a:pt x="14" y="5"/>
                          <a:pt x="8" y="9"/>
                          <a:pt x="2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3" name="Freeform 237"/>
                  <p:cNvSpPr/>
                  <p:nvPr/>
                </p:nvSpPr>
                <p:spPr bwMode="auto">
                  <a:xfrm>
                    <a:off x="915" y="1464"/>
                    <a:ext cx="19" cy="12"/>
                  </a:xfrm>
                  <a:custGeom>
                    <a:avLst/>
                    <a:gdLst>
                      <a:gd name="T0" fmla="*/ 3 w 28"/>
                      <a:gd name="T1" fmla="*/ 16 h 17"/>
                      <a:gd name="T2" fmla="*/ 26 w 28"/>
                      <a:gd name="T3" fmla="*/ 3 h 17"/>
                      <a:gd name="T4" fmla="*/ 24 w 28"/>
                      <a:gd name="T5" fmla="*/ 1 h 17"/>
                      <a:gd name="T6" fmla="*/ 2 w 28"/>
                      <a:gd name="T7" fmla="*/ 14 h 17"/>
                      <a:gd name="T8" fmla="*/ 3 w 28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17">
                        <a:moveTo>
                          <a:pt x="3" y="16"/>
                        </a:moveTo>
                        <a:cubicBezTo>
                          <a:pt x="11" y="12"/>
                          <a:pt x="18" y="7"/>
                          <a:pt x="26" y="3"/>
                        </a:cubicBezTo>
                        <a:cubicBezTo>
                          <a:pt x="28" y="2"/>
                          <a:pt x="26" y="0"/>
                          <a:pt x="24" y="1"/>
                        </a:cubicBezTo>
                        <a:cubicBezTo>
                          <a:pt x="16" y="4"/>
                          <a:pt x="10" y="10"/>
                          <a:pt x="2" y="14"/>
                        </a:cubicBezTo>
                        <a:cubicBezTo>
                          <a:pt x="0" y="15"/>
                          <a:pt x="2" y="17"/>
                          <a:pt x="3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4" name="Freeform 238"/>
                  <p:cNvSpPr/>
                  <p:nvPr/>
                </p:nvSpPr>
                <p:spPr bwMode="auto">
                  <a:xfrm>
                    <a:off x="915" y="1468"/>
                    <a:ext cx="19" cy="12"/>
                  </a:xfrm>
                  <a:custGeom>
                    <a:avLst/>
                    <a:gdLst>
                      <a:gd name="T0" fmla="*/ 3 w 29"/>
                      <a:gd name="T1" fmla="*/ 18 h 19"/>
                      <a:gd name="T2" fmla="*/ 27 w 29"/>
                      <a:gd name="T3" fmla="*/ 3 h 19"/>
                      <a:gd name="T4" fmla="*/ 26 w 29"/>
                      <a:gd name="T5" fmla="*/ 1 h 19"/>
                      <a:gd name="T6" fmla="*/ 2 w 29"/>
                      <a:gd name="T7" fmla="*/ 15 h 19"/>
                      <a:gd name="T8" fmla="*/ 3 w 29"/>
                      <a:gd name="T9" fmla="*/ 18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" h="19">
                        <a:moveTo>
                          <a:pt x="3" y="18"/>
                        </a:moveTo>
                        <a:cubicBezTo>
                          <a:pt x="11" y="13"/>
                          <a:pt x="19" y="8"/>
                          <a:pt x="27" y="3"/>
                        </a:cubicBezTo>
                        <a:cubicBezTo>
                          <a:pt x="29" y="2"/>
                          <a:pt x="27" y="0"/>
                          <a:pt x="26" y="1"/>
                        </a:cubicBezTo>
                        <a:cubicBezTo>
                          <a:pt x="18" y="6"/>
                          <a:pt x="10" y="11"/>
                          <a:pt x="2" y="15"/>
                        </a:cubicBezTo>
                        <a:cubicBezTo>
                          <a:pt x="0" y="16"/>
                          <a:pt x="1" y="19"/>
                          <a:pt x="3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5" name="Freeform 239"/>
                  <p:cNvSpPr/>
                  <p:nvPr/>
                </p:nvSpPr>
                <p:spPr bwMode="auto">
                  <a:xfrm>
                    <a:off x="920" y="1468"/>
                    <a:ext cx="16" cy="11"/>
                  </a:xfrm>
                  <a:custGeom>
                    <a:avLst/>
                    <a:gdLst>
                      <a:gd name="T0" fmla="*/ 3 w 24"/>
                      <a:gd name="T1" fmla="*/ 16 h 17"/>
                      <a:gd name="T2" fmla="*/ 22 w 24"/>
                      <a:gd name="T3" fmla="*/ 3 h 17"/>
                      <a:gd name="T4" fmla="*/ 21 w 24"/>
                      <a:gd name="T5" fmla="*/ 1 h 17"/>
                      <a:gd name="T6" fmla="*/ 2 w 24"/>
                      <a:gd name="T7" fmla="*/ 13 h 17"/>
                      <a:gd name="T8" fmla="*/ 3 w 24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17">
                        <a:moveTo>
                          <a:pt x="3" y="16"/>
                        </a:moveTo>
                        <a:cubicBezTo>
                          <a:pt x="10" y="12"/>
                          <a:pt x="16" y="8"/>
                          <a:pt x="22" y="3"/>
                        </a:cubicBezTo>
                        <a:cubicBezTo>
                          <a:pt x="24" y="2"/>
                          <a:pt x="23" y="0"/>
                          <a:pt x="21" y="1"/>
                        </a:cubicBezTo>
                        <a:cubicBezTo>
                          <a:pt x="15" y="5"/>
                          <a:pt x="8" y="9"/>
                          <a:pt x="2" y="13"/>
                        </a:cubicBezTo>
                        <a:cubicBezTo>
                          <a:pt x="0" y="14"/>
                          <a:pt x="2" y="17"/>
                          <a:pt x="3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6" name="Freeform 240"/>
                  <p:cNvSpPr/>
                  <p:nvPr/>
                </p:nvSpPr>
                <p:spPr bwMode="auto">
                  <a:xfrm>
                    <a:off x="922" y="1470"/>
                    <a:ext cx="14" cy="10"/>
                  </a:xfrm>
                  <a:custGeom>
                    <a:avLst/>
                    <a:gdLst>
                      <a:gd name="T0" fmla="*/ 3 w 21"/>
                      <a:gd name="T1" fmla="*/ 14 h 15"/>
                      <a:gd name="T2" fmla="*/ 19 w 21"/>
                      <a:gd name="T3" fmla="*/ 4 h 15"/>
                      <a:gd name="T4" fmla="*/ 18 w 21"/>
                      <a:gd name="T5" fmla="*/ 1 h 15"/>
                      <a:gd name="T6" fmla="*/ 2 w 21"/>
                      <a:gd name="T7" fmla="*/ 12 h 15"/>
                      <a:gd name="T8" fmla="*/ 3 w 21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5">
                        <a:moveTo>
                          <a:pt x="3" y="14"/>
                        </a:moveTo>
                        <a:cubicBezTo>
                          <a:pt x="8" y="11"/>
                          <a:pt x="14" y="7"/>
                          <a:pt x="19" y="4"/>
                        </a:cubicBezTo>
                        <a:cubicBezTo>
                          <a:pt x="21" y="3"/>
                          <a:pt x="19" y="0"/>
                          <a:pt x="18" y="1"/>
                        </a:cubicBezTo>
                        <a:cubicBezTo>
                          <a:pt x="12" y="4"/>
                          <a:pt x="7" y="8"/>
                          <a:pt x="2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7" name="Freeform 241"/>
                  <p:cNvSpPr/>
                  <p:nvPr/>
                </p:nvSpPr>
                <p:spPr bwMode="auto">
                  <a:xfrm>
                    <a:off x="926" y="1472"/>
                    <a:ext cx="11" cy="8"/>
                  </a:xfrm>
                  <a:custGeom>
                    <a:avLst/>
                    <a:gdLst>
                      <a:gd name="T0" fmla="*/ 3 w 17"/>
                      <a:gd name="T1" fmla="*/ 12 h 13"/>
                      <a:gd name="T2" fmla="*/ 15 w 17"/>
                      <a:gd name="T3" fmla="*/ 4 h 13"/>
                      <a:gd name="T4" fmla="*/ 14 w 17"/>
                      <a:gd name="T5" fmla="*/ 1 h 13"/>
                      <a:gd name="T6" fmla="*/ 1 w 17"/>
                      <a:gd name="T7" fmla="*/ 10 h 13"/>
                      <a:gd name="T8" fmla="*/ 3 w 17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13">
                        <a:moveTo>
                          <a:pt x="3" y="12"/>
                        </a:moveTo>
                        <a:cubicBezTo>
                          <a:pt x="7" y="9"/>
                          <a:pt x="11" y="6"/>
                          <a:pt x="15" y="4"/>
                        </a:cubicBezTo>
                        <a:cubicBezTo>
                          <a:pt x="17" y="3"/>
                          <a:pt x="15" y="0"/>
                          <a:pt x="14" y="1"/>
                        </a:cubicBezTo>
                        <a:cubicBezTo>
                          <a:pt x="9" y="4"/>
                          <a:pt x="5" y="6"/>
                          <a:pt x="1" y="10"/>
                        </a:cubicBezTo>
                        <a:cubicBezTo>
                          <a:pt x="0" y="11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8" name="Freeform 242"/>
                  <p:cNvSpPr/>
                  <p:nvPr/>
                </p:nvSpPr>
                <p:spPr bwMode="auto">
                  <a:xfrm>
                    <a:off x="929" y="1472"/>
                    <a:ext cx="11" cy="8"/>
                  </a:xfrm>
                  <a:custGeom>
                    <a:avLst/>
                    <a:gdLst>
                      <a:gd name="T0" fmla="*/ 3 w 17"/>
                      <a:gd name="T1" fmla="*/ 11 h 11"/>
                      <a:gd name="T2" fmla="*/ 15 w 17"/>
                      <a:gd name="T3" fmla="*/ 3 h 11"/>
                      <a:gd name="T4" fmla="*/ 14 w 17"/>
                      <a:gd name="T5" fmla="*/ 1 h 11"/>
                      <a:gd name="T6" fmla="*/ 2 w 17"/>
                      <a:gd name="T7" fmla="*/ 8 h 11"/>
                      <a:gd name="T8" fmla="*/ 3 w 17"/>
                      <a:gd name="T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11">
                        <a:moveTo>
                          <a:pt x="3" y="11"/>
                        </a:moveTo>
                        <a:cubicBezTo>
                          <a:pt x="8" y="9"/>
                          <a:pt x="11" y="6"/>
                          <a:pt x="15" y="3"/>
                        </a:cubicBezTo>
                        <a:cubicBezTo>
                          <a:pt x="17" y="2"/>
                          <a:pt x="15" y="0"/>
                          <a:pt x="14" y="1"/>
                        </a:cubicBezTo>
                        <a:cubicBezTo>
                          <a:pt x="10" y="3"/>
                          <a:pt x="6" y="6"/>
                          <a:pt x="2" y="8"/>
                        </a:cubicBezTo>
                        <a:cubicBezTo>
                          <a:pt x="0" y="9"/>
                          <a:pt x="1" y="11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9" name="Freeform 243"/>
                  <p:cNvSpPr/>
                  <p:nvPr/>
                </p:nvSpPr>
                <p:spPr bwMode="auto">
                  <a:xfrm>
                    <a:off x="931" y="1472"/>
                    <a:ext cx="10" cy="8"/>
                  </a:xfrm>
                  <a:custGeom>
                    <a:avLst/>
                    <a:gdLst>
                      <a:gd name="T0" fmla="*/ 4 w 14"/>
                      <a:gd name="T1" fmla="*/ 10 h 11"/>
                      <a:gd name="T2" fmla="*/ 13 w 14"/>
                      <a:gd name="T3" fmla="*/ 4 h 11"/>
                      <a:gd name="T4" fmla="*/ 11 w 14"/>
                      <a:gd name="T5" fmla="*/ 1 h 11"/>
                      <a:gd name="T6" fmla="*/ 2 w 14"/>
                      <a:gd name="T7" fmla="*/ 8 h 11"/>
                      <a:gd name="T8" fmla="*/ 4 w 14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1">
                        <a:moveTo>
                          <a:pt x="4" y="10"/>
                        </a:moveTo>
                        <a:cubicBezTo>
                          <a:pt x="6" y="7"/>
                          <a:pt x="10" y="6"/>
                          <a:pt x="13" y="4"/>
                        </a:cubicBezTo>
                        <a:cubicBezTo>
                          <a:pt x="14" y="3"/>
                          <a:pt x="13" y="0"/>
                          <a:pt x="11" y="1"/>
                        </a:cubicBezTo>
                        <a:cubicBezTo>
                          <a:pt x="8" y="3"/>
                          <a:pt x="4" y="5"/>
                          <a:pt x="2" y="8"/>
                        </a:cubicBezTo>
                        <a:cubicBezTo>
                          <a:pt x="0" y="9"/>
                          <a:pt x="2" y="11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0" name="Freeform 244"/>
                  <p:cNvSpPr/>
                  <p:nvPr/>
                </p:nvSpPr>
                <p:spPr bwMode="auto">
                  <a:xfrm>
                    <a:off x="932" y="1474"/>
                    <a:ext cx="11" cy="6"/>
                  </a:xfrm>
                  <a:custGeom>
                    <a:avLst/>
                    <a:gdLst>
                      <a:gd name="T0" fmla="*/ 3 w 16"/>
                      <a:gd name="T1" fmla="*/ 9 h 10"/>
                      <a:gd name="T2" fmla="*/ 15 w 16"/>
                      <a:gd name="T3" fmla="*/ 3 h 10"/>
                      <a:gd name="T4" fmla="*/ 13 w 16"/>
                      <a:gd name="T5" fmla="*/ 1 h 10"/>
                      <a:gd name="T6" fmla="*/ 2 w 16"/>
                      <a:gd name="T7" fmla="*/ 7 h 10"/>
                      <a:gd name="T8" fmla="*/ 3 w 16"/>
                      <a:gd name="T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0">
                        <a:moveTo>
                          <a:pt x="3" y="9"/>
                        </a:moveTo>
                        <a:cubicBezTo>
                          <a:pt x="7" y="7"/>
                          <a:pt x="11" y="6"/>
                          <a:pt x="15" y="3"/>
                        </a:cubicBezTo>
                        <a:cubicBezTo>
                          <a:pt x="16" y="2"/>
                          <a:pt x="14" y="0"/>
                          <a:pt x="13" y="1"/>
                        </a:cubicBezTo>
                        <a:cubicBezTo>
                          <a:pt x="9" y="3"/>
                          <a:pt x="6" y="5"/>
                          <a:pt x="2" y="7"/>
                        </a:cubicBezTo>
                        <a:cubicBezTo>
                          <a:pt x="0" y="7"/>
                          <a:pt x="2" y="10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1" name="Freeform 245"/>
                  <p:cNvSpPr/>
                  <p:nvPr/>
                </p:nvSpPr>
                <p:spPr bwMode="auto">
                  <a:xfrm>
                    <a:off x="935" y="1476"/>
                    <a:ext cx="5" cy="4"/>
                  </a:xfrm>
                  <a:custGeom>
                    <a:avLst/>
                    <a:gdLst>
                      <a:gd name="T0" fmla="*/ 3 w 8"/>
                      <a:gd name="T1" fmla="*/ 6 h 7"/>
                      <a:gd name="T2" fmla="*/ 7 w 8"/>
                      <a:gd name="T3" fmla="*/ 3 h 7"/>
                      <a:gd name="T4" fmla="*/ 5 w 8"/>
                      <a:gd name="T5" fmla="*/ 1 h 7"/>
                      <a:gd name="T6" fmla="*/ 2 w 8"/>
                      <a:gd name="T7" fmla="*/ 3 h 7"/>
                      <a:gd name="T8" fmla="*/ 3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3" y="6"/>
                        </a:moveTo>
                        <a:cubicBezTo>
                          <a:pt x="5" y="5"/>
                          <a:pt x="6" y="4"/>
                          <a:pt x="7" y="3"/>
                        </a:cubicBezTo>
                        <a:cubicBezTo>
                          <a:pt x="8" y="2"/>
                          <a:pt x="6" y="0"/>
                          <a:pt x="5" y="1"/>
                        </a:cubicBezTo>
                        <a:cubicBezTo>
                          <a:pt x="4" y="2"/>
                          <a:pt x="3" y="3"/>
                          <a:pt x="2" y="3"/>
                        </a:cubicBezTo>
                        <a:cubicBezTo>
                          <a:pt x="0" y="4"/>
                          <a:pt x="2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2" name="Freeform 246"/>
                  <p:cNvSpPr/>
                  <p:nvPr/>
                </p:nvSpPr>
                <p:spPr bwMode="auto">
                  <a:xfrm>
                    <a:off x="935" y="1468"/>
                    <a:ext cx="8" cy="8"/>
                  </a:xfrm>
                  <a:custGeom>
                    <a:avLst/>
                    <a:gdLst>
                      <a:gd name="T0" fmla="*/ 4 w 12"/>
                      <a:gd name="T1" fmla="*/ 10 h 12"/>
                      <a:gd name="T2" fmla="*/ 10 w 12"/>
                      <a:gd name="T3" fmla="*/ 4 h 12"/>
                      <a:gd name="T4" fmla="*/ 9 w 12"/>
                      <a:gd name="T5" fmla="*/ 1 h 12"/>
                      <a:gd name="T6" fmla="*/ 1 w 12"/>
                      <a:gd name="T7" fmla="*/ 9 h 12"/>
                      <a:gd name="T8" fmla="*/ 4 w 12"/>
                      <a:gd name="T9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4" y="10"/>
                        </a:moveTo>
                        <a:cubicBezTo>
                          <a:pt x="6" y="8"/>
                          <a:pt x="8" y="5"/>
                          <a:pt x="10" y="4"/>
                        </a:cubicBezTo>
                        <a:cubicBezTo>
                          <a:pt x="12" y="3"/>
                          <a:pt x="10" y="0"/>
                          <a:pt x="9" y="1"/>
                        </a:cubicBezTo>
                        <a:cubicBezTo>
                          <a:pt x="6" y="3"/>
                          <a:pt x="3" y="6"/>
                          <a:pt x="1" y="9"/>
                        </a:cubicBezTo>
                        <a:cubicBezTo>
                          <a:pt x="0" y="10"/>
                          <a:pt x="3" y="12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3" name="Freeform 247"/>
                  <p:cNvSpPr/>
                  <p:nvPr/>
                </p:nvSpPr>
                <p:spPr bwMode="auto">
                  <a:xfrm>
                    <a:off x="933" y="1466"/>
                    <a:ext cx="8" cy="9"/>
                  </a:xfrm>
                  <a:custGeom>
                    <a:avLst/>
                    <a:gdLst>
                      <a:gd name="T0" fmla="*/ 3 w 13"/>
                      <a:gd name="T1" fmla="*/ 12 h 13"/>
                      <a:gd name="T2" fmla="*/ 12 w 13"/>
                      <a:gd name="T3" fmla="*/ 3 h 13"/>
                      <a:gd name="T4" fmla="*/ 9 w 13"/>
                      <a:gd name="T5" fmla="*/ 2 h 13"/>
                      <a:gd name="T6" fmla="*/ 1 w 13"/>
                      <a:gd name="T7" fmla="*/ 10 h 13"/>
                      <a:gd name="T8" fmla="*/ 3 w 13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3" y="12"/>
                        </a:moveTo>
                        <a:cubicBezTo>
                          <a:pt x="6" y="9"/>
                          <a:pt x="10" y="7"/>
                          <a:pt x="12" y="3"/>
                        </a:cubicBezTo>
                        <a:cubicBezTo>
                          <a:pt x="13" y="2"/>
                          <a:pt x="10" y="0"/>
                          <a:pt x="9" y="2"/>
                        </a:cubicBezTo>
                        <a:cubicBezTo>
                          <a:pt x="8" y="5"/>
                          <a:pt x="4" y="7"/>
                          <a:pt x="1" y="10"/>
                        </a:cubicBezTo>
                        <a:cubicBezTo>
                          <a:pt x="0" y="11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4" name="Freeform 248"/>
                  <p:cNvSpPr/>
                  <p:nvPr/>
                </p:nvSpPr>
                <p:spPr bwMode="auto">
                  <a:xfrm>
                    <a:off x="930" y="1465"/>
                    <a:ext cx="9" cy="9"/>
                  </a:xfrm>
                  <a:custGeom>
                    <a:avLst/>
                    <a:gdLst>
                      <a:gd name="T0" fmla="*/ 4 w 14"/>
                      <a:gd name="T1" fmla="*/ 12 h 13"/>
                      <a:gd name="T2" fmla="*/ 13 w 14"/>
                      <a:gd name="T3" fmla="*/ 3 h 13"/>
                      <a:gd name="T4" fmla="*/ 11 w 14"/>
                      <a:gd name="T5" fmla="*/ 1 h 13"/>
                      <a:gd name="T6" fmla="*/ 1 w 14"/>
                      <a:gd name="T7" fmla="*/ 11 h 13"/>
                      <a:gd name="T8" fmla="*/ 4 w 14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4" y="12"/>
                        </a:moveTo>
                        <a:cubicBezTo>
                          <a:pt x="6" y="8"/>
                          <a:pt x="10" y="6"/>
                          <a:pt x="13" y="3"/>
                        </a:cubicBezTo>
                        <a:cubicBezTo>
                          <a:pt x="14" y="2"/>
                          <a:pt x="12" y="0"/>
                          <a:pt x="11" y="1"/>
                        </a:cubicBezTo>
                        <a:cubicBezTo>
                          <a:pt x="8" y="4"/>
                          <a:pt x="4" y="7"/>
                          <a:pt x="1" y="11"/>
                        </a:cubicBezTo>
                        <a:cubicBezTo>
                          <a:pt x="0" y="12"/>
                          <a:pt x="3" y="13"/>
                          <a:pt x="4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5" name="Freeform 249"/>
                  <p:cNvSpPr/>
                  <p:nvPr/>
                </p:nvSpPr>
                <p:spPr bwMode="auto">
                  <a:xfrm>
                    <a:off x="931" y="1464"/>
                    <a:ext cx="10" cy="8"/>
                  </a:xfrm>
                  <a:custGeom>
                    <a:avLst/>
                    <a:gdLst>
                      <a:gd name="T0" fmla="*/ 3 w 15"/>
                      <a:gd name="T1" fmla="*/ 12 h 13"/>
                      <a:gd name="T2" fmla="*/ 14 w 15"/>
                      <a:gd name="T3" fmla="*/ 3 h 13"/>
                      <a:gd name="T4" fmla="*/ 12 w 15"/>
                      <a:gd name="T5" fmla="*/ 1 h 13"/>
                      <a:gd name="T6" fmla="*/ 1 w 15"/>
                      <a:gd name="T7" fmla="*/ 11 h 13"/>
                      <a:gd name="T8" fmla="*/ 3 w 15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3">
                        <a:moveTo>
                          <a:pt x="3" y="12"/>
                        </a:moveTo>
                        <a:cubicBezTo>
                          <a:pt x="6" y="8"/>
                          <a:pt x="11" y="6"/>
                          <a:pt x="14" y="3"/>
                        </a:cubicBezTo>
                        <a:cubicBezTo>
                          <a:pt x="15" y="2"/>
                          <a:pt x="13" y="0"/>
                          <a:pt x="12" y="1"/>
                        </a:cubicBezTo>
                        <a:cubicBezTo>
                          <a:pt x="8" y="5"/>
                          <a:pt x="4" y="7"/>
                          <a:pt x="1" y="11"/>
                        </a:cubicBezTo>
                        <a:cubicBezTo>
                          <a:pt x="0" y="12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6" name="Freeform 250"/>
                  <p:cNvSpPr/>
                  <p:nvPr/>
                </p:nvSpPr>
                <p:spPr bwMode="auto">
                  <a:xfrm>
                    <a:off x="934" y="1463"/>
                    <a:ext cx="6" cy="4"/>
                  </a:xfrm>
                  <a:custGeom>
                    <a:avLst/>
                    <a:gdLst>
                      <a:gd name="T0" fmla="*/ 3 w 9"/>
                      <a:gd name="T1" fmla="*/ 5 h 6"/>
                      <a:gd name="T2" fmla="*/ 7 w 9"/>
                      <a:gd name="T3" fmla="*/ 3 h 6"/>
                      <a:gd name="T4" fmla="*/ 7 w 9"/>
                      <a:gd name="T5" fmla="*/ 0 h 6"/>
                      <a:gd name="T6" fmla="*/ 2 w 9"/>
                      <a:gd name="T7" fmla="*/ 3 h 6"/>
                      <a:gd name="T8" fmla="*/ 3 w 9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6">
                        <a:moveTo>
                          <a:pt x="3" y="5"/>
                        </a:moveTo>
                        <a:cubicBezTo>
                          <a:pt x="5" y="4"/>
                          <a:pt x="6" y="4"/>
                          <a:pt x="7" y="3"/>
                        </a:cubicBezTo>
                        <a:cubicBezTo>
                          <a:pt x="9" y="3"/>
                          <a:pt x="8" y="0"/>
                          <a:pt x="7" y="0"/>
                        </a:cubicBezTo>
                        <a:cubicBezTo>
                          <a:pt x="5" y="1"/>
                          <a:pt x="4" y="2"/>
                          <a:pt x="2" y="3"/>
                        </a:cubicBezTo>
                        <a:cubicBezTo>
                          <a:pt x="0" y="3"/>
                          <a:pt x="2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7" name="Freeform 251"/>
                  <p:cNvSpPr/>
                  <p:nvPr/>
                </p:nvSpPr>
                <p:spPr bwMode="auto">
                  <a:xfrm>
                    <a:off x="925" y="1465"/>
                    <a:ext cx="10" cy="8"/>
                  </a:xfrm>
                  <a:custGeom>
                    <a:avLst/>
                    <a:gdLst>
                      <a:gd name="T0" fmla="*/ 4 w 14"/>
                      <a:gd name="T1" fmla="*/ 10 h 12"/>
                      <a:gd name="T2" fmla="*/ 12 w 14"/>
                      <a:gd name="T3" fmla="*/ 4 h 12"/>
                      <a:gd name="T4" fmla="*/ 11 w 14"/>
                      <a:gd name="T5" fmla="*/ 1 h 12"/>
                      <a:gd name="T6" fmla="*/ 2 w 14"/>
                      <a:gd name="T7" fmla="*/ 8 h 12"/>
                      <a:gd name="T8" fmla="*/ 4 w 14"/>
                      <a:gd name="T9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2">
                        <a:moveTo>
                          <a:pt x="4" y="10"/>
                        </a:moveTo>
                        <a:cubicBezTo>
                          <a:pt x="6" y="8"/>
                          <a:pt x="9" y="6"/>
                          <a:pt x="12" y="4"/>
                        </a:cubicBezTo>
                        <a:cubicBezTo>
                          <a:pt x="14" y="2"/>
                          <a:pt x="13" y="0"/>
                          <a:pt x="11" y="1"/>
                        </a:cubicBezTo>
                        <a:cubicBezTo>
                          <a:pt x="8" y="3"/>
                          <a:pt x="4" y="5"/>
                          <a:pt x="2" y="8"/>
                        </a:cubicBezTo>
                        <a:cubicBezTo>
                          <a:pt x="0" y="10"/>
                          <a:pt x="2" y="12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8" name="Freeform 252"/>
                  <p:cNvSpPr/>
                  <p:nvPr/>
                </p:nvSpPr>
                <p:spPr bwMode="auto">
                  <a:xfrm>
                    <a:off x="922" y="1467"/>
                    <a:ext cx="9" cy="7"/>
                  </a:xfrm>
                  <a:custGeom>
                    <a:avLst/>
                    <a:gdLst>
                      <a:gd name="T0" fmla="*/ 3 w 14"/>
                      <a:gd name="T1" fmla="*/ 10 h 11"/>
                      <a:gd name="T2" fmla="*/ 13 w 14"/>
                      <a:gd name="T3" fmla="*/ 3 h 11"/>
                      <a:gd name="T4" fmla="*/ 11 w 14"/>
                      <a:gd name="T5" fmla="*/ 1 h 11"/>
                      <a:gd name="T6" fmla="*/ 2 w 14"/>
                      <a:gd name="T7" fmla="*/ 7 h 11"/>
                      <a:gd name="T8" fmla="*/ 3 w 14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1">
                        <a:moveTo>
                          <a:pt x="3" y="10"/>
                        </a:moveTo>
                        <a:cubicBezTo>
                          <a:pt x="6" y="8"/>
                          <a:pt x="10" y="6"/>
                          <a:pt x="13" y="3"/>
                        </a:cubicBezTo>
                        <a:cubicBezTo>
                          <a:pt x="14" y="2"/>
                          <a:pt x="13" y="0"/>
                          <a:pt x="11" y="1"/>
                        </a:cubicBezTo>
                        <a:cubicBezTo>
                          <a:pt x="8" y="3"/>
                          <a:pt x="5" y="5"/>
                          <a:pt x="2" y="7"/>
                        </a:cubicBezTo>
                        <a:cubicBezTo>
                          <a:pt x="0" y="8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9" name="Freeform 253"/>
                  <p:cNvSpPr/>
                  <p:nvPr/>
                </p:nvSpPr>
                <p:spPr bwMode="auto">
                  <a:xfrm>
                    <a:off x="921" y="1461"/>
                    <a:ext cx="6" cy="5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7 w 9"/>
                      <a:gd name="T3" fmla="*/ 4 h 7"/>
                      <a:gd name="T4" fmla="*/ 7 w 9"/>
                      <a:gd name="T5" fmla="*/ 1 h 7"/>
                      <a:gd name="T6" fmla="*/ 1 w 9"/>
                      <a:gd name="T7" fmla="*/ 3 h 7"/>
                      <a:gd name="T8" fmla="*/ 3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4" y="5"/>
                          <a:pt x="6" y="4"/>
                          <a:pt x="7" y="4"/>
                        </a:cubicBezTo>
                        <a:cubicBezTo>
                          <a:pt x="9" y="3"/>
                          <a:pt x="8" y="0"/>
                          <a:pt x="7" y="1"/>
                        </a:cubicBezTo>
                        <a:cubicBezTo>
                          <a:pt x="5" y="2"/>
                          <a:pt x="3" y="2"/>
                          <a:pt x="1" y="3"/>
                        </a:cubicBezTo>
                        <a:cubicBezTo>
                          <a:pt x="0" y="4"/>
                          <a:pt x="1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0" name="Freeform 254"/>
                  <p:cNvSpPr/>
                  <p:nvPr/>
                </p:nvSpPr>
                <p:spPr bwMode="auto">
                  <a:xfrm>
                    <a:off x="726" y="1379"/>
                    <a:ext cx="40" cy="25"/>
                  </a:xfrm>
                  <a:custGeom>
                    <a:avLst/>
                    <a:gdLst>
                      <a:gd name="T0" fmla="*/ 2 w 59"/>
                      <a:gd name="T1" fmla="*/ 5 h 37"/>
                      <a:gd name="T2" fmla="*/ 3 w 59"/>
                      <a:gd name="T3" fmla="*/ 34 h 37"/>
                      <a:gd name="T4" fmla="*/ 4 w 59"/>
                      <a:gd name="T5" fmla="*/ 35 h 37"/>
                      <a:gd name="T6" fmla="*/ 36 w 59"/>
                      <a:gd name="T7" fmla="*/ 34 h 37"/>
                      <a:gd name="T8" fmla="*/ 57 w 59"/>
                      <a:gd name="T9" fmla="*/ 35 h 37"/>
                      <a:gd name="T10" fmla="*/ 58 w 59"/>
                      <a:gd name="T11" fmla="*/ 34 h 37"/>
                      <a:gd name="T12" fmla="*/ 57 w 59"/>
                      <a:gd name="T13" fmla="*/ 7 h 37"/>
                      <a:gd name="T14" fmla="*/ 54 w 59"/>
                      <a:gd name="T15" fmla="*/ 1 h 37"/>
                      <a:gd name="T16" fmla="*/ 33 w 59"/>
                      <a:gd name="T17" fmla="*/ 4 h 37"/>
                      <a:gd name="T18" fmla="*/ 2 w 59"/>
                      <a:gd name="T19" fmla="*/ 2 h 37"/>
                      <a:gd name="T20" fmla="*/ 2 w 59"/>
                      <a:gd name="T21" fmla="*/ 5 h 37"/>
                      <a:gd name="T22" fmla="*/ 41 w 59"/>
                      <a:gd name="T23" fmla="*/ 6 h 37"/>
                      <a:gd name="T24" fmla="*/ 54 w 59"/>
                      <a:gd name="T25" fmla="*/ 7 h 37"/>
                      <a:gd name="T26" fmla="*/ 56 w 59"/>
                      <a:gd name="T27" fmla="*/ 26 h 37"/>
                      <a:gd name="T28" fmla="*/ 24 w 59"/>
                      <a:gd name="T29" fmla="*/ 32 h 37"/>
                      <a:gd name="T30" fmla="*/ 5 w 59"/>
                      <a:gd name="T31" fmla="*/ 30 h 37"/>
                      <a:gd name="T32" fmla="*/ 5 w 59"/>
                      <a:gd name="T33" fmla="*/ 5 h 37"/>
                      <a:gd name="T34" fmla="*/ 2 w 59"/>
                      <a:gd name="T35" fmla="*/ 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9" h="37">
                        <a:moveTo>
                          <a:pt x="2" y="5"/>
                        </a:moveTo>
                        <a:cubicBezTo>
                          <a:pt x="2" y="15"/>
                          <a:pt x="2" y="24"/>
                          <a:pt x="3" y="34"/>
                        </a:cubicBezTo>
                        <a:cubicBezTo>
                          <a:pt x="3" y="34"/>
                          <a:pt x="3" y="35"/>
                          <a:pt x="4" y="35"/>
                        </a:cubicBezTo>
                        <a:cubicBezTo>
                          <a:pt x="15" y="35"/>
                          <a:pt x="25" y="34"/>
                          <a:pt x="36" y="34"/>
                        </a:cubicBezTo>
                        <a:cubicBezTo>
                          <a:pt x="43" y="35"/>
                          <a:pt x="50" y="36"/>
                          <a:pt x="57" y="35"/>
                        </a:cubicBezTo>
                        <a:cubicBezTo>
                          <a:pt x="58" y="35"/>
                          <a:pt x="58" y="34"/>
                          <a:pt x="58" y="34"/>
                        </a:cubicBezTo>
                        <a:cubicBezTo>
                          <a:pt x="59" y="25"/>
                          <a:pt x="58" y="16"/>
                          <a:pt x="57" y="7"/>
                        </a:cubicBezTo>
                        <a:cubicBezTo>
                          <a:pt x="57" y="5"/>
                          <a:pt x="57" y="2"/>
                          <a:pt x="54" y="1"/>
                        </a:cubicBezTo>
                        <a:cubicBezTo>
                          <a:pt x="48" y="0"/>
                          <a:pt x="39" y="3"/>
                          <a:pt x="33" y="4"/>
                        </a:cubicBezTo>
                        <a:cubicBezTo>
                          <a:pt x="23" y="4"/>
                          <a:pt x="12" y="3"/>
                          <a:pt x="2" y="2"/>
                        </a:cubicBezTo>
                        <a:cubicBezTo>
                          <a:pt x="0" y="2"/>
                          <a:pt x="0" y="5"/>
                          <a:pt x="2" y="5"/>
                        </a:cubicBezTo>
                        <a:cubicBezTo>
                          <a:pt x="15" y="6"/>
                          <a:pt x="28" y="7"/>
                          <a:pt x="41" y="6"/>
                        </a:cubicBezTo>
                        <a:cubicBezTo>
                          <a:pt x="45" y="5"/>
                          <a:pt x="53" y="1"/>
                          <a:pt x="54" y="7"/>
                        </a:cubicBezTo>
                        <a:cubicBezTo>
                          <a:pt x="55" y="14"/>
                          <a:pt x="56" y="20"/>
                          <a:pt x="56" y="26"/>
                        </a:cubicBezTo>
                        <a:cubicBezTo>
                          <a:pt x="56" y="37"/>
                          <a:pt x="32" y="31"/>
                          <a:pt x="24" y="32"/>
                        </a:cubicBezTo>
                        <a:cubicBezTo>
                          <a:pt x="21" y="32"/>
                          <a:pt x="5" y="35"/>
                          <a:pt x="5" y="30"/>
                        </a:cubicBezTo>
                        <a:cubicBezTo>
                          <a:pt x="5" y="22"/>
                          <a:pt x="5" y="14"/>
                          <a:pt x="5" y="5"/>
                        </a:cubicBezTo>
                        <a:cubicBezTo>
                          <a:pt x="5" y="4"/>
                          <a:pt x="2" y="4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1" name="Freeform 255"/>
                  <p:cNvSpPr/>
                  <p:nvPr/>
                </p:nvSpPr>
                <p:spPr bwMode="auto">
                  <a:xfrm>
                    <a:off x="738" y="1400"/>
                    <a:ext cx="4" cy="8"/>
                  </a:xfrm>
                  <a:custGeom>
                    <a:avLst/>
                    <a:gdLst>
                      <a:gd name="T0" fmla="*/ 3 w 6"/>
                      <a:gd name="T1" fmla="*/ 3 h 12"/>
                      <a:gd name="T2" fmla="*/ 3 w 6"/>
                      <a:gd name="T3" fmla="*/ 4 h 12"/>
                      <a:gd name="T4" fmla="*/ 3 w 6"/>
                      <a:gd name="T5" fmla="*/ 6 h 12"/>
                      <a:gd name="T6" fmla="*/ 2 w 6"/>
                      <a:gd name="T7" fmla="*/ 9 h 12"/>
                      <a:gd name="T8" fmla="*/ 4 w 6"/>
                      <a:gd name="T9" fmla="*/ 11 h 12"/>
                      <a:gd name="T10" fmla="*/ 6 w 6"/>
                      <a:gd name="T11" fmla="*/ 6 h 12"/>
                      <a:gd name="T12" fmla="*/ 4 w 6"/>
                      <a:gd name="T13" fmla="*/ 1 h 12"/>
                      <a:gd name="T14" fmla="*/ 3 w 6"/>
                      <a:gd name="T15" fmla="*/ 3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" h="12">
                        <a:moveTo>
                          <a:pt x="3" y="3"/>
                        </a:moveTo>
                        <a:cubicBezTo>
                          <a:pt x="2" y="3"/>
                          <a:pt x="3" y="3"/>
                          <a:pt x="3" y="4"/>
                        </a:cubicBez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3" y="7"/>
                          <a:pt x="3" y="9"/>
                          <a:pt x="2" y="9"/>
                        </a:cubicBezTo>
                        <a:cubicBezTo>
                          <a:pt x="0" y="10"/>
                          <a:pt x="2" y="12"/>
                          <a:pt x="4" y="11"/>
                        </a:cubicBezTo>
                        <a:cubicBezTo>
                          <a:pt x="6" y="11"/>
                          <a:pt x="6" y="8"/>
                          <a:pt x="6" y="6"/>
                        </a:cubicBezTo>
                        <a:cubicBezTo>
                          <a:pt x="6" y="4"/>
                          <a:pt x="6" y="2"/>
                          <a:pt x="4" y="1"/>
                        </a:cubicBezTo>
                        <a:cubicBezTo>
                          <a:pt x="3" y="0"/>
                          <a:pt x="1" y="2"/>
                          <a:pt x="3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2" name="Freeform 256"/>
                  <p:cNvSpPr/>
                  <p:nvPr/>
                </p:nvSpPr>
                <p:spPr bwMode="auto">
                  <a:xfrm>
                    <a:off x="749" y="1400"/>
                    <a:ext cx="5" cy="8"/>
                  </a:xfrm>
                  <a:custGeom>
                    <a:avLst/>
                    <a:gdLst>
                      <a:gd name="T0" fmla="*/ 1 w 8"/>
                      <a:gd name="T1" fmla="*/ 2 h 12"/>
                      <a:gd name="T2" fmla="*/ 5 w 8"/>
                      <a:gd name="T3" fmla="*/ 11 h 12"/>
                      <a:gd name="T4" fmla="*/ 6 w 8"/>
                      <a:gd name="T5" fmla="*/ 8 h 12"/>
                      <a:gd name="T6" fmla="*/ 4 w 8"/>
                      <a:gd name="T7" fmla="*/ 2 h 12"/>
                      <a:gd name="T8" fmla="*/ 1 w 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2">
                        <a:moveTo>
                          <a:pt x="1" y="2"/>
                        </a:moveTo>
                        <a:cubicBezTo>
                          <a:pt x="1" y="6"/>
                          <a:pt x="0" y="10"/>
                          <a:pt x="5" y="11"/>
                        </a:cubicBezTo>
                        <a:cubicBezTo>
                          <a:pt x="7" y="12"/>
                          <a:pt x="8" y="9"/>
                          <a:pt x="6" y="8"/>
                        </a:cubicBezTo>
                        <a:cubicBezTo>
                          <a:pt x="3" y="8"/>
                          <a:pt x="4" y="4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3" name="Freeform 257"/>
                  <p:cNvSpPr/>
                  <p:nvPr/>
                </p:nvSpPr>
                <p:spPr bwMode="auto">
                  <a:xfrm>
                    <a:off x="738" y="1407"/>
                    <a:ext cx="16" cy="3"/>
                  </a:xfrm>
                  <a:custGeom>
                    <a:avLst/>
                    <a:gdLst>
                      <a:gd name="T0" fmla="*/ 3 w 23"/>
                      <a:gd name="T1" fmla="*/ 4 h 5"/>
                      <a:gd name="T2" fmla="*/ 11 w 23"/>
                      <a:gd name="T3" fmla="*/ 3 h 5"/>
                      <a:gd name="T4" fmla="*/ 21 w 23"/>
                      <a:gd name="T5" fmla="*/ 4 h 5"/>
                      <a:gd name="T6" fmla="*/ 21 w 23"/>
                      <a:gd name="T7" fmla="*/ 1 h 5"/>
                      <a:gd name="T8" fmla="*/ 10 w 23"/>
                      <a:gd name="T9" fmla="*/ 0 h 5"/>
                      <a:gd name="T10" fmla="*/ 1 w 23"/>
                      <a:gd name="T11" fmla="*/ 1 h 5"/>
                      <a:gd name="T12" fmla="*/ 3 w 23"/>
                      <a:gd name="T13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" h="5">
                        <a:moveTo>
                          <a:pt x="3" y="4"/>
                        </a:moveTo>
                        <a:cubicBezTo>
                          <a:pt x="5" y="2"/>
                          <a:pt x="9" y="3"/>
                          <a:pt x="11" y="3"/>
                        </a:cubicBezTo>
                        <a:cubicBezTo>
                          <a:pt x="15" y="3"/>
                          <a:pt x="18" y="4"/>
                          <a:pt x="21" y="4"/>
                        </a:cubicBezTo>
                        <a:cubicBezTo>
                          <a:pt x="23" y="4"/>
                          <a:pt x="23" y="1"/>
                          <a:pt x="21" y="1"/>
                        </a:cubicBezTo>
                        <a:cubicBezTo>
                          <a:pt x="18" y="1"/>
                          <a:pt x="14" y="0"/>
                          <a:pt x="10" y="0"/>
                        </a:cubicBezTo>
                        <a:cubicBezTo>
                          <a:pt x="7" y="0"/>
                          <a:pt x="4" y="0"/>
                          <a:pt x="1" y="1"/>
                        </a:cubicBezTo>
                        <a:cubicBezTo>
                          <a:pt x="0" y="2"/>
                          <a:pt x="1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4" name="Freeform 258"/>
                  <p:cNvSpPr/>
                  <p:nvPr/>
                </p:nvSpPr>
                <p:spPr bwMode="auto">
                  <a:xfrm>
                    <a:off x="951" y="1465"/>
                    <a:ext cx="35" cy="35"/>
                  </a:xfrm>
                  <a:custGeom>
                    <a:avLst/>
                    <a:gdLst>
                      <a:gd name="T0" fmla="*/ 29 w 53"/>
                      <a:gd name="T1" fmla="*/ 8 h 53"/>
                      <a:gd name="T2" fmla="*/ 3 w 53"/>
                      <a:gd name="T3" fmla="*/ 28 h 53"/>
                      <a:gd name="T4" fmla="*/ 30 w 53"/>
                      <a:gd name="T5" fmla="*/ 51 h 53"/>
                      <a:gd name="T6" fmla="*/ 50 w 53"/>
                      <a:gd name="T7" fmla="*/ 25 h 53"/>
                      <a:gd name="T8" fmla="*/ 24 w 53"/>
                      <a:gd name="T9" fmla="*/ 10 h 53"/>
                      <a:gd name="T10" fmla="*/ 25 w 53"/>
                      <a:gd name="T11" fmla="*/ 11 h 53"/>
                      <a:gd name="T12" fmla="*/ 38 w 53"/>
                      <a:gd name="T13" fmla="*/ 12 h 53"/>
                      <a:gd name="T14" fmla="*/ 49 w 53"/>
                      <a:gd name="T15" fmla="*/ 29 h 53"/>
                      <a:gd name="T16" fmla="*/ 27 w 53"/>
                      <a:gd name="T17" fmla="*/ 49 h 53"/>
                      <a:gd name="T18" fmla="*/ 6 w 53"/>
                      <a:gd name="T19" fmla="*/ 23 h 53"/>
                      <a:gd name="T20" fmla="*/ 29 w 53"/>
                      <a:gd name="T21" fmla="*/ 10 h 53"/>
                      <a:gd name="T22" fmla="*/ 29 w 53"/>
                      <a:gd name="T23" fmla="*/ 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3" h="53">
                        <a:moveTo>
                          <a:pt x="29" y="8"/>
                        </a:moveTo>
                        <a:cubicBezTo>
                          <a:pt x="18" y="9"/>
                          <a:pt x="4" y="17"/>
                          <a:pt x="3" y="28"/>
                        </a:cubicBezTo>
                        <a:cubicBezTo>
                          <a:pt x="2" y="41"/>
                          <a:pt x="17" y="53"/>
                          <a:pt x="30" y="51"/>
                        </a:cubicBezTo>
                        <a:cubicBezTo>
                          <a:pt x="43" y="49"/>
                          <a:pt x="53" y="38"/>
                          <a:pt x="50" y="25"/>
                        </a:cubicBezTo>
                        <a:cubicBezTo>
                          <a:pt x="48" y="17"/>
                          <a:pt x="33" y="0"/>
                          <a:pt x="24" y="10"/>
                        </a:cubicBezTo>
                        <a:cubicBezTo>
                          <a:pt x="23" y="11"/>
                          <a:pt x="25" y="12"/>
                          <a:pt x="25" y="11"/>
                        </a:cubicBezTo>
                        <a:cubicBezTo>
                          <a:pt x="29" y="7"/>
                          <a:pt x="35" y="10"/>
                          <a:pt x="38" y="12"/>
                        </a:cubicBezTo>
                        <a:cubicBezTo>
                          <a:pt x="45" y="15"/>
                          <a:pt x="48" y="23"/>
                          <a:pt x="49" y="29"/>
                        </a:cubicBezTo>
                        <a:cubicBezTo>
                          <a:pt x="50" y="41"/>
                          <a:pt x="37" y="49"/>
                          <a:pt x="27" y="49"/>
                        </a:cubicBezTo>
                        <a:cubicBezTo>
                          <a:pt x="13" y="50"/>
                          <a:pt x="0" y="36"/>
                          <a:pt x="6" y="23"/>
                        </a:cubicBezTo>
                        <a:cubicBezTo>
                          <a:pt x="10" y="15"/>
                          <a:pt x="20" y="11"/>
                          <a:pt x="29" y="10"/>
                        </a:cubicBezTo>
                        <a:cubicBezTo>
                          <a:pt x="30" y="10"/>
                          <a:pt x="30" y="8"/>
                          <a:pt x="29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5" name="Freeform 259"/>
                  <p:cNvSpPr/>
                  <p:nvPr/>
                </p:nvSpPr>
                <p:spPr bwMode="auto">
                  <a:xfrm>
                    <a:off x="965" y="1474"/>
                    <a:ext cx="4" cy="4"/>
                  </a:xfrm>
                  <a:custGeom>
                    <a:avLst/>
                    <a:gdLst>
                      <a:gd name="T0" fmla="*/ 4 w 6"/>
                      <a:gd name="T1" fmla="*/ 0 h 6"/>
                      <a:gd name="T2" fmla="*/ 1 w 6"/>
                      <a:gd name="T3" fmla="*/ 4 h 6"/>
                      <a:gd name="T4" fmla="*/ 2 w 6"/>
                      <a:gd name="T5" fmla="*/ 5 h 6"/>
                      <a:gd name="T6" fmla="*/ 5 w 6"/>
                      <a:gd name="T7" fmla="*/ 2 h 6"/>
                      <a:gd name="T8" fmla="*/ 4 w 6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4" y="0"/>
                        </a:move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ubicBezTo>
                          <a:pt x="3" y="4"/>
                          <a:pt x="4" y="3"/>
                          <a:pt x="5" y="2"/>
                        </a:cubicBezTo>
                        <a:cubicBezTo>
                          <a:pt x="6" y="1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6" name="Freeform 260"/>
                  <p:cNvSpPr/>
                  <p:nvPr/>
                </p:nvSpPr>
                <p:spPr bwMode="auto">
                  <a:xfrm>
                    <a:off x="965" y="1476"/>
                    <a:ext cx="4" cy="12"/>
                  </a:xfrm>
                  <a:custGeom>
                    <a:avLst/>
                    <a:gdLst>
                      <a:gd name="T0" fmla="*/ 0 w 6"/>
                      <a:gd name="T1" fmla="*/ 2 h 17"/>
                      <a:gd name="T2" fmla="*/ 3 w 6"/>
                      <a:gd name="T3" fmla="*/ 10 h 17"/>
                      <a:gd name="T4" fmla="*/ 4 w 6"/>
                      <a:gd name="T5" fmla="*/ 16 h 17"/>
                      <a:gd name="T6" fmla="*/ 6 w 6"/>
                      <a:gd name="T7" fmla="*/ 16 h 17"/>
                      <a:gd name="T8" fmla="*/ 5 w 6"/>
                      <a:gd name="T9" fmla="*/ 10 h 17"/>
                      <a:gd name="T10" fmla="*/ 2 w 6"/>
                      <a:gd name="T11" fmla="*/ 1 h 17"/>
                      <a:gd name="T12" fmla="*/ 0 w 6"/>
                      <a:gd name="T13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17">
                        <a:moveTo>
                          <a:pt x="0" y="2"/>
                        </a:moveTo>
                        <a:cubicBezTo>
                          <a:pt x="1" y="4"/>
                          <a:pt x="2" y="7"/>
                          <a:pt x="3" y="10"/>
                        </a:cubicBezTo>
                        <a:cubicBezTo>
                          <a:pt x="4" y="12"/>
                          <a:pt x="3" y="14"/>
                          <a:pt x="4" y="16"/>
                        </a:cubicBezTo>
                        <a:cubicBezTo>
                          <a:pt x="5" y="17"/>
                          <a:pt x="6" y="17"/>
                          <a:pt x="6" y="16"/>
                        </a:cubicBezTo>
                        <a:cubicBezTo>
                          <a:pt x="5" y="14"/>
                          <a:pt x="5" y="12"/>
                          <a:pt x="5" y="10"/>
                        </a:cubicBezTo>
                        <a:cubicBezTo>
                          <a:pt x="4" y="7"/>
                          <a:pt x="2" y="4"/>
                          <a:pt x="2" y="1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7" name="Freeform 261"/>
                  <p:cNvSpPr/>
                  <p:nvPr/>
                </p:nvSpPr>
                <p:spPr bwMode="auto">
                  <a:xfrm>
                    <a:off x="967" y="1476"/>
                    <a:ext cx="4" cy="11"/>
                  </a:xfrm>
                  <a:custGeom>
                    <a:avLst/>
                    <a:gdLst>
                      <a:gd name="T0" fmla="*/ 2 w 5"/>
                      <a:gd name="T1" fmla="*/ 15 h 16"/>
                      <a:gd name="T2" fmla="*/ 4 w 5"/>
                      <a:gd name="T3" fmla="*/ 2 h 16"/>
                      <a:gd name="T4" fmla="*/ 3 w 5"/>
                      <a:gd name="T5" fmla="*/ 1 h 16"/>
                      <a:gd name="T6" fmla="*/ 0 w 5"/>
                      <a:gd name="T7" fmla="*/ 15 h 16"/>
                      <a:gd name="T8" fmla="*/ 2 w 5"/>
                      <a:gd name="T9" fmla="*/ 1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6">
                        <a:moveTo>
                          <a:pt x="2" y="15"/>
                        </a:moveTo>
                        <a:cubicBezTo>
                          <a:pt x="4" y="11"/>
                          <a:pt x="3" y="6"/>
                          <a:pt x="4" y="2"/>
                        </a:cubicBezTo>
                        <a:cubicBezTo>
                          <a:pt x="5" y="1"/>
                          <a:pt x="3" y="0"/>
                          <a:pt x="3" y="1"/>
                        </a:cubicBezTo>
                        <a:cubicBezTo>
                          <a:pt x="2" y="6"/>
                          <a:pt x="2" y="11"/>
                          <a:pt x="0" y="15"/>
                        </a:cubicBezTo>
                        <a:cubicBezTo>
                          <a:pt x="0" y="16"/>
                          <a:pt x="2" y="16"/>
                          <a:pt x="2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8" name="Freeform 262"/>
                  <p:cNvSpPr/>
                  <p:nvPr/>
                </p:nvSpPr>
                <p:spPr bwMode="auto">
                  <a:xfrm>
                    <a:off x="967" y="1474"/>
                    <a:ext cx="4" cy="4"/>
                  </a:xfrm>
                  <a:custGeom>
                    <a:avLst/>
                    <a:gdLst>
                      <a:gd name="T0" fmla="*/ 2 w 6"/>
                      <a:gd name="T1" fmla="*/ 1 h 7"/>
                      <a:gd name="T2" fmla="*/ 2 w 6"/>
                      <a:gd name="T3" fmla="*/ 1 h 7"/>
                      <a:gd name="T4" fmla="*/ 0 w 6"/>
                      <a:gd name="T5" fmla="*/ 2 h 7"/>
                      <a:gd name="T6" fmla="*/ 4 w 6"/>
                      <a:gd name="T7" fmla="*/ 6 h 7"/>
                      <a:gd name="T8" fmla="*/ 5 w 6"/>
                      <a:gd name="T9" fmla="*/ 5 h 7"/>
                      <a:gd name="T10" fmla="*/ 2 w 6"/>
                      <a:gd name="T11" fmla="*/ 1 h 7"/>
                      <a:gd name="T12" fmla="*/ 0 w 6"/>
                      <a:gd name="T13" fmla="*/ 1 h 7"/>
                      <a:gd name="T14" fmla="*/ 1 w 6"/>
                      <a:gd name="T15" fmla="*/ 2 h 7"/>
                      <a:gd name="T16" fmla="*/ 2 w 6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2" y="3"/>
                          <a:pt x="3" y="5"/>
                          <a:pt x="4" y="6"/>
                        </a:cubicBezTo>
                        <a:cubicBezTo>
                          <a:pt x="5" y="7"/>
                          <a:pt x="6" y="6"/>
                          <a:pt x="5" y="5"/>
                        </a:cubicBezTo>
                        <a:cubicBezTo>
                          <a:pt x="4" y="4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2" y="3"/>
                          <a:pt x="3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9" name="Freeform 263"/>
                  <p:cNvSpPr/>
                  <p:nvPr/>
                </p:nvSpPr>
                <p:spPr bwMode="auto">
                  <a:xfrm>
                    <a:off x="967" y="1484"/>
                    <a:ext cx="7" cy="4"/>
                  </a:xfrm>
                  <a:custGeom>
                    <a:avLst/>
                    <a:gdLst>
                      <a:gd name="T0" fmla="*/ 2 w 10"/>
                      <a:gd name="T1" fmla="*/ 5 h 6"/>
                      <a:gd name="T2" fmla="*/ 9 w 10"/>
                      <a:gd name="T3" fmla="*/ 2 h 6"/>
                      <a:gd name="T4" fmla="*/ 8 w 10"/>
                      <a:gd name="T5" fmla="*/ 0 h 6"/>
                      <a:gd name="T6" fmla="*/ 1 w 10"/>
                      <a:gd name="T7" fmla="*/ 3 h 6"/>
                      <a:gd name="T8" fmla="*/ 2 w 10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6">
                        <a:moveTo>
                          <a:pt x="2" y="5"/>
                        </a:moveTo>
                        <a:cubicBezTo>
                          <a:pt x="4" y="3"/>
                          <a:pt x="7" y="3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2"/>
                          <a:pt x="3" y="2"/>
                          <a:pt x="1" y="3"/>
                        </a:cubicBezTo>
                        <a:cubicBezTo>
                          <a:pt x="0" y="4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0" name="Freeform 264"/>
                  <p:cNvSpPr/>
                  <p:nvPr/>
                </p:nvSpPr>
                <p:spPr bwMode="auto">
                  <a:xfrm>
                    <a:off x="972" y="1484"/>
                    <a:ext cx="4" cy="4"/>
                  </a:xfrm>
                  <a:custGeom>
                    <a:avLst/>
                    <a:gdLst>
                      <a:gd name="T0" fmla="*/ 0 w 6"/>
                      <a:gd name="T1" fmla="*/ 2 h 6"/>
                      <a:gd name="T2" fmla="*/ 4 w 6"/>
                      <a:gd name="T3" fmla="*/ 5 h 6"/>
                      <a:gd name="T4" fmla="*/ 5 w 6"/>
                      <a:gd name="T5" fmla="*/ 4 h 6"/>
                      <a:gd name="T6" fmla="*/ 2 w 6"/>
                      <a:gd name="T7" fmla="*/ 1 h 6"/>
                      <a:gd name="T8" fmla="*/ 0 w 6"/>
                      <a:gd name="T9" fmla="*/ 2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0" y="2"/>
                        </a:moveTo>
                        <a:cubicBezTo>
                          <a:pt x="1" y="3"/>
                          <a:pt x="3" y="4"/>
                          <a:pt x="4" y="5"/>
                        </a:cubicBezTo>
                        <a:cubicBezTo>
                          <a:pt x="5" y="6"/>
                          <a:pt x="6" y="4"/>
                          <a:pt x="5" y="4"/>
                        </a:cubicBezTo>
                        <a:cubicBezTo>
                          <a:pt x="4" y="3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1" name="Freeform 265"/>
                  <p:cNvSpPr/>
                  <p:nvPr/>
                </p:nvSpPr>
                <p:spPr bwMode="auto">
                  <a:xfrm>
                    <a:off x="967" y="1487"/>
                    <a:ext cx="6" cy="3"/>
                  </a:xfrm>
                  <a:custGeom>
                    <a:avLst/>
                    <a:gdLst>
                      <a:gd name="T0" fmla="*/ 1 w 9"/>
                      <a:gd name="T1" fmla="*/ 2 h 4"/>
                      <a:gd name="T2" fmla="*/ 7 w 9"/>
                      <a:gd name="T3" fmla="*/ 4 h 4"/>
                      <a:gd name="T4" fmla="*/ 8 w 9"/>
                      <a:gd name="T5" fmla="*/ 2 h 4"/>
                      <a:gd name="T6" fmla="*/ 1 w 9"/>
                      <a:gd name="T7" fmla="*/ 0 h 4"/>
                      <a:gd name="T8" fmla="*/ 1 w 9"/>
                      <a:gd name="T9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4">
                        <a:moveTo>
                          <a:pt x="1" y="2"/>
                        </a:moveTo>
                        <a:cubicBezTo>
                          <a:pt x="3" y="1"/>
                          <a:pt x="5" y="3"/>
                          <a:pt x="7" y="4"/>
                        </a:cubicBezTo>
                        <a:cubicBezTo>
                          <a:pt x="8" y="4"/>
                          <a:pt x="9" y="2"/>
                          <a:pt x="8" y="2"/>
                        </a:cubicBezTo>
                        <a:cubicBezTo>
                          <a:pt x="6" y="2"/>
                          <a:pt x="4" y="0"/>
                          <a:pt x="1" y="0"/>
                        </a:cubicBezTo>
                        <a:cubicBezTo>
                          <a:pt x="0" y="0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2" name="Freeform 266"/>
                  <p:cNvSpPr/>
                  <p:nvPr/>
                </p:nvSpPr>
                <p:spPr bwMode="auto">
                  <a:xfrm>
                    <a:off x="971" y="1486"/>
                    <a:ext cx="5" cy="4"/>
                  </a:xfrm>
                  <a:custGeom>
                    <a:avLst/>
                    <a:gdLst>
                      <a:gd name="T0" fmla="*/ 2 w 7"/>
                      <a:gd name="T1" fmla="*/ 5 h 5"/>
                      <a:gd name="T2" fmla="*/ 6 w 7"/>
                      <a:gd name="T3" fmla="*/ 2 h 5"/>
                      <a:gd name="T4" fmla="*/ 5 w 7"/>
                      <a:gd name="T5" fmla="*/ 1 h 5"/>
                      <a:gd name="T6" fmla="*/ 1 w 7"/>
                      <a:gd name="T7" fmla="*/ 3 h 5"/>
                      <a:gd name="T8" fmla="*/ 2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2" y="5"/>
                        </a:moveTo>
                        <a:cubicBezTo>
                          <a:pt x="3" y="4"/>
                          <a:pt x="4" y="3"/>
                          <a:pt x="6" y="2"/>
                        </a:cubicBezTo>
                        <a:cubicBezTo>
                          <a:pt x="7" y="2"/>
                          <a:pt x="6" y="0"/>
                          <a:pt x="5" y="1"/>
                        </a:cubicBezTo>
                        <a:cubicBezTo>
                          <a:pt x="4" y="2"/>
                          <a:pt x="2" y="2"/>
                          <a:pt x="1" y="3"/>
                        </a:cubicBezTo>
                        <a:cubicBezTo>
                          <a:pt x="0" y="4"/>
                          <a:pt x="1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3" name="Freeform 267"/>
                  <p:cNvSpPr/>
                  <p:nvPr/>
                </p:nvSpPr>
                <p:spPr bwMode="auto">
                  <a:xfrm>
                    <a:off x="965" y="1478"/>
                    <a:ext cx="2" cy="3"/>
                  </a:xfrm>
                  <a:custGeom>
                    <a:avLst/>
                    <a:gdLst>
                      <a:gd name="T0" fmla="*/ 0 w 3"/>
                      <a:gd name="T1" fmla="*/ 1 h 5"/>
                      <a:gd name="T2" fmla="*/ 1 w 3"/>
                      <a:gd name="T3" fmla="*/ 4 h 5"/>
                      <a:gd name="T4" fmla="*/ 3 w 3"/>
                      <a:gd name="T5" fmla="*/ 3 h 5"/>
                      <a:gd name="T6" fmla="*/ 2 w 3"/>
                      <a:gd name="T7" fmla="*/ 1 h 5"/>
                      <a:gd name="T8" fmla="*/ 0 w 3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1"/>
                        </a:moveTo>
                        <a:cubicBezTo>
                          <a:pt x="0" y="2"/>
                          <a:pt x="1" y="3"/>
                          <a:pt x="1" y="4"/>
                        </a:cubicBezTo>
                        <a:cubicBezTo>
                          <a:pt x="1" y="5"/>
                          <a:pt x="3" y="4"/>
                          <a:pt x="3" y="3"/>
                        </a:cubicBezTo>
                        <a:cubicBezTo>
                          <a:pt x="2" y="2"/>
                          <a:pt x="2" y="2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4" name="Freeform 268"/>
                  <p:cNvSpPr/>
                  <p:nvPr/>
                </p:nvSpPr>
                <p:spPr bwMode="auto">
                  <a:xfrm>
                    <a:off x="965" y="1476"/>
                    <a:ext cx="2" cy="6"/>
                  </a:xfrm>
                  <a:custGeom>
                    <a:avLst/>
                    <a:gdLst>
                      <a:gd name="T0" fmla="*/ 2 w 3"/>
                      <a:gd name="T1" fmla="*/ 1 h 9"/>
                      <a:gd name="T2" fmla="*/ 2 w 3"/>
                      <a:gd name="T3" fmla="*/ 0 h 9"/>
                      <a:gd name="T4" fmla="*/ 1 w 3"/>
                      <a:gd name="T5" fmla="*/ 2 h 9"/>
                      <a:gd name="T6" fmla="*/ 1 w 3"/>
                      <a:gd name="T7" fmla="*/ 2 h 9"/>
                      <a:gd name="T8" fmla="*/ 1 w 3"/>
                      <a:gd name="T9" fmla="*/ 3 h 9"/>
                      <a:gd name="T10" fmla="*/ 1 w 3"/>
                      <a:gd name="T11" fmla="*/ 5 h 9"/>
                      <a:gd name="T12" fmla="*/ 2 w 3"/>
                      <a:gd name="T13" fmla="*/ 8 h 9"/>
                      <a:gd name="T14" fmla="*/ 3 w 3"/>
                      <a:gd name="T15" fmla="*/ 8 h 9"/>
                      <a:gd name="T16" fmla="*/ 3 w 3"/>
                      <a:gd name="T17" fmla="*/ 3 h 9"/>
                      <a:gd name="T18" fmla="*/ 1 w 3"/>
                      <a:gd name="T19" fmla="*/ 0 h 9"/>
                      <a:gd name="T20" fmla="*/ 0 w 3"/>
                      <a:gd name="T21" fmla="*/ 1 h 9"/>
                      <a:gd name="T22" fmla="*/ 1 w 3"/>
                      <a:gd name="T23" fmla="*/ 2 h 9"/>
                      <a:gd name="T24" fmla="*/ 2 w 3"/>
                      <a:gd name="T25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9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3"/>
                          <a:pt x="1" y="4"/>
                          <a:pt x="1" y="5"/>
                        </a:cubicBezTo>
                        <a:cubicBezTo>
                          <a:pt x="2" y="6"/>
                          <a:pt x="2" y="7"/>
                          <a:pt x="2" y="8"/>
                        </a:cubicBezTo>
                        <a:cubicBezTo>
                          <a:pt x="2" y="9"/>
                          <a:pt x="3" y="9"/>
                          <a:pt x="3" y="8"/>
                        </a:cubicBezTo>
                        <a:cubicBezTo>
                          <a:pt x="3" y="6"/>
                          <a:pt x="3" y="5"/>
                          <a:pt x="3" y="3"/>
                        </a:cubicBezTo>
                        <a:cubicBezTo>
                          <a:pt x="3" y="2"/>
                          <a:pt x="2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ubicBezTo>
                          <a:pt x="1" y="3"/>
                          <a:pt x="2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5" name="Freeform 269"/>
                  <p:cNvSpPr/>
                  <p:nvPr/>
                </p:nvSpPr>
                <p:spPr bwMode="auto">
                  <a:xfrm>
                    <a:off x="967" y="1476"/>
                    <a:ext cx="1" cy="6"/>
                  </a:xfrm>
                  <a:custGeom>
                    <a:avLst/>
                    <a:gdLst>
                      <a:gd name="T0" fmla="*/ 0 w 2"/>
                      <a:gd name="T1" fmla="*/ 1 h 10"/>
                      <a:gd name="T2" fmla="*/ 0 w 2"/>
                      <a:gd name="T3" fmla="*/ 9 h 10"/>
                      <a:gd name="T4" fmla="*/ 2 w 2"/>
                      <a:gd name="T5" fmla="*/ 9 h 10"/>
                      <a:gd name="T6" fmla="*/ 1 w 2"/>
                      <a:gd name="T7" fmla="*/ 1 h 10"/>
                      <a:gd name="T8" fmla="*/ 0 w 2"/>
                      <a:gd name="T9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1"/>
                        </a:moveTo>
                        <a:cubicBezTo>
                          <a:pt x="0" y="4"/>
                          <a:pt x="0" y="6"/>
                          <a:pt x="0" y="9"/>
                        </a:cubicBezTo>
                        <a:cubicBezTo>
                          <a:pt x="0" y="10"/>
                          <a:pt x="2" y="10"/>
                          <a:pt x="2" y="9"/>
                        </a:cubicBezTo>
                        <a:cubicBezTo>
                          <a:pt x="2" y="6"/>
                          <a:pt x="1" y="4"/>
                          <a:pt x="1" y="1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6" name="Freeform 270"/>
                  <p:cNvSpPr/>
                  <p:nvPr/>
                </p:nvSpPr>
                <p:spPr bwMode="auto">
                  <a:xfrm>
                    <a:off x="966" y="1476"/>
                    <a:ext cx="3" cy="8"/>
                  </a:xfrm>
                  <a:custGeom>
                    <a:avLst/>
                    <a:gdLst>
                      <a:gd name="T0" fmla="*/ 1 w 4"/>
                      <a:gd name="T1" fmla="*/ 2 h 13"/>
                      <a:gd name="T2" fmla="*/ 1 w 4"/>
                      <a:gd name="T3" fmla="*/ 2 h 13"/>
                      <a:gd name="T4" fmla="*/ 2 w 4"/>
                      <a:gd name="T5" fmla="*/ 4 h 13"/>
                      <a:gd name="T6" fmla="*/ 2 w 4"/>
                      <a:gd name="T7" fmla="*/ 7 h 13"/>
                      <a:gd name="T8" fmla="*/ 2 w 4"/>
                      <a:gd name="T9" fmla="*/ 11 h 13"/>
                      <a:gd name="T10" fmla="*/ 3 w 4"/>
                      <a:gd name="T11" fmla="*/ 11 h 13"/>
                      <a:gd name="T12" fmla="*/ 3 w 4"/>
                      <a:gd name="T13" fmla="*/ 5 h 13"/>
                      <a:gd name="T14" fmla="*/ 2 w 4"/>
                      <a:gd name="T15" fmla="*/ 0 h 13"/>
                      <a:gd name="T16" fmla="*/ 1 w 4"/>
                      <a:gd name="T17" fmla="*/ 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3">
                        <a:moveTo>
                          <a:pt x="1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5"/>
                          <a:pt x="2" y="6"/>
                          <a:pt x="2" y="7"/>
                        </a:cubicBezTo>
                        <a:cubicBezTo>
                          <a:pt x="2" y="8"/>
                          <a:pt x="2" y="10"/>
                          <a:pt x="2" y="11"/>
                        </a:cubicBezTo>
                        <a:cubicBezTo>
                          <a:pt x="2" y="13"/>
                          <a:pt x="3" y="13"/>
                          <a:pt x="3" y="11"/>
                        </a:cubicBezTo>
                        <a:cubicBezTo>
                          <a:pt x="3" y="9"/>
                          <a:pt x="3" y="7"/>
                          <a:pt x="3" y="5"/>
                        </a:cubicBezTo>
                        <a:cubicBezTo>
                          <a:pt x="3" y="4"/>
                          <a:pt x="4" y="1"/>
                          <a:pt x="2" y="0"/>
                        </a:cubicBezTo>
                        <a:cubicBezTo>
                          <a:pt x="1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7" name="Freeform 271"/>
                  <p:cNvSpPr/>
                  <p:nvPr/>
                </p:nvSpPr>
                <p:spPr bwMode="auto">
                  <a:xfrm>
                    <a:off x="967" y="1476"/>
                    <a:ext cx="2" cy="7"/>
                  </a:xfrm>
                  <a:custGeom>
                    <a:avLst/>
                    <a:gdLst>
                      <a:gd name="T0" fmla="*/ 0 w 2"/>
                      <a:gd name="T1" fmla="*/ 1 h 10"/>
                      <a:gd name="T2" fmla="*/ 0 w 2"/>
                      <a:gd name="T3" fmla="*/ 9 h 10"/>
                      <a:gd name="T4" fmla="*/ 2 w 2"/>
                      <a:gd name="T5" fmla="*/ 9 h 10"/>
                      <a:gd name="T6" fmla="*/ 2 w 2"/>
                      <a:gd name="T7" fmla="*/ 1 h 10"/>
                      <a:gd name="T8" fmla="*/ 0 w 2"/>
                      <a:gd name="T9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1"/>
                        </a:moveTo>
                        <a:cubicBezTo>
                          <a:pt x="0" y="4"/>
                          <a:pt x="0" y="7"/>
                          <a:pt x="0" y="9"/>
                        </a:cubicBezTo>
                        <a:cubicBezTo>
                          <a:pt x="0" y="10"/>
                          <a:pt x="2" y="10"/>
                          <a:pt x="2" y="9"/>
                        </a:cubicBezTo>
                        <a:cubicBezTo>
                          <a:pt x="2" y="7"/>
                          <a:pt x="2" y="4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8" name="Freeform 272"/>
                  <p:cNvSpPr/>
                  <p:nvPr/>
                </p:nvSpPr>
                <p:spPr bwMode="auto">
                  <a:xfrm>
                    <a:off x="967" y="1474"/>
                    <a:ext cx="3" cy="6"/>
                  </a:xfrm>
                  <a:custGeom>
                    <a:avLst/>
                    <a:gdLst>
                      <a:gd name="T0" fmla="*/ 2 w 5"/>
                      <a:gd name="T1" fmla="*/ 3 h 8"/>
                      <a:gd name="T2" fmla="*/ 1 w 5"/>
                      <a:gd name="T3" fmla="*/ 3 h 8"/>
                      <a:gd name="T4" fmla="*/ 1 w 5"/>
                      <a:gd name="T5" fmla="*/ 3 h 8"/>
                      <a:gd name="T6" fmla="*/ 2 w 5"/>
                      <a:gd name="T7" fmla="*/ 5 h 8"/>
                      <a:gd name="T8" fmla="*/ 3 w 5"/>
                      <a:gd name="T9" fmla="*/ 7 h 8"/>
                      <a:gd name="T10" fmla="*/ 4 w 5"/>
                      <a:gd name="T11" fmla="*/ 7 h 8"/>
                      <a:gd name="T12" fmla="*/ 3 w 5"/>
                      <a:gd name="T13" fmla="*/ 3 h 8"/>
                      <a:gd name="T14" fmla="*/ 0 w 5"/>
                      <a:gd name="T15" fmla="*/ 2 h 8"/>
                      <a:gd name="T16" fmla="*/ 2 w 5"/>
                      <a:gd name="T17" fmla="*/ 3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2" y="3"/>
                        </a:moveTo>
                        <a:cubicBezTo>
                          <a:pt x="1" y="4"/>
                          <a:pt x="0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2" y="4"/>
                          <a:pt x="2" y="5"/>
                        </a:cubicBezTo>
                        <a:cubicBezTo>
                          <a:pt x="2" y="6"/>
                          <a:pt x="3" y="7"/>
                          <a:pt x="3" y="7"/>
                        </a:cubicBezTo>
                        <a:cubicBezTo>
                          <a:pt x="3" y="8"/>
                          <a:pt x="5" y="8"/>
                          <a:pt x="4" y="7"/>
                        </a:cubicBezTo>
                        <a:cubicBezTo>
                          <a:pt x="4" y="6"/>
                          <a:pt x="3" y="4"/>
                          <a:pt x="3" y="3"/>
                        </a:cubicBezTo>
                        <a:cubicBezTo>
                          <a:pt x="2" y="2"/>
                          <a:pt x="1" y="0"/>
                          <a:pt x="0" y="2"/>
                        </a:cubicBezTo>
                        <a:cubicBezTo>
                          <a:pt x="0" y="3"/>
                          <a:pt x="1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9" name="Freeform 273"/>
                  <p:cNvSpPr/>
                  <p:nvPr/>
                </p:nvSpPr>
                <p:spPr bwMode="auto">
                  <a:xfrm>
                    <a:off x="968" y="1486"/>
                    <a:ext cx="4" cy="2"/>
                  </a:xfrm>
                  <a:custGeom>
                    <a:avLst/>
                    <a:gdLst>
                      <a:gd name="T0" fmla="*/ 2 w 6"/>
                      <a:gd name="T1" fmla="*/ 2 h 2"/>
                      <a:gd name="T2" fmla="*/ 5 w 6"/>
                      <a:gd name="T3" fmla="*/ 1 h 2"/>
                      <a:gd name="T4" fmla="*/ 5 w 6"/>
                      <a:gd name="T5" fmla="*/ 0 h 2"/>
                      <a:gd name="T6" fmla="*/ 1 w 6"/>
                      <a:gd name="T7" fmla="*/ 0 h 2"/>
                      <a:gd name="T8" fmla="*/ 2 w 6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2">
                        <a:moveTo>
                          <a:pt x="2" y="2"/>
                        </a:move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1"/>
                          <a:pt x="6" y="0"/>
                          <a:pt x="5" y="0"/>
                        </a:cubicBezTo>
                        <a:cubicBezTo>
                          <a:pt x="4" y="0"/>
                          <a:pt x="3" y="0"/>
                          <a:pt x="1" y="0"/>
                        </a:cubicBezTo>
                        <a:cubicBezTo>
                          <a:pt x="0" y="1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0" name="Freeform 274"/>
                  <p:cNvSpPr/>
                  <p:nvPr/>
                </p:nvSpPr>
                <p:spPr bwMode="auto">
                  <a:xfrm>
                    <a:off x="969" y="1486"/>
                    <a:ext cx="4" cy="2"/>
                  </a:xfrm>
                  <a:custGeom>
                    <a:avLst/>
                    <a:gdLst>
                      <a:gd name="T0" fmla="*/ 1 w 6"/>
                      <a:gd name="T1" fmla="*/ 3 h 3"/>
                      <a:gd name="T2" fmla="*/ 5 w 6"/>
                      <a:gd name="T3" fmla="*/ 2 h 3"/>
                      <a:gd name="T4" fmla="*/ 5 w 6"/>
                      <a:gd name="T5" fmla="*/ 0 h 3"/>
                      <a:gd name="T6" fmla="*/ 1 w 6"/>
                      <a:gd name="T7" fmla="*/ 1 h 3"/>
                      <a:gd name="T8" fmla="*/ 1 w 6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">
                        <a:moveTo>
                          <a:pt x="1" y="3"/>
                        </a:moveTo>
                        <a:cubicBezTo>
                          <a:pt x="3" y="3"/>
                          <a:pt x="4" y="3"/>
                          <a:pt x="5" y="2"/>
                        </a:cubicBezTo>
                        <a:cubicBezTo>
                          <a:pt x="6" y="2"/>
                          <a:pt x="6" y="0"/>
                          <a:pt x="5" y="0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1" name="Freeform 275"/>
                  <p:cNvSpPr/>
                  <p:nvPr/>
                </p:nvSpPr>
                <p:spPr bwMode="auto">
                  <a:xfrm>
                    <a:off x="970" y="1486"/>
                    <a:ext cx="5" cy="2"/>
                  </a:xfrm>
                  <a:custGeom>
                    <a:avLst/>
                    <a:gdLst>
                      <a:gd name="T0" fmla="*/ 1 w 8"/>
                      <a:gd name="T1" fmla="*/ 2 h 4"/>
                      <a:gd name="T2" fmla="*/ 4 w 8"/>
                      <a:gd name="T3" fmla="*/ 2 h 4"/>
                      <a:gd name="T4" fmla="*/ 4 w 8"/>
                      <a:gd name="T5" fmla="*/ 0 h 4"/>
                      <a:gd name="T6" fmla="*/ 3 w 8"/>
                      <a:gd name="T7" fmla="*/ 0 h 4"/>
                      <a:gd name="T8" fmla="*/ 3 w 8"/>
                      <a:gd name="T9" fmla="*/ 1 h 4"/>
                      <a:gd name="T10" fmla="*/ 2 w 8"/>
                      <a:gd name="T11" fmla="*/ 2 h 4"/>
                      <a:gd name="T12" fmla="*/ 2 w 8"/>
                      <a:gd name="T13" fmla="*/ 4 h 4"/>
                      <a:gd name="T14" fmla="*/ 4 w 8"/>
                      <a:gd name="T15" fmla="*/ 3 h 4"/>
                      <a:gd name="T16" fmla="*/ 4 w 8"/>
                      <a:gd name="T17" fmla="*/ 2 h 4"/>
                      <a:gd name="T18" fmla="*/ 1 w 8"/>
                      <a:gd name="T19" fmla="*/ 2 h 4"/>
                      <a:gd name="T20" fmla="*/ 1 w 8"/>
                      <a:gd name="T21" fmla="*/ 4 h 4"/>
                      <a:gd name="T22" fmla="*/ 3 w 8"/>
                      <a:gd name="T23" fmla="*/ 4 h 4"/>
                      <a:gd name="T24" fmla="*/ 3 w 8"/>
                      <a:gd name="T25" fmla="*/ 3 h 4"/>
                      <a:gd name="T26" fmla="*/ 2 w 8"/>
                      <a:gd name="T27" fmla="*/ 2 h 4"/>
                      <a:gd name="T28" fmla="*/ 1 w 8"/>
                      <a:gd name="T29" fmla="*/ 3 h 4"/>
                      <a:gd name="T30" fmla="*/ 6 w 8"/>
                      <a:gd name="T31" fmla="*/ 1 h 4"/>
                      <a:gd name="T32" fmla="*/ 4 w 8"/>
                      <a:gd name="T33" fmla="*/ 2 h 4"/>
                      <a:gd name="T34" fmla="*/ 5 w 8"/>
                      <a:gd name="T35" fmla="*/ 2 h 4"/>
                      <a:gd name="T36" fmla="*/ 6 w 8"/>
                      <a:gd name="T37" fmla="*/ 2 h 4"/>
                      <a:gd name="T38" fmla="*/ 7 w 8"/>
                      <a:gd name="T39" fmla="*/ 1 h 4"/>
                      <a:gd name="T40" fmla="*/ 6 w 8"/>
                      <a:gd name="T41" fmla="*/ 1 h 4"/>
                      <a:gd name="T42" fmla="*/ 6 w 8"/>
                      <a:gd name="T43" fmla="*/ 1 h 4"/>
                      <a:gd name="T44" fmla="*/ 4 w 8"/>
                      <a:gd name="T45" fmla="*/ 1 h 4"/>
                      <a:gd name="T46" fmla="*/ 2 w 8"/>
                      <a:gd name="T47" fmla="*/ 2 h 4"/>
                      <a:gd name="T48" fmla="*/ 1 w 8"/>
                      <a:gd name="T49" fmla="*/ 3 h 4"/>
                      <a:gd name="T50" fmla="*/ 2 w 8"/>
                      <a:gd name="T51" fmla="*/ 4 h 4"/>
                      <a:gd name="T52" fmla="*/ 3 w 8"/>
                      <a:gd name="T53" fmla="*/ 2 h 4"/>
                      <a:gd name="T54" fmla="*/ 1 w 8"/>
                      <a:gd name="T55" fmla="*/ 2 h 4"/>
                      <a:gd name="T56" fmla="*/ 2 w 8"/>
                      <a:gd name="T57" fmla="*/ 4 h 4"/>
                      <a:gd name="T58" fmla="*/ 4 w 8"/>
                      <a:gd name="T59" fmla="*/ 3 h 4"/>
                      <a:gd name="T60" fmla="*/ 4 w 8"/>
                      <a:gd name="T61" fmla="*/ 2 h 4"/>
                      <a:gd name="T62" fmla="*/ 2 w 8"/>
                      <a:gd name="T63" fmla="*/ 2 h 4"/>
                      <a:gd name="T64" fmla="*/ 3 w 8"/>
                      <a:gd name="T65" fmla="*/ 3 h 4"/>
                      <a:gd name="T66" fmla="*/ 4 w 8"/>
                      <a:gd name="T67" fmla="*/ 0 h 4"/>
                      <a:gd name="T68" fmla="*/ 3 w 8"/>
                      <a:gd name="T69" fmla="*/ 1 h 4"/>
                      <a:gd name="T70" fmla="*/ 4 w 8"/>
                      <a:gd name="T71" fmla="*/ 1 h 4"/>
                      <a:gd name="T72" fmla="*/ 4 w 8"/>
                      <a:gd name="T73" fmla="*/ 0 h 4"/>
                      <a:gd name="T74" fmla="*/ 1 w 8"/>
                      <a:gd name="T75" fmla="*/ 0 h 4"/>
                      <a:gd name="T76" fmla="*/ 1 w 8"/>
                      <a:gd name="T7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8" h="4">
                        <a:moveTo>
                          <a:pt x="1" y="2"/>
                        </a:moveTo>
                        <a:cubicBezTo>
                          <a:pt x="2" y="2"/>
                          <a:pt x="3" y="2"/>
                          <a:pt x="4" y="2"/>
                        </a:cubicBezTo>
                        <a:cubicBezTo>
                          <a:pt x="5" y="1"/>
                          <a:pt x="5" y="0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0"/>
                          <a:pt x="2" y="1"/>
                          <a:pt x="3" y="1"/>
                        </a:cubicBezTo>
                        <a:cubicBezTo>
                          <a:pt x="3" y="1"/>
                          <a:pt x="2" y="2"/>
                          <a:pt x="2" y="2"/>
                        </a:cubicBezTo>
                        <a:cubicBezTo>
                          <a:pt x="1" y="3"/>
                          <a:pt x="2" y="4"/>
                          <a:pt x="2" y="4"/>
                        </a:cubicBezTo>
                        <a:cubicBezTo>
                          <a:pt x="3" y="4"/>
                          <a:pt x="4" y="4"/>
                          <a:pt x="4" y="3"/>
                        </a:cubicBez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0" y="3"/>
                          <a:pt x="0" y="4"/>
                          <a:pt x="1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4" y="4"/>
                          <a:pt x="4" y="3"/>
                          <a:pt x="3" y="3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3" y="4"/>
                          <a:pt x="6" y="4"/>
                          <a:pt x="6" y="1"/>
                        </a:cubicBezTo>
                        <a:cubicBezTo>
                          <a:pt x="5" y="1"/>
                          <a:pt x="5" y="1"/>
                          <a:pt x="4" y="2"/>
                        </a:cubicBezTo>
                        <a:cubicBezTo>
                          <a:pt x="4" y="2"/>
                          <a:pt x="5" y="2"/>
                          <a:pt x="5" y="2"/>
                        </a:cubicBezTo>
                        <a:cubicBezTo>
                          <a:pt x="5" y="2"/>
                          <a:pt x="6" y="2"/>
                          <a:pt x="6" y="2"/>
                        </a:cubicBezTo>
                        <a:cubicBezTo>
                          <a:pt x="7" y="3"/>
                          <a:pt x="8" y="1"/>
                          <a:pt x="7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4" y="0"/>
                          <a:pt x="4" y="1"/>
                        </a:cubicBezTo>
                        <a:cubicBezTo>
                          <a:pt x="4" y="2"/>
                          <a:pt x="2" y="2"/>
                          <a:pt x="2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2" y="3"/>
                          <a:pt x="2" y="4"/>
                          <a:pt x="2" y="4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5" y="3"/>
                          <a:pt x="5" y="2"/>
                          <a:pt x="4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4" y="0"/>
                        </a:cubicBezTo>
                        <a:cubicBezTo>
                          <a:pt x="4" y="0"/>
                          <a:pt x="3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  <a:cubicBezTo>
                          <a:pt x="0" y="0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2" name="Freeform 276"/>
                  <p:cNvSpPr/>
                  <p:nvPr/>
                </p:nvSpPr>
                <p:spPr bwMode="auto">
                  <a:xfrm>
                    <a:off x="843" y="1328"/>
                    <a:ext cx="58" cy="40"/>
                  </a:xfrm>
                  <a:custGeom>
                    <a:avLst/>
                    <a:gdLst>
                      <a:gd name="T0" fmla="*/ 13 w 88"/>
                      <a:gd name="T1" fmla="*/ 57 h 60"/>
                      <a:gd name="T2" fmla="*/ 42 w 88"/>
                      <a:gd name="T3" fmla="*/ 7 h 60"/>
                      <a:gd name="T4" fmla="*/ 75 w 88"/>
                      <a:gd name="T5" fmla="*/ 54 h 60"/>
                      <a:gd name="T6" fmla="*/ 78 w 88"/>
                      <a:gd name="T7" fmla="*/ 55 h 60"/>
                      <a:gd name="T8" fmla="*/ 49 w 88"/>
                      <a:gd name="T9" fmla="*/ 4 h 60"/>
                      <a:gd name="T10" fmla="*/ 11 w 88"/>
                      <a:gd name="T11" fmla="*/ 58 h 60"/>
                      <a:gd name="T12" fmla="*/ 13 w 88"/>
                      <a:gd name="T13" fmla="*/ 5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" h="60">
                        <a:moveTo>
                          <a:pt x="13" y="57"/>
                        </a:moveTo>
                        <a:cubicBezTo>
                          <a:pt x="4" y="37"/>
                          <a:pt x="23" y="13"/>
                          <a:pt x="42" y="7"/>
                        </a:cubicBezTo>
                        <a:cubicBezTo>
                          <a:pt x="65" y="0"/>
                          <a:pt x="86" y="36"/>
                          <a:pt x="75" y="54"/>
                        </a:cubicBezTo>
                        <a:cubicBezTo>
                          <a:pt x="74" y="55"/>
                          <a:pt x="77" y="57"/>
                          <a:pt x="78" y="55"/>
                        </a:cubicBezTo>
                        <a:cubicBezTo>
                          <a:pt x="88" y="38"/>
                          <a:pt x="71" y="4"/>
                          <a:pt x="49" y="4"/>
                        </a:cubicBezTo>
                        <a:cubicBezTo>
                          <a:pt x="24" y="4"/>
                          <a:pt x="0" y="35"/>
                          <a:pt x="11" y="58"/>
                        </a:cubicBezTo>
                        <a:cubicBezTo>
                          <a:pt x="11" y="60"/>
                          <a:pt x="14" y="58"/>
                          <a:pt x="13" y="5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3" name="Freeform 277"/>
                  <p:cNvSpPr/>
                  <p:nvPr/>
                </p:nvSpPr>
                <p:spPr bwMode="auto">
                  <a:xfrm>
                    <a:off x="849" y="1346"/>
                    <a:ext cx="10" cy="27"/>
                  </a:xfrm>
                  <a:custGeom>
                    <a:avLst/>
                    <a:gdLst>
                      <a:gd name="T0" fmla="*/ 4 w 15"/>
                      <a:gd name="T1" fmla="*/ 10 h 40"/>
                      <a:gd name="T2" fmla="*/ 10 w 15"/>
                      <a:gd name="T3" fmla="*/ 20 h 40"/>
                      <a:gd name="T4" fmla="*/ 11 w 15"/>
                      <a:gd name="T5" fmla="*/ 26 h 40"/>
                      <a:gd name="T6" fmla="*/ 10 w 15"/>
                      <a:gd name="T7" fmla="*/ 32 h 40"/>
                      <a:gd name="T8" fmla="*/ 5 w 15"/>
                      <a:gd name="T9" fmla="*/ 33 h 40"/>
                      <a:gd name="T10" fmla="*/ 4 w 15"/>
                      <a:gd name="T11" fmla="*/ 30 h 40"/>
                      <a:gd name="T12" fmla="*/ 1 w 15"/>
                      <a:gd name="T13" fmla="*/ 31 h 40"/>
                      <a:gd name="T14" fmla="*/ 11 w 15"/>
                      <a:gd name="T15" fmla="*/ 37 h 40"/>
                      <a:gd name="T16" fmla="*/ 13 w 15"/>
                      <a:gd name="T17" fmla="*/ 23 h 40"/>
                      <a:gd name="T18" fmla="*/ 2 w 15"/>
                      <a:gd name="T19" fmla="*/ 8 h 40"/>
                      <a:gd name="T20" fmla="*/ 4 w 15"/>
                      <a:gd name="T21" fmla="*/ 1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" h="40">
                        <a:moveTo>
                          <a:pt x="4" y="10"/>
                        </a:moveTo>
                        <a:cubicBezTo>
                          <a:pt x="8" y="6"/>
                          <a:pt x="10" y="18"/>
                          <a:pt x="10" y="20"/>
                        </a:cubicBezTo>
                        <a:cubicBezTo>
                          <a:pt x="10" y="22"/>
                          <a:pt x="11" y="24"/>
                          <a:pt x="11" y="26"/>
                        </a:cubicBezTo>
                        <a:cubicBezTo>
                          <a:pt x="11" y="28"/>
                          <a:pt x="11" y="30"/>
                          <a:pt x="10" y="32"/>
                        </a:cubicBezTo>
                        <a:cubicBezTo>
                          <a:pt x="8" y="35"/>
                          <a:pt x="6" y="36"/>
                          <a:pt x="5" y="33"/>
                        </a:cubicBezTo>
                        <a:cubicBezTo>
                          <a:pt x="4" y="32"/>
                          <a:pt x="4" y="31"/>
                          <a:pt x="4" y="30"/>
                        </a:cubicBezTo>
                        <a:cubicBezTo>
                          <a:pt x="3" y="28"/>
                          <a:pt x="0" y="29"/>
                          <a:pt x="1" y="31"/>
                        </a:cubicBezTo>
                        <a:cubicBezTo>
                          <a:pt x="2" y="35"/>
                          <a:pt x="6" y="40"/>
                          <a:pt x="11" y="37"/>
                        </a:cubicBezTo>
                        <a:cubicBezTo>
                          <a:pt x="15" y="34"/>
                          <a:pt x="14" y="27"/>
                          <a:pt x="13" y="23"/>
                        </a:cubicBezTo>
                        <a:cubicBezTo>
                          <a:pt x="13" y="18"/>
                          <a:pt x="10" y="0"/>
                          <a:pt x="2" y="8"/>
                        </a:cubicBezTo>
                        <a:cubicBezTo>
                          <a:pt x="0" y="9"/>
                          <a:pt x="2" y="11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4" name="Freeform 278"/>
                  <p:cNvSpPr/>
                  <p:nvPr/>
                </p:nvSpPr>
                <p:spPr bwMode="auto">
                  <a:xfrm>
                    <a:off x="886" y="1346"/>
                    <a:ext cx="10" cy="21"/>
                  </a:xfrm>
                  <a:custGeom>
                    <a:avLst/>
                    <a:gdLst>
                      <a:gd name="T0" fmla="*/ 14 w 15"/>
                      <a:gd name="T1" fmla="*/ 3 h 32"/>
                      <a:gd name="T2" fmla="*/ 5 w 15"/>
                      <a:gd name="T3" fmla="*/ 4 h 32"/>
                      <a:gd name="T4" fmla="*/ 0 w 15"/>
                      <a:gd name="T5" fmla="*/ 18 h 32"/>
                      <a:gd name="T6" fmla="*/ 6 w 15"/>
                      <a:gd name="T7" fmla="*/ 30 h 32"/>
                      <a:gd name="T8" fmla="*/ 14 w 15"/>
                      <a:gd name="T9" fmla="*/ 26 h 32"/>
                      <a:gd name="T10" fmla="*/ 11 w 15"/>
                      <a:gd name="T11" fmla="*/ 25 h 32"/>
                      <a:gd name="T12" fmla="*/ 3 w 15"/>
                      <a:gd name="T13" fmla="*/ 22 h 32"/>
                      <a:gd name="T14" fmla="*/ 3 w 15"/>
                      <a:gd name="T15" fmla="*/ 17 h 32"/>
                      <a:gd name="T16" fmla="*/ 4 w 15"/>
                      <a:gd name="T17" fmla="*/ 11 h 32"/>
                      <a:gd name="T18" fmla="*/ 11 w 15"/>
                      <a:gd name="T19" fmla="*/ 5 h 32"/>
                      <a:gd name="T20" fmla="*/ 14 w 15"/>
                      <a:gd name="T21" fmla="*/ 3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" h="32">
                        <a:moveTo>
                          <a:pt x="14" y="3"/>
                        </a:moveTo>
                        <a:cubicBezTo>
                          <a:pt x="11" y="0"/>
                          <a:pt x="8" y="1"/>
                          <a:pt x="5" y="4"/>
                        </a:cubicBezTo>
                        <a:cubicBezTo>
                          <a:pt x="1" y="7"/>
                          <a:pt x="1" y="13"/>
                          <a:pt x="0" y="18"/>
                        </a:cubicBezTo>
                        <a:cubicBezTo>
                          <a:pt x="0" y="23"/>
                          <a:pt x="1" y="28"/>
                          <a:pt x="6" y="30"/>
                        </a:cubicBezTo>
                        <a:cubicBezTo>
                          <a:pt x="9" y="32"/>
                          <a:pt x="13" y="29"/>
                          <a:pt x="14" y="26"/>
                        </a:cubicBezTo>
                        <a:cubicBezTo>
                          <a:pt x="15" y="24"/>
                          <a:pt x="12" y="24"/>
                          <a:pt x="11" y="25"/>
                        </a:cubicBezTo>
                        <a:cubicBezTo>
                          <a:pt x="9" y="32"/>
                          <a:pt x="4" y="26"/>
                          <a:pt x="3" y="22"/>
                        </a:cubicBezTo>
                        <a:cubicBezTo>
                          <a:pt x="3" y="20"/>
                          <a:pt x="3" y="18"/>
                          <a:pt x="3" y="17"/>
                        </a:cubicBezTo>
                        <a:cubicBezTo>
                          <a:pt x="3" y="15"/>
                          <a:pt x="4" y="13"/>
                          <a:pt x="4" y="11"/>
                        </a:cubicBezTo>
                        <a:cubicBezTo>
                          <a:pt x="5" y="9"/>
                          <a:pt x="8" y="1"/>
                          <a:pt x="11" y="5"/>
                        </a:cubicBezTo>
                        <a:cubicBezTo>
                          <a:pt x="12" y="6"/>
                          <a:pt x="15" y="5"/>
                          <a:pt x="1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5" name="Freeform 279"/>
                  <p:cNvSpPr/>
                  <p:nvPr/>
                </p:nvSpPr>
                <p:spPr bwMode="auto">
                  <a:xfrm>
                    <a:off x="850" y="1353"/>
                    <a:ext cx="4" cy="16"/>
                  </a:xfrm>
                  <a:custGeom>
                    <a:avLst/>
                    <a:gdLst>
                      <a:gd name="T0" fmla="*/ 3 w 6"/>
                      <a:gd name="T1" fmla="*/ 0 h 24"/>
                      <a:gd name="T2" fmla="*/ 1 w 6"/>
                      <a:gd name="T3" fmla="*/ 9 h 24"/>
                      <a:gd name="T4" fmla="*/ 3 w 6"/>
                      <a:gd name="T5" fmla="*/ 22 h 24"/>
                      <a:gd name="T6" fmla="*/ 6 w 6"/>
                      <a:gd name="T7" fmla="*/ 21 h 24"/>
                      <a:gd name="T8" fmla="*/ 4 w 6"/>
                      <a:gd name="T9" fmla="*/ 12 h 24"/>
                      <a:gd name="T10" fmla="*/ 4 w 6"/>
                      <a:gd name="T11" fmla="*/ 3 h 24"/>
                      <a:gd name="T12" fmla="*/ 3 w 6"/>
                      <a:gd name="T1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24">
                        <a:moveTo>
                          <a:pt x="3" y="0"/>
                        </a:moveTo>
                        <a:cubicBezTo>
                          <a:pt x="0" y="1"/>
                          <a:pt x="1" y="6"/>
                          <a:pt x="1" y="9"/>
                        </a:cubicBezTo>
                        <a:cubicBezTo>
                          <a:pt x="1" y="13"/>
                          <a:pt x="2" y="18"/>
                          <a:pt x="3" y="22"/>
                        </a:cubicBezTo>
                        <a:cubicBezTo>
                          <a:pt x="4" y="24"/>
                          <a:pt x="6" y="23"/>
                          <a:pt x="6" y="21"/>
                        </a:cubicBezTo>
                        <a:cubicBezTo>
                          <a:pt x="5" y="18"/>
                          <a:pt x="5" y="15"/>
                          <a:pt x="4" y="12"/>
                        </a:cubicBezTo>
                        <a:cubicBezTo>
                          <a:pt x="4" y="11"/>
                          <a:pt x="3" y="3"/>
                          <a:pt x="4" y="3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6" name="Freeform 280"/>
                  <p:cNvSpPr/>
                  <p:nvPr/>
                </p:nvSpPr>
                <p:spPr bwMode="auto">
                  <a:xfrm>
                    <a:off x="849" y="1352"/>
                    <a:ext cx="5" cy="16"/>
                  </a:xfrm>
                  <a:custGeom>
                    <a:avLst/>
                    <a:gdLst>
                      <a:gd name="T0" fmla="*/ 3 w 7"/>
                      <a:gd name="T1" fmla="*/ 1 h 24"/>
                      <a:gd name="T2" fmla="*/ 4 w 7"/>
                      <a:gd name="T3" fmla="*/ 22 h 24"/>
                      <a:gd name="T4" fmla="*/ 6 w 7"/>
                      <a:gd name="T5" fmla="*/ 22 h 24"/>
                      <a:gd name="T6" fmla="*/ 7 w 7"/>
                      <a:gd name="T7" fmla="*/ 20 h 24"/>
                      <a:gd name="T8" fmla="*/ 4 w 7"/>
                      <a:gd name="T9" fmla="*/ 20 h 24"/>
                      <a:gd name="T10" fmla="*/ 4 w 7"/>
                      <a:gd name="T11" fmla="*/ 22 h 24"/>
                      <a:gd name="T12" fmla="*/ 6 w 7"/>
                      <a:gd name="T13" fmla="*/ 22 h 24"/>
                      <a:gd name="T14" fmla="*/ 6 w 7"/>
                      <a:gd name="T15" fmla="*/ 3 h 24"/>
                      <a:gd name="T16" fmla="*/ 3 w 7"/>
                      <a:gd name="T17" fmla="*/ 1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4">
                        <a:moveTo>
                          <a:pt x="3" y="1"/>
                        </a:moveTo>
                        <a:cubicBezTo>
                          <a:pt x="0" y="8"/>
                          <a:pt x="2" y="16"/>
                          <a:pt x="4" y="22"/>
                        </a:cubicBezTo>
                        <a:cubicBezTo>
                          <a:pt x="4" y="24"/>
                          <a:pt x="6" y="24"/>
                          <a:pt x="6" y="22"/>
                        </a:cubicBezTo>
                        <a:cubicBezTo>
                          <a:pt x="7" y="22"/>
                          <a:pt x="7" y="21"/>
                          <a:pt x="7" y="20"/>
                        </a:cubicBezTo>
                        <a:cubicBezTo>
                          <a:pt x="7" y="19"/>
                          <a:pt x="4" y="18"/>
                          <a:pt x="4" y="20"/>
                        </a:cubicBezTo>
                        <a:cubicBezTo>
                          <a:pt x="4" y="20"/>
                          <a:pt x="4" y="21"/>
                          <a:pt x="4" y="22"/>
                        </a:cubicBezTo>
                        <a:cubicBezTo>
                          <a:pt x="5" y="22"/>
                          <a:pt x="6" y="22"/>
                          <a:pt x="6" y="22"/>
                        </a:cubicBezTo>
                        <a:cubicBezTo>
                          <a:pt x="5" y="16"/>
                          <a:pt x="3" y="8"/>
                          <a:pt x="6" y="3"/>
                        </a:cubicBezTo>
                        <a:cubicBezTo>
                          <a:pt x="6" y="1"/>
                          <a:pt x="4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7" name="Freeform 281"/>
                  <p:cNvSpPr/>
                  <p:nvPr/>
                </p:nvSpPr>
                <p:spPr bwMode="auto">
                  <a:xfrm>
                    <a:off x="848" y="1353"/>
                    <a:ext cx="11" cy="16"/>
                  </a:xfrm>
                  <a:custGeom>
                    <a:avLst/>
                    <a:gdLst>
                      <a:gd name="T0" fmla="*/ 7 w 17"/>
                      <a:gd name="T1" fmla="*/ 5 h 24"/>
                      <a:gd name="T2" fmla="*/ 6 w 17"/>
                      <a:gd name="T3" fmla="*/ 4 h 24"/>
                      <a:gd name="T4" fmla="*/ 4 w 17"/>
                      <a:gd name="T5" fmla="*/ 3 h 24"/>
                      <a:gd name="T6" fmla="*/ 3 w 17"/>
                      <a:gd name="T7" fmla="*/ 22 h 24"/>
                      <a:gd name="T8" fmla="*/ 6 w 17"/>
                      <a:gd name="T9" fmla="*/ 23 h 24"/>
                      <a:gd name="T10" fmla="*/ 6 w 17"/>
                      <a:gd name="T11" fmla="*/ 2 h 24"/>
                      <a:gd name="T12" fmla="*/ 4 w 17"/>
                      <a:gd name="T13" fmla="*/ 2 h 24"/>
                      <a:gd name="T14" fmla="*/ 6 w 17"/>
                      <a:gd name="T15" fmla="*/ 22 h 24"/>
                      <a:gd name="T16" fmla="*/ 9 w 17"/>
                      <a:gd name="T17" fmla="*/ 21 h 24"/>
                      <a:gd name="T18" fmla="*/ 9 w 17"/>
                      <a:gd name="T19" fmla="*/ 3 h 24"/>
                      <a:gd name="T20" fmla="*/ 6 w 17"/>
                      <a:gd name="T21" fmla="*/ 3 h 24"/>
                      <a:gd name="T22" fmla="*/ 7 w 17"/>
                      <a:gd name="T23" fmla="*/ 21 h 24"/>
                      <a:gd name="T24" fmla="*/ 10 w 17"/>
                      <a:gd name="T25" fmla="*/ 20 h 24"/>
                      <a:gd name="T26" fmla="*/ 9 w 17"/>
                      <a:gd name="T27" fmla="*/ 3 h 24"/>
                      <a:gd name="T28" fmla="*/ 7 w 17"/>
                      <a:gd name="T29" fmla="*/ 4 h 24"/>
                      <a:gd name="T30" fmla="*/ 8 w 17"/>
                      <a:gd name="T31" fmla="*/ 20 h 24"/>
                      <a:gd name="T32" fmla="*/ 10 w 17"/>
                      <a:gd name="T33" fmla="*/ 19 h 24"/>
                      <a:gd name="T34" fmla="*/ 7 w 17"/>
                      <a:gd name="T35" fmla="*/ 5 h 24"/>
                      <a:gd name="T36" fmla="*/ 5 w 17"/>
                      <a:gd name="T37" fmla="*/ 20 h 24"/>
                      <a:gd name="T38" fmla="*/ 5 w 17"/>
                      <a:gd name="T39" fmla="*/ 23 h 24"/>
                      <a:gd name="T40" fmla="*/ 8 w 17"/>
                      <a:gd name="T41" fmla="*/ 2 h 24"/>
                      <a:gd name="T42" fmla="*/ 9 w 17"/>
                      <a:gd name="T43" fmla="*/ 22 h 24"/>
                      <a:gd name="T44" fmla="*/ 11 w 17"/>
                      <a:gd name="T45" fmla="*/ 21 h 24"/>
                      <a:gd name="T46" fmla="*/ 8 w 17"/>
                      <a:gd name="T47" fmla="*/ 2 h 24"/>
                      <a:gd name="T48" fmla="*/ 6 w 17"/>
                      <a:gd name="T49" fmla="*/ 3 h 24"/>
                      <a:gd name="T50" fmla="*/ 7 w 17"/>
                      <a:gd name="T51" fmla="*/ 21 h 24"/>
                      <a:gd name="T52" fmla="*/ 10 w 17"/>
                      <a:gd name="T53" fmla="*/ 21 h 24"/>
                      <a:gd name="T54" fmla="*/ 9 w 17"/>
                      <a:gd name="T55" fmla="*/ 2 h 24"/>
                      <a:gd name="T56" fmla="*/ 6 w 17"/>
                      <a:gd name="T57" fmla="*/ 2 h 24"/>
                      <a:gd name="T58" fmla="*/ 6 w 17"/>
                      <a:gd name="T59" fmla="*/ 21 h 24"/>
                      <a:gd name="T60" fmla="*/ 9 w 17"/>
                      <a:gd name="T61" fmla="*/ 21 h 24"/>
                      <a:gd name="T62" fmla="*/ 6 w 17"/>
                      <a:gd name="T63" fmla="*/ 1 h 24"/>
                      <a:gd name="T64" fmla="*/ 4 w 17"/>
                      <a:gd name="T65" fmla="*/ 1 h 24"/>
                      <a:gd name="T66" fmla="*/ 3 w 17"/>
                      <a:gd name="T67" fmla="*/ 21 h 24"/>
                      <a:gd name="T68" fmla="*/ 6 w 17"/>
                      <a:gd name="T69" fmla="*/ 22 h 24"/>
                      <a:gd name="T70" fmla="*/ 6 w 17"/>
                      <a:gd name="T71" fmla="*/ 5 h 24"/>
                      <a:gd name="T72" fmla="*/ 4 w 17"/>
                      <a:gd name="T73" fmla="*/ 5 h 24"/>
                      <a:gd name="T74" fmla="*/ 4 w 17"/>
                      <a:gd name="T75" fmla="*/ 6 h 24"/>
                      <a:gd name="T76" fmla="*/ 7 w 17"/>
                      <a:gd name="T77" fmla="*/ 5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7" h="24">
                        <a:moveTo>
                          <a:pt x="7" y="5"/>
                        </a:move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6" y="3"/>
                          <a:pt x="4" y="2"/>
                          <a:pt x="4" y="3"/>
                        </a:cubicBezTo>
                        <a:cubicBezTo>
                          <a:pt x="1" y="9"/>
                          <a:pt x="1" y="16"/>
                          <a:pt x="3" y="22"/>
                        </a:cubicBezTo>
                        <a:cubicBezTo>
                          <a:pt x="3" y="23"/>
                          <a:pt x="5" y="24"/>
                          <a:pt x="6" y="23"/>
                        </a:cubicBezTo>
                        <a:cubicBezTo>
                          <a:pt x="10" y="16"/>
                          <a:pt x="3" y="9"/>
                          <a:pt x="6" y="2"/>
                        </a:cubicBezTo>
                        <a:cubicBezTo>
                          <a:pt x="6" y="2"/>
                          <a:pt x="5" y="2"/>
                          <a:pt x="4" y="2"/>
                        </a:cubicBezTo>
                        <a:cubicBezTo>
                          <a:pt x="7" y="8"/>
                          <a:pt x="5" y="15"/>
                          <a:pt x="6" y="22"/>
                        </a:cubicBezTo>
                        <a:cubicBezTo>
                          <a:pt x="7" y="23"/>
                          <a:pt x="9" y="23"/>
                          <a:pt x="9" y="21"/>
                        </a:cubicBezTo>
                        <a:cubicBezTo>
                          <a:pt x="10" y="15"/>
                          <a:pt x="8" y="9"/>
                          <a:pt x="9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9" y="8"/>
                          <a:pt x="8" y="15"/>
                          <a:pt x="7" y="21"/>
                        </a:cubicBezTo>
                        <a:cubicBezTo>
                          <a:pt x="8" y="20"/>
                          <a:pt x="9" y="20"/>
                          <a:pt x="10" y="20"/>
                        </a:cubicBezTo>
                        <a:cubicBezTo>
                          <a:pt x="8" y="15"/>
                          <a:pt x="7" y="9"/>
                          <a:pt x="9" y="3"/>
                        </a:cubicBezTo>
                        <a:cubicBezTo>
                          <a:pt x="8" y="4"/>
                          <a:pt x="8" y="4"/>
                          <a:pt x="7" y="4"/>
                        </a:cubicBezTo>
                        <a:cubicBezTo>
                          <a:pt x="11" y="7"/>
                          <a:pt x="9" y="17"/>
                          <a:pt x="8" y="20"/>
                        </a:cubicBezTo>
                        <a:cubicBezTo>
                          <a:pt x="9" y="20"/>
                          <a:pt x="9" y="20"/>
                          <a:pt x="10" y="19"/>
                        </a:cubicBezTo>
                        <a:cubicBezTo>
                          <a:pt x="7" y="18"/>
                          <a:pt x="4" y="5"/>
                          <a:pt x="7" y="5"/>
                        </a:cubicBezTo>
                        <a:cubicBezTo>
                          <a:pt x="13" y="6"/>
                          <a:pt x="11" y="20"/>
                          <a:pt x="5" y="20"/>
                        </a:cubicBezTo>
                        <a:cubicBezTo>
                          <a:pt x="3" y="20"/>
                          <a:pt x="3" y="23"/>
                          <a:pt x="5" y="23"/>
                        </a:cubicBezTo>
                        <a:cubicBezTo>
                          <a:pt x="14" y="23"/>
                          <a:pt x="17" y="5"/>
                          <a:pt x="8" y="2"/>
                        </a:cubicBezTo>
                        <a:cubicBezTo>
                          <a:pt x="0" y="0"/>
                          <a:pt x="3" y="20"/>
                          <a:pt x="9" y="22"/>
                        </a:cubicBezTo>
                        <a:cubicBezTo>
                          <a:pt x="10" y="22"/>
                          <a:pt x="11" y="22"/>
                          <a:pt x="11" y="21"/>
                        </a:cubicBezTo>
                        <a:cubicBezTo>
                          <a:pt x="13" y="16"/>
                          <a:pt x="13" y="5"/>
                          <a:pt x="8" y="2"/>
                        </a:cubicBezTo>
                        <a:cubicBezTo>
                          <a:pt x="7" y="1"/>
                          <a:pt x="7" y="2"/>
                          <a:pt x="6" y="3"/>
                        </a:cubicBezTo>
                        <a:cubicBezTo>
                          <a:pt x="4" y="9"/>
                          <a:pt x="5" y="16"/>
                          <a:pt x="7" y="21"/>
                        </a:cubicBezTo>
                        <a:cubicBezTo>
                          <a:pt x="8" y="23"/>
                          <a:pt x="10" y="22"/>
                          <a:pt x="10" y="21"/>
                        </a:cubicBezTo>
                        <a:cubicBezTo>
                          <a:pt x="11" y="15"/>
                          <a:pt x="12" y="8"/>
                          <a:pt x="9" y="2"/>
                        </a:cubicBezTo>
                        <a:cubicBezTo>
                          <a:pt x="8" y="1"/>
                          <a:pt x="6" y="1"/>
                          <a:pt x="6" y="2"/>
                        </a:cubicBezTo>
                        <a:cubicBezTo>
                          <a:pt x="5" y="9"/>
                          <a:pt x="7" y="15"/>
                          <a:pt x="6" y="21"/>
                        </a:cubicBezTo>
                        <a:cubicBezTo>
                          <a:pt x="7" y="21"/>
                          <a:pt x="8" y="21"/>
                          <a:pt x="9" y="21"/>
                        </a:cubicBezTo>
                        <a:cubicBezTo>
                          <a:pt x="8" y="14"/>
                          <a:pt x="10" y="7"/>
                          <a:pt x="6" y="1"/>
                        </a:cubicBezTo>
                        <a:cubicBezTo>
                          <a:pt x="6" y="0"/>
                          <a:pt x="4" y="0"/>
                          <a:pt x="4" y="1"/>
                        </a:cubicBezTo>
                        <a:cubicBezTo>
                          <a:pt x="1" y="7"/>
                          <a:pt x="7" y="15"/>
                          <a:pt x="3" y="21"/>
                        </a:cubicBezTo>
                        <a:cubicBezTo>
                          <a:pt x="4" y="21"/>
                          <a:pt x="5" y="21"/>
                          <a:pt x="6" y="22"/>
                        </a:cubicBezTo>
                        <a:cubicBezTo>
                          <a:pt x="4" y="16"/>
                          <a:pt x="4" y="10"/>
                          <a:pt x="6" y="5"/>
                        </a:cubicBezTo>
                        <a:cubicBezTo>
                          <a:pt x="5" y="5"/>
                          <a:pt x="5" y="5"/>
                          <a:pt x="4" y="5"/>
                        </a:cubicBez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5" y="8"/>
                          <a:pt x="8" y="6"/>
                          <a:pt x="7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8" name="Freeform 282"/>
                  <p:cNvSpPr/>
                  <p:nvPr/>
                </p:nvSpPr>
                <p:spPr bwMode="auto">
                  <a:xfrm>
                    <a:off x="886" y="1349"/>
                    <a:ext cx="11" cy="17"/>
                  </a:xfrm>
                  <a:custGeom>
                    <a:avLst/>
                    <a:gdLst>
                      <a:gd name="T0" fmla="*/ 7 w 17"/>
                      <a:gd name="T1" fmla="*/ 8 h 26"/>
                      <a:gd name="T2" fmla="*/ 3 w 17"/>
                      <a:gd name="T3" fmla="*/ 20 h 26"/>
                      <a:gd name="T4" fmla="*/ 7 w 17"/>
                      <a:gd name="T5" fmla="*/ 7 h 26"/>
                      <a:gd name="T6" fmla="*/ 6 w 17"/>
                      <a:gd name="T7" fmla="*/ 17 h 26"/>
                      <a:gd name="T8" fmla="*/ 8 w 17"/>
                      <a:gd name="T9" fmla="*/ 3 h 26"/>
                      <a:gd name="T10" fmla="*/ 6 w 17"/>
                      <a:gd name="T11" fmla="*/ 21 h 26"/>
                      <a:gd name="T12" fmla="*/ 10 w 17"/>
                      <a:gd name="T13" fmla="*/ 3 h 26"/>
                      <a:gd name="T14" fmla="*/ 7 w 17"/>
                      <a:gd name="T15" fmla="*/ 20 h 26"/>
                      <a:gd name="T16" fmla="*/ 8 w 17"/>
                      <a:gd name="T17" fmla="*/ 6 h 26"/>
                      <a:gd name="T18" fmla="*/ 11 w 17"/>
                      <a:gd name="T19" fmla="*/ 11 h 26"/>
                      <a:gd name="T20" fmla="*/ 10 w 17"/>
                      <a:gd name="T21" fmla="*/ 19 h 26"/>
                      <a:gd name="T22" fmla="*/ 8 w 17"/>
                      <a:gd name="T23" fmla="*/ 2 h 26"/>
                      <a:gd name="T24" fmla="*/ 9 w 17"/>
                      <a:gd name="T25" fmla="*/ 20 h 26"/>
                      <a:gd name="T26" fmla="*/ 7 w 17"/>
                      <a:gd name="T27" fmla="*/ 5 h 26"/>
                      <a:gd name="T28" fmla="*/ 9 w 17"/>
                      <a:gd name="T29" fmla="*/ 18 h 26"/>
                      <a:gd name="T30" fmla="*/ 9 w 17"/>
                      <a:gd name="T31" fmla="*/ 26 h 26"/>
                      <a:gd name="T32" fmla="*/ 10 w 17"/>
                      <a:gd name="T33" fmla="*/ 23 h 26"/>
                      <a:gd name="T34" fmla="*/ 12 w 17"/>
                      <a:gd name="T35" fmla="*/ 23 h 26"/>
                      <a:gd name="T36" fmla="*/ 8 w 17"/>
                      <a:gd name="T37" fmla="*/ 23 h 26"/>
                      <a:gd name="T38" fmla="*/ 8 w 17"/>
                      <a:gd name="T39" fmla="*/ 26 h 26"/>
                      <a:gd name="T40" fmla="*/ 9 w 17"/>
                      <a:gd name="T41" fmla="*/ 23 h 26"/>
                      <a:gd name="T42" fmla="*/ 12 w 17"/>
                      <a:gd name="T43" fmla="*/ 15 h 26"/>
                      <a:gd name="T44" fmla="*/ 10 w 17"/>
                      <a:gd name="T45" fmla="*/ 0 h 26"/>
                      <a:gd name="T46" fmla="*/ 8 w 17"/>
                      <a:gd name="T47" fmla="*/ 23 h 26"/>
                      <a:gd name="T48" fmla="*/ 8 w 17"/>
                      <a:gd name="T49" fmla="*/ 0 h 26"/>
                      <a:gd name="T50" fmla="*/ 10 w 17"/>
                      <a:gd name="T51" fmla="*/ 21 h 26"/>
                      <a:gd name="T52" fmla="*/ 7 w 17"/>
                      <a:gd name="T53" fmla="*/ 21 h 26"/>
                      <a:gd name="T54" fmla="*/ 11 w 17"/>
                      <a:gd name="T55" fmla="*/ 2 h 26"/>
                      <a:gd name="T56" fmla="*/ 7 w 17"/>
                      <a:gd name="T57" fmla="*/ 23 h 26"/>
                      <a:gd name="T58" fmla="*/ 9 w 17"/>
                      <a:gd name="T59" fmla="*/ 1 h 26"/>
                      <a:gd name="T60" fmla="*/ 6 w 17"/>
                      <a:gd name="T61" fmla="*/ 19 h 26"/>
                      <a:gd name="T62" fmla="*/ 7 w 17"/>
                      <a:gd name="T63" fmla="*/ 5 h 26"/>
                      <a:gd name="T64" fmla="*/ 3 w 17"/>
                      <a:gd name="T65" fmla="*/ 21 h 26"/>
                      <a:gd name="T66" fmla="*/ 7 w 17"/>
                      <a:gd name="T67" fmla="*/ 7 h 26"/>
                      <a:gd name="T68" fmla="*/ 4 w 17"/>
                      <a:gd name="T69" fmla="*/ 1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7" h="26">
                        <a:moveTo>
                          <a:pt x="6" y="15"/>
                        </a:moveTo>
                        <a:cubicBezTo>
                          <a:pt x="5" y="13"/>
                          <a:pt x="5" y="11"/>
                          <a:pt x="7" y="8"/>
                        </a:cubicBezTo>
                        <a:cubicBezTo>
                          <a:pt x="6" y="8"/>
                          <a:pt x="5" y="8"/>
                          <a:pt x="4" y="8"/>
                        </a:cubicBezTo>
                        <a:cubicBezTo>
                          <a:pt x="5" y="11"/>
                          <a:pt x="6" y="18"/>
                          <a:pt x="3" y="20"/>
                        </a:cubicBezTo>
                        <a:cubicBezTo>
                          <a:pt x="4" y="20"/>
                          <a:pt x="5" y="20"/>
                          <a:pt x="5" y="20"/>
                        </a:cubicBezTo>
                        <a:cubicBezTo>
                          <a:pt x="4" y="16"/>
                          <a:pt x="4" y="10"/>
                          <a:pt x="7" y="7"/>
                        </a:cubicBezTo>
                        <a:cubicBezTo>
                          <a:pt x="6" y="7"/>
                          <a:pt x="6" y="7"/>
                          <a:pt x="5" y="7"/>
                        </a:cubicBezTo>
                        <a:cubicBezTo>
                          <a:pt x="7" y="9"/>
                          <a:pt x="8" y="15"/>
                          <a:pt x="6" y="17"/>
                        </a:cubicBezTo>
                        <a:cubicBezTo>
                          <a:pt x="7" y="17"/>
                          <a:pt x="7" y="17"/>
                          <a:pt x="8" y="17"/>
                        </a:cubicBezTo>
                        <a:cubicBezTo>
                          <a:pt x="6" y="13"/>
                          <a:pt x="5" y="7"/>
                          <a:pt x="8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10" y="8"/>
                          <a:pt x="9" y="16"/>
                          <a:pt x="6" y="21"/>
                        </a:cubicBezTo>
                        <a:cubicBezTo>
                          <a:pt x="7" y="21"/>
                          <a:pt x="7" y="20"/>
                          <a:pt x="8" y="20"/>
                        </a:cubicBezTo>
                        <a:cubicBezTo>
                          <a:pt x="4" y="18"/>
                          <a:pt x="7" y="5"/>
                          <a:pt x="10" y="3"/>
                        </a:cubicBezTo>
                        <a:cubicBezTo>
                          <a:pt x="10" y="3"/>
                          <a:pt x="9" y="3"/>
                          <a:pt x="8" y="3"/>
                        </a:cubicBezTo>
                        <a:cubicBezTo>
                          <a:pt x="11" y="7"/>
                          <a:pt x="10" y="15"/>
                          <a:pt x="7" y="20"/>
                        </a:cubicBezTo>
                        <a:cubicBezTo>
                          <a:pt x="8" y="20"/>
                          <a:pt x="9" y="20"/>
                          <a:pt x="10" y="20"/>
                        </a:cubicBezTo>
                        <a:cubicBezTo>
                          <a:pt x="7" y="16"/>
                          <a:pt x="7" y="10"/>
                          <a:pt x="8" y="6"/>
                        </a:cubicBezTo>
                        <a:cubicBezTo>
                          <a:pt x="8" y="4"/>
                          <a:pt x="10" y="6"/>
                          <a:pt x="11" y="7"/>
                        </a:cubicBezTo>
                        <a:cubicBezTo>
                          <a:pt x="11" y="8"/>
                          <a:pt x="11" y="10"/>
                          <a:pt x="11" y="11"/>
                        </a:cubicBezTo>
                        <a:cubicBezTo>
                          <a:pt x="11" y="14"/>
                          <a:pt x="10" y="17"/>
                          <a:pt x="8" y="19"/>
                        </a:cubicBezTo>
                        <a:cubicBezTo>
                          <a:pt x="9" y="19"/>
                          <a:pt x="10" y="19"/>
                          <a:pt x="10" y="19"/>
                        </a:cubicBezTo>
                        <a:cubicBezTo>
                          <a:pt x="7" y="16"/>
                          <a:pt x="7" y="6"/>
                          <a:pt x="10" y="2"/>
                        </a:cubicBezTo>
                        <a:cubicBezTo>
                          <a:pt x="10" y="2"/>
                          <a:pt x="9" y="2"/>
                          <a:pt x="8" y="2"/>
                        </a:cubicBezTo>
                        <a:cubicBezTo>
                          <a:pt x="11" y="5"/>
                          <a:pt x="13" y="18"/>
                          <a:pt x="8" y="20"/>
                        </a:cubicBezTo>
                        <a:cubicBezTo>
                          <a:pt x="8" y="20"/>
                          <a:pt x="9" y="20"/>
                          <a:pt x="9" y="20"/>
                        </a:cubicBezTo>
                        <a:cubicBezTo>
                          <a:pt x="7" y="18"/>
                          <a:pt x="7" y="14"/>
                          <a:pt x="7" y="10"/>
                        </a:cubicBezTo>
                        <a:cubicBezTo>
                          <a:pt x="7" y="9"/>
                          <a:pt x="7" y="7"/>
                          <a:pt x="7" y="5"/>
                        </a:cubicBezTo>
                        <a:cubicBezTo>
                          <a:pt x="9" y="0"/>
                          <a:pt x="10" y="8"/>
                          <a:pt x="10" y="9"/>
                        </a:cubicBezTo>
                        <a:cubicBezTo>
                          <a:pt x="10" y="12"/>
                          <a:pt x="10" y="15"/>
                          <a:pt x="9" y="18"/>
                        </a:cubicBezTo>
                        <a:cubicBezTo>
                          <a:pt x="8" y="20"/>
                          <a:pt x="8" y="20"/>
                          <a:pt x="6" y="22"/>
                        </a:cubicBezTo>
                        <a:cubicBezTo>
                          <a:pt x="4" y="24"/>
                          <a:pt x="7" y="26"/>
                          <a:pt x="9" y="26"/>
                        </a:cubicBezTo>
                        <a:cubicBezTo>
                          <a:pt x="10" y="26"/>
                          <a:pt x="11" y="25"/>
                          <a:pt x="10" y="24"/>
                        </a:cubicBezTo>
                        <a:cubicBezTo>
                          <a:pt x="10" y="24"/>
                          <a:pt x="10" y="23"/>
                          <a:pt x="10" y="23"/>
                        </a:cubicBezTo>
                        <a:cubicBezTo>
                          <a:pt x="10" y="24"/>
                          <a:pt x="10" y="25"/>
                          <a:pt x="10" y="25"/>
                        </a:cubicBezTo>
                        <a:cubicBezTo>
                          <a:pt x="11" y="24"/>
                          <a:pt x="11" y="24"/>
                          <a:pt x="12" y="23"/>
                        </a:cubicBezTo>
                        <a:cubicBezTo>
                          <a:pt x="13" y="21"/>
                          <a:pt x="10" y="20"/>
                          <a:pt x="9" y="21"/>
                        </a:cubicBezTo>
                        <a:cubicBezTo>
                          <a:pt x="9" y="22"/>
                          <a:pt x="8" y="23"/>
                          <a:pt x="8" y="23"/>
                        </a:cubicBezTo>
                        <a:cubicBezTo>
                          <a:pt x="7" y="24"/>
                          <a:pt x="7" y="25"/>
                          <a:pt x="8" y="25"/>
                        </a:cubicBezTo>
                        <a:cubicBezTo>
                          <a:pt x="8" y="25"/>
                          <a:pt x="8" y="26"/>
                          <a:pt x="8" y="26"/>
                        </a:cubicBezTo>
                        <a:cubicBezTo>
                          <a:pt x="9" y="25"/>
                          <a:pt x="9" y="24"/>
                          <a:pt x="10" y="23"/>
                        </a:cubicBezTo>
                        <a:cubicBezTo>
                          <a:pt x="8" y="23"/>
                          <a:pt x="8" y="24"/>
                          <a:pt x="9" y="23"/>
                        </a:cubicBezTo>
                        <a:cubicBezTo>
                          <a:pt x="10" y="23"/>
                          <a:pt x="10" y="22"/>
                          <a:pt x="11" y="22"/>
                        </a:cubicBezTo>
                        <a:cubicBezTo>
                          <a:pt x="12" y="19"/>
                          <a:pt x="12" y="17"/>
                          <a:pt x="12" y="15"/>
                        </a:cubicBezTo>
                        <a:cubicBezTo>
                          <a:pt x="13" y="10"/>
                          <a:pt x="13" y="5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" y="1"/>
                          <a:pt x="3" y="17"/>
                          <a:pt x="7" y="22"/>
                        </a:cubicBezTo>
                        <a:cubicBezTo>
                          <a:pt x="7" y="22"/>
                          <a:pt x="8" y="23"/>
                          <a:pt x="8" y="23"/>
                        </a:cubicBezTo>
                        <a:cubicBezTo>
                          <a:pt x="16" y="20"/>
                          <a:pt x="15" y="5"/>
                          <a:pt x="10" y="0"/>
                        </a:cubicBezTo>
                        <a:cubicBezTo>
                          <a:pt x="10" y="0"/>
                          <a:pt x="9" y="0"/>
                          <a:pt x="8" y="0"/>
                        </a:cubicBezTo>
                        <a:cubicBezTo>
                          <a:pt x="4" y="5"/>
                          <a:pt x="3" y="17"/>
                          <a:pt x="8" y="21"/>
                        </a:cubicBezTo>
                        <a:cubicBezTo>
                          <a:pt x="9" y="21"/>
                          <a:pt x="10" y="21"/>
                          <a:pt x="10" y="21"/>
                        </a:cubicBezTo>
                        <a:cubicBezTo>
                          <a:pt x="14" y="18"/>
                          <a:pt x="17" y="2"/>
                          <a:pt x="9" y="2"/>
                        </a:cubicBezTo>
                        <a:cubicBezTo>
                          <a:pt x="1" y="2"/>
                          <a:pt x="4" y="17"/>
                          <a:pt x="7" y="21"/>
                        </a:cubicBezTo>
                        <a:cubicBezTo>
                          <a:pt x="8" y="22"/>
                          <a:pt x="9" y="22"/>
                          <a:pt x="10" y="21"/>
                        </a:cubicBezTo>
                        <a:cubicBezTo>
                          <a:pt x="13" y="16"/>
                          <a:pt x="14" y="7"/>
                          <a:pt x="11" y="2"/>
                        </a:cubicBezTo>
                        <a:cubicBezTo>
                          <a:pt x="10" y="1"/>
                          <a:pt x="10" y="1"/>
                          <a:pt x="9" y="1"/>
                        </a:cubicBezTo>
                        <a:cubicBezTo>
                          <a:pt x="3" y="4"/>
                          <a:pt x="0" y="20"/>
                          <a:pt x="7" y="23"/>
                        </a:cubicBezTo>
                        <a:cubicBezTo>
                          <a:pt x="7" y="23"/>
                          <a:pt x="8" y="23"/>
                          <a:pt x="9" y="22"/>
                        </a:cubicBezTo>
                        <a:cubicBezTo>
                          <a:pt x="12" y="16"/>
                          <a:pt x="13" y="7"/>
                          <a:pt x="9" y="1"/>
                        </a:cubicBezTo>
                        <a:cubicBezTo>
                          <a:pt x="8" y="1"/>
                          <a:pt x="7" y="1"/>
                          <a:pt x="6" y="1"/>
                        </a:cubicBezTo>
                        <a:cubicBezTo>
                          <a:pt x="2" y="6"/>
                          <a:pt x="3" y="14"/>
                          <a:pt x="6" y="19"/>
                        </a:cubicBezTo>
                        <a:cubicBezTo>
                          <a:pt x="6" y="19"/>
                          <a:pt x="7" y="20"/>
                          <a:pt x="8" y="19"/>
                        </a:cubicBezTo>
                        <a:cubicBezTo>
                          <a:pt x="11" y="15"/>
                          <a:pt x="10" y="9"/>
                          <a:pt x="7" y="5"/>
                        </a:cubicBezTo>
                        <a:cubicBezTo>
                          <a:pt x="7" y="4"/>
                          <a:pt x="6" y="5"/>
                          <a:pt x="5" y="5"/>
                        </a:cubicBezTo>
                        <a:cubicBezTo>
                          <a:pt x="1" y="9"/>
                          <a:pt x="0" y="16"/>
                          <a:pt x="3" y="21"/>
                        </a:cubicBezTo>
                        <a:cubicBezTo>
                          <a:pt x="3" y="22"/>
                          <a:pt x="4" y="23"/>
                          <a:pt x="5" y="22"/>
                        </a:cubicBezTo>
                        <a:cubicBezTo>
                          <a:pt x="9" y="19"/>
                          <a:pt x="8" y="12"/>
                          <a:pt x="7" y="7"/>
                        </a:cubicBezTo>
                        <a:cubicBezTo>
                          <a:pt x="6" y="6"/>
                          <a:pt x="5" y="6"/>
                          <a:pt x="4" y="7"/>
                        </a:cubicBezTo>
                        <a:cubicBezTo>
                          <a:pt x="2" y="10"/>
                          <a:pt x="2" y="13"/>
                          <a:pt x="4" y="16"/>
                        </a:cubicBezTo>
                        <a:cubicBezTo>
                          <a:pt x="4" y="18"/>
                          <a:pt x="7" y="17"/>
                          <a:pt x="6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9" name="Freeform 283"/>
                  <p:cNvSpPr/>
                  <p:nvPr/>
                </p:nvSpPr>
                <p:spPr bwMode="auto">
                  <a:xfrm>
                    <a:off x="852" y="1366"/>
                    <a:ext cx="4" cy="4"/>
                  </a:xfrm>
                  <a:custGeom>
                    <a:avLst/>
                    <a:gdLst>
                      <a:gd name="T0" fmla="*/ 3 w 6"/>
                      <a:gd name="T1" fmla="*/ 5 h 6"/>
                      <a:gd name="T2" fmla="*/ 2 w 6"/>
                      <a:gd name="T3" fmla="*/ 5 h 6"/>
                      <a:gd name="T4" fmla="*/ 3 w 6"/>
                      <a:gd name="T5" fmla="*/ 5 h 6"/>
                      <a:gd name="T6" fmla="*/ 5 w 6"/>
                      <a:gd name="T7" fmla="*/ 5 h 6"/>
                      <a:gd name="T8" fmla="*/ 6 w 6"/>
                      <a:gd name="T9" fmla="*/ 3 h 6"/>
                      <a:gd name="T10" fmla="*/ 5 w 6"/>
                      <a:gd name="T11" fmla="*/ 1 h 6"/>
                      <a:gd name="T12" fmla="*/ 2 w 6"/>
                      <a:gd name="T13" fmla="*/ 3 h 6"/>
                      <a:gd name="T14" fmla="*/ 3 w 6"/>
                      <a:gd name="T15" fmla="*/ 4 h 6"/>
                      <a:gd name="T16" fmla="*/ 4 w 6"/>
                      <a:gd name="T17" fmla="*/ 2 h 6"/>
                      <a:gd name="T18" fmla="*/ 0 w 6"/>
                      <a:gd name="T19" fmla="*/ 5 h 6"/>
                      <a:gd name="T20" fmla="*/ 3 w 6"/>
                      <a:gd name="T21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" h="6">
                        <a:moveTo>
                          <a:pt x="3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4" y="5"/>
                          <a:pt x="4" y="5"/>
                          <a:pt x="5" y="5"/>
                        </a:cubicBezTo>
                        <a:cubicBezTo>
                          <a:pt x="5" y="4"/>
                          <a:pt x="6" y="4"/>
                          <a:pt x="6" y="3"/>
                        </a:cubicBezTo>
                        <a:cubicBezTo>
                          <a:pt x="5" y="2"/>
                          <a:pt x="5" y="2"/>
                          <a:pt x="5" y="1"/>
                        </a:cubicBezTo>
                        <a:cubicBezTo>
                          <a:pt x="3" y="0"/>
                          <a:pt x="1" y="2"/>
                          <a:pt x="2" y="3"/>
                        </a:cubicBez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2" y="2"/>
                          <a:pt x="0" y="2"/>
                          <a:pt x="0" y="5"/>
                        </a:cubicBezTo>
                        <a:cubicBezTo>
                          <a:pt x="0" y="6"/>
                          <a:pt x="3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0" name="Freeform 284"/>
                  <p:cNvSpPr/>
                  <p:nvPr/>
                </p:nvSpPr>
                <p:spPr bwMode="auto">
                  <a:xfrm>
                    <a:off x="849" y="1350"/>
                    <a:ext cx="8" cy="7"/>
                  </a:xfrm>
                  <a:custGeom>
                    <a:avLst/>
                    <a:gdLst>
                      <a:gd name="T0" fmla="*/ 3 w 12"/>
                      <a:gd name="T1" fmla="*/ 6 h 11"/>
                      <a:gd name="T2" fmla="*/ 9 w 12"/>
                      <a:gd name="T3" fmla="*/ 9 h 11"/>
                      <a:gd name="T4" fmla="*/ 11 w 12"/>
                      <a:gd name="T5" fmla="*/ 8 h 11"/>
                      <a:gd name="T6" fmla="*/ 1 w 12"/>
                      <a:gd name="T7" fmla="*/ 5 h 11"/>
                      <a:gd name="T8" fmla="*/ 3 w 12"/>
                      <a:gd name="T9" fmla="*/ 6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1">
                        <a:moveTo>
                          <a:pt x="3" y="6"/>
                        </a:moveTo>
                        <a:cubicBezTo>
                          <a:pt x="5" y="3"/>
                          <a:pt x="8" y="7"/>
                          <a:pt x="9" y="9"/>
                        </a:cubicBezTo>
                        <a:cubicBezTo>
                          <a:pt x="10" y="11"/>
                          <a:pt x="12" y="9"/>
                          <a:pt x="11" y="8"/>
                        </a:cubicBezTo>
                        <a:cubicBezTo>
                          <a:pt x="9" y="4"/>
                          <a:pt x="3" y="0"/>
                          <a:pt x="1" y="5"/>
                        </a:cubicBezTo>
                        <a:cubicBezTo>
                          <a:pt x="0" y="7"/>
                          <a:pt x="2" y="8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1" name="Freeform 285"/>
                  <p:cNvSpPr/>
                  <p:nvPr/>
                </p:nvSpPr>
                <p:spPr bwMode="auto">
                  <a:xfrm>
                    <a:off x="901" y="1608"/>
                    <a:ext cx="54" cy="49"/>
                  </a:xfrm>
                  <a:custGeom>
                    <a:avLst/>
                    <a:gdLst>
                      <a:gd name="T0" fmla="*/ 44 w 80"/>
                      <a:gd name="T1" fmla="*/ 67 h 74"/>
                      <a:gd name="T2" fmla="*/ 6 w 80"/>
                      <a:gd name="T3" fmla="*/ 44 h 74"/>
                      <a:gd name="T4" fmla="*/ 27 w 80"/>
                      <a:gd name="T5" fmla="*/ 11 h 74"/>
                      <a:gd name="T6" fmla="*/ 39 w 80"/>
                      <a:gd name="T7" fmla="*/ 66 h 74"/>
                      <a:gd name="T8" fmla="*/ 39 w 80"/>
                      <a:gd name="T9" fmla="*/ 69 h 74"/>
                      <a:gd name="T10" fmla="*/ 66 w 80"/>
                      <a:gd name="T11" fmla="*/ 34 h 74"/>
                      <a:gd name="T12" fmla="*/ 32 w 80"/>
                      <a:gd name="T13" fmla="*/ 8 h 74"/>
                      <a:gd name="T14" fmla="*/ 3 w 80"/>
                      <a:gd name="T15" fmla="*/ 42 h 74"/>
                      <a:gd name="T16" fmla="*/ 44 w 80"/>
                      <a:gd name="T17" fmla="*/ 69 h 74"/>
                      <a:gd name="T18" fmla="*/ 44 w 80"/>
                      <a:gd name="T19" fmla="*/ 6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0" h="74">
                        <a:moveTo>
                          <a:pt x="44" y="67"/>
                        </a:moveTo>
                        <a:cubicBezTo>
                          <a:pt x="29" y="71"/>
                          <a:pt x="11" y="57"/>
                          <a:pt x="6" y="44"/>
                        </a:cubicBezTo>
                        <a:cubicBezTo>
                          <a:pt x="0" y="29"/>
                          <a:pt x="13" y="16"/>
                          <a:pt x="27" y="11"/>
                        </a:cubicBezTo>
                        <a:cubicBezTo>
                          <a:pt x="66" y="0"/>
                          <a:pt x="80" y="63"/>
                          <a:pt x="39" y="66"/>
                        </a:cubicBezTo>
                        <a:cubicBezTo>
                          <a:pt x="37" y="66"/>
                          <a:pt x="37" y="69"/>
                          <a:pt x="39" y="69"/>
                        </a:cubicBezTo>
                        <a:cubicBezTo>
                          <a:pt x="58" y="67"/>
                          <a:pt x="69" y="51"/>
                          <a:pt x="66" y="34"/>
                        </a:cubicBezTo>
                        <a:cubicBezTo>
                          <a:pt x="63" y="17"/>
                          <a:pt x="49" y="5"/>
                          <a:pt x="32" y="8"/>
                        </a:cubicBezTo>
                        <a:cubicBezTo>
                          <a:pt x="14" y="11"/>
                          <a:pt x="1" y="24"/>
                          <a:pt x="3" y="42"/>
                        </a:cubicBezTo>
                        <a:cubicBezTo>
                          <a:pt x="6" y="58"/>
                          <a:pt x="28" y="74"/>
                          <a:pt x="44" y="69"/>
                        </a:cubicBezTo>
                        <a:cubicBezTo>
                          <a:pt x="46" y="68"/>
                          <a:pt x="45" y="66"/>
                          <a:pt x="44" y="6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2" name="Freeform 286"/>
                  <p:cNvSpPr/>
                  <p:nvPr/>
                </p:nvSpPr>
                <p:spPr bwMode="auto">
                  <a:xfrm>
                    <a:off x="929" y="1652"/>
                    <a:ext cx="12" cy="8"/>
                  </a:xfrm>
                  <a:custGeom>
                    <a:avLst/>
                    <a:gdLst>
                      <a:gd name="T0" fmla="*/ 1 w 18"/>
                      <a:gd name="T1" fmla="*/ 2 h 12"/>
                      <a:gd name="T2" fmla="*/ 16 w 18"/>
                      <a:gd name="T3" fmla="*/ 11 h 12"/>
                      <a:gd name="T4" fmla="*/ 16 w 18"/>
                      <a:gd name="T5" fmla="*/ 9 h 12"/>
                      <a:gd name="T6" fmla="*/ 3 w 18"/>
                      <a:gd name="T7" fmla="*/ 1 h 12"/>
                      <a:gd name="T8" fmla="*/ 1 w 1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2">
                        <a:moveTo>
                          <a:pt x="1" y="2"/>
                        </a:moveTo>
                        <a:cubicBezTo>
                          <a:pt x="4" y="8"/>
                          <a:pt x="10" y="12"/>
                          <a:pt x="16" y="11"/>
                        </a:cubicBezTo>
                        <a:cubicBezTo>
                          <a:pt x="18" y="11"/>
                          <a:pt x="18" y="9"/>
                          <a:pt x="16" y="9"/>
                        </a:cubicBezTo>
                        <a:cubicBezTo>
                          <a:pt x="10" y="9"/>
                          <a:pt x="6" y="6"/>
                          <a:pt x="3" y="1"/>
                        </a:cubicBezTo>
                        <a:cubicBezTo>
                          <a:pt x="2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3" name="Freeform 287"/>
                  <p:cNvSpPr/>
                  <p:nvPr/>
                </p:nvSpPr>
                <p:spPr bwMode="auto">
                  <a:xfrm>
                    <a:off x="933" y="1651"/>
                    <a:ext cx="8" cy="8"/>
                  </a:xfrm>
                  <a:custGeom>
                    <a:avLst/>
                    <a:gdLst>
                      <a:gd name="T0" fmla="*/ 0 w 12"/>
                      <a:gd name="T1" fmla="*/ 2 h 12"/>
                      <a:gd name="T2" fmla="*/ 10 w 12"/>
                      <a:gd name="T3" fmla="*/ 12 h 12"/>
                      <a:gd name="T4" fmla="*/ 10 w 12"/>
                      <a:gd name="T5" fmla="*/ 10 h 12"/>
                      <a:gd name="T6" fmla="*/ 2 w 12"/>
                      <a:gd name="T7" fmla="*/ 2 h 12"/>
                      <a:gd name="T8" fmla="*/ 0 w 1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0" y="2"/>
                        </a:moveTo>
                        <a:cubicBezTo>
                          <a:pt x="0" y="7"/>
                          <a:pt x="4" y="12"/>
                          <a:pt x="10" y="12"/>
                        </a:cubicBezTo>
                        <a:cubicBezTo>
                          <a:pt x="12" y="12"/>
                          <a:pt x="12" y="10"/>
                          <a:pt x="10" y="10"/>
                        </a:cubicBezTo>
                        <a:cubicBezTo>
                          <a:pt x="6" y="10"/>
                          <a:pt x="2" y="6"/>
                          <a:pt x="2" y="2"/>
                        </a:cubicBezTo>
                        <a:cubicBezTo>
                          <a:pt x="2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4" name="Freeform 288"/>
                  <p:cNvSpPr/>
                  <p:nvPr/>
                </p:nvSpPr>
                <p:spPr bwMode="auto">
                  <a:xfrm>
                    <a:off x="930" y="1651"/>
                    <a:ext cx="7" cy="7"/>
                  </a:xfrm>
                  <a:custGeom>
                    <a:avLst/>
                    <a:gdLst>
                      <a:gd name="T0" fmla="*/ 2 w 10"/>
                      <a:gd name="T1" fmla="*/ 3 h 10"/>
                      <a:gd name="T2" fmla="*/ 7 w 10"/>
                      <a:gd name="T3" fmla="*/ 7 h 10"/>
                      <a:gd name="T4" fmla="*/ 8 w 10"/>
                      <a:gd name="T5" fmla="*/ 6 h 10"/>
                      <a:gd name="T6" fmla="*/ 5 w 10"/>
                      <a:gd name="T7" fmla="*/ 3 h 10"/>
                      <a:gd name="T8" fmla="*/ 3 w 10"/>
                      <a:gd name="T9" fmla="*/ 5 h 10"/>
                      <a:gd name="T10" fmla="*/ 8 w 10"/>
                      <a:gd name="T11" fmla="*/ 9 h 10"/>
                      <a:gd name="T12" fmla="*/ 9 w 10"/>
                      <a:gd name="T13" fmla="*/ 7 h 10"/>
                      <a:gd name="T14" fmla="*/ 5 w 10"/>
                      <a:gd name="T15" fmla="*/ 4 h 10"/>
                      <a:gd name="T16" fmla="*/ 3 w 10"/>
                      <a:gd name="T17" fmla="*/ 6 h 10"/>
                      <a:gd name="T18" fmla="*/ 8 w 10"/>
                      <a:gd name="T19" fmla="*/ 10 h 10"/>
                      <a:gd name="T20" fmla="*/ 9 w 10"/>
                      <a:gd name="T21" fmla="*/ 8 h 10"/>
                      <a:gd name="T22" fmla="*/ 2 w 10"/>
                      <a:gd name="T23" fmla="*/ 2 h 10"/>
                      <a:gd name="T24" fmla="*/ 2 w 10"/>
                      <a:gd name="T25" fmla="*/ 3 h 10"/>
                      <a:gd name="T26" fmla="*/ 5 w 10"/>
                      <a:gd name="T27" fmla="*/ 4 h 10"/>
                      <a:gd name="T28" fmla="*/ 6 w 10"/>
                      <a:gd name="T29" fmla="*/ 3 h 10"/>
                      <a:gd name="T30" fmla="*/ 6 w 10"/>
                      <a:gd name="T31" fmla="*/ 1 h 10"/>
                      <a:gd name="T32" fmla="*/ 4 w 10"/>
                      <a:gd name="T33" fmla="*/ 2 h 10"/>
                      <a:gd name="T34" fmla="*/ 4 w 10"/>
                      <a:gd name="T35" fmla="*/ 3 h 10"/>
                      <a:gd name="T36" fmla="*/ 6 w 10"/>
                      <a:gd name="T37" fmla="*/ 2 h 10"/>
                      <a:gd name="T38" fmla="*/ 1 w 10"/>
                      <a:gd name="T39" fmla="*/ 1 h 10"/>
                      <a:gd name="T40" fmla="*/ 0 w 10"/>
                      <a:gd name="T41" fmla="*/ 3 h 10"/>
                      <a:gd name="T42" fmla="*/ 8 w 10"/>
                      <a:gd name="T43" fmla="*/ 10 h 10"/>
                      <a:gd name="T44" fmla="*/ 9 w 10"/>
                      <a:gd name="T45" fmla="*/ 8 h 10"/>
                      <a:gd name="T46" fmla="*/ 5 w 10"/>
                      <a:gd name="T47" fmla="*/ 4 h 10"/>
                      <a:gd name="T48" fmla="*/ 3 w 10"/>
                      <a:gd name="T49" fmla="*/ 6 h 10"/>
                      <a:gd name="T50" fmla="*/ 8 w 10"/>
                      <a:gd name="T51" fmla="*/ 9 h 10"/>
                      <a:gd name="T52" fmla="*/ 9 w 10"/>
                      <a:gd name="T53" fmla="*/ 8 h 10"/>
                      <a:gd name="T54" fmla="*/ 5 w 10"/>
                      <a:gd name="T55" fmla="*/ 4 h 10"/>
                      <a:gd name="T56" fmla="*/ 4 w 10"/>
                      <a:gd name="T57" fmla="*/ 5 h 10"/>
                      <a:gd name="T58" fmla="*/ 7 w 10"/>
                      <a:gd name="T59" fmla="*/ 8 h 10"/>
                      <a:gd name="T60" fmla="*/ 9 w 10"/>
                      <a:gd name="T61" fmla="*/ 6 h 10"/>
                      <a:gd name="T62" fmla="*/ 4 w 10"/>
                      <a:gd name="T63" fmla="*/ 1 h 10"/>
                      <a:gd name="T64" fmla="*/ 2 w 10"/>
                      <a:gd name="T65" fmla="*/ 3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0" h="10">
                        <a:moveTo>
                          <a:pt x="2" y="3"/>
                        </a:moveTo>
                        <a:cubicBezTo>
                          <a:pt x="4" y="5"/>
                          <a:pt x="5" y="6"/>
                          <a:pt x="7" y="7"/>
                        </a:cubicBezTo>
                        <a:cubicBezTo>
                          <a:pt x="8" y="7"/>
                          <a:pt x="8" y="6"/>
                          <a:pt x="8" y="6"/>
                        </a:cubicBezTo>
                        <a:cubicBezTo>
                          <a:pt x="7" y="5"/>
                          <a:pt x="6" y="4"/>
                          <a:pt x="5" y="3"/>
                        </a:cubicBezTo>
                        <a:cubicBezTo>
                          <a:pt x="4" y="3"/>
                          <a:pt x="2" y="4"/>
                          <a:pt x="3" y="5"/>
                        </a:cubicBezTo>
                        <a:cubicBezTo>
                          <a:pt x="4" y="7"/>
                          <a:pt x="6" y="8"/>
                          <a:pt x="8" y="9"/>
                        </a:cubicBezTo>
                        <a:cubicBezTo>
                          <a:pt x="8" y="9"/>
                          <a:pt x="9" y="8"/>
                          <a:pt x="9" y="7"/>
                        </a:cubicBezTo>
                        <a:cubicBezTo>
                          <a:pt x="7" y="7"/>
                          <a:pt x="6" y="5"/>
                          <a:pt x="5" y="4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5" y="7"/>
                          <a:pt x="6" y="8"/>
                          <a:pt x="8" y="10"/>
                        </a:cubicBezTo>
                        <a:cubicBezTo>
                          <a:pt x="8" y="9"/>
                          <a:pt x="9" y="9"/>
                          <a:pt x="9" y="8"/>
                        </a:cubicBezTo>
                        <a:cubicBezTo>
                          <a:pt x="6" y="7"/>
                          <a:pt x="4" y="4"/>
                          <a:pt x="2" y="2"/>
                        </a:cubicBezTo>
                        <a:cubicBezTo>
                          <a:pt x="2" y="2"/>
                          <a:pt x="2" y="3"/>
                          <a:pt x="2" y="3"/>
                        </a:cubicBezTo>
                        <a:cubicBezTo>
                          <a:pt x="3" y="3"/>
                          <a:pt x="4" y="3"/>
                          <a:pt x="5" y="4"/>
                        </a:cubicBezTo>
                        <a:cubicBezTo>
                          <a:pt x="5" y="4"/>
                          <a:pt x="6" y="3"/>
                          <a:pt x="6" y="3"/>
                        </a:cubicBezTo>
                        <a:cubicBezTo>
                          <a:pt x="6" y="2"/>
                          <a:pt x="6" y="2"/>
                          <a:pt x="6" y="1"/>
                        </a:cubicBezTo>
                        <a:cubicBezTo>
                          <a:pt x="6" y="0"/>
                          <a:pt x="4" y="0"/>
                          <a:pt x="4" y="2"/>
                        </a:cubicBezTo>
                        <a:cubicBezTo>
                          <a:pt x="4" y="2"/>
                          <a:pt x="4" y="2"/>
                          <a:pt x="4" y="3"/>
                        </a:cubicBezTo>
                        <a:cubicBezTo>
                          <a:pt x="5" y="2"/>
                          <a:pt x="5" y="2"/>
                          <a:pt x="6" y="2"/>
                        </a:cubicBezTo>
                        <a:cubicBezTo>
                          <a:pt x="4" y="1"/>
                          <a:pt x="3" y="1"/>
                          <a:pt x="1" y="1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2" y="6"/>
                          <a:pt x="5" y="9"/>
                          <a:pt x="8" y="10"/>
                        </a:cubicBezTo>
                        <a:cubicBezTo>
                          <a:pt x="9" y="10"/>
                          <a:pt x="10" y="9"/>
                          <a:pt x="9" y="8"/>
                        </a:cubicBezTo>
                        <a:cubicBezTo>
                          <a:pt x="8" y="7"/>
                          <a:pt x="6" y="5"/>
                          <a:pt x="5" y="4"/>
                        </a:cubicBezTo>
                        <a:cubicBezTo>
                          <a:pt x="4" y="3"/>
                          <a:pt x="2" y="5"/>
                          <a:pt x="3" y="6"/>
                        </a:cubicBezTo>
                        <a:cubicBezTo>
                          <a:pt x="5" y="7"/>
                          <a:pt x="6" y="9"/>
                          <a:pt x="8" y="9"/>
                        </a:cubicBezTo>
                        <a:cubicBezTo>
                          <a:pt x="9" y="10"/>
                          <a:pt x="10" y="9"/>
                          <a:pt x="9" y="8"/>
                        </a:cubicBezTo>
                        <a:cubicBezTo>
                          <a:pt x="8" y="6"/>
                          <a:pt x="6" y="5"/>
                          <a:pt x="5" y="4"/>
                        </a:cubicBezTo>
                        <a:cubicBezTo>
                          <a:pt x="5" y="4"/>
                          <a:pt x="4" y="5"/>
                          <a:pt x="4" y="5"/>
                        </a:cubicBezTo>
                        <a:cubicBezTo>
                          <a:pt x="5" y="6"/>
                          <a:pt x="6" y="7"/>
                          <a:pt x="7" y="8"/>
                        </a:cubicBezTo>
                        <a:cubicBezTo>
                          <a:pt x="8" y="8"/>
                          <a:pt x="10" y="7"/>
                          <a:pt x="9" y="6"/>
                        </a:cubicBezTo>
                        <a:cubicBezTo>
                          <a:pt x="7" y="4"/>
                          <a:pt x="5" y="3"/>
                          <a:pt x="4" y="1"/>
                        </a:cubicBezTo>
                        <a:cubicBezTo>
                          <a:pt x="3" y="0"/>
                          <a:pt x="1" y="2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5" name="Freeform 289"/>
                  <p:cNvSpPr/>
                  <p:nvPr/>
                </p:nvSpPr>
                <p:spPr bwMode="auto">
                  <a:xfrm>
                    <a:off x="905" y="1627"/>
                    <a:ext cx="4" cy="7"/>
                  </a:xfrm>
                  <a:custGeom>
                    <a:avLst/>
                    <a:gdLst>
                      <a:gd name="T0" fmla="*/ 3 w 6"/>
                      <a:gd name="T1" fmla="*/ 1 h 11"/>
                      <a:gd name="T2" fmla="*/ 1 w 6"/>
                      <a:gd name="T3" fmla="*/ 10 h 11"/>
                      <a:gd name="T4" fmla="*/ 3 w 6"/>
                      <a:gd name="T5" fmla="*/ 11 h 11"/>
                      <a:gd name="T6" fmla="*/ 5 w 6"/>
                      <a:gd name="T7" fmla="*/ 5 h 11"/>
                      <a:gd name="T8" fmla="*/ 3 w 6"/>
                      <a:gd name="T9" fmla="*/ 5 h 11"/>
                      <a:gd name="T10" fmla="*/ 1 w 6"/>
                      <a:gd name="T11" fmla="*/ 9 h 11"/>
                      <a:gd name="T12" fmla="*/ 3 w 6"/>
                      <a:gd name="T13" fmla="*/ 10 h 11"/>
                      <a:gd name="T14" fmla="*/ 5 w 6"/>
                      <a:gd name="T15" fmla="*/ 2 h 11"/>
                      <a:gd name="T16" fmla="*/ 3 w 6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1">
                        <a:moveTo>
                          <a:pt x="3" y="1"/>
                        </a:moveTo>
                        <a:cubicBezTo>
                          <a:pt x="2" y="4"/>
                          <a:pt x="0" y="7"/>
                          <a:pt x="1" y="10"/>
                        </a:cubicBezTo>
                        <a:cubicBezTo>
                          <a:pt x="1" y="11"/>
                          <a:pt x="2" y="11"/>
                          <a:pt x="3" y="11"/>
                        </a:cubicBezTo>
                        <a:cubicBezTo>
                          <a:pt x="4" y="9"/>
                          <a:pt x="5" y="7"/>
                          <a:pt x="5" y="5"/>
                        </a:cubicBezTo>
                        <a:cubicBezTo>
                          <a:pt x="6" y="4"/>
                          <a:pt x="3" y="3"/>
                          <a:pt x="3" y="5"/>
                        </a:cubicBezTo>
                        <a:cubicBezTo>
                          <a:pt x="2" y="6"/>
                          <a:pt x="2" y="8"/>
                          <a:pt x="1" y="9"/>
                        </a:cubicBezTo>
                        <a:cubicBezTo>
                          <a:pt x="2" y="10"/>
                          <a:pt x="2" y="10"/>
                          <a:pt x="3" y="10"/>
                        </a:cubicBezTo>
                        <a:cubicBezTo>
                          <a:pt x="2" y="7"/>
                          <a:pt x="4" y="4"/>
                          <a:pt x="5" y="2"/>
                        </a:cubicBezTo>
                        <a:cubicBezTo>
                          <a:pt x="6" y="0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6" name="Freeform 290"/>
                  <p:cNvSpPr/>
                  <p:nvPr/>
                </p:nvSpPr>
                <p:spPr bwMode="auto">
                  <a:xfrm>
                    <a:off x="905" y="1623"/>
                    <a:ext cx="4" cy="11"/>
                  </a:xfrm>
                  <a:custGeom>
                    <a:avLst/>
                    <a:gdLst>
                      <a:gd name="T0" fmla="*/ 3 w 6"/>
                      <a:gd name="T1" fmla="*/ 2 h 17"/>
                      <a:gd name="T2" fmla="*/ 1 w 6"/>
                      <a:gd name="T3" fmla="*/ 15 h 17"/>
                      <a:gd name="T4" fmla="*/ 3 w 6"/>
                      <a:gd name="T5" fmla="*/ 15 h 17"/>
                      <a:gd name="T6" fmla="*/ 3 w 6"/>
                      <a:gd name="T7" fmla="*/ 12 h 17"/>
                      <a:gd name="T8" fmla="*/ 1 w 6"/>
                      <a:gd name="T9" fmla="*/ 12 h 17"/>
                      <a:gd name="T10" fmla="*/ 0 w 6"/>
                      <a:gd name="T11" fmla="*/ 15 h 17"/>
                      <a:gd name="T12" fmla="*/ 3 w 6"/>
                      <a:gd name="T13" fmla="*/ 15 h 17"/>
                      <a:gd name="T14" fmla="*/ 5 w 6"/>
                      <a:gd name="T15" fmla="*/ 3 h 17"/>
                      <a:gd name="T16" fmla="*/ 3 w 6"/>
                      <a:gd name="T17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7">
                        <a:moveTo>
                          <a:pt x="3" y="2"/>
                        </a:moveTo>
                        <a:cubicBezTo>
                          <a:pt x="1" y="6"/>
                          <a:pt x="1" y="10"/>
                          <a:pt x="1" y="15"/>
                        </a:cubicBezTo>
                        <a:cubicBezTo>
                          <a:pt x="1" y="15"/>
                          <a:pt x="2" y="15"/>
                          <a:pt x="3" y="15"/>
                        </a:cubicBezTo>
                        <a:cubicBezTo>
                          <a:pt x="3" y="14"/>
                          <a:pt x="3" y="13"/>
                          <a:pt x="3" y="12"/>
                        </a:cubicBezTo>
                        <a:cubicBezTo>
                          <a:pt x="3" y="11"/>
                          <a:pt x="1" y="10"/>
                          <a:pt x="1" y="12"/>
                        </a:cubicBezTo>
                        <a:cubicBezTo>
                          <a:pt x="1" y="13"/>
                          <a:pt x="0" y="14"/>
                          <a:pt x="0" y="15"/>
                        </a:cubicBezTo>
                        <a:cubicBezTo>
                          <a:pt x="1" y="16"/>
                          <a:pt x="3" y="17"/>
                          <a:pt x="3" y="15"/>
                        </a:cubicBezTo>
                        <a:cubicBezTo>
                          <a:pt x="4" y="11"/>
                          <a:pt x="3" y="7"/>
                          <a:pt x="5" y="3"/>
                        </a:cubicBezTo>
                        <a:cubicBezTo>
                          <a:pt x="6" y="2"/>
                          <a:pt x="4" y="0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7" name="Freeform 291"/>
                  <p:cNvSpPr/>
                  <p:nvPr/>
                </p:nvSpPr>
                <p:spPr bwMode="auto">
                  <a:xfrm>
                    <a:off x="905" y="1625"/>
                    <a:ext cx="3" cy="11"/>
                  </a:xfrm>
                  <a:custGeom>
                    <a:avLst/>
                    <a:gdLst>
                      <a:gd name="T0" fmla="*/ 2 w 5"/>
                      <a:gd name="T1" fmla="*/ 1 h 16"/>
                      <a:gd name="T2" fmla="*/ 0 w 5"/>
                      <a:gd name="T3" fmla="*/ 15 h 16"/>
                      <a:gd name="T4" fmla="*/ 2 w 5"/>
                      <a:gd name="T5" fmla="*/ 15 h 16"/>
                      <a:gd name="T6" fmla="*/ 3 w 5"/>
                      <a:gd name="T7" fmla="*/ 10 h 16"/>
                      <a:gd name="T8" fmla="*/ 0 w 5"/>
                      <a:gd name="T9" fmla="*/ 10 h 16"/>
                      <a:gd name="T10" fmla="*/ 0 w 5"/>
                      <a:gd name="T11" fmla="*/ 15 h 16"/>
                      <a:gd name="T12" fmla="*/ 2 w 5"/>
                      <a:gd name="T13" fmla="*/ 15 h 16"/>
                      <a:gd name="T14" fmla="*/ 4 w 5"/>
                      <a:gd name="T15" fmla="*/ 2 h 16"/>
                      <a:gd name="T16" fmla="*/ 2 w 5"/>
                      <a:gd name="T17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6">
                        <a:moveTo>
                          <a:pt x="2" y="1"/>
                        </a:moveTo>
                        <a:cubicBezTo>
                          <a:pt x="0" y="5"/>
                          <a:pt x="0" y="10"/>
                          <a:pt x="0" y="15"/>
                        </a:cubicBezTo>
                        <a:cubicBezTo>
                          <a:pt x="0" y="16"/>
                          <a:pt x="2" y="16"/>
                          <a:pt x="2" y="15"/>
                        </a:cubicBezTo>
                        <a:cubicBezTo>
                          <a:pt x="2" y="13"/>
                          <a:pt x="2" y="11"/>
                          <a:pt x="3" y="10"/>
                        </a:cubicBezTo>
                        <a:cubicBezTo>
                          <a:pt x="3" y="8"/>
                          <a:pt x="0" y="8"/>
                          <a:pt x="0" y="10"/>
                        </a:cubicBezTo>
                        <a:cubicBezTo>
                          <a:pt x="0" y="11"/>
                          <a:pt x="0" y="13"/>
                          <a:pt x="0" y="15"/>
                        </a:cubicBezTo>
                        <a:cubicBezTo>
                          <a:pt x="1" y="15"/>
                          <a:pt x="1" y="15"/>
                          <a:pt x="2" y="15"/>
                        </a:cubicBezTo>
                        <a:cubicBezTo>
                          <a:pt x="2" y="10"/>
                          <a:pt x="2" y="6"/>
                          <a:pt x="4" y="2"/>
                        </a:cubicBezTo>
                        <a:cubicBezTo>
                          <a:pt x="5" y="1"/>
                          <a:pt x="3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8" name="Freeform 292"/>
                  <p:cNvSpPr/>
                  <p:nvPr/>
                </p:nvSpPr>
                <p:spPr bwMode="auto">
                  <a:xfrm>
                    <a:off x="903" y="1627"/>
                    <a:ext cx="4" cy="8"/>
                  </a:xfrm>
                  <a:custGeom>
                    <a:avLst/>
                    <a:gdLst>
                      <a:gd name="T0" fmla="*/ 2 w 5"/>
                      <a:gd name="T1" fmla="*/ 1 h 11"/>
                      <a:gd name="T2" fmla="*/ 2 w 5"/>
                      <a:gd name="T3" fmla="*/ 11 h 11"/>
                      <a:gd name="T4" fmla="*/ 4 w 5"/>
                      <a:gd name="T5" fmla="*/ 11 h 11"/>
                      <a:gd name="T6" fmla="*/ 4 w 5"/>
                      <a:gd name="T7" fmla="*/ 10 h 11"/>
                      <a:gd name="T8" fmla="*/ 2 w 5"/>
                      <a:gd name="T9" fmla="*/ 9 h 11"/>
                      <a:gd name="T10" fmla="*/ 2 w 5"/>
                      <a:gd name="T11" fmla="*/ 9 h 11"/>
                      <a:gd name="T12" fmla="*/ 4 w 5"/>
                      <a:gd name="T13" fmla="*/ 9 h 11"/>
                      <a:gd name="T14" fmla="*/ 4 w 5"/>
                      <a:gd name="T15" fmla="*/ 2 h 11"/>
                      <a:gd name="T16" fmla="*/ 2 w 5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1">
                        <a:moveTo>
                          <a:pt x="2" y="1"/>
                        </a:moveTo>
                        <a:cubicBezTo>
                          <a:pt x="1" y="4"/>
                          <a:pt x="0" y="8"/>
                          <a:pt x="2" y="11"/>
                        </a:cubicBezTo>
                        <a:cubicBezTo>
                          <a:pt x="2" y="11"/>
                          <a:pt x="3" y="11"/>
                          <a:pt x="4" y="11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5" y="8"/>
                          <a:pt x="3" y="7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3" y="9"/>
                          <a:pt x="3" y="9"/>
                          <a:pt x="4" y="9"/>
                        </a:cubicBezTo>
                        <a:cubicBezTo>
                          <a:pt x="2" y="7"/>
                          <a:pt x="3" y="4"/>
                          <a:pt x="4" y="2"/>
                        </a:cubicBezTo>
                        <a:cubicBezTo>
                          <a:pt x="4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9" name="Freeform 293"/>
                  <p:cNvSpPr/>
                  <p:nvPr/>
                </p:nvSpPr>
                <p:spPr bwMode="auto">
                  <a:xfrm>
                    <a:off x="905" y="1627"/>
                    <a:ext cx="3" cy="10"/>
                  </a:xfrm>
                  <a:custGeom>
                    <a:avLst/>
                    <a:gdLst>
                      <a:gd name="T0" fmla="*/ 1 w 4"/>
                      <a:gd name="T1" fmla="*/ 1 h 16"/>
                      <a:gd name="T2" fmla="*/ 0 w 4"/>
                      <a:gd name="T3" fmla="*/ 14 h 16"/>
                      <a:gd name="T4" fmla="*/ 2 w 4"/>
                      <a:gd name="T5" fmla="*/ 14 h 16"/>
                      <a:gd name="T6" fmla="*/ 4 w 4"/>
                      <a:gd name="T7" fmla="*/ 7 h 16"/>
                      <a:gd name="T8" fmla="*/ 2 w 4"/>
                      <a:gd name="T9" fmla="*/ 6 h 16"/>
                      <a:gd name="T10" fmla="*/ 0 w 4"/>
                      <a:gd name="T11" fmla="*/ 14 h 16"/>
                      <a:gd name="T12" fmla="*/ 2 w 4"/>
                      <a:gd name="T13" fmla="*/ 14 h 16"/>
                      <a:gd name="T14" fmla="*/ 4 w 4"/>
                      <a:gd name="T15" fmla="*/ 1 h 16"/>
                      <a:gd name="T16" fmla="*/ 1 w 4"/>
                      <a:gd name="T17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6">
                        <a:moveTo>
                          <a:pt x="1" y="1"/>
                        </a:moveTo>
                        <a:cubicBezTo>
                          <a:pt x="2" y="5"/>
                          <a:pt x="1" y="10"/>
                          <a:pt x="0" y="14"/>
                        </a:cubicBezTo>
                        <a:cubicBezTo>
                          <a:pt x="0" y="15"/>
                          <a:pt x="2" y="16"/>
                          <a:pt x="2" y="14"/>
                        </a:cubicBezTo>
                        <a:cubicBezTo>
                          <a:pt x="3" y="12"/>
                          <a:pt x="4" y="9"/>
                          <a:pt x="4" y="7"/>
                        </a:cubicBezTo>
                        <a:cubicBezTo>
                          <a:pt x="4" y="6"/>
                          <a:pt x="2" y="5"/>
                          <a:pt x="2" y="6"/>
                        </a:cubicBezTo>
                        <a:cubicBezTo>
                          <a:pt x="1" y="9"/>
                          <a:pt x="1" y="11"/>
                          <a:pt x="0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3" y="10"/>
                          <a:pt x="4" y="5"/>
                          <a:pt x="4" y="1"/>
                        </a:cubicBezTo>
                        <a:cubicBezTo>
                          <a:pt x="4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0" name="Freeform 294"/>
                  <p:cNvSpPr/>
                  <p:nvPr/>
                </p:nvSpPr>
                <p:spPr bwMode="auto">
                  <a:xfrm>
                    <a:off x="905" y="1626"/>
                    <a:ext cx="3" cy="13"/>
                  </a:xfrm>
                  <a:custGeom>
                    <a:avLst/>
                    <a:gdLst>
                      <a:gd name="T0" fmla="*/ 2 w 5"/>
                      <a:gd name="T1" fmla="*/ 2 h 20"/>
                      <a:gd name="T2" fmla="*/ 2 w 5"/>
                      <a:gd name="T3" fmla="*/ 18 h 20"/>
                      <a:gd name="T4" fmla="*/ 4 w 5"/>
                      <a:gd name="T5" fmla="*/ 18 h 20"/>
                      <a:gd name="T6" fmla="*/ 5 w 5"/>
                      <a:gd name="T7" fmla="*/ 10 h 20"/>
                      <a:gd name="T8" fmla="*/ 3 w 5"/>
                      <a:gd name="T9" fmla="*/ 9 h 20"/>
                      <a:gd name="T10" fmla="*/ 2 w 5"/>
                      <a:gd name="T11" fmla="*/ 18 h 20"/>
                      <a:gd name="T12" fmla="*/ 4 w 5"/>
                      <a:gd name="T13" fmla="*/ 18 h 20"/>
                      <a:gd name="T14" fmla="*/ 4 w 5"/>
                      <a:gd name="T15" fmla="*/ 15 h 20"/>
                      <a:gd name="T16" fmla="*/ 2 w 5"/>
                      <a:gd name="T17" fmla="*/ 15 h 20"/>
                      <a:gd name="T18" fmla="*/ 2 w 5"/>
                      <a:gd name="T19" fmla="*/ 18 h 20"/>
                      <a:gd name="T20" fmla="*/ 4 w 5"/>
                      <a:gd name="T21" fmla="*/ 18 h 20"/>
                      <a:gd name="T22" fmla="*/ 5 w 5"/>
                      <a:gd name="T23" fmla="*/ 10 h 20"/>
                      <a:gd name="T24" fmla="*/ 3 w 5"/>
                      <a:gd name="T25" fmla="*/ 10 h 20"/>
                      <a:gd name="T26" fmla="*/ 2 w 5"/>
                      <a:gd name="T27" fmla="*/ 17 h 20"/>
                      <a:gd name="T28" fmla="*/ 4 w 5"/>
                      <a:gd name="T29" fmla="*/ 17 h 20"/>
                      <a:gd name="T30" fmla="*/ 5 w 5"/>
                      <a:gd name="T31" fmla="*/ 2 h 20"/>
                      <a:gd name="T32" fmla="*/ 2 w 5"/>
                      <a:gd name="T33" fmla="*/ 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20">
                        <a:moveTo>
                          <a:pt x="2" y="2"/>
                        </a:moveTo>
                        <a:cubicBezTo>
                          <a:pt x="3" y="7"/>
                          <a:pt x="0" y="13"/>
                          <a:pt x="2" y="18"/>
                        </a:cubicBezTo>
                        <a:cubicBezTo>
                          <a:pt x="3" y="19"/>
                          <a:pt x="4" y="18"/>
                          <a:pt x="4" y="18"/>
                        </a:cubicBezTo>
                        <a:cubicBezTo>
                          <a:pt x="5" y="15"/>
                          <a:pt x="5" y="12"/>
                          <a:pt x="5" y="10"/>
                        </a:cubicBezTo>
                        <a:cubicBezTo>
                          <a:pt x="5" y="9"/>
                          <a:pt x="3" y="8"/>
                          <a:pt x="3" y="9"/>
                        </a:cubicBezTo>
                        <a:cubicBezTo>
                          <a:pt x="3" y="12"/>
                          <a:pt x="2" y="15"/>
                          <a:pt x="2" y="18"/>
                        </a:cubicBezTo>
                        <a:cubicBezTo>
                          <a:pt x="2" y="18"/>
                          <a:pt x="3" y="18"/>
                          <a:pt x="4" y="18"/>
                        </a:cubicBezTo>
                        <a:cubicBezTo>
                          <a:pt x="4" y="17"/>
                          <a:pt x="4" y="16"/>
                          <a:pt x="4" y="15"/>
                        </a:cubicBezTo>
                        <a:cubicBezTo>
                          <a:pt x="4" y="14"/>
                          <a:pt x="2" y="14"/>
                          <a:pt x="2" y="15"/>
                        </a:cubicBezTo>
                        <a:cubicBezTo>
                          <a:pt x="1" y="16"/>
                          <a:pt x="2" y="17"/>
                          <a:pt x="2" y="18"/>
                        </a:cubicBezTo>
                        <a:cubicBezTo>
                          <a:pt x="2" y="19"/>
                          <a:pt x="4" y="20"/>
                          <a:pt x="4" y="18"/>
                        </a:cubicBezTo>
                        <a:cubicBezTo>
                          <a:pt x="4" y="15"/>
                          <a:pt x="5" y="13"/>
                          <a:pt x="5" y="10"/>
                        </a:cubicBezTo>
                        <a:cubicBezTo>
                          <a:pt x="5" y="10"/>
                          <a:pt x="4" y="10"/>
                          <a:pt x="3" y="10"/>
                        </a:cubicBezTo>
                        <a:cubicBezTo>
                          <a:pt x="3" y="12"/>
                          <a:pt x="3" y="15"/>
                          <a:pt x="2" y="17"/>
                        </a:cubicBezTo>
                        <a:cubicBezTo>
                          <a:pt x="3" y="17"/>
                          <a:pt x="4" y="17"/>
                          <a:pt x="4" y="17"/>
                        </a:cubicBezTo>
                        <a:cubicBezTo>
                          <a:pt x="2" y="12"/>
                          <a:pt x="5" y="6"/>
                          <a:pt x="5" y="2"/>
                        </a:cubicBezTo>
                        <a:cubicBezTo>
                          <a:pt x="5" y="0"/>
                          <a:pt x="2" y="0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1" name="Freeform 295"/>
                  <p:cNvSpPr/>
                  <p:nvPr/>
                </p:nvSpPr>
                <p:spPr bwMode="auto">
                  <a:xfrm>
                    <a:off x="905" y="1632"/>
                    <a:ext cx="2" cy="7"/>
                  </a:xfrm>
                  <a:custGeom>
                    <a:avLst/>
                    <a:gdLst>
                      <a:gd name="T0" fmla="*/ 1 w 4"/>
                      <a:gd name="T1" fmla="*/ 1 h 11"/>
                      <a:gd name="T2" fmla="*/ 1 w 4"/>
                      <a:gd name="T3" fmla="*/ 9 h 11"/>
                      <a:gd name="T4" fmla="*/ 3 w 4"/>
                      <a:gd name="T5" fmla="*/ 10 h 11"/>
                      <a:gd name="T6" fmla="*/ 4 w 4"/>
                      <a:gd name="T7" fmla="*/ 4 h 11"/>
                      <a:gd name="T8" fmla="*/ 2 w 4"/>
                      <a:gd name="T9" fmla="*/ 3 h 11"/>
                      <a:gd name="T10" fmla="*/ 1 w 4"/>
                      <a:gd name="T11" fmla="*/ 8 h 11"/>
                      <a:gd name="T12" fmla="*/ 3 w 4"/>
                      <a:gd name="T13" fmla="*/ 9 h 11"/>
                      <a:gd name="T14" fmla="*/ 3 w 4"/>
                      <a:gd name="T15" fmla="*/ 2 h 11"/>
                      <a:gd name="T16" fmla="*/ 1 w 4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1">
                        <a:moveTo>
                          <a:pt x="1" y="1"/>
                        </a:moveTo>
                        <a:cubicBezTo>
                          <a:pt x="0" y="4"/>
                          <a:pt x="0" y="7"/>
                          <a:pt x="1" y="9"/>
                        </a:cubicBezTo>
                        <a:cubicBezTo>
                          <a:pt x="1" y="10"/>
                          <a:pt x="2" y="11"/>
                          <a:pt x="3" y="10"/>
                        </a:cubicBezTo>
                        <a:cubicBezTo>
                          <a:pt x="4" y="8"/>
                          <a:pt x="4" y="6"/>
                          <a:pt x="4" y="4"/>
                        </a:cubicBezTo>
                        <a:cubicBezTo>
                          <a:pt x="4" y="3"/>
                          <a:pt x="2" y="2"/>
                          <a:pt x="2" y="3"/>
                        </a:cubicBezTo>
                        <a:cubicBezTo>
                          <a:pt x="2" y="5"/>
                          <a:pt x="1" y="7"/>
                          <a:pt x="1" y="8"/>
                        </a:cubicBezTo>
                        <a:cubicBezTo>
                          <a:pt x="1" y="9"/>
                          <a:pt x="2" y="9"/>
                          <a:pt x="3" y="9"/>
                        </a:cubicBezTo>
                        <a:cubicBezTo>
                          <a:pt x="2" y="6"/>
                          <a:pt x="2" y="4"/>
                          <a:pt x="3" y="2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2" name="Freeform 296"/>
                  <p:cNvSpPr/>
                  <p:nvPr/>
                </p:nvSpPr>
                <p:spPr bwMode="auto">
                  <a:xfrm>
                    <a:off x="905" y="1616"/>
                    <a:ext cx="32" cy="38"/>
                  </a:xfrm>
                  <a:custGeom>
                    <a:avLst/>
                    <a:gdLst>
                      <a:gd name="T0" fmla="*/ 15 w 48"/>
                      <a:gd name="T1" fmla="*/ 44 h 57"/>
                      <a:gd name="T2" fmla="*/ 3 w 48"/>
                      <a:gd name="T3" fmla="*/ 35 h 57"/>
                      <a:gd name="T4" fmla="*/ 26 w 48"/>
                      <a:gd name="T5" fmla="*/ 53 h 57"/>
                      <a:gd name="T6" fmla="*/ 22 w 48"/>
                      <a:gd name="T7" fmla="*/ 51 h 57"/>
                      <a:gd name="T8" fmla="*/ 20 w 48"/>
                      <a:gd name="T9" fmla="*/ 48 h 57"/>
                      <a:gd name="T10" fmla="*/ 12 w 48"/>
                      <a:gd name="T11" fmla="*/ 15 h 57"/>
                      <a:gd name="T12" fmla="*/ 10 w 48"/>
                      <a:gd name="T13" fmla="*/ 26 h 57"/>
                      <a:gd name="T14" fmla="*/ 18 w 48"/>
                      <a:gd name="T15" fmla="*/ 44 h 57"/>
                      <a:gd name="T16" fmla="*/ 6 w 48"/>
                      <a:gd name="T17" fmla="*/ 34 h 57"/>
                      <a:gd name="T18" fmla="*/ 13 w 48"/>
                      <a:gd name="T19" fmla="*/ 10 h 57"/>
                      <a:gd name="T20" fmla="*/ 19 w 48"/>
                      <a:gd name="T21" fmla="*/ 14 h 57"/>
                      <a:gd name="T22" fmla="*/ 10 w 48"/>
                      <a:gd name="T23" fmla="*/ 21 h 57"/>
                      <a:gd name="T24" fmla="*/ 20 w 48"/>
                      <a:gd name="T25" fmla="*/ 17 h 57"/>
                      <a:gd name="T26" fmla="*/ 31 w 48"/>
                      <a:gd name="T27" fmla="*/ 22 h 57"/>
                      <a:gd name="T28" fmla="*/ 33 w 48"/>
                      <a:gd name="T29" fmla="*/ 17 h 57"/>
                      <a:gd name="T30" fmla="*/ 19 w 48"/>
                      <a:gd name="T31" fmla="*/ 38 h 57"/>
                      <a:gd name="T32" fmla="*/ 15 w 48"/>
                      <a:gd name="T33" fmla="*/ 22 h 57"/>
                      <a:gd name="T34" fmla="*/ 24 w 48"/>
                      <a:gd name="T35" fmla="*/ 44 h 57"/>
                      <a:gd name="T36" fmla="*/ 32 w 48"/>
                      <a:gd name="T37" fmla="*/ 37 h 57"/>
                      <a:gd name="T38" fmla="*/ 35 w 48"/>
                      <a:gd name="T39" fmla="*/ 53 h 57"/>
                      <a:gd name="T40" fmla="*/ 34 w 48"/>
                      <a:gd name="T41" fmla="*/ 52 h 57"/>
                      <a:gd name="T42" fmla="*/ 42 w 48"/>
                      <a:gd name="T43" fmla="*/ 35 h 57"/>
                      <a:gd name="T44" fmla="*/ 40 w 48"/>
                      <a:gd name="T45" fmla="*/ 52 h 57"/>
                      <a:gd name="T46" fmla="*/ 43 w 48"/>
                      <a:gd name="T47" fmla="*/ 28 h 57"/>
                      <a:gd name="T48" fmla="*/ 37 w 48"/>
                      <a:gd name="T49" fmla="*/ 35 h 57"/>
                      <a:gd name="T50" fmla="*/ 37 w 48"/>
                      <a:gd name="T51" fmla="*/ 10 h 57"/>
                      <a:gd name="T52" fmla="*/ 26 w 48"/>
                      <a:gd name="T53" fmla="*/ 27 h 57"/>
                      <a:gd name="T54" fmla="*/ 23 w 48"/>
                      <a:gd name="T55" fmla="*/ 7 h 57"/>
                      <a:gd name="T56" fmla="*/ 21 w 48"/>
                      <a:gd name="T57" fmla="*/ 24 h 57"/>
                      <a:gd name="T58" fmla="*/ 32 w 48"/>
                      <a:gd name="T59" fmla="*/ 13 h 57"/>
                      <a:gd name="T60" fmla="*/ 35 w 48"/>
                      <a:gd name="T61" fmla="*/ 32 h 57"/>
                      <a:gd name="T62" fmla="*/ 43 w 48"/>
                      <a:gd name="T63" fmla="*/ 19 h 57"/>
                      <a:gd name="T64" fmla="*/ 44 w 48"/>
                      <a:gd name="T65" fmla="*/ 49 h 57"/>
                      <a:gd name="T66" fmla="*/ 44 w 48"/>
                      <a:gd name="T67" fmla="*/ 37 h 57"/>
                      <a:gd name="T68" fmla="*/ 39 w 48"/>
                      <a:gd name="T69" fmla="*/ 44 h 57"/>
                      <a:gd name="T70" fmla="*/ 25 w 48"/>
                      <a:gd name="T71" fmla="*/ 44 h 57"/>
                      <a:gd name="T72" fmla="*/ 35 w 48"/>
                      <a:gd name="T73" fmla="*/ 37 h 57"/>
                      <a:gd name="T74" fmla="*/ 27 w 48"/>
                      <a:gd name="T75" fmla="*/ 37 h 57"/>
                      <a:gd name="T76" fmla="*/ 20 w 48"/>
                      <a:gd name="T77" fmla="*/ 21 h 57"/>
                      <a:gd name="T78" fmla="*/ 24 w 48"/>
                      <a:gd name="T79" fmla="*/ 15 h 57"/>
                      <a:gd name="T80" fmla="*/ 32 w 48"/>
                      <a:gd name="T81" fmla="*/ 17 h 57"/>
                      <a:gd name="T82" fmla="*/ 23 w 48"/>
                      <a:gd name="T83" fmla="*/ 38 h 57"/>
                      <a:gd name="T84" fmla="*/ 20 w 48"/>
                      <a:gd name="T85" fmla="*/ 28 h 57"/>
                      <a:gd name="T86" fmla="*/ 20 w 48"/>
                      <a:gd name="T87" fmla="*/ 19 h 57"/>
                      <a:gd name="T88" fmla="*/ 17 w 48"/>
                      <a:gd name="T89" fmla="*/ 8 h 57"/>
                      <a:gd name="T90" fmla="*/ 16 w 48"/>
                      <a:gd name="T91" fmla="*/ 35 h 57"/>
                      <a:gd name="T92" fmla="*/ 20 w 48"/>
                      <a:gd name="T93" fmla="*/ 3 h 57"/>
                      <a:gd name="T94" fmla="*/ 5 w 48"/>
                      <a:gd name="T95" fmla="*/ 20 h 57"/>
                      <a:gd name="T96" fmla="*/ 8 w 48"/>
                      <a:gd name="T97" fmla="*/ 33 h 57"/>
                      <a:gd name="T98" fmla="*/ 16 w 48"/>
                      <a:gd name="T99" fmla="*/ 46 h 57"/>
                      <a:gd name="T100" fmla="*/ 7 w 48"/>
                      <a:gd name="T101" fmla="*/ 19 h 57"/>
                      <a:gd name="T102" fmla="*/ 7 w 48"/>
                      <a:gd name="T103" fmla="*/ 31 h 57"/>
                      <a:gd name="T104" fmla="*/ 16 w 48"/>
                      <a:gd name="T105" fmla="*/ 25 h 57"/>
                      <a:gd name="T106" fmla="*/ 23 w 48"/>
                      <a:gd name="T107" fmla="*/ 48 h 57"/>
                      <a:gd name="T108" fmla="*/ 27 w 48"/>
                      <a:gd name="T109" fmla="*/ 52 h 57"/>
                      <a:gd name="T110" fmla="*/ 15 w 48"/>
                      <a:gd name="T111" fmla="*/ 48 h 57"/>
                      <a:gd name="T112" fmla="*/ 16 w 48"/>
                      <a:gd name="T113" fmla="*/ 45 h 57"/>
                      <a:gd name="T114" fmla="*/ 3 w 48"/>
                      <a:gd name="T115" fmla="*/ 3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8" h="57">
                        <a:moveTo>
                          <a:pt x="1" y="26"/>
                        </a:moveTo>
                        <a:cubicBezTo>
                          <a:pt x="1" y="30"/>
                          <a:pt x="1" y="33"/>
                          <a:pt x="3" y="37"/>
                        </a:cubicBezTo>
                        <a:cubicBezTo>
                          <a:pt x="3" y="39"/>
                          <a:pt x="5" y="38"/>
                          <a:pt x="5" y="37"/>
                        </a:cubicBezTo>
                        <a:cubicBezTo>
                          <a:pt x="5" y="35"/>
                          <a:pt x="5" y="33"/>
                          <a:pt x="5" y="31"/>
                        </a:cubicBezTo>
                        <a:cubicBezTo>
                          <a:pt x="4" y="31"/>
                          <a:pt x="4" y="31"/>
                          <a:pt x="3" y="31"/>
                        </a:cubicBezTo>
                        <a:cubicBezTo>
                          <a:pt x="4" y="34"/>
                          <a:pt x="5" y="37"/>
                          <a:pt x="7" y="40"/>
                        </a:cubicBezTo>
                        <a:cubicBezTo>
                          <a:pt x="8" y="41"/>
                          <a:pt x="10" y="40"/>
                          <a:pt x="9" y="39"/>
                        </a:cubicBezTo>
                        <a:cubicBezTo>
                          <a:pt x="8" y="37"/>
                          <a:pt x="7" y="35"/>
                          <a:pt x="7" y="33"/>
                        </a:cubicBezTo>
                        <a:cubicBezTo>
                          <a:pt x="6" y="33"/>
                          <a:pt x="5" y="34"/>
                          <a:pt x="5" y="34"/>
                        </a:cubicBezTo>
                        <a:cubicBezTo>
                          <a:pt x="8" y="37"/>
                          <a:pt x="11" y="41"/>
                          <a:pt x="15" y="44"/>
                        </a:cubicBezTo>
                        <a:cubicBezTo>
                          <a:pt x="16" y="45"/>
                          <a:pt x="17" y="44"/>
                          <a:pt x="16" y="43"/>
                        </a:cubicBezTo>
                        <a:cubicBezTo>
                          <a:pt x="14" y="40"/>
                          <a:pt x="12" y="38"/>
                          <a:pt x="8" y="36"/>
                        </a:cubicBezTo>
                        <a:cubicBezTo>
                          <a:pt x="7" y="36"/>
                          <a:pt x="6" y="37"/>
                          <a:pt x="7" y="38"/>
                        </a:cubicBezTo>
                        <a:cubicBezTo>
                          <a:pt x="8" y="42"/>
                          <a:pt x="12" y="44"/>
                          <a:pt x="15" y="47"/>
                        </a:cubicBezTo>
                        <a:cubicBezTo>
                          <a:pt x="16" y="46"/>
                          <a:pt x="16" y="45"/>
                          <a:pt x="16" y="45"/>
                        </a:cubicBezTo>
                        <a:cubicBezTo>
                          <a:pt x="13" y="43"/>
                          <a:pt x="11" y="41"/>
                          <a:pt x="8" y="39"/>
                        </a:cubicBezTo>
                        <a:cubicBezTo>
                          <a:pt x="8" y="39"/>
                          <a:pt x="7" y="40"/>
                          <a:pt x="7" y="41"/>
                        </a:cubicBezTo>
                        <a:cubicBezTo>
                          <a:pt x="10" y="42"/>
                          <a:pt x="13" y="44"/>
                          <a:pt x="15" y="47"/>
                        </a:cubicBezTo>
                        <a:cubicBezTo>
                          <a:pt x="16" y="46"/>
                          <a:pt x="16" y="45"/>
                          <a:pt x="17" y="45"/>
                        </a:cubicBezTo>
                        <a:cubicBezTo>
                          <a:pt x="11" y="43"/>
                          <a:pt x="8" y="38"/>
                          <a:pt x="3" y="35"/>
                        </a:cubicBezTo>
                        <a:cubicBezTo>
                          <a:pt x="2" y="34"/>
                          <a:pt x="1" y="36"/>
                          <a:pt x="2" y="37"/>
                        </a:cubicBezTo>
                        <a:cubicBezTo>
                          <a:pt x="7" y="45"/>
                          <a:pt x="14" y="49"/>
                          <a:pt x="23" y="52"/>
                        </a:cubicBezTo>
                        <a:cubicBezTo>
                          <a:pt x="25" y="52"/>
                          <a:pt x="26" y="51"/>
                          <a:pt x="24" y="50"/>
                        </a:cubicBezTo>
                        <a:cubicBezTo>
                          <a:pt x="22" y="49"/>
                          <a:pt x="19" y="48"/>
                          <a:pt x="17" y="46"/>
                        </a:cubicBezTo>
                        <a:cubicBezTo>
                          <a:pt x="16" y="47"/>
                          <a:pt x="16" y="47"/>
                          <a:pt x="16" y="48"/>
                        </a:cubicBezTo>
                        <a:cubicBezTo>
                          <a:pt x="20" y="49"/>
                          <a:pt x="23" y="51"/>
                          <a:pt x="27" y="53"/>
                        </a:cubicBezTo>
                        <a:cubicBezTo>
                          <a:pt x="27" y="52"/>
                          <a:pt x="28" y="52"/>
                          <a:pt x="28" y="51"/>
                        </a:cubicBezTo>
                        <a:cubicBezTo>
                          <a:pt x="25" y="51"/>
                          <a:pt x="22" y="50"/>
                          <a:pt x="19" y="48"/>
                        </a:cubicBezTo>
                        <a:cubicBezTo>
                          <a:pt x="19" y="48"/>
                          <a:pt x="18" y="49"/>
                          <a:pt x="18" y="50"/>
                        </a:cubicBezTo>
                        <a:cubicBezTo>
                          <a:pt x="21" y="51"/>
                          <a:pt x="23" y="52"/>
                          <a:pt x="26" y="53"/>
                        </a:cubicBezTo>
                        <a:cubicBezTo>
                          <a:pt x="28" y="54"/>
                          <a:pt x="28" y="52"/>
                          <a:pt x="27" y="51"/>
                        </a:cubicBezTo>
                        <a:cubicBezTo>
                          <a:pt x="25" y="50"/>
                          <a:pt x="26" y="50"/>
                          <a:pt x="23" y="49"/>
                        </a:cubicBezTo>
                        <a:cubicBezTo>
                          <a:pt x="21" y="49"/>
                          <a:pt x="21" y="51"/>
                          <a:pt x="22" y="52"/>
                        </a:cubicBezTo>
                        <a:cubicBezTo>
                          <a:pt x="23" y="53"/>
                          <a:pt x="24" y="53"/>
                          <a:pt x="26" y="54"/>
                        </a:cubicBezTo>
                        <a:cubicBezTo>
                          <a:pt x="26" y="53"/>
                          <a:pt x="27" y="53"/>
                          <a:pt x="27" y="52"/>
                        </a:cubicBezTo>
                        <a:cubicBezTo>
                          <a:pt x="23" y="51"/>
                          <a:pt x="24" y="51"/>
                          <a:pt x="21" y="51"/>
                        </a:cubicBezTo>
                        <a:cubicBezTo>
                          <a:pt x="20" y="51"/>
                          <a:pt x="19" y="52"/>
                          <a:pt x="20" y="53"/>
                        </a:cubicBezTo>
                        <a:cubicBezTo>
                          <a:pt x="22" y="55"/>
                          <a:pt x="23" y="55"/>
                          <a:pt x="25" y="55"/>
                        </a:cubicBezTo>
                        <a:cubicBezTo>
                          <a:pt x="27" y="55"/>
                          <a:pt x="27" y="54"/>
                          <a:pt x="26" y="53"/>
                        </a:cubicBezTo>
                        <a:cubicBezTo>
                          <a:pt x="24" y="52"/>
                          <a:pt x="24" y="52"/>
                          <a:pt x="22" y="51"/>
                        </a:cubicBezTo>
                        <a:cubicBezTo>
                          <a:pt x="21" y="52"/>
                          <a:pt x="21" y="53"/>
                          <a:pt x="21" y="54"/>
                        </a:cubicBezTo>
                        <a:cubicBezTo>
                          <a:pt x="26" y="54"/>
                          <a:pt x="29" y="55"/>
                          <a:pt x="33" y="56"/>
                        </a:cubicBezTo>
                        <a:cubicBezTo>
                          <a:pt x="35" y="56"/>
                          <a:pt x="35" y="54"/>
                          <a:pt x="34" y="54"/>
                        </a:cubicBezTo>
                        <a:cubicBezTo>
                          <a:pt x="31" y="52"/>
                          <a:pt x="29" y="52"/>
                          <a:pt x="26" y="52"/>
                        </a:cubicBezTo>
                        <a:cubicBezTo>
                          <a:pt x="25" y="52"/>
                          <a:pt x="24" y="54"/>
                          <a:pt x="26" y="54"/>
                        </a:cubicBezTo>
                        <a:cubicBezTo>
                          <a:pt x="29" y="56"/>
                          <a:pt x="28" y="55"/>
                          <a:pt x="32" y="56"/>
                        </a:cubicBezTo>
                        <a:cubicBezTo>
                          <a:pt x="33" y="56"/>
                          <a:pt x="34" y="55"/>
                          <a:pt x="33" y="54"/>
                        </a:cubicBezTo>
                        <a:cubicBezTo>
                          <a:pt x="30" y="49"/>
                          <a:pt x="23" y="47"/>
                          <a:pt x="20" y="41"/>
                        </a:cubicBezTo>
                        <a:cubicBezTo>
                          <a:pt x="19" y="40"/>
                          <a:pt x="17" y="41"/>
                          <a:pt x="18" y="42"/>
                        </a:cubicBezTo>
                        <a:cubicBezTo>
                          <a:pt x="19" y="44"/>
                          <a:pt x="19" y="46"/>
                          <a:pt x="20" y="48"/>
                        </a:cubicBezTo>
                        <a:cubicBezTo>
                          <a:pt x="21" y="49"/>
                          <a:pt x="23" y="49"/>
                          <a:pt x="23" y="47"/>
                        </a:cubicBezTo>
                        <a:cubicBezTo>
                          <a:pt x="21" y="42"/>
                          <a:pt x="19" y="38"/>
                          <a:pt x="18" y="33"/>
                        </a:cubicBezTo>
                        <a:cubicBezTo>
                          <a:pt x="17" y="33"/>
                          <a:pt x="16" y="33"/>
                          <a:pt x="16" y="34"/>
                        </a:cubicBezTo>
                        <a:cubicBezTo>
                          <a:pt x="18" y="39"/>
                          <a:pt x="18" y="39"/>
                          <a:pt x="16" y="36"/>
                        </a:cubicBezTo>
                        <a:cubicBezTo>
                          <a:pt x="15" y="32"/>
                          <a:pt x="15" y="29"/>
                          <a:pt x="16" y="25"/>
                        </a:cubicBezTo>
                        <a:cubicBezTo>
                          <a:pt x="16" y="24"/>
                          <a:pt x="14" y="23"/>
                          <a:pt x="13" y="25"/>
                        </a:cubicBezTo>
                        <a:cubicBezTo>
                          <a:pt x="10" y="28"/>
                          <a:pt x="9" y="27"/>
                          <a:pt x="10" y="22"/>
                        </a:cubicBezTo>
                        <a:cubicBezTo>
                          <a:pt x="12" y="20"/>
                          <a:pt x="13" y="21"/>
                          <a:pt x="11" y="25"/>
                        </a:cubicBezTo>
                        <a:cubicBezTo>
                          <a:pt x="10" y="28"/>
                          <a:pt x="9" y="28"/>
                          <a:pt x="10" y="25"/>
                        </a:cubicBezTo>
                        <a:cubicBezTo>
                          <a:pt x="10" y="21"/>
                          <a:pt x="10" y="18"/>
                          <a:pt x="12" y="15"/>
                        </a:cubicBezTo>
                        <a:cubicBezTo>
                          <a:pt x="11" y="14"/>
                          <a:pt x="10" y="14"/>
                          <a:pt x="10" y="14"/>
                        </a:cubicBezTo>
                        <a:cubicBezTo>
                          <a:pt x="9" y="20"/>
                          <a:pt x="9" y="25"/>
                          <a:pt x="7" y="30"/>
                        </a:cubicBezTo>
                        <a:cubicBezTo>
                          <a:pt x="8" y="30"/>
                          <a:pt x="9" y="30"/>
                          <a:pt x="10" y="31"/>
                        </a:cubicBezTo>
                        <a:cubicBezTo>
                          <a:pt x="10" y="26"/>
                          <a:pt x="11" y="21"/>
                          <a:pt x="11" y="16"/>
                        </a:cubicBezTo>
                        <a:cubicBezTo>
                          <a:pt x="11" y="15"/>
                          <a:pt x="9" y="14"/>
                          <a:pt x="8" y="16"/>
                        </a:cubicBezTo>
                        <a:cubicBezTo>
                          <a:pt x="7" y="21"/>
                          <a:pt x="7" y="26"/>
                          <a:pt x="6" y="31"/>
                        </a:cubicBezTo>
                        <a:cubicBezTo>
                          <a:pt x="7" y="31"/>
                          <a:pt x="7" y="31"/>
                          <a:pt x="8" y="31"/>
                        </a:cubicBezTo>
                        <a:cubicBezTo>
                          <a:pt x="8" y="29"/>
                          <a:pt x="7" y="26"/>
                          <a:pt x="7" y="23"/>
                        </a:cubicBezTo>
                        <a:cubicBezTo>
                          <a:pt x="7" y="21"/>
                          <a:pt x="9" y="12"/>
                          <a:pt x="9" y="22"/>
                        </a:cubicBezTo>
                        <a:cubicBezTo>
                          <a:pt x="9" y="35"/>
                          <a:pt x="2" y="13"/>
                          <a:pt x="10" y="26"/>
                        </a:cubicBezTo>
                        <a:cubicBezTo>
                          <a:pt x="13" y="30"/>
                          <a:pt x="14" y="35"/>
                          <a:pt x="15" y="39"/>
                        </a:cubicBezTo>
                        <a:cubicBezTo>
                          <a:pt x="16" y="39"/>
                          <a:pt x="17" y="38"/>
                          <a:pt x="17" y="38"/>
                        </a:cubicBezTo>
                        <a:cubicBezTo>
                          <a:pt x="14" y="35"/>
                          <a:pt x="12" y="31"/>
                          <a:pt x="10" y="27"/>
                        </a:cubicBezTo>
                        <a:cubicBezTo>
                          <a:pt x="9" y="27"/>
                          <a:pt x="8" y="28"/>
                          <a:pt x="8" y="28"/>
                        </a:cubicBezTo>
                        <a:cubicBezTo>
                          <a:pt x="11" y="32"/>
                          <a:pt x="16" y="37"/>
                          <a:pt x="18" y="41"/>
                        </a:cubicBezTo>
                        <a:cubicBezTo>
                          <a:pt x="19" y="41"/>
                          <a:pt x="19" y="40"/>
                          <a:pt x="20" y="39"/>
                        </a:cubicBezTo>
                        <a:cubicBezTo>
                          <a:pt x="16" y="36"/>
                          <a:pt x="13" y="33"/>
                          <a:pt x="10" y="29"/>
                        </a:cubicBezTo>
                        <a:cubicBezTo>
                          <a:pt x="9" y="28"/>
                          <a:pt x="7" y="29"/>
                          <a:pt x="8" y="30"/>
                        </a:cubicBezTo>
                        <a:cubicBezTo>
                          <a:pt x="10" y="35"/>
                          <a:pt x="14" y="40"/>
                          <a:pt x="16" y="46"/>
                        </a:cubicBezTo>
                        <a:cubicBezTo>
                          <a:pt x="17" y="45"/>
                          <a:pt x="17" y="45"/>
                          <a:pt x="18" y="44"/>
                        </a:cubicBezTo>
                        <a:cubicBezTo>
                          <a:pt x="14" y="41"/>
                          <a:pt x="12" y="37"/>
                          <a:pt x="10" y="33"/>
                        </a:cubicBezTo>
                        <a:cubicBezTo>
                          <a:pt x="9" y="33"/>
                          <a:pt x="9" y="34"/>
                          <a:pt x="8" y="34"/>
                        </a:cubicBezTo>
                        <a:cubicBezTo>
                          <a:pt x="14" y="38"/>
                          <a:pt x="17" y="43"/>
                          <a:pt x="21" y="48"/>
                        </a:cubicBezTo>
                        <a:cubicBezTo>
                          <a:pt x="21" y="47"/>
                          <a:pt x="22" y="47"/>
                          <a:pt x="22" y="47"/>
                        </a:cubicBezTo>
                        <a:cubicBezTo>
                          <a:pt x="17" y="42"/>
                          <a:pt x="13" y="37"/>
                          <a:pt x="9" y="31"/>
                        </a:cubicBezTo>
                        <a:cubicBezTo>
                          <a:pt x="8" y="31"/>
                          <a:pt x="8" y="32"/>
                          <a:pt x="7" y="32"/>
                        </a:cubicBezTo>
                        <a:cubicBezTo>
                          <a:pt x="10" y="36"/>
                          <a:pt x="14" y="39"/>
                          <a:pt x="16" y="44"/>
                        </a:cubicBezTo>
                        <a:cubicBezTo>
                          <a:pt x="17" y="43"/>
                          <a:pt x="17" y="43"/>
                          <a:pt x="18" y="42"/>
                        </a:cubicBezTo>
                        <a:cubicBezTo>
                          <a:pt x="14" y="40"/>
                          <a:pt x="11" y="36"/>
                          <a:pt x="8" y="33"/>
                        </a:cubicBezTo>
                        <a:cubicBezTo>
                          <a:pt x="8" y="31"/>
                          <a:pt x="6" y="32"/>
                          <a:pt x="6" y="34"/>
                        </a:cubicBezTo>
                        <a:cubicBezTo>
                          <a:pt x="8" y="35"/>
                          <a:pt x="9" y="37"/>
                          <a:pt x="10" y="40"/>
                        </a:cubicBezTo>
                        <a:cubicBezTo>
                          <a:pt x="10" y="39"/>
                          <a:pt x="11" y="39"/>
                          <a:pt x="12" y="38"/>
                        </a:cubicBezTo>
                        <a:cubicBezTo>
                          <a:pt x="5" y="33"/>
                          <a:pt x="5" y="25"/>
                          <a:pt x="7" y="18"/>
                        </a:cubicBezTo>
                        <a:cubicBezTo>
                          <a:pt x="7" y="18"/>
                          <a:pt x="6" y="17"/>
                          <a:pt x="5" y="17"/>
                        </a:cubicBezTo>
                        <a:cubicBezTo>
                          <a:pt x="5" y="21"/>
                          <a:pt x="4" y="24"/>
                          <a:pt x="3" y="27"/>
                        </a:cubicBezTo>
                        <a:cubicBezTo>
                          <a:pt x="3" y="27"/>
                          <a:pt x="4" y="27"/>
                          <a:pt x="5" y="27"/>
                        </a:cubicBezTo>
                        <a:cubicBezTo>
                          <a:pt x="5" y="26"/>
                          <a:pt x="5" y="24"/>
                          <a:pt x="5" y="22"/>
                        </a:cubicBezTo>
                        <a:cubicBezTo>
                          <a:pt x="5" y="18"/>
                          <a:pt x="9" y="11"/>
                          <a:pt x="5" y="20"/>
                        </a:cubicBezTo>
                        <a:cubicBezTo>
                          <a:pt x="6" y="20"/>
                          <a:pt x="7" y="20"/>
                          <a:pt x="7" y="21"/>
                        </a:cubicBezTo>
                        <a:cubicBezTo>
                          <a:pt x="9" y="17"/>
                          <a:pt x="9" y="12"/>
                          <a:pt x="13" y="10"/>
                        </a:cubicBezTo>
                        <a:cubicBezTo>
                          <a:pt x="12" y="10"/>
                          <a:pt x="12" y="9"/>
                          <a:pt x="11" y="9"/>
                        </a:cubicBezTo>
                        <a:cubicBezTo>
                          <a:pt x="9" y="11"/>
                          <a:pt x="7" y="13"/>
                          <a:pt x="5" y="15"/>
                        </a:cubicBezTo>
                        <a:cubicBezTo>
                          <a:pt x="9" y="9"/>
                          <a:pt x="11" y="5"/>
                          <a:pt x="19" y="3"/>
                        </a:cubicBezTo>
                        <a:cubicBezTo>
                          <a:pt x="19" y="3"/>
                          <a:pt x="19" y="2"/>
                          <a:pt x="18" y="1"/>
                        </a:cubicBezTo>
                        <a:cubicBezTo>
                          <a:pt x="12" y="4"/>
                          <a:pt x="6" y="10"/>
                          <a:pt x="7" y="18"/>
                        </a:cubicBezTo>
                        <a:cubicBezTo>
                          <a:pt x="7" y="19"/>
                          <a:pt x="9" y="19"/>
                          <a:pt x="9" y="19"/>
                        </a:cubicBezTo>
                        <a:cubicBezTo>
                          <a:pt x="12" y="16"/>
                          <a:pt x="23" y="0"/>
                          <a:pt x="17" y="13"/>
                        </a:cubicBezTo>
                        <a:cubicBezTo>
                          <a:pt x="14" y="18"/>
                          <a:pt x="13" y="23"/>
                          <a:pt x="12" y="29"/>
                        </a:cubicBezTo>
                        <a:cubicBezTo>
                          <a:pt x="12" y="30"/>
                          <a:pt x="14" y="30"/>
                          <a:pt x="15" y="29"/>
                        </a:cubicBezTo>
                        <a:cubicBezTo>
                          <a:pt x="18" y="25"/>
                          <a:pt x="18" y="19"/>
                          <a:pt x="19" y="14"/>
                        </a:cubicBezTo>
                        <a:cubicBezTo>
                          <a:pt x="19" y="12"/>
                          <a:pt x="17" y="12"/>
                          <a:pt x="17" y="13"/>
                        </a:cubicBezTo>
                        <a:cubicBezTo>
                          <a:pt x="14" y="21"/>
                          <a:pt x="12" y="28"/>
                          <a:pt x="14" y="36"/>
                        </a:cubicBezTo>
                        <a:cubicBezTo>
                          <a:pt x="14" y="37"/>
                          <a:pt x="15" y="37"/>
                          <a:pt x="16" y="36"/>
                        </a:cubicBezTo>
                        <a:cubicBezTo>
                          <a:pt x="19" y="29"/>
                          <a:pt x="18" y="19"/>
                          <a:pt x="18" y="12"/>
                        </a:cubicBezTo>
                        <a:cubicBezTo>
                          <a:pt x="18" y="11"/>
                          <a:pt x="17" y="11"/>
                          <a:pt x="17" y="11"/>
                        </a:cubicBezTo>
                        <a:cubicBezTo>
                          <a:pt x="12" y="11"/>
                          <a:pt x="11" y="15"/>
                          <a:pt x="10" y="19"/>
                        </a:cubicBezTo>
                        <a:cubicBezTo>
                          <a:pt x="9" y="20"/>
                          <a:pt x="11" y="21"/>
                          <a:pt x="12" y="20"/>
                        </a:cubicBezTo>
                        <a:cubicBezTo>
                          <a:pt x="15" y="17"/>
                          <a:pt x="17" y="13"/>
                          <a:pt x="19" y="9"/>
                        </a:cubicBezTo>
                        <a:cubicBezTo>
                          <a:pt x="19" y="9"/>
                          <a:pt x="18" y="9"/>
                          <a:pt x="17" y="8"/>
                        </a:cubicBezTo>
                        <a:cubicBezTo>
                          <a:pt x="15" y="12"/>
                          <a:pt x="12" y="17"/>
                          <a:pt x="10" y="21"/>
                        </a:cubicBezTo>
                        <a:cubicBezTo>
                          <a:pt x="11" y="21"/>
                          <a:pt x="11" y="22"/>
                          <a:pt x="12" y="22"/>
                        </a:cubicBezTo>
                        <a:cubicBezTo>
                          <a:pt x="14" y="18"/>
                          <a:pt x="16" y="13"/>
                          <a:pt x="19" y="9"/>
                        </a:cubicBezTo>
                        <a:cubicBezTo>
                          <a:pt x="19" y="9"/>
                          <a:pt x="18" y="8"/>
                          <a:pt x="17" y="8"/>
                        </a:cubicBezTo>
                        <a:cubicBezTo>
                          <a:pt x="17" y="16"/>
                          <a:pt x="14" y="22"/>
                          <a:pt x="13" y="29"/>
                        </a:cubicBezTo>
                        <a:cubicBezTo>
                          <a:pt x="13" y="30"/>
                          <a:pt x="14" y="31"/>
                          <a:pt x="15" y="30"/>
                        </a:cubicBezTo>
                        <a:cubicBezTo>
                          <a:pt x="17" y="26"/>
                          <a:pt x="18" y="23"/>
                          <a:pt x="18" y="19"/>
                        </a:cubicBezTo>
                        <a:cubicBezTo>
                          <a:pt x="18" y="21"/>
                          <a:pt x="17" y="25"/>
                          <a:pt x="17" y="29"/>
                        </a:cubicBezTo>
                        <a:cubicBezTo>
                          <a:pt x="17" y="33"/>
                          <a:pt x="17" y="38"/>
                          <a:pt x="21" y="39"/>
                        </a:cubicBezTo>
                        <a:cubicBezTo>
                          <a:pt x="30" y="42"/>
                          <a:pt x="24" y="19"/>
                          <a:pt x="22" y="17"/>
                        </a:cubicBezTo>
                        <a:cubicBezTo>
                          <a:pt x="22" y="16"/>
                          <a:pt x="20" y="16"/>
                          <a:pt x="20" y="17"/>
                        </a:cubicBezTo>
                        <a:cubicBezTo>
                          <a:pt x="17" y="23"/>
                          <a:pt x="20" y="41"/>
                          <a:pt x="28" y="43"/>
                        </a:cubicBezTo>
                        <a:cubicBezTo>
                          <a:pt x="28" y="44"/>
                          <a:pt x="29" y="43"/>
                          <a:pt x="29" y="43"/>
                        </a:cubicBezTo>
                        <a:cubicBezTo>
                          <a:pt x="33" y="36"/>
                          <a:pt x="29" y="25"/>
                          <a:pt x="24" y="19"/>
                        </a:cubicBezTo>
                        <a:cubicBezTo>
                          <a:pt x="24" y="18"/>
                          <a:pt x="23" y="18"/>
                          <a:pt x="22" y="19"/>
                        </a:cubicBezTo>
                        <a:cubicBezTo>
                          <a:pt x="19" y="25"/>
                          <a:pt x="19" y="41"/>
                          <a:pt x="28" y="44"/>
                        </a:cubicBezTo>
                        <a:cubicBezTo>
                          <a:pt x="28" y="44"/>
                          <a:pt x="29" y="44"/>
                          <a:pt x="29" y="43"/>
                        </a:cubicBezTo>
                        <a:cubicBezTo>
                          <a:pt x="34" y="38"/>
                          <a:pt x="32" y="16"/>
                          <a:pt x="22" y="19"/>
                        </a:cubicBezTo>
                        <a:cubicBezTo>
                          <a:pt x="12" y="21"/>
                          <a:pt x="21" y="39"/>
                          <a:pt x="24" y="43"/>
                        </a:cubicBezTo>
                        <a:cubicBezTo>
                          <a:pt x="26" y="45"/>
                          <a:pt x="29" y="45"/>
                          <a:pt x="31" y="43"/>
                        </a:cubicBezTo>
                        <a:cubicBezTo>
                          <a:pt x="36" y="39"/>
                          <a:pt x="34" y="27"/>
                          <a:pt x="31" y="22"/>
                        </a:cubicBezTo>
                        <a:cubicBezTo>
                          <a:pt x="30" y="20"/>
                          <a:pt x="25" y="13"/>
                          <a:pt x="21" y="18"/>
                        </a:cubicBezTo>
                        <a:cubicBezTo>
                          <a:pt x="17" y="23"/>
                          <a:pt x="17" y="31"/>
                          <a:pt x="20" y="37"/>
                        </a:cubicBezTo>
                        <a:cubicBezTo>
                          <a:pt x="22" y="40"/>
                          <a:pt x="26" y="48"/>
                          <a:pt x="31" y="46"/>
                        </a:cubicBezTo>
                        <a:cubicBezTo>
                          <a:pt x="37" y="43"/>
                          <a:pt x="37" y="35"/>
                          <a:pt x="37" y="29"/>
                        </a:cubicBezTo>
                        <a:cubicBezTo>
                          <a:pt x="36" y="16"/>
                          <a:pt x="20" y="14"/>
                          <a:pt x="19" y="28"/>
                        </a:cubicBezTo>
                        <a:cubicBezTo>
                          <a:pt x="18" y="38"/>
                          <a:pt x="30" y="57"/>
                          <a:pt x="38" y="42"/>
                        </a:cubicBezTo>
                        <a:cubicBezTo>
                          <a:pt x="42" y="36"/>
                          <a:pt x="41" y="27"/>
                          <a:pt x="37" y="22"/>
                        </a:cubicBezTo>
                        <a:cubicBezTo>
                          <a:pt x="33" y="17"/>
                          <a:pt x="27" y="16"/>
                          <a:pt x="23" y="20"/>
                        </a:cubicBezTo>
                        <a:cubicBezTo>
                          <a:pt x="19" y="25"/>
                          <a:pt x="26" y="45"/>
                          <a:pt x="34" y="43"/>
                        </a:cubicBezTo>
                        <a:cubicBezTo>
                          <a:pt x="41" y="41"/>
                          <a:pt x="35" y="21"/>
                          <a:pt x="33" y="17"/>
                        </a:cubicBezTo>
                        <a:cubicBezTo>
                          <a:pt x="33" y="16"/>
                          <a:pt x="31" y="16"/>
                          <a:pt x="31" y="17"/>
                        </a:cubicBezTo>
                        <a:cubicBezTo>
                          <a:pt x="32" y="24"/>
                          <a:pt x="32" y="30"/>
                          <a:pt x="33" y="37"/>
                        </a:cubicBezTo>
                        <a:cubicBezTo>
                          <a:pt x="33" y="39"/>
                          <a:pt x="35" y="39"/>
                          <a:pt x="35" y="37"/>
                        </a:cubicBezTo>
                        <a:cubicBezTo>
                          <a:pt x="35" y="30"/>
                          <a:pt x="35" y="24"/>
                          <a:pt x="34" y="17"/>
                        </a:cubicBezTo>
                        <a:cubicBezTo>
                          <a:pt x="34" y="16"/>
                          <a:pt x="32" y="15"/>
                          <a:pt x="32" y="16"/>
                        </a:cubicBezTo>
                        <a:cubicBezTo>
                          <a:pt x="31" y="22"/>
                          <a:pt x="31" y="27"/>
                          <a:pt x="30" y="33"/>
                        </a:cubicBezTo>
                        <a:cubicBezTo>
                          <a:pt x="30" y="41"/>
                          <a:pt x="29" y="28"/>
                          <a:pt x="28" y="26"/>
                        </a:cubicBezTo>
                        <a:cubicBezTo>
                          <a:pt x="28" y="22"/>
                          <a:pt x="28" y="16"/>
                          <a:pt x="24" y="14"/>
                        </a:cubicBezTo>
                        <a:cubicBezTo>
                          <a:pt x="23" y="14"/>
                          <a:pt x="23" y="14"/>
                          <a:pt x="22" y="15"/>
                        </a:cubicBezTo>
                        <a:cubicBezTo>
                          <a:pt x="20" y="23"/>
                          <a:pt x="19" y="30"/>
                          <a:pt x="19" y="38"/>
                        </a:cubicBezTo>
                        <a:cubicBezTo>
                          <a:pt x="19" y="39"/>
                          <a:pt x="21" y="40"/>
                          <a:pt x="21" y="38"/>
                        </a:cubicBezTo>
                        <a:cubicBezTo>
                          <a:pt x="23" y="30"/>
                          <a:pt x="23" y="22"/>
                          <a:pt x="24" y="15"/>
                        </a:cubicBezTo>
                        <a:cubicBezTo>
                          <a:pt x="24" y="13"/>
                          <a:pt x="22" y="13"/>
                          <a:pt x="22" y="14"/>
                        </a:cubicBezTo>
                        <a:cubicBezTo>
                          <a:pt x="20" y="20"/>
                          <a:pt x="20" y="26"/>
                          <a:pt x="17" y="31"/>
                        </a:cubicBezTo>
                        <a:cubicBezTo>
                          <a:pt x="17" y="31"/>
                          <a:pt x="18" y="31"/>
                          <a:pt x="19" y="31"/>
                        </a:cubicBezTo>
                        <a:cubicBezTo>
                          <a:pt x="18" y="24"/>
                          <a:pt x="20" y="17"/>
                          <a:pt x="21" y="10"/>
                        </a:cubicBezTo>
                        <a:cubicBezTo>
                          <a:pt x="22" y="9"/>
                          <a:pt x="20" y="8"/>
                          <a:pt x="19" y="9"/>
                        </a:cubicBezTo>
                        <a:cubicBezTo>
                          <a:pt x="18" y="11"/>
                          <a:pt x="17" y="14"/>
                          <a:pt x="16" y="16"/>
                        </a:cubicBezTo>
                        <a:cubicBezTo>
                          <a:pt x="15" y="20"/>
                          <a:pt x="14" y="23"/>
                          <a:pt x="13" y="27"/>
                        </a:cubicBezTo>
                        <a:cubicBezTo>
                          <a:pt x="14" y="25"/>
                          <a:pt x="15" y="23"/>
                          <a:pt x="15" y="22"/>
                        </a:cubicBezTo>
                        <a:cubicBezTo>
                          <a:pt x="16" y="19"/>
                          <a:pt x="17" y="17"/>
                          <a:pt x="18" y="14"/>
                        </a:cubicBezTo>
                        <a:cubicBezTo>
                          <a:pt x="20" y="11"/>
                          <a:pt x="19" y="9"/>
                          <a:pt x="18" y="15"/>
                        </a:cubicBezTo>
                        <a:cubicBezTo>
                          <a:pt x="17" y="21"/>
                          <a:pt x="15" y="25"/>
                          <a:pt x="15" y="31"/>
                        </a:cubicBezTo>
                        <a:cubicBezTo>
                          <a:pt x="15" y="32"/>
                          <a:pt x="16" y="32"/>
                          <a:pt x="17" y="32"/>
                        </a:cubicBezTo>
                        <a:cubicBezTo>
                          <a:pt x="20" y="30"/>
                          <a:pt x="20" y="28"/>
                          <a:pt x="21" y="25"/>
                        </a:cubicBezTo>
                        <a:cubicBezTo>
                          <a:pt x="19" y="31"/>
                          <a:pt x="21" y="39"/>
                          <a:pt x="22" y="46"/>
                        </a:cubicBezTo>
                        <a:cubicBezTo>
                          <a:pt x="22" y="46"/>
                          <a:pt x="23" y="47"/>
                          <a:pt x="24" y="46"/>
                        </a:cubicBezTo>
                        <a:cubicBezTo>
                          <a:pt x="28" y="43"/>
                          <a:pt x="27" y="35"/>
                          <a:pt x="27" y="31"/>
                        </a:cubicBezTo>
                        <a:cubicBezTo>
                          <a:pt x="27" y="30"/>
                          <a:pt x="25" y="29"/>
                          <a:pt x="25" y="30"/>
                        </a:cubicBezTo>
                        <a:cubicBezTo>
                          <a:pt x="24" y="35"/>
                          <a:pt x="24" y="39"/>
                          <a:pt x="24" y="44"/>
                        </a:cubicBezTo>
                        <a:cubicBezTo>
                          <a:pt x="24" y="45"/>
                          <a:pt x="26" y="45"/>
                          <a:pt x="26" y="44"/>
                        </a:cubicBezTo>
                        <a:cubicBezTo>
                          <a:pt x="27" y="40"/>
                          <a:pt x="28" y="36"/>
                          <a:pt x="26" y="32"/>
                        </a:cubicBezTo>
                        <a:cubicBezTo>
                          <a:pt x="25" y="31"/>
                          <a:pt x="24" y="31"/>
                          <a:pt x="24" y="32"/>
                        </a:cubicBezTo>
                        <a:cubicBezTo>
                          <a:pt x="22" y="37"/>
                          <a:pt x="22" y="42"/>
                          <a:pt x="24" y="47"/>
                        </a:cubicBezTo>
                        <a:cubicBezTo>
                          <a:pt x="24" y="48"/>
                          <a:pt x="25" y="48"/>
                          <a:pt x="26" y="48"/>
                        </a:cubicBezTo>
                        <a:cubicBezTo>
                          <a:pt x="29" y="45"/>
                          <a:pt x="29" y="40"/>
                          <a:pt x="30" y="35"/>
                        </a:cubicBezTo>
                        <a:cubicBezTo>
                          <a:pt x="29" y="35"/>
                          <a:pt x="29" y="35"/>
                          <a:pt x="28" y="35"/>
                        </a:cubicBezTo>
                        <a:cubicBezTo>
                          <a:pt x="28" y="40"/>
                          <a:pt x="28" y="46"/>
                          <a:pt x="28" y="51"/>
                        </a:cubicBezTo>
                        <a:cubicBezTo>
                          <a:pt x="29" y="52"/>
                          <a:pt x="30" y="52"/>
                          <a:pt x="31" y="51"/>
                        </a:cubicBezTo>
                        <a:cubicBezTo>
                          <a:pt x="32" y="47"/>
                          <a:pt x="32" y="42"/>
                          <a:pt x="32" y="37"/>
                        </a:cubicBezTo>
                        <a:cubicBezTo>
                          <a:pt x="32" y="37"/>
                          <a:pt x="31" y="37"/>
                          <a:pt x="30" y="37"/>
                        </a:cubicBezTo>
                        <a:cubicBezTo>
                          <a:pt x="30" y="42"/>
                          <a:pt x="30" y="46"/>
                          <a:pt x="31" y="51"/>
                        </a:cubicBezTo>
                        <a:cubicBezTo>
                          <a:pt x="31" y="52"/>
                          <a:pt x="33" y="52"/>
                          <a:pt x="33" y="51"/>
                        </a:cubicBezTo>
                        <a:cubicBezTo>
                          <a:pt x="34" y="46"/>
                          <a:pt x="34" y="42"/>
                          <a:pt x="35" y="38"/>
                        </a:cubicBezTo>
                        <a:cubicBezTo>
                          <a:pt x="34" y="38"/>
                          <a:pt x="33" y="37"/>
                          <a:pt x="32" y="37"/>
                        </a:cubicBezTo>
                        <a:cubicBezTo>
                          <a:pt x="33" y="42"/>
                          <a:pt x="32" y="47"/>
                          <a:pt x="33" y="52"/>
                        </a:cubicBezTo>
                        <a:cubicBezTo>
                          <a:pt x="34" y="54"/>
                          <a:pt x="35" y="54"/>
                          <a:pt x="36" y="52"/>
                        </a:cubicBezTo>
                        <a:cubicBezTo>
                          <a:pt x="36" y="48"/>
                          <a:pt x="36" y="44"/>
                          <a:pt x="36" y="40"/>
                        </a:cubicBezTo>
                        <a:cubicBezTo>
                          <a:pt x="36" y="38"/>
                          <a:pt x="34" y="38"/>
                          <a:pt x="34" y="40"/>
                        </a:cubicBezTo>
                        <a:cubicBezTo>
                          <a:pt x="34" y="44"/>
                          <a:pt x="34" y="48"/>
                          <a:pt x="35" y="53"/>
                        </a:cubicBezTo>
                        <a:cubicBezTo>
                          <a:pt x="35" y="54"/>
                          <a:pt x="37" y="54"/>
                          <a:pt x="37" y="53"/>
                        </a:cubicBezTo>
                        <a:cubicBezTo>
                          <a:pt x="38" y="49"/>
                          <a:pt x="38" y="46"/>
                          <a:pt x="37" y="42"/>
                        </a:cubicBezTo>
                        <a:cubicBezTo>
                          <a:pt x="37" y="41"/>
                          <a:pt x="36" y="41"/>
                          <a:pt x="35" y="41"/>
                        </a:cubicBezTo>
                        <a:cubicBezTo>
                          <a:pt x="33" y="43"/>
                          <a:pt x="30" y="46"/>
                          <a:pt x="27" y="47"/>
                        </a:cubicBezTo>
                        <a:cubicBezTo>
                          <a:pt x="26" y="47"/>
                          <a:pt x="31" y="50"/>
                          <a:pt x="32" y="51"/>
                        </a:cubicBezTo>
                        <a:cubicBezTo>
                          <a:pt x="32" y="50"/>
                          <a:pt x="33" y="50"/>
                          <a:pt x="33" y="49"/>
                        </a:cubicBezTo>
                        <a:cubicBezTo>
                          <a:pt x="31" y="47"/>
                          <a:pt x="29" y="45"/>
                          <a:pt x="27" y="43"/>
                        </a:cubicBezTo>
                        <a:cubicBezTo>
                          <a:pt x="26" y="43"/>
                          <a:pt x="26" y="44"/>
                          <a:pt x="25" y="44"/>
                        </a:cubicBezTo>
                        <a:cubicBezTo>
                          <a:pt x="28" y="47"/>
                          <a:pt x="30" y="50"/>
                          <a:pt x="32" y="53"/>
                        </a:cubicBezTo>
                        <a:cubicBezTo>
                          <a:pt x="33" y="53"/>
                          <a:pt x="34" y="52"/>
                          <a:pt x="34" y="52"/>
                        </a:cubicBezTo>
                        <a:cubicBezTo>
                          <a:pt x="29" y="47"/>
                          <a:pt x="24" y="42"/>
                          <a:pt x="18" y="38"/>
                        </a:cubicBezTo>
                        <a:cubicBezTo>
                          <a:pt x="17" y="37"/>
                          <a:pt x="16" y="38"/>
                          <a:pt x="16" y="39"/>
                        </a:cubicBezTo>
                        <a:cubicBezTo>
                          <a:pt x="20" y="45"/>
                          <a:pt x="26" y="49"/>
                          <a:pt x="32" y="52"/>
                        </a:cubicBezTo>
                        <a:cubicBezTo>
                          <a:pt x="32" y="53"/>
                          <a:pt x="34" y="52"/>
                          <a:pt x="33" y="51"/>
                        </a:cubicBezTo>
                        <a:cubicBezTo>
                          <a:pt x="34" y="54"/>
                          <a:pt x="38" y="50"/>
                          <a:pt x="39" y="50"/>
                        </a:cubicBezTo>
                        <a:cubicBezTo>
                          <a:pt x="41" y="48"/>
                          <a:pt x="40" y="44"/>
                          <a:pt x="39" y="42"/>
                        </a:cubicBezTo>
                        <a:cubicBezTo>
                          <a:pt x="38" y="42"/>
                          <a:pt x="38" y="42"/>
                          <a:pt x="37" y="42"/>
                        </a:cubicBezTo>
                        <a:cubicBezTo>
                          <a:pt x="32" y="44"/>
                          <a:pt x="33" y="52"/>
                          <a:pt x="36" y="56"/>
                        </a:cubicBezTo>
                        <a:cubicBezTo>
                          <a:pt x="36" y="56"/>
                          <a:pt x="37" y="56"/>
                          <a:pt x="37" y="56"/>
                        </a:cubicBezTo>
                        <a:cubicBezTo>
                          <a:pt x="43" y="52"/>
                          <a:pt x="42" y="41"/>
                          <a:pt x="42" y="35"/>
                        </a:cubicBezTo>
                        <a:cubicBezTo>
                          <a:pt x="41" y="34"/>
                          <a:pt x="39" y="33"/>
                          <a:pt x="39" y="35"/>
                        </a:cubicBezTo>
                        <a:cubicBezTo>
                          <a:pt x="38" y="41"/>
                          <a:pt x="36" y="47"/>
                          <a:pt x="37" y="53"/>
                        </a:cubicBezTo>
                        <a:cubicBezTo>
                          <a:pt x="38" y="54"/>
                          <a:pt x="39" y="54"/>
                          <a:pt x="40" y="53"/>
                        </a:cubicBezTo>
                        <a:cubicBezTo>
                          <a:pt x="41" y="46"/>
                          <a:pt x="41" y="39"/>
                          <a:pt x="42" y="32"/>
                        </a:cubicBezTo>
                        <a:cubicBezTo>
                          <a:pt x="42" y="32"/>
                          <a:pt x="41" y="32"/>
                          <a:pt x="40" y="32"/>
                        </a:cubicBezTo>
                        <a:cubicBezTo>
                          <a:pt x="42" y="39"/>
                          <a:pt x="39" y="46"/>
                          <a:pt x="39" y="53"/>
                        </a:cubicBezTo>
                        <a:cubicBezTo>
                          <a:pt x="39" y="55"/>
                          <a:pt x="41" y="55"/>
                          <a:pt x="41" y="54"/>
                        </a:cubicBezTo>
                        <a:cubicBezTo>
                          <a:pt x="42" y="48"/>
                          <a:pt x="43" y="42"/>
                          <a:pt x="44" y="37"/>
                        </a:cubicBezTo>
                        <a:cubicBezTo>
                          <a:pt x="43" y="37"/>
                          <a:pt x="42" y="37"/>
                          <a:pt x="42" y="37"/>
                        </a:cubicBezTo>
                        <a:cubicBezTo>
                          <a:pt x="41" y="42"/>
                          <a:pt x="41" y="47"/>
                          <a:pt x="40" y="52"/>
                        </a:cubicBezTo>
                        <a:cubicBezTo>
                          <a:pt x="40" y="54"/>
                          <a:pt x="42" y="54"/>
                          <a:pt x="43" y="53"/>
                        </a:cubicBezTo>
                        <a:cubicBezTo>
                          <a:pt x="44" y="47"/>
                          <a:pt x="44" y="42"/>
                          <a:pt x="46" y="37"/>
                        </a:cubicBezTo>
                        <a:cubicBezTo>
                          <a:pt x="45" y="37"/>
                          <a:pt x="44" y="37"/>
                          <a:pt x="44" y="36"/>
                        </a:cubicBezTo>
                        <a:cubicBezTo>
                          <a:pt x="43" y="41"/>
                          <a:pt x="43" y="46"/>
                          <a:pt x="42" y="50"/>
                        </a:cubicBezTo>
                        <a:cubicBezTo>
                          <a:pt x="43" y="50"/>
                          <a:pt x="44" y="50"/>
                          <a:pt x="45" y="50"/>
                        </a:cubicBezTo>
                        <a:cubicBezTo>
                          <a:pt x="45" y="45"/>
                          <a:pt x="45" y="40"/>
                          <a:pt x="47" y="35"/>
                        </a:cubicBezTo>
                        <a:cubicBezTo>
                          <a:pt x="46" y="35"/>
                          <a:pt x="46" y="35"/>
                          <a:pt x="45" y="34"/>
                        </a:cubicBezTo>
                        <a:cubicBezTo>
                          <a:pt x="45" y="39"/>
                          <a:pt x="44" y="44"/>
                          <a:pt x="44" y="49"/>
                        </a:cubicBezTo>
                        <a:cubicBezTo>
                          <a:pt x="44" y="49"/>
                          <a:pt x="45" y="49"/>
                          <a:pt x="46" y="49"/>
                        </a:cubicBezTo>
                        <a:cubicBezTo>
                          <a:pt x="47" y="44"/>
                          <a:pt x="48" y="32"/>
                          <a:pt x="43" y="28"/>
                        </a:cubicBezTo>
                        <a:cubicBezTo>
                          <a:pt x="42" y="28"/>
                          <a:pt x="42" y="28"/>
                          <a:pt x="41" y="29"/>
                        </a:cubicBezTo>
                        <a:cubicBezTo>
                          <a:pt x="39" y="32"/>
                          <a:pt x="38" y="35"/>
                          <a:pt x="38" y="39"/>
                        </a:cubicBezTo>
                        <a:cubicBezTo>
                          <a:pt x="38" y="41"/>
                          <a:pt x="40" y="41"/>
                          <a:pt x="40" y="40"/>
                        </a:cubicBezTo>
                        <a:cubicBezTo>
                          <a:pt x="42" y="34"/>
                          <a:pt x="42" y="29"/>
                          <a:pt x="43" y="24"/>
                        </a:cubicBezTo>
                        <a:cubicBezTo>
                          <a:pt x="42" y="24"/>
                          <a:pt x="41" y="24"/>
                          <a:pt x="40" y="24"/>
                        </a:cubicBezTo>
                        <a:cubicBezTo>
                          <a:pt x="41" y="30"/>
                          <a:pt x="39" y="36"/>
                          <a:pt x="38" y="42"/>
                        </a:cubicBezTo>
                        <a:cubicBezTo>
                          <a:pt x="38" y="44"/>
                          <a:pt x="40" y="44"/>
                          <a:pt x="41" y="43"/>
                        </a:cubicBezTo>
                        <a:cubicBezTo>
                          <a:pt x="43" y="35"/>
                          <a:pt x="43" y="27"/>
                          <a:pt x="43" y="19"/>
                        </a:cubicBezTo>
                        <a:cubicBezTo>
                          <a:pt x="43" y="17"/>
                          <a:pt x="40" y="17"/>
                          <a:pt x="40" y="19"/>
                        </a:cubicBezTo>
                        <a:cubicBezTo>
                          <a:pt x="40" y="24"/>
                          <a:pt x="39" y="29"/>
                          <a:pt x="37" y="35"/>
                        </a:cubicBezTo>
                        <a:cubicBezTo>
                          <a:pt x="38" y="35"/>
                          <a:pt x="39" y="35"/>
                          <a:pt x="40" y="35"/>
                        </a:cubicBezTo>
                        <a:cubicBezTo>
                          <a:pt x="40" y="29"/>
                          <a:pt x="39" y="22"/>
                          <a:pt x="41" y="16"/>
                        </a:cubicBezTo>
                        <a:cubicBezTo>
                          <a:pt x="40" y="16"/>
                          <a:pt x="39" y="16"/>
                          <a:pt x="39" y="16"/>
                        </a:cubicBezTo>
                        <a:cubicBezTo>
                          <a:pt x="39" y="22"/>
                          <a:pt x="38" y="27"/>
                          <a:pt x="37" y="33"/>
                        </a:cubicBezTo>
                        <a:cubicBezTo>
                          <a:pt x="38" y="33"/>
                          <a:pt x="38" y="33"/>
                          <a:pt x="39" y="33"/>
                        </a:cubicBezTo>
                        <a:cubicBezTo>
                          <a:pt x="39" y="26"/>
                          <a:pt x="40" y="20"/>
                          <a:pt x="40" y="13"/>
                        </a:cubicBezTo>
                        <a:cubicBezTo>
                          <a:pt x="40" y="11"/>
                          <a:pt x="38" y="11"/>
                          <a:pt x="38" y="12"/>
                        </a:cubicBezTo>
                        <a:cubicBezTo>
                          <a:pt x="37" y="19"/>
                          <a:pt x="36" y="25"/>
                          <a:pt x="35" y="32"/>
                        </a:cubicBezTo>
                        <a:cubicBezTo>
                          <a:pt x="36" y="32"/>
                          <a:pt x="37" y="32"/>
                          <a:pt x="38" y="32"/>
                        </a:cubicBezTo>
                        <a:cubicBezTo>
                          <a:pt x="37" y="25"/>
                          <a:pt x="37" y="17"/>
                          <a:pt x="37" y="10"/>
                        </a:cubicBezTo>
                        <a:cubicBezTo>
                          <a:pt x="37" y="9"/>
                          <a:pt x="35" y="9"/>
                          <a:pt x="34" y="10"/>
                        </a:cubicBezTo>
                        <a:cubicBezTo>
                          <a:pt x="34" y="17"/>
                          <a:pt x="33" y="24"/>
                          <a:pt x="32" y="31"/>
                        </a:cubicBezTo>
                        <a:cubicBezTo>
                          <a:pt x="32" y="31"/>
                          <a:pt x="33" y="31"/>
                          <a:pt x="34" y="31"/>
                        </a:cubicBezTo>
                        <a:cubicBezTo>
                          <a:pt x="33" y="25"/>
                          <a:pt x="34" y="18"/>
                          <a:pt x="34" y="12"/>
                        </a:cubicBezTo>
                        <a:cubicBezTo>
                          <a:pt x="34" y="10"/>
                          <a:pt x="32" y="10"/>
                          <a:pt x="32" y="12"/>
                        </a:cubicBezTo>
                        <a:cubicBezTo>
                          <a:pt x="31" y="18"/>
                          <a:pt x="30" y="24"/>
                          <a:pt x="29" y="31"/>
                        </a:cubicBezTo>
                        <a:cubicBezTo>
                          <a:pt x="30" y="31"/>
                          <a:pt x="30" y="31"/>
                          <a:pt x="31" y="31"/>
                        </a:cubicBezTo>
                        <a:cubicBezTo>
                          <a:pt x="31" y="25"/>
                          <a:pt x="32" y="19"/>
                          <a:pt x="32" y="13"/>
                        </a:cubicBezTo>
                        <a:cubicBezTo>
                          <a:pt x="32" y="11"/>
                          <a:pt x="30" y="11"/>
                          <a:pt x="30" y="12"/>
                        </a:cubicBezTo>
                        <a:cubicBezTo>
                          <a:pt x="29" y="17"/>
                          <a:pt x="28" y="23"/>
                          <a:pt x="26" y="27"/>
                        </a:cubicBezTo>
                        <a:cubicBezTo>
                          <a:pt x="27" y="28"/>
                          <a:pt x="28" y="28"/>
                          <a:pt x="29" y="28"/>
                        </a:cubicBezTo>
                        <a:cubicBezTo>
                          <a:pt x="29" y="22"/>
                          <a:pt x="29" y="17"/>
                          <a:pt x="30" y="11"/>
                        </a:cubicBezTo>
                        <a:cubicBezTo>
                          <a:pt x="30" y="10"/>
                          <a:pt x="28" y="10"/>
                          <a:pt x="28" y="11"/>
                        </a:cubicBezTo>
                        <a:cubicBezTo>
                          <a:pt x="27" y="17"/>
                          <a:pt x="26" y="22"/>
                          <a:pt x="25" y="28"/>
                        </a:cubicBezTo>
                        <a:cubicBezTo>
                          <a:pt x="25" y="28"/>
                          <a:pt x="26" y="28"/>
                          <a:pt x="27" y="28"/>
                        </a:cubicBezTo>
                        <a:cubicBezTo>
                          <a:pt x="27" y="22"/>
                          <a:pt x="27" y="17"/>
                          <a:pt x="27" y="11"/>
                        </a:cubicBezTo>
                        <a:cubicBezTo>
                          <a:pt x="27" y="10"/>
                          <a:pt x="25" y="9"/>
                          <a:pt x="25" y="10"/>
                        </a:cubicBezTo>
                        <a:cubicBezTo>
                          <a:pt x="23" y="14"/>
                          <a:pt x="22" y="19"/>
                          <a:pt x="21" y="23"/>
                        </a:cubicBezTo>
                        <a:cubicBezTo>
                          <a:pt x="22" y="23"/>
                          <a:pt x="23" y="23"/>
                          <a:pt x="23" y="23"/>
                        </a:cubicBezTo>
                        <a:cubicBezTo>
                          <a:pt x="22" y="18"/>
                          <a:pt x="24" y="13"/>
                          <a:pt x="23" y="7"/>
                        </a:cubicBezTo>
                        <a:cubicBezTo>
                          <a:pt x="22" y="6"/>
                          <a:pt x="21" y="6"/>
                          <a:pt x="20" y="7"/>
                        </a:cubicBezTo>
                        <a:cubicBezTo>
                          <a:pt x="19" y="12"/>
                          <a:pt x="18" y="16"/>
                          <a:pt x="17" y="21"/>
                        </a:cubicBezTo>
                        <a:cubicBezTo>
                          <a:pt x="17" y="22"/>
                          <a:pt x="19" y="23"/>
                          <a:pt x="19" y="22"/>
                        </a:cubicBezTo>
                        <a:cubicBezTo>
                          <a:pt x="20" y="20"/>
                          <a:pt x="20" y="19"/>
                          <a:pt x="20" y="18"/>
                        </a:cubicBezTo>
                        <a:cubicBezTo>
                          <a:pt x="21" y="16"/>
                          <a:pt x="18" y="16"/>
                          <a:pt x="18" y="17"/>
                        </a:cubicBezTo>
                        <a:cubicBezTo>
                          <a:pt x="18" y="18"/>
                          <a:pt x="17" y="20"/>
                          <a:pt x="17" y="21"/>
                        </a:cubicBezTo>
                        <a:cubicBezTo>
                          <a:pt x="18" y="21"/>
                          <a:pt x="19" y="21"/>
                          <a:pt x="19" y="22"/>
                        </a:cubicBezTo>
                        <a:cubicBezTo>
                          <a:pt x="20" y="17"/>
                          <a:pt x="21" y="12"/>
                          <a:pt x="23" y="8"/>
                        </a:cubicBezTo>
                        <a:cubicBezTo>
                          <a:pt x="22" y="8"/>
                          <a:pt x="21" y="8"/>
                          <a:pt x="20" y="8"/>
                        </a:cubicBezTo>
                        <a:cubicBezTo>
                          <a:pt x="22" y="13"/>
                          <a:pt x="20" y="19"/>
                          <a:pt x="21" y="24"/>
                        </a:cubicBezTo>
                        <a:cubicBezTo>
                          <a:pt x="21" y="25"/>
                          <a:pt x="23" y="25"/>
                          <a:pt x="23" y="24"/>
                        </a:cubicBezTo>
                        <a:cubicBezTo>
                          <a:pt x="24" y="20"/>
                          <a:pt x="25" y="15"/>
                          <a:pt x="27" y="11"/>
                        </a:cubicBezTo>
                        <a:cubicBezTo>
                          <a:pt x="26" y="11"/>
                          <a:pt x="25" y="11"/>
                          <a:pt x="25" y="11"/>
                        </a:cubicBezTo>
                        <a:cubicBezTo>
                          <a:pt x="25" y="17"/>
                          <a:pt x="25" y="22"/>
                          <a:pt x="25" y="28"/>
                        </a:cubicBezTo>
                        <a:cubicBezTo>
                          <a:pt x="25" y="29"/>
                          <a:pt x="27" y="30"/>
                          <a:pt x="27" y="28"/>
                        </a:cubicBezTo>
                        <a:cubicBezTo>
                          <a:pt x="28" y="23"/>
                          <a:pt x="29" y="17"/>
                          <a:pt x="30" y="12"/>
                        </a:cubicBezTo>
                        <a:cubicBezTo>
                          <a:pt x="29" y="12"/>
                          <a:pt x="28" y="12"/>
                          <a:pt x="28" y="11"/>
                        </a:cubicBezTo>
                        <a:cubicBezTo>
                          <a:pt x="27" y="17"/>
                          <a:pt x="26" y="22"/>
                          <a:pt x="26" y="28"/>
                        </a:cubicBezTo>
                        <a:cubicBezTo>
                          <a:pt x="26" y="29"/>
                          <a:pt x="28" y="29"/>
                          <a:pt x="29" y="28"/>
                        </a:cubicBezTo>
                        <a:cubicBezTo>
                          <a:pt x="31" y="23"/>
                          <a:pt x="31" y="18"/>
                          <a:pt x="32" y="13"/>
                        </a:cubicBezTo>
                        <a:cubicBezTo>
                          <a:pt x="32" y="13"/>
                          <a:pt x="31" y="13"/>
                          <a:pt x="30" y="13"/>
                        </a:cubicBezTo>
                        <a:cubicBezTo>
                          <a:pt x="30" y="19"/>
                          <a:pt x="29" y="25"/>
                          <a:pt x="29" y="31"/>
                        </a:cubicBezTo>
                        <a:cubicBezTo>
                          <a:pt x="29" y="32"/>
                          <a:pt x="31" y="32"/>
                          <a:pt x="31" y="31"/>
                        </a:cubicBezTo>
                        <a:cubicBezTo>
                          <a:pt x="33" y="25"/>
                          <a:pt x="34" y="18"/>
                          <a:pt x="34" y="12"/>
                        </a:cubicBezTo>
                        <a:cubicBezTo>
                          <a:pt x="33" y="12"/>
                          <a:pt x="32" y="12"/>
                          <a:pt x="32" y="12"/>
                        </a:cubicBezTo>
                        <a:cubicBezTo>
                          <a:pt x="32" y="18"/>
                          <a:pt x="31" y="25"/>
                          <a:pt x="32" y="31"/>
                        </a:cubicBezTo>
                        <a:cubicBezTo>
                          <a:pt x="32" y="32"/>
                          <a:pt x="34" y="33"/>
                          <a:pt x="34" y="31"/>
                        </a:cubicBezTo>
                        <a:cubicBezTo>
                          <a:pt x="35" y="24"/>
                          <a:pt x="36" y="17"/>
                          <a:pt x="37" y="10"/>
                        </a:cubicBezTo>
                        <a:cubicBezTo>
                          <a:pt x="36" y="10"/>
                          <a:pt x="35" y="10"/>
                          <a:pt x="34" y="10"/>
                        </a:cubicBezTo>
                        <a:cubicBezTo>
                          <a:pt x="35" y="17"/>
                          <a:pt x="35" y="25"/>
                          <a:pt x="35" y="32"/>
                        </a:cubicBezTo>
                        <a:cubicBezTo>
                          <a:pt x="35" y="33"/>
                          <a:pt x="37" y="34"/>
                          <a:pt x="38" y="32"/>
                        </a:cubicBezTo>
                        <a:cubicBezTo>
                          <a:pt x="39" y="26"/>
                          <a:pt x="39" y="19"/>
                          <a:pt x="40" y="13"/>
                        </a:cubicBezTo>
                        <a:cubicBezTo>
                          <a:pt x="39" y="13"/>
                          <a:pt x="38" y="13"/>
                          <a:pt x="38" y="13"/>
                        </a:cubicBezTo>
                        <a:cubicBezTo>
                          <a:pt x="37" y="20"/>
                          <a:pt x="37" y="26"/>
                          <a:pt x="37" y="33"/>
                        </a:cubicBezTo>
                        <a:cubicBezTo>
                          <a:pt x="37" y="35"/>
                          <a:pt x="39" y="35"/>
                          <a:pt x="39" y="34"/>
                        </a:cubicBezTo>
                        <a:cubicBezTo>
                          <a:pt x="40" y="28"/>
                          <a:pt x="41" y="22"/>
                          <a:pt x="41" y="16"/>
                        </a:cubicBezTo>
                        <a:cubicBezTo>
                          <a:pt x="41" y="14"/>
                          <a:pt x="39" y="14"/>
                          <a:pt x="39" y="15"/>
                        </a:cubicBezTo>
                        <a:cubicBezTo>
                          <a:pt x="37" y="22"/>
                          <a:pt x="38" y="29"/>
                          <a:pt x="37" y="35"/>
                        </a:cubicBezTo>
                        <a:cubicBezTo>
                          <a:pt x="37" y="36"/>
                          <a:pt x="39" y="37"/>
                          <a:pt x="40" y="35"/>
                        </a:cubicBezTo>
                        <a:cubicBezTo>
                          <a:pt x="41" y="30"/>
                          <a:pt x="42" y="24"/>
                          <a:pt x="43" y="19"/>
                        </a:cubicBezTo>
                        <a:cubicBezTo>
                          <a:pt x="42" y="19"/>
                          <a:pt x="41" y="19"/>
                          <a:pt x="40" y="19"/>
                        </a:cubicBezTo>
                        <a:cubicBezTo>
                          <a:pt x="40" y="27"/>
                          <a:pt x="41" y="35"/>
                          <a:pt x="38" y="42"/>
                        </a:cubicBezTo>
                        <a:cubicBezTo>
                          <a:pt x="39" y="43"/>
                          <a:pt x="40" y="43"/>
                          <a:pt x="41" y="43"/>
                        </a:cubicBezTo>
                        <a:cubicBezTo>
                          <a:pt x="42" y="36"/>
                          <a:pt x="43" y="30"/>
                          <a:pt x="43" y="24"/>
                        </a:cubicBezTo>
                        <a:cubicBezTo>
                          <a:pt x="43" y="22"/>
                          <a:pt x="40" y="22"/>
                          <a:pt x="40" y="24"/>
                        </a:cubicBezTo>
                        <a:cubicBezTo>
                          <a:pt x="40" y="29"/>
                          <a:pt x="40" y="34"/>
                          <a:pt x="38" y="39"/>
                        </a:cubicBezTo>
                        <a:cubicBezTo>
                          <a:pt x="39" y="39"/>
                          <a:pt x="39" y="39"/>
                          <a:pt x="40" y="39"/>
                        </a:cubicBezTo>
                        <a:cubicBezTo>
                          <a:pt x="40" y="36"/>
                          <a:pt x="41" y="34"/>
                          <a:pt x="43" y="32"/>
                        </a:cubicBezTo>
                        <a:cubicBezTo>
                          <a:pt x="44" y="35"/>
                          <a:pt x="44" y="38"/>
                          <a:pt x="44" y="40"/>
                        </a:cubicBezTo>
                        <a:cubicBezTo>
                          <a:pt x="44" y="43"/>
                          <a:pt x="44" y="46"/>
                          <a:pt x="44" y="49"/>
                        </a:cubicBezTo>
                        <a:cubicBezTo>
                          <a:pt x="44" y="50"/>
                          <a:pt x="46" y="51"/>
                          <a:pt x="46" y="49"/>
                        </a:cubicBezTo>
                        <a:cubicBezTo>
                          <a:pt x="47" y="44"/>
                          <a:pt x="47" y="40"/>
                          <a:pt x="47" y="34"/>
                        </a:cubicBezTo>
                        <a:cubicBezTo>
                          <a:pt x="47" y="33"/>
                          <a:pt x="45" y="33"/>
                          <a:pt x="45" y="34"/>
                        </a:cubicBezTo>
                        <a:cubicBezTo>
                          <a:pt x="42" y="39"/>
                          <a:pt x="42" y="45"/>
                          <a:pt x="42" y="50"/>
                        </a:cubicBezTo>
                        <a:cubicBezTo>
                          <a:pt x="42" y="52"/>
                          <a:pt x="44" y="52"/>
                          <a:pt x="45" y="50"/>
                        </a:cubicBezTo>
                        <a:cubicBezTo>
                          <a:pt x="45" y="46"/>
                          <a:pt x="46" y="41"/>
                          <a:pt x="46" y="36"/>
                        </a:cubicBezTo>
                        <a:cubicBezTo>
                          <a:pt x="46" y="35"/>
                          <a:pt x="44" y="35"/>
                          <a:pt x="44" y="36"/>
                        </a:cubicBezTo>
                        <a:cubicBezTo>
                          <a:pt x="42" y="41"/>
                          <a:pt x="42" y="47"/>
                          <a:pt x="40" y="52"/>
                        </a:cubicBezTo>
                        <a:cubicBezTo>
                          <a:pt x="41" y="52"/>
                          <a:pt x="42" y="52"/>
                          <a:pt x="43" y="52"/>
                        </a:cubicBezTo>
                        <a:cubicBezTo>
                          <a:pt x="43" y="47"/>
                          <a:pt x="44" y="42"/>
                          <a:pt x="44" y="37"/>
                        </a:cubicBezTo>
                        <a:cubicBezTo>
                          <a:pt x="44" y="35"/>
                          <a:pt x="42" y="35"/>
                          <a:pt x="42" y="36"/>
                        </a:cubicBezTo>
                        <a:cubicBezTo>
                          <a:pt x="40" y="42"/>
                          <a:pt x="40" y="48"/>
                          <a:pt x="39" y="53"/>
                        </a:cubicBezTo>
                        <a:cubicBezTo>
                          <a:pt x="40" y="53"/>
                          <a:pt x="40" y="53"/>
                          <a:pt x="41" y="53"/>
                        </a:cubicBezTo>
                        <a:cubicBezTo>
                          <a:pt x="42" y="46"/>
                          <a:pt x="44" y="39"/>
                          <a:pt x="42" y="32"/>
                        </a:cubicBezTo>
                        <a:cubicBezTo>
                          <a:pt x="42" y="31"/>
                          <a:pt x="40" y="31"/>
                          <a:pt x="40" y="32"/>
                        </a:cubicBezTo>
                        <a:cubicBezTo>
                          <a:pt x="39" y="39"/>
                          <a:pt x="39" y="46"/>
                          <a:pt x="37" y="52"/>
                        </a:cubicBezTo>
                        <a:cubicBezTo>
                          <a:pt x="38" y="52"/>
                          <a:pt x="39" y="52"/>
                          <a:pt x="40" y="52"/>
                        </a:cubicBezTo>
                        <a:cubicBezTo>
                          <a:pt x="38" y="47"/>
                          <a:pt x="40" y="41"/>
                          <a:pt x="41" y="35"/>
                        </a:cubicBezTo>
                        <a:cubicBezTo>
                          <a:pt x="41" y="35"/>
                          <a:pt x="40" y="35"/>
                          <a:pt x="39" y="35"/>
                        </a:cubicBezTo>
                        <a:cubicBezTo>
                          <a:pt x="39" y="38"/>
                          <a:pt x="39" y="41"/>
                          <a:pt x="39" y="44"/>
                        </a:cubicBezTo>
                        <a:cubicBezTo>
                          <a:pt x="39" y="46"/>
                          <a:pt x="39" y="48"/>
                          <a:pt x="39" y="50"/>
                        </a:cubicBezTo>
                        <a:cubicBezTo>
                          <a:pt x="38" y="50"/>
                          <a:pt x="37" y="50"/>
                          <a:pt x="36" y="51"/>
                        </a:cubicBezTo>
                        <a:cubicBezTo>
                          <a:pt x="37" y="46"/>
                          <a:pt x="36" y="45"/>
                          <a:pt x="33" y="50"/>
                        </a:cubicBezTo>
                        <a:cubicBezTo>
                          <a:pt x="32" y="49"/>
                          <a:pt x="31" y="50"/>
                          <a:pt x="31" y="51"/>
                        </a:cubicBezTo>
                        <a:cubicBezTo>
                          <a:pt x="31" y="47"/>
                          <a:pt x="21" y="42"/>
                          <a:pt x="18" y="38"/>
                        </a:cubicBezTo>
                        <a:cubicBezTo>
                          <a:pt x="18" y="38"/>
                          <a:pt x="17" y="39"/>
                          <a:pt x="17" y="39"/>
                        </a:cubicBezTo>
                        <a:cubicBezTo>
                          <a:pt x="22" y="44"/>
                          <a:pt x="27" y="49"/>
                          <a:pt x="33" y="53"/>
                        </a:cubicBezTo>
                        <a:cubicBezTo>
                          <a:pt x="34" y="54"/>
                          <a:pt x="35" y="53"/>
                          <a:pt x="34" y="52"/>
                        </a:cubicBezTo>
                        <a:cubicBezTo>
                          <a:pt x="32" y="49"/>
                          <a:pt x="30" y="46"/>
                          <a:pt x="27" y="43"/>
                        </a:cubicBezTo>
                        <a:cubicBezTo>
                          <a:pt x="26" y="42"/>
                          <a:pt x="24" y="43"/>
                          <a:pt x="25" y="44"/>
                        </a:cubicBezTo>
                        <a:cubicBezTo>
                          <a:pt x="27" y="47"/>
                          <a:pt x="29" y="49"/>
                          <a:pt x="32" y="51"/>
                        </a:cubicBezTo>
                        <a:cubicBezTo>
                          <a:pt x="33" y="52"/>
                          <a:pt x="34" y="50"/>
                          <a:pt x="33" y="49"/>
                        </a:cubicBezTo>
                        <a:cubicBezTo>
                          <a:pt x="31" y="47"/>
                          <a:pt x="23" y="40"/>
                          <a:pt x="23" y="47"/>
                        </a:cubicBezTo>
                        <a:cubicBezTo>
                          <a:pt x="23" y="55"/>
                          <a:pt x="39" y="37"/>
                          <a:pt x="35" y="52"/>
                        </a:cubicBezTo>
                        <a:cubicBezTo>
                          <a:pt x="36" y="52"/>
                          <a:pt x="36" y="52"/>
                          <a:pt x="37" y="52"/>
                        </a:cubicBezTo>
                        <a:cubicBezTo>
                          <a:pt x="36" y="48"/>
                          <a:pt x="36" y="44"/>
                          <a:pt x="36" y="40"/>
                        </a:cubicBezTo>
                        <a:cubicBezTo>
                          <a:pt x="35" y="40"/>
                          <a:pt x="35" y="40"/>
                          <a:pt x="34" y="40"/>
                        </a:cubicBezTo>
                        <a:cubicBezTo>
                          <a:pt x="34" y="44"/>
                          <a:pt x="34" y="48"/>
                          <a:pt x="33" y="52"/>
                        </a:cubicBezTo>
                        <a:cubicBezTo>
                          <a:pt x="34" y="52"/>
                          <a:pt x="35" y="52"/>
                          <a:pt x="36" y="52"/>
                        </a:cubicBezTo>
                        <a:cubicBezTo>
                          <a:pt x="34" y="47"/>
                          <a:pt x="35" y="42"/>
                          <a:pt x="35" y="37"/>
                        </a:cubicBezTo>
                        <a:cubicBezTo>
                          <a:pt x="34" y="36"/>
                          <a:pt x="32" y="36"/>
                          <a:pt x="32" y="37"/>
                        </a:cubicBezTo>
                        <a:cubicBezTo>
                          <a:pt x="32" y="41"/>
                          <a:pt x="32" y="46"/>
                          <a:pt x="31" y="50"/>
                        </a:cubicBezTo>
                        <a:cubicBezTo>
                          <a:pt x="32" y="50"/>
                          <a:pt x="32" y="50"/>
                          <a:pt x="33" y="51"/>
                        </a:cubicBezTo>
                        <a:cubicBezTo>
                          <a:pt x="33" y="46"/>
                          <a:pt x="33" y="42"/>
                          <a:pt x="32" y="37"/>
                        </a:cubicBezTo>
                        <a:cubicBezTo>
                          <a:pt x="32" y="36"/>
                          <a:pt x="30" y="36"/>
                          <a:pt x="30" y="37"/>
                        </a:cubicBezTo>
                        <a:cubicBezTo>
                          <a:pt x="30" y="42"/>
                          <a:pt x="29" y="46"/>
                          <a:pt x="28" y="50"/>
                        </a:cubicBezTo>
                        <a:cubicBezTo>
                          <a:pt x="29" y="51"/>
                          <a:pt x="30" y="51"/>
                          <a:pt x="31" y="51"/>
                        </a:cubicBezTo>
                        <a:cubicBezTo>
                          <a:pt x="30" y="46"/>
                          <a:pt x="30" y="40"/>
                          <a:pt x="30" y="35"/>
                        </a:cubicBezTo>
                        <a:cubicBezTo>
                          <a:pt x="30" y="34"/>
                          <a:pt x="28" y="34"/>
                          <a:pt x="28" y="35"/>
                        </a:cubicBezTo>
                        <a:cubicBezTo>
                          <a:pt x="28" y="36"/>
                          <a:pt x="28" y="36"/>
                          <a:pt x="27" y="37"/>
                        </a:cubicBezTo>
                        <a:cubicBezTo>
                          <a:pt x="28" y="41"/>
                          <a:pt x="27" y="42"/>
                          <a:pt x="25" y="41"/>
                        </a:cubicBezTo>
                        <a:cubicBezTo>
                          <a:pt x="26" y="35"/>
                          <a:pt x="26" y="33"/>
                          <a:pt x="25" y="38"/>
                        </a:cubicBezTo>
                        <a:cubicBezTo>
                          <a:pt x="24" y="40"/>
                          <a:pt x="24" y="42"/>
                          <a:pt x="24" y="44"/>
                        </a:cubicBezTo>
                        <a:cubicBezTo>
                          <a:pt x="25" y="44"/>
                          <a:pt x="25" y="44"/>
                          <a:pt x="26" y="44"/>
                        </a:cubicBezTo>
                        <a:cubicBezTo>
                          <a:pt x="26" y="39"/>
                          <a:pt x="26" y="35"/>
                          <a:pt x="27" y="31"/>
                        </a:cubicBezTo>
                        <a:cubicBezTo>
                          <a:pt x="26" y="31"/>
                          <a:pt x="26" y="31"/>
                          <a:pt x="25" y="31"/>
                        </a:cubicBezTo>
                        <a:cubicBezTo>
                          <a:pt x="25" y="34"/>
                          <a:pt x="25" y="38"/>
                          <a:pt x="24" y="42"/>
                        </a:cubicBezTo>
                        <a:cubicBezTo>
                          <a:pt x="23" y="39"/>
                          <a:pt x="23" y="36"/>
                          <a:pt x="23" y="33"/>
                        </a:cubicBezTo>
                        <a:cubicBezTo>
                          <a:pt x="23" y="29"/>
                          <a:pt x="23" y="25"/>
                          <a:pt x="22" y="21"/>
                        </a:cubicBezTo>
                        <a:cubicBezTo>
                          <a:pt x="22" y="21"/>
                          <a:pt x="21" y="20"/>
                          <a:pt x="20" y="21"/>
                        </a:cubicBezTo>
                        <a:cubicBezTo>
                          <a:pt x="19" y="22"/>
                          <a:pt x="18" y="27"/>
                          <a:pt x="18" y="25"/>
                        </a:cubicBezTo>
                        <a:cubicBezTo>
                          <a:pt x="19" y="20"/>
                          <a:pt x="21" y="15"/>
                          <a:pt x="21" y="10"/>
                        </a:cubicBezTo>
                        <a:cubicBezTo>
                          <a:pt x="21" y="9"/>
                          <a:pt x="20" y="8"/>
                          <a:pt x="19" y="9"/>
                        </a:cubicBezTo>
                        <a:cubicBezTo>
                          <a:pt x="15" y="12"/>
                          <a:pt x="9" y="25"/>
                          <a:pt x="11" y="30"/>
                        </a:cubicBezTo>
                        <a:cubicBezTo>
                          <a:pt x="11" y="30"/>
                          <a:pt x="13" y="31"/>
                          <a:pt x="13" y="30"/>
                        </a:cubicBezTo>
                        <a:cubicBezTo>
                          <a:pt x="16" y="23"/>
                          <a:pt x="18" y="16"/>
                          <a:pt x="21" y="10"/>
                        </a:cubicBezTo>
                        <a:cubicBezTo>
                          <a:pt x="21" y="10"/>
                          <a:pt x="20" y="9"/>
                          <a:pt x="19" y="9"/>
                        </a:cubicBezTo>
                        <a:cubicBezTo>
                          <a:pt x="18" y="17"/>
                          <a:pt x="16" y="24"/>
                          <a:pt x="17" y="31"/>
                        </a:cubicBezTo>
                        <a:cubicBezTo>
                          <a:pt x="17" y="32"/>
                          <a:pt x="18" y="33"/>
                          <a:pt x="19" y="32"/>
                        </a:cubicBezTo>
                        <a:cubicBezTo>
                          <a:pt x="22" y="27"/>
                          <a:pt x="23" y="21"/>
                          <a:pt x="24" y="15"/>
                        </a:cubicBezTo>
                        <a:cubicBezTo>
                          <a:pt x="23" y="15"/>
                          <a:pt x="22" y="15"/>
                          <a:pt x="22" y="15"/>
                        </a:cubicBezTo>
                        <a:cubicBezTo>
                          <a:pt x="21" y="22"/>
                          <a:pt x="20" y="30"/>
                          <a:pt x="19" y="38"/>
                        </a:cubicBezTo>
                        <a:cubicBezTo>
                          <a:pt x="20" y="38"/>
                          <a:pt x="21" y="38"/>
                          <a:pt x="22" y="38"/>
                        </a:cubicBezTo>
                        <a:cubicBezTo>
                          <a:pt x="21" y="34"/>
                          <a:pt x="22" y="29"/>
                          <a:pt x="22" y="25"/>
                        </a:cubicBezTo>
                        <a:cubicBezTo>
                          <a:pt x="22" y="25"/>
                          <a:pt x="24" y="16"/>
                          <a:pt x="25" y="19"/>
                        </a:cubicBezTo>
                        <a:cubicBezTo>
                          <a:pt x="26" y="23"/>
                          <a:pt x="26" y="27"/>
                          <a:pt x="27" y="32"/>
                        </a:cubicBezTo>
                        <a:cubicBezTo>
                          <a:pt x="27" y="34"/>
                          <a:pt x="27" y="40"/>
                          <a:pt x="31" y="41"/>
                        </a:cubicBezTo>
                        <a:cubicBezTo>
                          <a:pt x="31" y="41"/>
                          <a:pt x="32" y="40"/>
                          <a:pt x="32" y="40"/>
                        </a:cubicBezTo>
                        <a:cubicBezTo>
                          <a:pt x="33" y="32"/>
                          <a:pt x="33" y="25"/>
                          <a:pt x="34" y="17"/>
                        </a:cubicBezTo>
                        <a:cubicBezTo>
                          <a:pt x="33" y="17"/>
                          <a:pt x="33" y="17"/>
                          <a:pt x="32" y="17"/>
                        </a:cubicBezTo>
                        <a:cubicBezTo>
                          <a:pt x="32" y="24"/>
                          <a:pt x="33" y="30"/>
                          <a:pt x="33" y="37"/>
                        </a:cubicBezTo>
                        <a:cubicBezTo>
                          <a:pt x="34" y="37"/>
                          <a:pt x="34" y="37"/>
                          <a:pt x="35" y="37"/>
                        </a:cubicBezTo>
                        <a:cubicBezTo>
                          <a:pt x="34" y="30"/>
                          <a:pt x="34" y="24"/>
                          <a:pt x="34" y="17"/>
                        </a:cubicBezTo>
                        <a:cubicBezTo>
                          <a:pt x="33" y="17"/>
                          <a:pt x="32" y="17"/>
                          <a:pt x="31" y="17"/>
                        </a:cubicBezTo>
                        <a:cubicBezTo>
                          <a:pt x="34" y="24"/>
                          <a:pt x="36" y="33"/>
                          <a:pt x="34" y="40"/>
                        </a:cubicBezTo>
                        <a:cubicBezTo>
                          <a:pt x="33" y="46"/>
                          <a:pt x="25" y="29"/>
                          <a:pt x="26" y="31"/>
                        </a:cubicBezTo>
                        <a:cubicBezTo>
                          <a:pt x="25" y="30"/>
                          <a:pt x="25" y="30"/>
                          <a:pt x="25" y="29"/>
                        </a:cubicBezTo>
                        <a:cubicBezTo>
                          <a:pt x="22" y="22"/>
                          <a:pt x="26" y="21"/>
                          <a:pt x="37" y="26"/>
                        </a:cubicBezTo>
                        <a:cubicBezTo>
                          <a:pt x="38" y="30"/>
                          <a:pt x="38" y="35"/>
                          <a:pt x="37" y="39"/>
                        </a:cubicBezTo>
                        <a:cubicBezTo>
                          <a:pt x="30" y="43"/>
                          <a:pt x="25" y="43"/>
                          <a:pt x="23" y="38"/>
                        </a:cubicBezTo>
                        <a:cubicBezTo>
                          <a:pt x="23" y="37"/>
                          <a:pt x="22" y="35"/>
                          <a:pt x="22" y="33"/>
                        </a:cubicBezTo>
                        <a:cubicBezTo>
                          <a:pt x="21" y="32"/>
                          <a:pt x="21" y="31"/>
                          <a:pt x="21" y="30"/>
                        </a:cubicBezTo>
                        <a:cubicBezTo>
                          <a:pt x="20" y="24"/>
                          <a:pt x="24" y="22"/>
                          <a:pt x="33" y="24"/>
                        </a:cubicBezTo>
                        <a:cubicBezTo>
                          <a:pt x="35" y="26"/>
                          <a:pt x="35" y="30"/>
                          <a:pt x="35" y="33"/>
                        </a:cubicBezTo>
                        <a:cubicBezTo>
                          <a:pt x="35" y="36"/>
                          <a:pt x="33" y="47"/>
                          <a:pt x="26" y="42"/>
                        </a:cubicBezTo>
                        <a:cubicBezTo>
                          <a:pt x="22" y="39"/>
                          <a:pt x="21" y="31"/>
                          <a:pt x="20" y="27"/>
                        </a:cubicBezTo>
                        <a:cubicBezTo>
                          <a:pt x="20" y="26"/>
                          <a:pt x="20" y="25"/>
                          <a:pt x="20" y="25"/>
                        </a:cubicBezTo>
                        <a:cubicBezTo>
                          <a:pt x="28" y="22"/>
                          <a:pt x="32" y="25"/>
                          <a:pt x="31" y="31"/>
                        </a:cubicBezTo>
                        <a:cubicBezTo>
                          <a:pt x="31" y="32"/>
                          <a:pt x="31" y="46"/>
                          <a:pt x="26" y="41"/>
                        </a:cubicBezTo>
                        <a:cubicBezTo>
                          <a:pt x="22" y="38"/>
                          <a:pt x="21" y="32"/>
                          <a:pt x="20" y="28"/>
                        </a:cubicBezTo>
                        <a:cubicBezTo>
                          <a:pt x="20" y="27"/>
                          <a:pt x="20" y="26"/>
                          <a:pt x="20" y="26"/>
                        </a:cubicBezTo>
                        <a:cubicBezTo>
                          <a:pt x="20" y="22"/>
                          <a:pt x="22" y="22"/>
                          <a:pt x="27" y="24"/>
                        </a:cubicBezTo>
                        <a:cubicBezTo>
                          <a:pt x="28" y="26"/>
                          <a:pt x="29" y="29"/>
                          <a:pt x="29" y="32"/>
                        </a:cubicBezTo>
                        <a:cubicBezTo>
                          <a:pt x="29" y="32"/>
                          <a:pt x="29" y="33"/>
                          <a:pt x="30" y="34"/>
                        </a:cubicBezTo>
                        <a:cubicBezTo>
                          <a:pt x="30" y="37"/>
                          <a:pt x="29" y="38"/>
                          <a:pt x="24" y="37"/>
                        </a:cubicBezTo>
                        <a:cubicBezTo>
                          <a:pt x="23" y="34"/>
                          <a:pt x="23" y="30"/>
                          <a:pt x="23" y="27"/>
                        </a:cubicBezTo>
                        <a:cubicBezTo>
                          <a:pt x="23" y="18"/>
                          <a:pt x="25" y="23"/>
                          <a:pt x="26" y="28"/>
                        </a:cubicBezTo>
                        <a:cubicBezTo>
                          <a:pt x="27" y="31"/>
                          <a:pt x="28" y="34"/>
                          <a:pt x="28" y="37"/>
                        </a:cubicBezTo>
                        <a:cubicBezTo>
                          <a:pt x="28" y="43"/>
                          <a:pt x="24" y="34"/>
                          <a:pt x="23" y="33"/>
                        </a:cubicBezTo>
                        <a:cubicBezTo>
                          <a:pt x="22" y="28"/>
                          <a:pt x="23" y="22"/>
                          <a:pt x="20" y="19"/>
                        </a:cubicBezTo>
                        <a:cubicBezTo>
                          <a:pt x="23" y="22"/>
                          <a:pt x="24" y="29"/>
                          <a:pt x="23" y="34"/>
                        </a:cubicBezTo>
                        <a:cubicBezTo>
                          <a:pt x="22" y="33"/>
                          <a:pt x="21" y="33"/>
                          <a:pt x="19" y="33"/>
                        </a:cubicBezTo>
                        <a:cubicBezTo>
                          <a:pt x="19" y="31"/>
                          <a:pt x="19" y="30"/>
                          <a:pt x="19" y="29"/>
                        </a:cubicBezTo>
                        <a:cubicBezTo>
                          <a:pt x="19" y="27"/>
                          <a:pt x="20" y="25"/>
                          <a:pt x="20" y="22"/>
                        </a:cubicBezTo>
                        <a:cubicBezTo>
                          <a:pt x="20" y="20"/>
                          <a:pt x="21" y="17"/>
                          <a:pt x="19" y="15"/>
                        </a:cubicBezTo>
                        <a:cubicBezTo>
                          <a:pt x="19" y="14"/>
                          <a:pt x="17" y="14"/>
                          <a:pt x="17" y="15"/>
                        </a:cubicBezTo>
                        <a:cubicBezTo>
                          <a:pt x="16" y="20"/>
                          <a:pt x="15" y="25"/>
                          <a:pt x="13" y="29"/>
                        </a:cubicBezTo>
                        <a:cubicBezTo>
                          <a:pt x="14" y="29"/>
                          <a:pt x="14" y="30"/>
                          <a:pt x="15" y="30"/>
                        </a:cubicBezTo>
                        <a:cubicBezTo>
                          <a:pt x="16" y="22"/>
                          <a:pt x="20" y="16"/>
                          <a:pt x="20" y="8"/>
                        </a:cubicBezTo>
                        <a:cubicBezTo>
                          <a:pt x="20" y="7"/>
                          <a:pt x="18" y="7"/>
                          <a:pt x="17" y="8"/>
                        </a:cubicBezTo>
                        <a:cubicBezTo>
                          <a:pt x="14" y="12"/>
                          <a:pt x="12" y="16"/>
                          <a:pt x="10" y="21"/>
                        </a:cubicBezTo>
                        <a:cubicBezTo>
                          <a:pt x="9" y="22"/>
                          <a:pt x="11" y="23"/>
                          <a:pt x="12" y="22"/>
                        </a:cubicBezTo>
                        <a:cubicBezTo>
                          <a:pt x="14" y="18"/>
                          <a:pt x="17" y="14"/>
                          <a:pt x="19" y="9"/>
                        </a:cubicBezTo>
                        <a:cubicBezTo>
                          <a:pt x="20" y="8"/>
                          <a:pt x="18" y="7"/>
                          <a:pt x="17" y="8"/>
                        </a:cubicBezTo>
                        <a:cubicBezTo>
                          <a:pt x="15" y="12"/>
                          <a:pt x="13" y="15"/>
                          <a:pt x="10" y="18"/>
                        </a:cubicBezTo>
                        <a:cubicBezTo>
                          <a:pt x="11" y="18"/>
                          <a:pt x="11" y="19"/>
                          <a:pt x="12" y="19"/>
                        </a:cubicBezTo>
                        <a:cubicBezTo>
                          <a:pt x="12" y="16"/>
                          <a:pt x="13" y="15"/>
                          <a:pt x="16" y="15"/>
                        </a:cubicBezTo>
                        <a:cubicBezTo>
                          <a:pt x="16" y="17"/>
                          <a:pt x="16" y="19"/>
                          <a:pt x="15" y="21"/>
                        </a:cubicBezTo>
                        <a:cubicBezTo>
                          <a:pt x="15" y="26"/>
                          <a:pt x="15" y="31"/>
                          <a:pt x="14" y="35"/>
                        </a:cubicBezTo>
                        <a:cubicBezTo>
                          <a:pt x="14" y="35"/>
                          <a:pt x="15" y="35"/>
                          <a:pt x="16" y="35"/>
                        </a:cubicBezTo>
                        <a:cubicBezTo>
                          <a:pt x="15" y="28"/>
                          <a:pt x="17" y="21"/>
                          <a:pt x="19" y="14"/>
                        </a:cubicBezTo>
                        <a:cubicBezTo>
                          <a:pt x="18" y="14"/>
                          <a:pt x="17" y="14"/>
                          <a:pt x="17" y="14"/>
                        </a:cubicBezTo>
                        <a:cubicBezTo>
                          <a:pt x="16" y="19"/>
                          <a:pt x="16" y="24"/>
                          <a:pt x="13" y="28"/>
                        </a:cubicBezTo>
                        <a:cubicBezTo>
                          <a:pt x="13" y="29"/>
                          <a:pt x="14" y="29"/>
                          <a:pt x="15" y="29"/>
                        </a:cubicBezTo>
                        <a:cubicBezTo>
                          <a:pt x="15" y="20"/>
                          <a:pt x="20" y="14"/>
                          <a:pt x="22" y="6"/>
                        </a:cubicBezTo>
                        <a:cubicBezTo>
                          <a:pt x="22" y="5"/>
                          <a:pt x="21" y="4"/>
                          <a:pt x="21" y="4"/>
                        </a:cubicBezTo>
                        <a:cubicBezTo>
                          <a:pt x="18" y="5"/>
                          <a:pt x="16" y="5"/>
                          <a:pt x="14" y="7"/>
                        </a:cubicBezTo>
                        <a:cubicBezTo>
                          <a:pt x="13" y="8"/>
                          <a:pt x="12" y="10"/>
                          <a:pt x="11" y="12"/>
                        </a:cubicBezTo>
                        <a:cubicBezTo>
                          <a:pt x="9" y="16"/>
                          <a:pt x="9" y="14"/>
                          <a:pt x="13" y="7"/>
                        </a:cubicBezTo>
                        <a:cubicBezTo>
                          <a:pt x="15" y="5"/>
                          <a:pt x="17" y="4"/>
                          <a:pt x="20" y="3"/>
                        </a:cubicBezTo>
                        <a:cubicBezTo>
                          <a:pt x="21" y="3"/>
                          <a:pt x="20" y="1"/>
                          <a:pt x="19" y="1"/>
                        </a:cubicBezTo>
                        <a:cubicBezTo>
                          <a:pt x="11" y="2"/>
                          <a:pt x="0" y="10"/>
                          <a:pt x="3" y="19"/>
                        </a:cubicBezTo>
                        <a:cubicBezTo>
                          <a:pt x="3" y="20"/>
                          <a:pt x="4" y="20"/>
                          <a:pt x="5" y="19"/>
                        </a:cubicBezTo>
                        <a:cubicBezTo>
                          <a:pt x="7" y="16"/>
                          <a:pt x="10" y="13"/>
                          <a:pt x="13" y="10"/>
                        </a:cubicBezTo>
                        <a:cubicBezTo>
                          <a:pt x="14" y="9"/>
                          <a:pt x="13" y="8"/>
                          <a:pt x="12" y="8"/>
                        </a:cubicBezTo>
                        <a:cubicBezTo>
                          <a:pt x="8" y="10"/>
                          <a:pt x="7" y="12"/>
                          <a:pt x="5" y="15"/>
                        </a:cubicBezTo>
                        <a:cubicBezTo>
                          <a:pt x="5" y="16"/>
                          <a:pt x="5" y="17"/>
                          <a:pt x="6" y="17"/>
                        </a:cubicBezTo>
                        <a:cubicBezTo>
                          <a:pt x="10" y="17"/>
                          <a:pt x="13" y="14"/>
                          <a:pt x="16" y="11"/>
                        </a:cubicBezTo>
                        <a:cubicBezTo>
                          <a:pt x="16" y="10"/>
                          <a:pt x="15" y="9"/>
                          <a:pt x="15" y="9"/>
                        </a:cubicBezTo>
                        <a:cubicBezTo>
                          <a:pt x="9" y="8"/>
                          <a:pt x="7" y="16"/>
                          <a:pt x="5" y="20"/>
                        </a:cubicBezTo>
                        <a:cubicBezTo>
                          <a:pt x="4" y="21"/>
                          <a:pt x="7" y="22"/>
                          <a:pt x="7" y="21"/>
                        </a:cubicBezTo>
                        <a:cubicBezTo>
                          <a:pt x="9" y="17"/>
                          <a:pt x="10" y="14"/>
                          <a:pt x="9" y="11"/>
                        </a:cubicBezTo>
                        <a:cubicBezTo>
                          <a:pt x="9" y="10"/>
                          <a:pt x="8" y="9"/>
                          <a:pt x="8" y="10"/>
                        </a:cubicBezTo>
                        <a:cubicBezTo>
                          <a:pt x="2" y="12"/>
                          <a:pt x="2" y="22"/>
                          <a:pt x="3" y="27"/>
                        </a:cubicBezTo>
                        <a:cubicBezTo>
                          <a:pt x="3" y="28"/>
                          <a:pt x="4" y="29"/>
                          <a:pt x="5" y="28"/>
                        </a:cubicBezTo>
                        <a:cubicBezTo>
                          <a:pt x="6" y="24"/>
                          <a:pt x="7" y="21"/>
                          <a:pt x="7" y="17"/>
                        </a:cubicBezTo>
                        <a:cubicBezTo>
                          <a:pt x="8" y="16"/>
                          <a:pt x="5" y="16"/>
                          <a:pt x="5" y="17"/>
                        </a:cubicBezTo>
                        <a:cubicBezTo>
                          <a:pt x="3" y="25"/>
                          <a:pt x="3" y="34"/>
                          <a:pt x="10" y="40"/>
                        </a:cubicBezTo>
                        <a:cubicBezTo>
                          <a:pt x="11" y="41"/>
                          <a:pt x="12" y="40"/>
                          <a:pt x="12" y="39"/>
                        </a:cubicBezTo>
                        <a:cubicBezTo>
                          <a:pt x="11" y="36"/>
                          <a:pt x="10" y="35"/>
                          <a:pt x="8" y="33"/>
                        </a:cubicBezTo>
                        <a:cubicBezTo>
                          <a:pt x="8" y="33"/>
                          <a:pt x="7" y="33"/>
                          <a:pt x="6" y="34"/>
                        </a:cubicBezTo>
                        <a:cubicBezTo>
                          <a:pt x="9" y="38"/>
                          <a:pt x="12" y="41"/>
                          <a:pt x="17" y="44"/>
                        </a:cubicBezTo>
                        <a:cubicBezTo>
                          <a:pt x="18" y="45"/>
                          <a:pt x="19" y="43"/>
                          <a:pt x="18" y="42"/>
                        </a:cubicBezTo>
                        <a:cubicBezTo>
                          <a:pt x="16" y="38"/>
                          <a:pt x="12" y="35"/>
                          <a:pt x="9" y="31"/>
                        </a:cubicBezTo>
                        <a:cubicBezTo>
                          <a:pt x="8" y="30"/>
                          <a:pt x="6" y="31"/>
                          <a:pt x="7" y="32"/>
                        </a:cubicBezTo>
                        <a:cubicBezTo>
                          <a:pt x="11" y="38"/>
                          <a:pt x="15" y="44"/>
                          <a:pt x="21" y="48"/>
                        </a:cubicBezTo>
                        <a:cubicBezTo>
                          <a:pt x="22" y="49"/>
                          <a:pt x="23" y="48"/>
                          <a:pt x="23" y="47"/>
                        </a:cubicBezTo>
                        <a:cubicBezTo>
                          <a:pt x="19" y="41"/>
                          <a:pt x="15" y="36"/>
                          <a:pt x="10" y="32"/>
                        </a:cubicBezTo>
                        <a:cubicBezTo>
                          <a:pt x="9" y="32"/>
                          <a:pt x="7" y="33"/>
                          <a:pt x="8" y="34"/>
                        </a:cubicBezTo>
                        <a:cubicBezTo>
                          <a:pt x="10" y="38"/>
                          <a:pt x="12" y="42"/>
                          <a:pt x="16" y="46"/>
                        </a:cubicBezTo>
                        <a:cubicBezTo>
                          <a:pt x="17" y="47"/>
                          <a:pt x="19" y="46"/>
                          <a:pt x="18" y="44"/>
                        </a:cubicBezTo>
                        <a:cubicBezTo>
                          <a:pt x="16" y="39"/>
                          <a:pt x="12" y="34"/>
                          <a:pt x="10" y="29"/>
                        </a:cubicBezTo>
                        <a:cubicBezTo>
                          <a:pt x="9" y="29"/>
                          <a:pt x="9" y="30"/>
                          <a:pt x="8" y="30"/>
                        </a:cubicBezTo>
                        <a:cubicBezTo>
                          <a:pt x="11" y="34"/>
                          <a:pt x="14" y="38"/>
                          <a:pt x="18" y="41"/>
                        </a:cubicBezTo>
                        <a:cubicBezTo>
                          <a:pt x="19" y="42"/>
                          <a:pt x="21" y="41"/>
                          <a:pt x="20" y="40"/>
                        </a:cubicBezTo>
                        <a:cubicBezTo>
                          <a:pt x="17" y="35"/>
                          <a:pt x="13" y="31"/>
                          <a:pt x="9" y="27"/>
                        </a:cubicBezTo>
                        <a:cubicBezTo>
                          <a:pt x="8" y="26"/>
                          <a:pt x="7" y="27"/>
                          <a:pt x="8" y="28"/>
                        </a:cubicBezTo>
                        <a:cubicBezTo>
                          <a:pt x="10" y="32"/>
                          <a:pt x="12" y="36"/>
                          <a:pt x="16" y="40"/>
                        </a:cubicBezTo>
                        <a:cubicBezTo>
                          <a:pt x="16" y="41"/>
                          <a:pt x="18" y="40"/>
                          <a:pt x="18" y="39"/>
                        </a:cubicBezTo>
                        <a:cubicBezTo>
                          <a:pt x="16" y="31"/>
                          <a:pt x="13" y="24"/>
                          <a:pt x="7" y="19"/>
                        </a:cubicBezTo>
                        <a:cubicBezTo>
                          <a:pt x="6" y="18"/>
                          <a:pt x="5" y="18"/>
                          <a:pt x="5" y="19"/>
                        </a:cubicBezTo>
                        <a:cubicBezTo>
                          <a:pt x="4" y="23"/>
                          <a:pt x="5" y="26"/>
                          <a:pt x="6" y="29"/>
                        </a:cubicBezTo>
                        <a:cubicBezTo>
                          <a:pt x="7" y="30"/>
                          <a:pt x="8" y="30"/>
                          <a:pt x="8" y="30"/>
                        </a:cubicBezTo>
                        <a:cubicBezTo>
                          <a:pt x="13" y="26"/>
                          <a:pt x="13" y="18"/>
                          <a:pt x="9" y="13"/>
                        </a:cubicBezTo>
                        <a:cubicBezTo>
                          <a:pt x="9" y="13"/>
                          <a:pt x="8" y="13"/>
                          <a:pt x="7" y="13"/>
                        </a:cubicBezTo>
                        <a:cubicBezTo>
                          <a:pt x="2" y="18"/>
                          <a:pt x="5" y="26"/>
                          <a:pt x="6" y="32"/>
                        </a:cubicBezTo>
                        <a:cubicBezTo>
                          <a:pt x="6" y="33"/>
                          <a:pt x="8" y="33"/>
                          <a:pt x="8" y="32"/>
                        </a:cubicBezTo>
                        <a:cubicBezTo>
                          <a:pt x="9" y="27"/>
                          <a:pt x="9" y="21"/>
                          <a:pt x="11" y="16"/>
                        </a:cubicBezTo>
                        <a:cubicBezTo>
                          <a:pt x="10" y="16"/>
                          <a:pt x="9" y="16"/>
                          <a:pt x="8" y="16"/>
                        </a:cubicBezTo>
                        <a:cubicBezTo>
                          <a:pt x="8" y="21"/>
                          <a:pt x="8" y="26"/>
                          <a:pt x="7" y="31"/>
                        </a:cubicBezTo>
                        <a:cubicBezTo>
                          <a:pt x="7" y="32"/>
                          <a:pt x="9" y="32"/>
                          <a:pt x="10" y="31"/>
                        </a:cubicBezTo>
                        <a:cubicBezTo>
                          <a:pt x="11" y="25"/>
                          <a:pt x="12" y="20"/>
                          <a:pt x="12" y="14"/>
                        </a:cubicBezTo>
                        <a:cubicBezTo>
                          <a:pt x="12" y="13"/>
                          <a:pt x="10" y="13"/>
                          <a:pt x="10" y="14"/>
                        </a:cubicBezTo>
                        <a:cubicBezTo>
                          <a:pt x="7" y="19"/>
                          <a:pt x="7" y="24"/>
                          <a:pt x="8" y="30"/>
                        </a:cubicBezTo>
                        <a:cubicBezTo>
                          <a:pt x="8" y="31"/>
                          <a:pt x="9" y="31"/>
                          <a:pt x="9" y="31"/>
                        </a:cubicBezTo>
                        <a:cubicBezTo>
                          <a:pt x="14" y="28"/>
                          <a:pt x="14" y="22"/>
                          <a:pt x="14" y="17"/>
                        </a:cubicBezTo>
                        <a:cubicBezTo>
                          <a:pt x="14" y="17"/>
                          <a:pt x="13" y="16"/>
                          <a:pt x="12" y="17"/>
                        </a:cubicBezTo>
                        <a:cubicBezTo>
                          <a:pt x="7" y="20"/>
                          <a:pt x="6" y="28"/>
                          <a:pt x="9" y="33"/>
                        </a:cubicBezTo>
                        <a:cubicBezTo>
                          <a:pt x="10" y="33"/>
                          <a:pt x="11" y="33"/>
                          <a:pt x="11" y="33"/>
                        </a:cubicBezTo>
                        <a:cubicBezTo>
                          <a:pt x="14" y="31"/>
                          <a:pt x="15" y="29"/>
                          <a:pt x="16" y="25"/>
                        </a:cubicBezTo>
                        <a:cubicBezTo>
                          <a:pt x="15" y="25"/>
                          <a:pt x="14" y="25"/>
                          <a:pt x="13" y="25"/>
                        </a:cubicBezTo>
                        <a:cubicBezTo>
                          <a:pt x="12" y="32"/>
                          <a:pt x="14" y="38"/>
                          <a:pt x="19" y="43"/>
                        </a:cubicBezTo>
                        <a:cubicBezTo>
                          <a:pt x="19" y="44"/>
                          <a:pt x="21" y="44"/>
                          <a:pt x="21" y="43"/>
                        </a:cubicBezTo>
                        <a:cubicBezTo>
                          <a:pt x="20" y="39"/>
                          <a:pt x="20" y="36"/>
                          <a:pt x="18" y="32"/>
                        </a:cubicBezTo>
                        <a:cubicBezTo>
                          <a:pt x="17" y="31"/>
                          <a:pt x="15" y="32"/>
                          <a:pt x="15" y="33"/>
                        </a:cubicBezTo>
                        <a:cubicBezTo>
                          <a:pt x="17" y="38"/>
                          <a:pt x="18" y="43"/>
                          <a:pt x="20" y="48"/>
                        </a:cubicBezTo>
                        <a:cubicBezTo>
                          <a:pt x="21" y="48"/>
                          <a:pt x="22" y="47"/>
                          <a:pt x="23" y="47"/>
                        </a:cubicBezTo>
                        <a:cubicBezTo>
                          <a:pt x="21" y="44"/>
                          <a:pt x="21" y="44"/>
                          <a:pt x="20" y="41"/>
                        </a:cubicBezTo>
                        <a:cubicBezTo>
                          <a:pt x="19" y="41"/>
                          <a:pt x="18" y="42"/>
                          <a:pt x="18" y="42"/>
                        </a:cubicBezTo>
                        <a:cubicBezTo>
                          <a:pt x="19" y="44"/>
                          <a:pt x="20" y="46"/>
                          <a:pt x="23" y="48"/>
                        </a:cubicBezTo>
                        <a:cubicBezTo>
                          <a:pt x="23" y="48"/>
                          <a:pt x="33" y="54"/>
                          <a:pt x="26" y="52"/>
                        </a:cubicBezTo>
                        <a:cubicBezTo>
                          <a:pt x="26" y="53"/>
                          <a:pt x="26" y="54"/>
                          <a:pt x="26" y="55"/>
                        </a:cubicBezTo>
                        <a:cubicBezTo>
                          <a:pt x="28" y="55"/>
                          <a:pt x="31" y="55"/>
                          <a:pt x="33" y="56"/>
                        </a:cubicBezTo>
                        <a:cubicBezTo>
                          <a:pt x="33" y="55"/>
                          <a:pt x="34" y="54"/>
                          <a:pt x="34" y="54"/>
                        </a:cubicBezTo>
                        <a:cubicBezTo>
                          <a:pt x="30" y="53"/>
                          <a:pt x="26" y="52"/>
                          <a:pt x="21" y="51"/>
                        </a:cubicBezTo>
                        <a:cubicBezTo>
                          <a:pt x="20" y="51"/>
                          <a:pt x="20" y="53"/>
                          <a:pt x="21" y="54"/>
                        </a:cubicBezTo>
                        <a:cubicBezTo>
                          <a:pt x="22" y="54"/>
                          <a:pt x="24" y="55"/>
                          <a:pt x="25" y="55"/>
                        </a:cubicBezTo>
                        <a:cubicBezTo>
                          <a:pt x="25" y="54"/>
                          <a:pt x="25" y="54"/>
                          <a:pt x="25" y="53"/>
                        </a:cubicBezTo>
                        <a:cubicBezTo>
                          <a:pt x="26" y="53"/>
                          <a:pt x="26" y="54"/>
                          <a:pt x="26" y="54"/>
                        </a:cubicBezTo>
                        <a:cubicBezTo>
                          <a:pt x="28" y="54"/>
                          <a:pt x="28" y="53"/>
                          <a:pt x="27" y="52"/>
                        </a:cubicBezTo>
                        <a:cubicBezTo>
                          <a:pt x="26" y="51"/>
                          <a:pt x="24" y="51"/>
                          <a:pt x="23" y="50"/>
                        </a:cubicBezTo>
                        <a:cubicBezTo>
                          <a:pt x="23" y="50"/>
                          <a:pt x="22" y="51"/>
                          <a:pt x="22" y="52"/>
                        </a:cubicBezTo>
                        <a:cubicBezTo>
                          <a:pt x="23" y="52"/>
                          <a:pt x="25" y="53"/>
                          <a:pt x="26" y="53"/>
                        </a:cubicBezTo>
                        <a:cubicBezTo>
                          <a:pt x="26" y="52"/>
                          <a:pt x="27" y="52"/>
                          <a:pt x="27" y="51"/>
                        </a:cubicBezTo>
                        <a:cubicBezTo>
                          <a:pt x="24" y="50"/>
                          <a:pt x="22" y="49"/>
                          <a:pt x="19" y="48"/>
                        </a:cubicBezTo>
                        <a:cubicBezTo>
                          <a:pt x="18" y="47"/>
                          <a:pt x="17" y="49"/>
                          <a:pt x="18" y="50"/>
                        </a:cubicBezTo>
                        <a:cubicBezTo>
                          <a:pt x="21" y="52"/>
                          <a:pt x="24" y="52"/>
                          <a:pt x="27" y="53"/>
                        </a:cubicBezTo>
                        <a:cubicBezTo>
                          <a:pt x="29" y="53"/>
                          <a:pt x="30" y="52"/>
                          <a:pt x="28" y="51"/>
                        </a:cubicBezTo>
                        <a:cubicBezTo>
                          <a:pt x="24" y="49"/>
                          <a:pt x="21" y="47"/>
                          <a:pt x="16" y="46"/>
                        </a:cubicBezTo>
                        <a:cubicBezTo>
                          <a:pt x="15" y="45"/>
                          <a:pt x="14" y="47"/>
                          <a:pt x="15" y="48"/>
                        </a:cubicBezTo>
                        <a:cubicBezTo>
                          <a:pt x="18" y="49"/>
                          <a:pt x="21" y="51"/>
                          <a:pt x="23" y="52"/>
                        </a:cubicBezTo>
                        <a:cubicBezTo>
                          <a:pt x="23" y="51"/>
                          <a:pt x="24" y="51"/>
                          <a:pt x="24" y="50"/>
                        </a:cubicBezTo>
                        <a:cubicBezTo>
                          <a:pt x="15" y="47"/>
                          <a:pt x="9" y="43"/>
                          <a:pt x="4" y="36"/>
                        </a:cubicBezTo>
                        <a:cubicBezTo>
                          <a:pt x="3" y="36"/>
                          <a:pt x="3" y="37"/>
                          <a:pt x="2" y="37"/>
                        </a:cubicBezTo>
                        <a:cubicBezTo>
                          <a:pt x="7" y="41"/>
                          <a:pt x="10" y="45"/>
                          <a:pt x="16" y="47"/>
                        </a:cubicBezTo>
                        <a:cubicBezTo>
                          <a:pt x="17" y="47"/>
                          <a:pt x="18" y="46"/>
                          <a:pt x="17" y="45"/>
                        </a:cubicBezTo>
                        <a:cubicBezTo>
                          <a:pt x="14" y="42"/>
                          <a:pt x="12" y="41"/>
                          <a:pt x="8" y="39"/>
                        </a:cubicBezTo>
                        <a:cubicBezTo>
                          <a:pt x="7" y="38"/>
                          <a:pt x="6" y="40"/>
                          <a:pt x="7" y="41"/>
                        </a:cubicBezTo>
                        <a:cubicBezTo>
                          <a:pt x="10" y="43"/>
                          <a:pt x="12" y="45"/>
                          <a:pt x="15" y="47"/>
                        </a:cubicBezTo>
                        <a:cubicBezTo>
                          <a:pt x="16" y="47"/>
                          <a:pt x="18" y="45"/>
                          <a:pt x="16" y="45"/>
                        </a:cubicBezTo>
                        <a:cubicBezTo>
                          <a:pt x="14" y="43"/>
                          <a:pt x="13" y="42"/>
                          <a:pt x="11" y="40"/>
                        </a:cubicBezTo>
                        <a:cubicBezTo>
                          <a:pt x="8" y="38"/>
                          <a:pt x="9" y="39"/>
                          <a:pt x="14" y="44"/>
                        </a:cubicBezTo>
                        <a:cubicBezTo>
                          <a:pt x="15" y="43"/>
                          <a:pt x="16" y="43"/>
                          <a:pt x="16" y="42"/>
                        </a:cubicBezTo>
                        <a:cubicBezTo>
                          <a:pt x="13" y="39"/>
                          <a:pt x="10" y="35"/>
                          <a:pt x="6" y="32"/>
                        </a:cubicBezTo>
                        <a:cubicBezTo>
                          <a:pt x="5" y="32"/>
                          <a:pt x="4" y="32"/>
                          <a:pt x="4" y="33"/>
                        </a:cubicBezTo>
                        <a:cubicBezTo>
                          <a:pt x="6" y="37"/>
                          <a:pt x="5" y="37"/>
                          <a:pt x="7" y="40"/>
                        </a:cubicBezTo>
                        <a:cubicBezTo>
                          <a:pt x="8" y="40"/>
                          <a:pt x="8" y="39"/>
                          <a:pt x="9" y="39"/>
                        </a:cubicBezTo>
                        <a:cubicBezTo>
                          <a:pt x="7" y="36"/>
                          <a:pt x="6" y="34"/>
                          <a:pt x="5" y="31"/>
                        </a:cubicBezTo>
                        <a:cubicBezTo>
                          <a:pt x="5" y="30"/>
                          <a:pt x="3" y="30"/>
                          <a:pt x="3" y="31"/>
                        </a:cubicBezTo>
                        <a:cubicBezTo>
                          <a:pt x="3" y="33"/>
                          <a:pt x="3" y="35"/>
                          <a:pt x="3" y="37"/>
                        </a:cubicBezTo>
                        <a:cubicBezTo>
                          <a:pt x="4" y="37"/>
                          <a:pt x="4" y="37"/>
                          <a:pt x="5" y="37"/>
                        </a:cubicBezTo>
                        <a:cubicBezTo>
                          <a:pt x="4" y="33"/>
                          <a:pt x="4" y="29"/>
                          <a:pt x="3" y="25"/>
                        </a:cubicBezTo>
                        <a:cubicBezTo>
                          <a:pt x="3" y="24"/>
                          <a:pt x="0" y="24"/>
                          <a:pt x="1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3" name="Freeform 297"/>
                  <p:cNvSpPr/>
                  <p:nvPr/>
                </p:nvSpPr>
                <p:spPr bwMode="auto">
                  <a:xfrm>
                    <a:off x="911" y="1613"/>
                    <a:ext cx="35" cy="39"/>
                  </a:xfrm>
                  <a:custGeom>
                    <a:avLst/>
                    <a:gdLst>
                      <a:gd name="T0" fmla="*/ 11 w 52"/>
                      <a:gd name="T1" fmla="*/ 10 h 59"/>
                      <a:gd name="T2" fmla="*/ 1 w 52"/>
                      <a:gd name="T3" fmla="*/ 13 h 59"/>
                      <a:gd name="T4" fmla="*/ 20 w 52"/>
                      <a:gd name="T5" fmla="*/ 9 h 59"/>
                      <a:gd name="T6" fmla="*/ 12 w 52"/>
                      <a:gd name="T7" fmla="*/ 8 h 59"/>
                      <a:gd name="T8" fmla="*/ 15 w 52"/>
                      <a:gd name="T9" fmla="*/ 4 h 59"/>
                      <a:gd name="T10" fmla="*/ 18 w 52"/>
                      <a:gd name="T11" fmla="*/ 18 h 59"/>
                      <a:gd name="T12" fmla="*/ 15 w 52"/>
                      <a:gd name="T13" fmla="*/ 7 h 59"/>
                      <a:gd name="T14" fmla="*/ 18 w 52"/>
                      <a:gd name="T15" fmla="*/ 7 h 59"/>
                      <a:gd name="T16" fmla="*/ 18 w 52"/>
                      <a:gd name="T17" fmla="*/ 15 h 59"/>
                      <a:gd name="T18" fmla="*/ 22 w 52"/>
                      <a:gd name="T19" fmla="*/ 17 h 59"/>
                      <a:gd name="T20" fmla="*/ 31 w 52"/>
                      <a:gd name="T21" fmla="*/ 18 h 59"/>
                      <a:gd name="T22" fmla="*/ 33 w 52"/>
                      <a:gd name="T23" fmla="*/ 22 h 59"/>
                      <a:gd name="T24" fmla="*/ 34 w 52"/>
                      <a:gd name="T25" fmla="*/ 38 h 59"/>
                      <a:gd name="T26" fmla="*/ 35 w 52"/>
                      <a:gd name="T27" fmla="*/ 48 h 59"/>
                      <a:gd name="T28" fmla="*/ 38 w 52"/>
                      <a:gd name="T29" fmla="*/ 49 h 59"/>
                      <a:gd name="T30" fmla="*/ 38 w 52"/>
                      <a:gd name="T31" fmla="*/ 54 h 59"/>
                      <a:gd name="T32" fmla="*/ 30 w 52"/>
                      <a:gd name="T33" fmla="*/ 16 h 59"/>
                      <a:gd name="T34" fmla="*/ 37 w 52"/>
                      <a:gd name="T35" fmla="*/ 38 h 59"/>
                      <a:gd name="T36" fmla="*/ 38 w 52"/>
                      <a:gd name="T37" fmla="*/ 33 h 59"/>
                      <a:gd name="T38" fmla="*/ 32 w 52"/>
                      <a:gd name="T39" fmla="*/ 10 h 59"/>
                      <a:gd name="T40" fmla="*/ 38 w 52"/>
                      <a:gd name="T41" fmla="*/ 15 h 59"/>
                      <a:gd name="T42" fmla="*/ 45 w 52"/>
                      <a:gd name="T43" fmla="*/ 39 h 59"/>
                      <a:gd name="T44" fmla="*/ 40 w 52"/>
                      <a:gd name="T45" fmla="*/ 15 h 59"/>
                      <a:gd name="T46" fmla="*/ 45 w 52"/>
                      <a:gd name="T47" fmla="*/ 35 h 59"/>
                      <a:gd name="T48" fmla="*/ 43 w 52"/>
                      <a:gd name="T49" fmla="*/ 41 h 59"/>
                      <a:gd name="T50" fmla="*/ 44 w 52"/>
                      <a:gd name="T51" fmla="*/ 44 h 59"/>
                      <a:gd name="T52" fmla="*/ 48 w 52"/>
                      <a:gd name="T53" fmla="*/ 38 h 59"/>
                      <a:gd name="T54" fmla="*/ 45 w 52"/>
                      <a:gd name="T55" fmla="*/ 43 h 59"/>
                      <a:gd name="T56" fmla="*/ 47 w 52"/>
                      <a:gd name="T57" fmla="*/ 38 h 59"/>
                      <a:gd name="T58" fmla="*/ 43 w 52"/>
                      <a:gd name="T59" fmla="*/ 41 h 59"/>
                      <a:gd name="T60" fmla="*/ 45 w 52"/>
                      <a:gd name="T61" fmla="*/ 35 h 59"/>
                      <a:gd name="T62" fmla="*/ 47 w 52"/>
                      <a:gd name="T63" fmla="*/ 36 h 59"/>
                      <a:gd name="T64" fmla="*/ 40 w 52"/>
                      <a:gd name="T65" fmla="*/ 15 h 59"/>
                      <a:gd name="T66" fmla="*/ 43 w 52"/>
                      <a:gd name="T67" fmla="*/ 40 h 59"/>
                      <a:gd name="T68" fmla="*/ 44 w 52"/>
                      <a:gd name="T69" fmla="*/ 42 h 59"/>
                      <a:gd name="T70" fmla="*/ 36 w 52"/>
                      <a:gd name="T71" fmla="*/ 16 h 59"/>
                      <a:gd name="T72" fmla="*/ 30 w 52"/>
                      <a:gd name="T73" fmla="*/ 13 h 59"/>
                      <a:gd name="T74" fmla="*/ 42 w 52"/>
                      <a:gd name="T75" fmla="*/ 40 h 59"/>
                      <a:gd name="T76" fmla="*/ 36 w 52"/>
                      <a:gd name="T77" fmla="*/ 24 h 59"/>
                      <a:gd name="T78" fmla="*/ 38 w 52"/>
                      <a:gd name="T79" fmla="*/ 29 h 59"/>
                      <a:gd name="T80" fmla="*/ 40 w 52"/>
                      <a:gd name="T81" fmla="*/ 48 h 59"/>
                      <a:gd name="T82" fmla="*/ 31 w 52"/>
                      <a:gd name="T83" fmla="*/ 58 h 59"/>
                      <a:gd name="T84" fmla="*/ 38 w 52"/>
                      <a:gd name="T85" fmla="*/ 39 h 59"/>
                      <a:gd name="T86" fmla="*/ 35 w 52"/>
                      <a:gd name="T87" fmla="*/ 47 h 59"/>
                      <a:gd name="T88" fmla="*/ 34 w 52"/>
                      <a:gd name="T89" fmla="*/ 24 h 59"/>
                      <a:gd name="T90" fmla="*/ 34 w 52"/>
                      <a:gd name="T91" fmla="*/ 37 h 59"/>
                      <a:gd name="T92" fmla="*/ 28 w 52"/>
                      <a:gd name="T93" fmla="*/ 11 h 59"/>
                      <a:gd name="T94" fmla="*/ 27 w 52"/>
                      <a:gd name="T95" fmla="*/ 5 h 59"/>
                      <a:gd name="T96" fmla="*/ 27 w 52"/>
                      <a:gd name="T97" fmla="*/ 8 h 59"/>
                      <a:gd name="T98" fmla="*/ 22 w 52"/>
                      <a:gd name="T99" fmla="*/ 20 h 59"/>
                      <a:gd name="T100" fmla="*/ 16 w 52"/>
                      <a:gd name="T101" fmla="*/ 14 h 59"/>
                      <a:gd name="T102" fmla="*/ 21 w 52"/>
                      <a:gd name="T103" fmla="*/ 7 h 59"/>
                      <a:gd name="T104" fmla="*/ 9 w 52"/>
                      <a:gd name="T105" fmla="*/ 18 h 59"/>
                      <a:gd name="T106" fmla="*/ 16 w 52"/>
                      <a:gd name="T107" fmla="*/ 17 h 59"/>
                      <a:gd name="T108" fmla="*/ 15 w 52"/>
                      <a:gd name="T109" fmla="*/ 7 h 59"/>
                      <a:gd name="T110" fmla="*/ 8 w 52"/>
                      <a:gd name="T111" fmla="*/ 8 h 59"/>
                      <a:gd name="T112" fmla="*/ 20 w 52"/>
                      <a:gd name="T113" fmla="*/ 9 h 59"/>
                      <a:gd name="T114" fmla="*/ 0 w 52"/>
                      <a:gd name="T115" fmla="*/ 13 h 59"/>
                      <a:gd name="T116" fmla="*/ 11 w 52"/>
                      <a:gd name="T117" fmla="*/ 10 h 59"/>
                      <a:gd name="T118" fmla="*/ 3 w 52"/>
                      <a:gd name="T119" fmla="*/ 15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52" h="59">
                        <a:moveTo>
                          <a:pt x="4" y="17"/>
                        </a:moveTo>
                        <a:cubicBezTo>
                          <a:pt x="8" y="15"/>
                          <a:pt x="11" y="14"/>
                          <a:pt x="16" y="13"/>
                        </a:cubicBezTo>
                        <a:cubicBezTo>
                          <a:pt x="17" y="12"/>
                          <a:pt x="16" y="10"/>
                          <a:pt x="15" y="11"/>
                        </a:cubicBezTo>
                        <a:cubicBezTo>
                          <a:pt x="10" y="12"/>
                          <a:pt x="6" y="13"/>
                          <a:pt x="2" y="15"/>
                        </a:cubicBezTo>
                        <a:cubicBezTo>
                          <a:pt x="2" y="15"/>
                          <a:pt x="3" y="16"/>
                          <a:pt x="3" y="16"/>
                        </a:cubicBezTo>
                        <a:cubicBezTo>
                          <a:pt x="6" y="14"/>
                          <a:pt x="8" y="12"/>
                          <a:pt x="11" y="10"/>
                        </a:cubicBezTo>
                        <a:cubicBezTo>
                          <a:pt x="12" y="9"/>
                          <a:pt x="11" y="7"/>
                          <a:pt x="9" y="8"/>
                        </a:cubicBezTo>
                        <a:cubicBezTo>
                          <a:pt x="6" y="10"/>
                          <a:pt x="3" y="12"/>
                          <a:pt x="1" y="15"/>
                        </a:cubicBezTo>
                        <a:cubicBezTo>
                          <a:pt x="0" y="16"/>
                          <a:pt x="1" y="18"/>
                          <a:pt x="2" y="17"/>
                        </a:cubicBezTo>
                        <a:cubicBezTo>
                          <a:pt x="5" y="14"/>
                          <a:pt x="8" y="11"/>
                          <a:pt x="11" y="8"/>
                        </a:cubicBezTo>
                        <a:cubicBezTo>
                          <a:pt x="12" y="7"/>
                          <a:pt x="11" y="6"/>
                          <a:pt x="10" y="7"/>
                        </a:cubicBezTo>
                        <a:cubicBezTo>
                          <a:pt x="7" y="9"/>
                          <a:pt x="4" y="11"/>
                          <a:pt x="1" y="13"/>
                        </a:cubicBezTo>
                        <a:cubicBezTo>
                          <a:pt x="1" y="14"/>
                          <a:pt x="2" y="14"/>
                          <a:pt x="2" y="15"/>
                        </a:cubicBezTo>
                        <a:cubicBezTo>
                          <a:pt x="6" y="12"/>
                          <a:pt x="10" y="10"/>
                          <a:pt x="14" y="8"/>
                        </a:cubicBezTo>
                        <a:cubicBezTo>
                          <a:pt x="16" y="7"/>
                          <a:pt x="15" y="6"/>
                          <a:pt x="13" y="6"/>
                        </a:cubicBezTo>
                        <a:cubicBezTo>
                          <a:pt x="10" y="7"/>
                          <a:pt x="6" y="8"/>
                          <a:pt x="3" y="9"/>
                        </a:cubicBezTo>
                        <a:cubicBezTo>
                          <a:pt x="1" y="9"/>
                          <a:pt x="2" y="11"/>
                          <a:pt x="3" y="11"/>
                        </a:cubicBezTo>
                        <a:cubicBezTo>
                          <a:pt x="9" y="12"/>
                          <a:pt x="14" y="10"/>
                          <a:pt x="20" y="9"/>
                        </a:cubicBezTo>
                        <a:cubicBezTo>
                          <a:pt x="21" y="9"/>
                          <a:pt x="21" y="7"/>
                          <a:pt x="19" y="7"/>
                        </a:cubicBezTo>
                        <a:cubicBezTo>
                          <a:pt x="16" y="8"/>
                          <a:pt x="12" y="8"/>
                          <a:pt x="8" y="8"/>
                        </a:cubicBezTo>
                        <a:cubicBezTo>
                          <a:pt x="7" y="8"/>
                          <a:pt x="7" y="10"/>
                          <a:pt x="8" y="10"/>
                        </a:cubicBezTo>
                        <a:cubicBezTo>
                          <a:pt x="12" y="10"/>
                          <a:pt x="15" y="10"/>
                          <a:pt x="19" y="10"/>
                        </a:cubicBezTo>
                        <a:cubicBezTo>
                          <a:pt x="19" y="9"/>
                          <a:pt x="19" y="8"/>
                          <a:pt x="19" y="8"/>
                        </a:cubicBezTo>
                        <a:cubicBezTo>
                          <a:pt x="17" y="8"/>
                          <a:pt x="14" y="8"/>
                          <a:pt x="12" y="8"/>
                        </a:cubicBezTo>
                        <a:cubicBezTo>
                          <a:pt x="14" y="7"/>
                          <a:pt x="16" y="6"/>
                          <a:pt x="19" y="6"/>
                        </a:cubicBezTo>
                        <a:cubicBezTo>
                          <a:pt x="19" y="6"/>
                          <a:pt x="19" y="5"/>
                          <a:pt x="18" y="4"/>
                        </a:cubicBezTo>
                        <a:cubicBezTo>
                          <a:pt x="15" y="6"/>
                          <a:pt x="12" y="7"/>
                          <a:pt x="9" y="6"/>
                        </a:cubicBezTo>
                        <a:cubicBezTo>
                          <a:pt x="9" y="7"/>
                          <a:pt x="9" y="8"/>
                          <a:pt x="9" y="8"/>
                        </a:cubicBezTo>
                        <a:cubicBezTo>
                          <a:pt x="11" y="8"/>
                          <a:pt x="13" y="7"/>
                          <a:pt x="15" y="7"/>
                        </a:cubicBezTo>
                        <a:cubicBezTo>
                          <a:pt x="17" y="6"/>
                          <a:pt x="16" y="4"/>
                          <a:pt x="15" y="4"/>
                        </a:cubicBezTo>
                        <a:cubicBezTo>
                          <a:pt x="12" y="5"/>
                          <a:pt x="10" y="5"/>
                          <a:pt x="7" y="6"/>
                        </a:cubicBezTo>
                        <a:cubicBezTo>
                          <a:pt x="7" y="7"/>
                          <a:pt x="8" y="7"/>
                          <a:pt x="8" y="8"/>
                        </a:cubicBezTo>
                        <a:cubicBezTo>
                          <a:pt x="13" y="5"/>
                          <a:pt x="19" y="5"/>
                          <a:pt x="25" y="3"/>
                        </a:cubicBezTo>
                        <a:cubicBezTo>
                          <a:pt x="24" y="4"/>
                          <a:pt x="23" y="5"/>
                          <a:pt x="22" y="6"/>
                        </a:cubicBezTo>
                        <a:cubicBezTo>
                          <a:pt x="19" y="9"/>
                          <a:pt x="17" y="13"/>
                          <a:pt x="16" y="17"/>
                        </a:cubicBezTo>
                        <a:cubicBezTo>
                          <a:pt x="15" y="19"/>
                          <a:pt x="17" y="19"/>
                          <a:pt x="18" y="18"/>
                        </a:cubicBezTo>
                        <a:cubicBezTo>
                          <a:pt x="20" y="15"/>
                          <a:pt x="21" y="12"/>
                          <a:pt x="20" y="8"/>
                        </a:cubicBezTo>
                        <a:cubicBezTo>
                          <a:pt x="19" y="8"/>
                          <a:pt x="19" y="7"/>
                          <a:pt x="18" y="8"/>
                        </a:cubicBezTo>
                        <a:cubicBezTo>
                          <a:pt x="15" y="9"/>
                          <a:pt x="13" y="11"/>
                          <a:pt x="11" y="13"/>
                        </a:cubicBezTo>
                        <a:cubicBezTo>
                          <a:pt x="11" y="14"/>
                          <a:pt x="12" y="14"/>
                          <a:pt x="12" y="15"/>
                        </a:cubicBezTo>
                        <a:cubicBezTo>
                          <a:pt x="14" y="13"/>
                          <a:pt x="16" y="10"/>
                          <a:pt x="17" y="8"/>
                        </a:cubicBezTo>
                        <a:cubicBezTo>
                          <a:pt x="17" y="8"/>
                          <a:pt x="16" y="7"/>
                          <a:pt x="15" y="7"/>
                        </a:cubicBezTo>
                        <a:cubicBezTo>
                          <a:pt x="13" y="11"/>
                          <a:pt x="11" y="14"/>
                          <a:pt x="9" y="17"/>
                        </a:cubicBezTo>
                        <a:cubicBezTo>
                          <a:pt x="10" y="18"/>
                          <a:pt x="10" y="18"/>
                          <a:pt x="11" y="18"/>
                        </a:cubicBezTo>
                        <a:cubicBezTo>
                          <a:pt x="11" y="10"/>
                          <a:pt x="13" y="17"/>
                          <a:pt x="13" y="19"/>
                        </a:cubicBezTo>
                        <a:cubicBezTo>
                          <a:pt x="13" y="20"/>
                          <a:pt x="14" y="21"/>
                          <a:pt x="15" y="20"/>
                        </a:cubicBezTo>
                        <a:cubicBezTo>
                          <a:pt x="17" y="16"/>
                          <a:pt x="19" y="12"/>
                          <a:pt x="21" y="8"/>
                        </a:cubicBezTo>
                        <a:cubicBezTo>
                          <a:pt x="20" y="7"/>
                          <a:pt x="19" y="7"/>
                          <a:pt x="18" y="7"/>
                        </a:cubicBezTo>
                        <a:cubicBezTo>
                          <a:pt x="17" y="11"/>
                          <a:pt x="14" y="16"/>
                          <a:pt x="13" y="20"/>
                        </a:cubicBezTo>
                        <a:cubicBezTo>
                          <a:pt x="13" y="20"/>
                          <a:pt x="14" y="21"/>
                          <a:pt x="15" y="21"/>
                        </a:cubicBezTo>
                        <a:cubicBezTo>
                          <a:pt x="17" y="16"/>
                          <a:pt x="18" y="11"/>
                          <a:pt x="22" y="8"/>
                        </a:cubicBezTo>
                        <a:cubicBezTo>
                          <a:pt x="21" y="8"/>
                          <a:pt x="20" y="7"/>
                          <a:pt x="20" y="7"/>
                        </a:cubicBezTo>
                        <a:cubicBezTo>
                          <a:pt x="19" y="9"/>
                          <a:pt x="18" y="12"/>
                          <a:pt x="16" y="14"/>
                        </a:cubicBezTo>
                        <a:cubicBezTo>
                          <a:pt x="17" y="14"/>
                          <a:pt x="18" y="14"/>
                          <a:pt x="18" y="15"/>
                        </a:cubicBezTo>
                        <a:cubicBezTo>
                          <a:pt x="19" y="12"/>
                          <a:pt x="24" y="6"/>
                          <a:pt x="22" y="13"/>
                        </a:cubicBezTo>
                        <a:cubicBezTo>
                          <a:pt x="22" y="18"/>
                          <a:pt x="20" y="12"/>
                          <a:pt x="22" y="8"/>
                        </a:cubicBezTo>
                        <a:cubicBezTo>
                          <a:pt x="23" y="9"/>
                          <a:pt x="25" y="10"/>
                          <a:pt x="26" y="11"/>
                        </a:cubicBezTo>
                        <a:cubicBezTo>
                          <a:pt x="26" y="12"/>
                          <a:pt x="25" y="14"/>
                          <a:pt x="24" y="16"/>
                        </a:cubicBezTo>
                        <a:cubicBezTo>
                          <a:pt x="23" y="8"/>
                          <a:pt x="23" y="8"/>
                          <a:pt x="22" y="14"/>
                        </a:cubicBezTo>
                        <a:cubicBezTo>
                          <a:pt x="22" y="15"/>
                          <a:pt x="22" y="16"/>
                          <a:pt x="22" y="17"/>
                        </a:cubicBezTo>
                        <a:cubicBezTo>
                          <a:pt x="22" y="17"/>
                          <a:pt x="23" y="18"/>
                          <a:pt x="24" y="18"/>
                        </a:cubicBezTo>
                        <a:cubicBezTo>
                          <a:pt x="24" y="14"/>
                          <a:pt x="27" y="4"/>
                          <a:pt x="25" y="15"/>
                        </a:cubicBezTo>
                        <a:cubicBezTo>
                          <a:pt x="25" y="12"/>
                          <a:pt x="28" y="9"/>
                          <a:pt x="28" y="13"/>
                        </a:cubicBezTo>
                        <a:cubicBezTo>
                          <a:pt x="28" y="16"/>
                          <a:pt x="28" y="18"/>
                          <a:pt x="27" y="21"/>
                        </a:cubicBezTo>
                        <a:cubicBezTo>
                          <a:pt x="27" y="25"/>
                          <a:pt x="28" y="23"/>
                          <a:pt x="28" y="18"/>
                        </a:cubicBezTo>
                        <a:cubicBezTo>
                          <a:pt x="29" y="18"/>
                          <a:pt x="30" y="18"/>
                          <a:pt x="31" y="18"/>
                        </a:cubicBezTo>
                        <a:cubicBezTo>
                          <a:pt x="31" y="20"/>
                          <a:pt x="31" y="23"/>
                          <a:pt x="30" y="25"/>
                        </a:cubicBezTo>
                        <a:cubicBezTo>
                          <a:pt x="29" y="32"/>
                          <a:pt x="32" y="14"/>
                          <a:pt x="32" y="24"/>
                        </a:cubicBezTo>
                        <a:cubicBezTo>
                          <a:pt x="33" y="28"/>
                          <a:pt x="32" y="32"/>
                          <a:pt x="32" y="37"/>
                        </a:cubicBezTo>
                        <a:cubicBezTo>
                          <a:pt x="32" y="36"/>
                          <a:pt x="33" y="36"/>
                          <a:pt x="34" y="36"/>
                        </a:cubicBezTo>
                        <a:cubicBezTo>
                          <a:pt x="33" y="34"/>
                          <a:pt x="33" y="32"/>
                          <a:pt x="33" y="30"/>
                        </a:cubicBezTo>
                        <a:cubicBezTo>
                          <a:pt x="32" y="28"/>
                          <a:pt x="34" y="23"/>
                          <a:pt x="33" y="22"/>
                        </a:cubicBezTo>
                        <a:cubicBezTo>
                          <a:pt x="36" y="27"/>
                          <a:pt x="33" y="35"/>
                          <a:pt x="32" y="40"/>
                        </a:cubicBezTo>
                        <a:cubicBezTo>
                          <a:pt x="33" y="40"/>
                          <a:pt x="34" y="40"/>
                          <a:pt x="34" y="40"/>
                        </a:cubicBezTo>
                        <a:cubicBezTo>
                          <a:pt x="34" y="37"/>
                          <a:pt x="35" y="33"/>
                          <a:pt x="35" y="29"/>
                        </a:cubicBezTo>
                        <a:cubicBezTo>
                          <a:pt x="35" y="32"/>
                          <a:pt x="34" y="35"/>
                          <a:pt x="34" y="37"/>
                        </a:cubicBezTo>
                        <a:cubicBezTo>
                          <a:pt x="32" y="46"/>
                          <a:pt x="35" y="30"/>
                          <a:pt x="34" y="32"/>
                        </a:cubicBezTo>
                        <a:cubicBezTo>
                          <a:pt x="36" y="25"/>
                          <a:pt x="35" y="36"/>
                          <a:pt x="34" y="38"/>
                        </a:cubicBezTo>
                        <a:cubicBezTo>
                          <a:pt x="34" y="40"/>
                          <a:pt x="33" y="43"/>
                          <a:pt x="32" y="46"/>
                        </a:cubicBezTo>
                        <a:cubicBezTo>
                          <a:pt x="33" y="46"/>
                          <a:pt x="34" y="46"/>
                          <a:pt x="35" y="46"/>
                        </a:cubicBezTo>
                        <a:cubicBezTo>
                          <a:pt x="35" y="43"/>
                          <a:pt x="35" y="40"/>
                          <a:pt x="37" y="36"/>
                        </a:cubicBezTo>
                        <a:cubicBezTo>
                          <a:pt x="38" y="39"/>
                          <a:pt x="37" y="41"/>
                          <a:pt x="35" y="43"/>
                        </a:cubicBezTo>
                        <a:cubicBezTo>
                          <a:pt x="34" y="44"/>
                          <a:pt x="34" y="46"/>
                          <a:pt x="33" y="47"/>
                        </a:cubicBezTo>
                        <a:cubicBezTo>
                          <a:pt x="33" y="47"/>
                          <a:pt x="34" y="47"/>
                          <a:pt x="35" y="48"/>
                        </a:cubicBezTo>
                        <a:cubicBezTo>
                          <a:pt x="34" y="50"/>
                          <a:pt x="32" y="51"/>
                          <a:pt x="30" y="53"/>
                        </a:cubicBezTo>
                        <a:cubicBezTo>
                          <a:pt x="29" y="54"/>
                          <a:pt x="30" y="55"/>
                          <a:pt x="31" y="55"/>
                        </a:cubicBezTo>
                        <a:cubicBezTo>
                          <a:pt x="38" y="54"/>
                          <a:pt x="39" y="47"/>
                          <a:pt x="41" y="41"/>
                        </a:cubicBezTo>
                        <a:cubicBezTo>
                          <a:pt x="40" y="41"/>
                          <a:pt x="39" y="41"/>
                          <a:pt x="39" y="41"/>
                        </a:cubicBezTo>
                        <a:cubicBezTo>
                          <a:pt x="39" y="46"/>
                          <a:pt x="31" y="59"/>
                          <a:pt x="39" y="51"/>
                        </a:cubicBezTo>
                        <a:cubicBezTo>
                          <a:pt x="39" y="50"/>
                          <a:pt x="38" y="50"/>
                          <a:pt x="38" y="49"/>
                        </a:cubicBezTo>
                        <a:cubicBezTo>
                          <a:pt x="36" y="51"/>
                          <a:pt x="34" y="52"/>
                          <a:pt x="33" y="54"/>
                        </a:cubicBezTo>
                        <a:cubicBezTo>
                          <a:pt x="32" y="55"/>
                          <a:pt x="33" y="57"/>
                          <a:pt x="34" y="56"/>
                        </a:cubicBezTo>
                        <a:cubicBezTo>
                          <a:pt x="38" y="55"/>
                          <a:pt x="40" y="53"/>
                          <a:pt x="42" y="49"/>
                        </a:cubicBezTo>
                        <a:cubicBezTo>
                          <a:pt x="42" y="48"/>
                          <a:pt x="41" y="46"/>
                          <a:pt x="40" y="48"/>
                        </a:cubicBezTo>
                        <a:cubicBezTo>
                          <a:pt x="37" y="50"/>
                          <a:pt x="38" y="49"/>
                          <a:pt x="36" y="53"/>
                        </a:cubicBezTo>
                        <a:cubicBezTo>
                          <a:pt x="35" y="54"/>
                          <a:pt x="37" y="55"/>
                          <a:pt x="38" y="54"/>
                        </a:cubicBezTo>
                        <a:cubicBezTo>
                          <a:pt x="41" y="50"/>
                          <a:pt x="43" y="46"/>
                          <a:pt x="43" y="41"/>
                        </a:cubicBezTo>
                        <a:cubicBezTo>
                          <a:pt x="44" y="33"/>
                          <a:pt x="38" y="28"/>
                          <a:pt x="35" y="21"/>
                        </a:cubicBezTo>
                        <a:cubicBezTo>
                          <a:pt x="34" y="21"/>
                          <a:pt x="34" y="22"/>
                          <a:pt x="33" y="22"/>
                        </a:cubicBezTo>
                        <a:cubicBezTo>
                          <a:pt x="34" y="25"/>
                          <a:pt x="35" y="27"/>
                          <a:pt x="36" y="29"/>
                        </a:cubicBezTo>
                        <a:cubicBezTo>
                          <a:pt x="37" y="31"/>
                          <a:pt x="39" y="30"/>
                          <a:pt x="38" y="29"/>
                        </a:cubicBezTo>
                        <a:cubicBezTo>
                          <a:pt x="37" y="25"/>
                          <a:pt x="36" y="16"/>
                          <a:pt x="30" y="16"/>
                        </a:cubicBezTo>
                        <a:cubicBezTo>
                          <a:pt x="29" y="16"/>
                          <a:pt x="29" y="17"/>
                          <a:pt x="29" y="17"/>
                        </a:cubicBezTo>
                        <a:cubicBezTo>
                          <a:pt x="30" y="26"/>
                          <a:pt x="33" y="34"/>
                          <a:pt x="34" y="42"/>
                        </a:cubicBezTo>
                        <a:cubicBezTo>
                          <a:pt x="34" y="44"/>
                          <a:pt x="36" y="43"/>
                          <a:pt x="36" y="42"/>
                        </a:cubicBezTo>
                        <a:cubicBezTo>
                          <a:pt x="37" y="36"/>
                          <a:pt x="39" y="30"/>
                          <a:pt x="38" y="24"/>
                        </a:cubicBezTo>
                        <a:cubicBezTo>
                          <a:pt x="37" y="24"/>
                          <a:pt x="37" y="24"/>
                          <a:pt x="36" y="24"/>
                        </a:cubicBezTo>
                        <a:cubicBezTo>
                          <a:pt x="37" y="29"/>
                          <a:pt x="38" y="33"/>
                          <a:pt x="37" y="38"/>
                        </a:cubicBezTo>
                        <a:cubicBezTo>
                          <a:pt x="38" y="38"/>
                          <a:pt x="39" y="38"/>
                          <a:pt x="40" y="37"/>
                        </a:cubicBezTo>
                        <a:cubicBezTo>
                          <a:pt x="40" y="38"/>
                          <a:pt x="40" y="39"/>
                          <a:pt x="40" y="40"/>
                        </a:cubicBezTo>
                        <a:cubicBezTo>
                          <a:pt x="41" y="40"/>
                          <a:pt x="41" y="40"/>
                          <a:pt x="42" y="40"/>
                        </a:cubicBezTo>
                        <a:cubicBezTo>
                          <a:pt x="41" y="30"/>
                          <a:pt x="40" y="22"/>
                          <a:pt x="32" y="15"/>
                        </a:cubicBezTo>
                        <a:cubicBezTo>
                          <a:pt x="32" y="15"/>
                          <a:pt x="32" y="16"/>
                          <a:pt x="31" y="17"/>
                        </a:cubicBezTo>
                        <a:cubicBezTo>
                          <a:pt x="38" y="18"/>
                          <a:pt x="38" y="28"/>
                          <a:pt x="38" y="33"/>
                        </a:cubicBezTo>
                        <a:cubicBezTo>
                          <a:pt x="38" y="33"/>
                          <a:pt x="38" y="26"/>
                          <a:pt x="38" y="24"/>
                        </a:cubicBezTo>
                        <a:cubicBezTo>
                          <a:pt x="38" y="18"/>
                          <a:pt x="36" y="14"/>
                          <a:pt x="31" y="11"/>
                        </a:cubicBezTo>
                        <a:cubicBezTo>
                          <a:pt x="30" y="10"/>
                          <a:pt x="28" y="12"/>
                          <a:pt x="30" y="13"/>
                        </a:cubicBezTo>
                        <a:cubicBezTo>
                          <a:pt x="37" y="19"/>
                          <a:pt x="39" y="23"/>
                          <a:pt x="42" y="32"/>
                        </a:cubicBezTo>
                        <a:cubicBezTo>
                          <a:pt x="41" y="29"/>
                          <a:pt x="41" y="24"/>
                          <a:pt x="40" y="20"/>
                        </a:cubicBezTo>
                        <a:cubicBezTo>
                          <a:pt x="39" y="16"/>
                          <a:pt x="37" y="11"/>
                          <a:pt x="32" y="10"/>
                        </a:cubicBezTo>
                        <a:cubicBezTo>
                          <a:pt x="31" y="10"/>
                          <a:pt x="30" y="11"/>
                          <a:pt x="31" y="12"/>
                        </a:cubicBezTo>
                        <a:cubicBezTo>
                          <a:pt x="36" y="20"/>
                          <a:pt x="41" y="27"/>
                          <a:pt x="43" y="37"/>
                        </a:cubicBezTo>
                        <a:cubicBezTo>
                          <a:pt x="42" y="31"/>
                          <a:pt x="41" y="26"/>
                          <a:pt x="37" y="20"/>
                        </a:cubicBezTo>
                        <a:cubicBezTo>
                          <a:pt x="39" y="23"/>
                          <a:pt x="41" y="26"/>
                          <a:pt x="42" y="29"/>
                        </a:cubicBezTo>
                        <a:cubicBezTo>
                          <a:pt x="42" y="32"/>
                          <a:pt x="43" y="42"/>
                          <a:pt x="43" y="33"/>
                        </a:cubicBezTo>
                        <a:cubicBezTo>
                          <a:pt x="43" y="26"/>
                          <a:pt x="41" y="21"/>
                          <a:pt x="38" y="15"/>
                        </a:cubicBezTo>
                        <a:cubicBezTo>
                          <a:pt x="37" y="15"/>
                          <a:pt x="36" y="16"/>
                          <a:pt x="36" y="16"/>
                        </a:cubicBezTo>
                        <a:cubicBezTo>
                          <a:pt x="43" y="22"/>
                          <a:pt x="45" y="31"/>
                          <a:pt x="43" y="39"/>
                        </a:cubicBezTo>
                        <a:cubicBezTo>
                          <a:pt x="44" y="39"/>
                          <a:pt x="45" y="40"/>
                          <a:pt x="46" y="40"/>
                        </a:cubicBezTo>
                        <a:cubicBezTo>
                          <a:pt x="44" y="29"/>
                          <a:pt x="46" y="21"/>
                          <a:pt x="38" y="13"/>
                        </a:cubicBezTo>
                        <a:cubicBezTo>
                          <a:pt x="37" y="12"/>
                          <a:pt x="35" y="14"/>
                          <a:pt x="36" y="15"/>
                        </a:cubicBezTo>
                        <a:cubicBezTo>
                          <a:pt x="43" y="22"/>
                          <a:pt x="47" y="30"/>
                          <a:pt x="45" y="39"/>
                        </a:cubicBezTo>
                        <a:cubicBezTo>
                          <a:pt x="46" y="39"/>
                          <a:pt x="46" y="39"/>
                          <a:pt x="47" y="40"/>
                        </a:cubicBezTo>
                        <a:cubicBezTo>
                          <a:pt x="46" y="30"/>
                          <a:pt x="47" y="22"/>
                          <a:pt x="40" y="15"/>
                        </a:cubicBezTo>
                        <a:cubicBezTo>
                          <a:pt x="39" y="14"/>
                          <a:pt x="37" y="15"/>
                          <a:pt x="38" y="16"/>
                        </a:cubicBezTo>
                        <a:cubicBezTo>
                          <a:pt x="42" y="20"/>
                          <a:pt x="44" y="24"/>
                          <a:pt x="45" y="28"/>
                        </a:cubicBezTo>
                        <a:cubicBezTo>
                          <a:pt x="48" y="36"/>
                          <a:pt x="47" y="28"/>
                          <a:pt x="47" y="26"/>
                        </a:cubicBezTo>
                        <a:cubicBezTo>
                          <a:pt x="46" y="21"/>
                          <a:pt x="44" y="18"/>
                          <a:pt x="40" y="15"/>
                        </a:cubicBezTo>
                        <a:cubicBezTo>
                          <a:pt x="40" y="15"/>
                          <a:pt x="39" y="16"/>
                          <a:pt x="39" y="16"/>
                        </a:cubicBezTo>
                        <a:cubicBezTo>
                          <a:pt x="46" y="20"/>
                          <a:pt x="46" y="28"/>
                          <a:pt x="47" y="36"/>
                        </a:cubicBezTo>
                        <a:cubicBezTo>
                          <a:pt x="48" y="36"/>
                          <a:pt x="48" y="36"/>
                          <a:pt x="49" y="35"/>
                        </a:cubicBezTo>
                        <a:cubicBezTo>
                          <a:pt x="48" y="29"/>
                          <a:pt x="45" y="23"/>
                          <a:pt x="43" y="16"/>
                        </a:cubicBezTo>
                        <a:cubicBezTo>
                          <a:pt x="42" y="17"/>
                          <a:pt x="41" y="17"/>
                          <a:pt x="41" y="18"/>
                        </a:cubicBezTo>
                        <a:cubicBezTo>
                          <a:pt x="46" y="22"/>
                          <a:pt x="45" y="29"/>
                          <a:pt x="45" y="35"/>
                        </a:cubicBezTo>
                        <a:cubicBezTo>
                          <a:pt x="45" y="40"/>
                          <a:pt x="42" y="42"/>
                          <a:pt x="42" y="47"/>
                        </a:cubicBezTo>
                        <a:cubicBezTo>
                          <a:pt x="42" y="43"/>
                          <a:pt x="44" y="39"/>
                          <a:pt x="45" y="36"/>
                        </a:cubicBezTo>
                        <a:cubicBezTo>
                          <a:pt x="45" y="36"/>
                          <a:pt x="44" y="35"/>
                          <a:pt x="43" y="35"/>
                        </a:cubicBezTo>
                        <a:cubicBezTo>
                          <a:pt x="43" y="39"/>
                          <a:pt x="42" y="42"/>
                          <a:pt x="40" y="45"/>
                        </a:cubicBezTo>
                        <a:cubicBezTo>
                          <a:pt x="41" y="46"/>
                          <a:pt x="42" y="46"/>
                          <a:pt x="42" y="46"/>
                        </a:cubicBezTo>
                        <a:cubicBezTo>
                          <a:pt x="43" y="45"/>
                          <a:pt x="43" y="43"/>
                          <a:pt x="43" y="41"/>
                        </a:cubicBezTo>
                        <a:cubicBezTo>
                          <a:pt x="44" y="41"/>
                          <a:pt x="44" y="42"/>
                          <a:pt x="45" y="42"/>
                        </a:cubicBezTo>
                        <a:cubicBezTo>
                          <a:pt x="44" y="43"/>
                          <a:pt x="43" y="44"/>
                          <a:pt x="43" y="45"/>
                        </a:cubicBezTo>
                        <a:cubicBezTo>
                          <a:pt x="43" y="45"/>
                          <a:pt x="44" y="46"/>
                          <a:pt x="45" y="46"/>
                        </a:cubicBezTo>
                        <a:cubicBezTo>
                          <a:pt x="46" y="43"/>
                          <a:pt x="46" y="41"/>
                          <a:pt x="47" y="39"/>
                        </a:cubicBezTo>
                        <a:cubicBezTo>
                          <a:pt x="46" y="39"/>
                          <a:pt x="46" y="38"/>
                          <a:pt x="45" y="38"/>
                        </a:cubicBezTo>
                        <a:cubicBezTo>
                          <a:pt x="44" y="40"/>
                          <a:pt x="44" y="42"/>
                          <a:pt x="44" y="44"/>
                        </a:cubicBezTo>
                        <a:cubicBezTo>
                          <a:pt x="44" y="44"/>
                          <a:pt x="45" y="44"/>
                          <a:pt x="46" y="44"/>
                        </a:cubicBezTo>
                        <a:cubicBezTo>
                          <a:pt x="47" y="42"/>
                          <a:pt x="48" y="39"/>
                          <a:pt x="49" y="36"/>
                        </a:cubicBezTo>
                        <a:cubicBezTo>
                          <a:pt x="48" y="36"/>
                          <a:pt x="47" y="35"/>
                          <a:pt x="47" y="35"/>
                        </a:cubicBezTo>
                        <a:cubicBezTo>
                          <a:pt x="46" y="38"/>
                          <a:pt x="46" y="40"/>
                          <a:pt x="45" y="43"/>
                        </a:cubicBezTo>
                        <a:cubicBezTo>
                          <a:pt x="46" y="43"/>
                          <a:pt x="46" y="44"/>
                          <a:pt x="47" y="44"/>
                        </a:cubicBezTo>
                        <a:cubicBezTo>
                          <a:pt x="47" y="42"/>
                          <a:pt x="48" y="40"/>
                          <a:pt x="48" y="38"/>
                        </a:cubicBezTo>
                        <a:cubicBezTo>
                          <a:pt x="49" y="37"/>
                          <a:pt x="46" y="36"/>
                          <a:pt x="46" y="38"/>
                        </a:cubicBezTo>
                        <a:cubicBezTo>
                          <a:pt x="45" y="42"/>
                          <a:pt x="43" y="45"/>
                          <a:pt x="39" y="48"/>
                        </a:cubicBezTo>
                        <a:cubicBezTo>
                          <a:pt x="38" y="49"/>
                          <a:pt x="39" y="51"/>
                          <a:pt x="41" y="50"/>
                        </a:cubicBezTo>
                        <a:cubicBezTo>
                          <a:pt x="45" y="47"/>
                          <a:pt x="47" y="43"/>
                          <a:pt x="48" y="38"/>
                        </a:cubicBezTo>
                        <a:cubicBezTo>
                          <a:pt x="47" y="38"/>
                          <a:pt x="47" y="38"/>
                          <a:pt x="46" y="38"/>
                        </a:cubicBezTo>
                        <a:cubicBezTo>
                          <a:pt x="45" y="39"/>
                          <a:pt x="45" y="41"/>
                          <a:pt x="45" y="43"/>
                        </a:cubicBezTo>
                        <a:cubicBezTo>
                          <a:pt x="45" y="44"/>
                          <a:pt x="47" y="45"/>
                          <a:pt x="47" y="44"/>
                        </a:cubicBezTo>
                        <a:cubicBezTo>
                          <a:pt x="48" y="41"/>
                          <a:pt x="48" y="39"/>
                          <a:pt x="49" y="36"/>
                        </a:cubicBezTo>
                        <a:cubicBezTo>
                          <a:pt x="49" y="35"/>
                          <a:pt x="47" y="34"/>
                          <a:pt x="47" y="35"/>
                        </a:cubicBezTo>
                        <a:cubicBezTo>
                          <a:pt x="45" y="38"/>
                          <a:pt x="44" y="41"/>
                          <a:pt x="44" y="44"/>
                        </a:cubicBezTo>
                        <a:cubicBezTo>
                          <a:pt x="43" y="46"/>
                          <a:pt x="45" y="46"/>
                          <a:pt x="46" y="45"/>
                        </a:cubicBezTo>
                        <a:cubicBezTo>
                          <a:pt x="47" y="41"/>
                          <a:pt x="47" y="42"/>
                          <a:pt x="47" y="38"/>
                        </a:cubicBezTo>
                        <a:cubicBezTo>
                          <a:pt x="47" y="37"/>
                          <a:pt x="46" y="37"/>
                          <a:pt x="45" y="38"/>
                        </a:cubicBezTo>
                        <a:cubicBezTo>
                          <a:pt x="43" y="40"/>
                          <a:pt x="43" y="43"/>
                          <a:pt x="42" y="46"/>
                        </a:cubicBezTo>
                        <a:cubicBezTo>
                          <a:pt x="42" y="47"/>
                          <a:pt x="44" y="47"/>
                          <a:pt x="45" y="46"/>
                        </a:cubicBezTo>
                        <a:cubicBezTo>
                          <a:pt x="46" y="44"/>
                          <a:pt x="47" y="42"/>
                          <a:pt x="47" y="39"/>
                        </a:cubicBezTo>
                        <a:cubicBezTo>
                          <a:pt x="47" y="38"/>
                          <a:pt x="46" y="37"/>
                          <a:pt x="45" y="38"/>
                        </a:cubicBezTo>
                        <a:cubicBezTo>
                          <a:pt x="43" y="39"/>
                          <a:pt x="44" y="39"/>
                          <a:pt x="43" y="41"/>
                        </a:cubicBezTo>
                        <a:cubicBezTo>
                          <a:pt x="43" y="43"/>
                          <a:pt x="44" y="43"/>
                          <a:pt x="45" y="42"/>
                        </a:cubicBezTo>
                        <a:cubicBezTo>
                          <a:pt x="47" y="40"/>
                          <a:pt x="47" y="38"/>
                          <a:pt x="47" y="35"/>
                        </a:cubicBezTo>
                        <a:cubicBezTo>
                          <a:pt x="48" y="34"/>
                          <a:pt x="46" y="34"/>
                          <a:pt x="45" y="34"/>
                        </a:cubicBezTo>
                        <a:cubicBezTo>
                          <a:pt x="42" y="38"/>
                          <a:pt x="41" y="41"/>
                          <a:pt x="40" y="46"/>
                        </a:cubicBezTo>
                        <a:cubicBezTo>
                          <a:pt x="40" y="47"/>
                          <a:pt x="41" y="48"/>
                          <a:pt x="42" y="47"/>
                        </a:cubicBezTo>
                        <a:cubicBezTo>
                          <a:pt x="44" y="43"/>
                          <a:pt x="45" y="39"/>
                          <a:pt x="45" y="35"/>
                        </a:cubicBezTo>
                        <a:cubicBezTo>
                          <a:pt x="45" y="34"/>
                          <a:pt x="44" y="34"/>
                          <a:pt x="43" y="35"/>
                        </a:cubicBezTo>
                        <a:cubicBezTo>
                          <a:pt x="41" y="39"/>
                          <a:pt x="40" y="44"/>
                          <a:pt x="39" y="49"/>
                        </a:cubicBezTo>
                        <a:cubicBezTo>
                          <a:pt x="39" y="50"/>
                          <a:pt x="40" y="51"/>
                          <a:pt x="41" y="51"/>
                        </a:cubicBezTo>
                        <a:cubicBezTo>
                          <a:pt x="49" y="44"/>
                          <a:pt x="52" y="23"/>
                          <a:pt x="42" y="16"/>
                        </a:cubicBezTo>
                        <a:cubicBezTo>
                          <a:pt x="41" y="15"/>
                          <a:pt x="40" y="16"/>
                          <a:pt x="40" y="18"/>
                        </a:cubicBezTo>
                        <a:cubicBezTo>
                          <a:pt x="43" y="24"/>
                          <a:pt x="46" y="30"/>
                          <a:pt x="47" y="36"/>
                        </a:cubicBezTo>
                        <a:cubicBezTo>
                          <a:pt x="47" y="37"/>
                          <a:pt x="49" y="37"/>
                          <a:pt x="49" y="36"/>
                        </a:cubicBezTo>
                        <a:cubicBezTo>
                          <a:pt x="49" y="28"/>
                          <a:pt x="48" y="19"/>
                          <a:pt x="40" y="15"/>
                        </a:cubicBezTo>
                        <a:cubicBezTo>
                          <a:pt x="39" y="14"/>
                          <a:pt x="38" y="15"/>
                          <a:pt x="39" y="16"/>
                        </a:cubicBezTo>
                        <a:cubicBezTo>
                          <a:pt x="46" y="23"/>
                          <a:pt x="42" y="29"/>
                          <a:pt x="45" y="37"/>
                        </a:cubicBezTo>
                        <a:cubicBezTo>
                          <a:pt x="45" y="38"/>
                          <a:pt x="47" y="38"/>
                          <a:pt x="47" y="37"/>
                        </a:cubicBezTo>
                        <a:cubicBezTo>
                          <a:pt x="49" y="28"/>
                          <a:pt x="46" y="21"/>
                          <a:pt x="40" y="15"/>
                        </a:cubicBezTo>
                        <a:cubicBezTo>
                          <a:pt x="39" y="15"/>
                          <a:pt x="39" y="16"/>
                          <a:pt x="38" y="16"/>
                        </a:cubicBezTo>
                        <a:cubicBezTo>
                          <a:pt x="45" y="23"/>
                          <a:pt x="44" y="31"/>
                          <a:pt x="45" y="40"/>
                        </a:cubicBezTo>
                        <a:cubicBezTo>
                          <a:pt x="45" y="41"/>
                          <a:pt x="47" y="41"/>
                          <a:pt x="47" y="40"/>
                        </a:cubicBezTo>
                        <a:cubicBezTo>
                          <a:pt x="49" y="30"/>
                          <a:pt x="45" y="21"/>
                          <a:pt x="38" y="13"/>
                        </a:cubicBezTo>
                        <a:cubicBezTo>
                          <a:pt x="37" y="14"/>
                          <a:pt x="37" y="14"/>
                          <a:pt x="36" y="15"/>
                        </a:cubicBezTo>
                        <a:cubicBezTo>
                          <a:pt x="44" y="23"/>
                          <a:pt x="42" y="30"/>
                          <a:pt x="43" y="40"/>
                        </a:cubicBezTo>
                        <a:cubicBezTo>
                          <a:pt x="43" y="41"/>
                          <a:pt x="45" y="41"/>
                          <a:pt x="46" y="40"/>
                        </a:cubicBezTo>
                        <a:cubicBezTo>
                          <a:pt x="48" y="30"/>
                          <a:pt x="45" y="21"/>
                          <a:pt x="37" y="14"/>
                        </a:cubicBezTo>
                        <a:cubicBezTo>
                          <a:pt x="36" y="14"/>
                          <a:pt x="35" y="15"/>
                          <a:pt x="36" y="16"/>
                        </a:cubicBezTo>
                        <a:cubicBezTo>
                          <a:pt x="39" y="21"/>
                          <a:pt x="41" y="26"/>
                          <a:pt x="41" y="33"/>
                        </a:cubicBezTo>
                        <a:cubicBezTo>
                          <a:pt x="41" y="36"/>
                          <a:pt x="41" y="39"/>
                          <a:pt x="42" y="42"/>
                        </a:cubicBezTo>
                        <a:cubicBezTo>
                          <a:pt x="42" y="44"/>
                          <a:pt x="43" y="43"/>
                          <a:pt x="44" y="42"/>
                        </a:cubicBezTo>
                        <a:cubicBezTo>
                          <a:pt x="48" y="33"/>
                          <a:pt x="43" y="19"/>
                          <a:pt x="35" y="13"/>
                        </a:cubicBezTo>
                        <a:cubicBezTo>
                          <a:pt x="34" y="13"/>
                          <a:pt x="33" y="13"/>
                          <a:pt x="33" y="14"/>
                        </a:cubicBezTo>
                        <a:cubicBezTo>
                          <a:pt x="33" y="17"/>
                          <a:pt x="34" y="19"/>
                          <a:pt x="35" y="21"/>
                        </a:cubicBezTo>
                        <a:cubicBezTo>
                          <a:pt x="39" y="28"/>
                          <a:pt x="40" y="34"/>
                          <a:pt x="42" y="41"/>
                        </a:cubicBezTo>
                        <a:cubicBezTo>
                          <a:pt x="42" y="42"/>
                          <a:pt x="44" y="42"/>
                          <a:pt x="44" y="41"/>
                        </a:cubicBezTo>
                        <a:cubicBezTo>
                          <a:pt x="46" y="31"/>
                          <a:pt x="42" y="24"/>
                          <a:pt x="36" y="16"/>
                        </a:cubicBezTo>
                        <a:cubicBezTo>
                          <a:pt x="34" y="12"/>
                          <a:pt x="34" y="12"/>
                          <a:pt x="36" y="16"/>
                        </a:cubicBezTo>
                        <a:cubicBezTo>
                          <a:pt x="37" y="18"/>
                          <a:pt x="38" y="21"/>
                          <a:pt x="38" y="23"/>
                        </a:cubicBezTo>
                        <a:cubicBezTo>
                          <a:pt x="39" y="27"/>
                          <a:pt x="39" y="31"/>
                          <a:pt x="41" y="34"/>
                        </a:cubicBezTo>
                        <a:cubicBezTo>
                          <a:pt x="41" y="35"/>
                          <a:pt x="43" y="35"/>
                          <a:pt x="43" y="34"/>
                        </a:cubicBezTo>
                        <a:cubicBezTo>
                          <a:pt x="45" y="24"/>
                          <a:pt x="39" y="18"/>
                          <a:pt x="31" y="11"/>
                        </a:cubicBezTo>
                        <a:cubicBezTo>
                          <a:pt x="31" y="12"/>
                          <a:pt x="30" y="12"/>
                          <a:pt x="30" y="13"/>
                        </a:cubicBezTo>
                        <a:cubicBezTo>
                          <a:pt x="38" y="18"/>
                          <a:pt x="36" y="30"/>
                          <a:pt x="37" y="38"/>
                        </a:cubicBezTo>
                        <a:cubicBezTo>
                          <a:pt x="37" y="39"/>
                          <a:pt x="39" y="39"/>
                          <a:pt x="39" y="38"/>
                        </a:cubicBezTo>
                        <a:cubicBezTo>
                          <a:pt x="42" y="31"/>
                          <a:pt x="41" y="17"/>
                          <a:pt x="32" y="14"/>
                        </a:cubicBezTo>
                        <a:cubicBezTo>
                          <a:pt x="31" y="14"/>
                          <a:pt x="30" y="16"/>
                          <a:pt x="31" y="16"/>
                        </a:cubicBezTo>
                        <a:cubicBezTo>
                          <a:pt x="38" y="23"/>
                          <a:pt x="39" y="30"/>
                          <a:pt x="40" y="40"/>
                        </a:cubicBezTo>
                        <a:cubicBezTo>
                          <a:pt x="40" y="41"/>
                          <a:pt x="42" y="41"/>
                          <a:pt x="42" y="40"/>
                        </a:cubicBezTo>
                        <a:cubicBezTo>
                          <a:pt x="42" y="36"/>
                          <a:pt x="42" y="34"/>
                          <a:pt x="40" y="30"/>
                        </a:cubicBezTo>
                        <a:cubicBezTo>
                          <a:pt x="40" y="30"/>
                          <a:pt x="39" y="30"/>
                          <a:pt x="38" y="30"/>
                        </a:cubicBezTo>
                        <a:cubicBezTo>
                          <a:pt x="37" y="33"/>
                          <a:pt x="37" y="35"/>
                          <a:pt x="37" y="38"/>
                        </a:cubicBezTo>
                        <a:cubicBezTo>
                          <a:pt x="38" y="39"/>
                          <a:pt x="40" y="39"/>
                          <a:pt x="40" y="38"/>
                        </a:cubicBezTo>
                        <a:cubicBezTo>
                          <a:pt x="40" y="33"/>
                          <a:pt x="40" y="28"/>
                          <a:pt x="38" y="24"/>
                        </a:cubicBezTo>
                        <a:cubicBezTo>
                          <a:pt x="38" y="22"/>
                          <a:pt x="36" y="23"/>
                          <a:pt x="36" y="24"/>
                        </a:cubicBezTo>
                        <a:cubicBezTo>
                          <a:pt x="36" y="30"/>
                          <a:pt x="35" y="36"/>
                          <a:pt x="34" y="42"/>
                        </a:cubicBezTo>
                        <a:cubicBezTo>
                          <a:pt x="35" y="42"/>
                          <a:pt x="36" y="42"/>
                          <a:pt x="36" y="42"/>
                        </a:cubicBezTo>
                        <a:cubicBezTo>
                          <a:pt x="36" y="36"/>
                          <a:pt x="35" y="31"/>
                          <a:pt x="33" y="26"/>
                        </a:cubicBezTo>
                        <a:cubicBezTo>
                          <a:pt x="33" y="24"/>
                          <a:pt x="31" y="15"/>
                          <a:pt x="34" y="24"/>
                        </a:cubicBezTo>
                        <a:cubicBezTo>
                          <a:pt x="35" y="26"/>
                          <a:pt x="36" y="28"/>
                          <a:pt x="36" y="29"/>
                        </a:cubicBezTo>
                        <a:cubicBezTo>
                          <a:pt x="37" y="29"/>
                          <a:pt x="38" y="29"/>
                          <a:pt x="38" y="29"/>
                        </a:cubicBezTo>
                        <a:cubicBezTo>
                          <a:pt x="37" y="26"/>
                          <a:pt x="36" y="24"/>
                          <a:pt x="35" y="21"/>
                        </a:cubicBezTo>
                        <a:cubicBezTo>
                          <a:pt x="34" y="20"/>
                          <a:pt x="32" y="21"/>
                          <a:pt x="33" y="22"/>
                        </a:cubicBezTo>
                        <a:cubicBezTo>
                          <a:pt x="38" y="33"/>
                          <a:pt x="46" y="41"/>
                          <a:pt x="36" y="53"/>
                        </a:cubicBezTo>
                        <a:cubicBezTo>
                          <a:pt x="37" y="53"/>
                          <a:pt x="37" y="53"/>
                          <a:pt x="38" y="54"/>
                        </a:cubicBezTo>
                        <a:cubicBezTo>
                          <a:pt x="39" y="52"/>
                          <a:pt x="40" y="51"/>
                          <a:pt x="41" y="49"/>
                        </a:cubicBezTo>
                        <a:cubicBezTo>
                          <a:pt x="41" y="49"/>
                          <a:pt x="40" y="48"/>
                          <a:pt x="40" y="48"/>
                        </a:cubicBezTo>
                        <a:cubicBezTo>
                          <a:pt x="39" y="51"/>
                          <a:pt x="37" y="53"/>
                          <a:pt x="33" y="54"/>
                        </a:cubicBezTo>
                        <a:cubicBezTo>
                          <a:pt x="34" y="55"/>
                          <a:pt x="34" y="55"/>
                          <a:pt x="35" y="56"/>
                        </a:cubicBezTo>
                        <a:cubicBezTo>
                          <a:pt x="36" y="54"/>
                          <a:pt x="38" y="52"/>
                          <a:pt x="39" y="51"/>
                        </a:cubicBezTo>
                        <a:cubicBezTo>
                          <a:pt x="40" y="50"/>
                          <a:pt x="39" y="48"/>
                          <a:pt x="38" y="49"/>
                        </a:cubicBezTo>
                        <a:cubicBezTo>
                          <a:pt x="35" y="52"/>
                          <a:pt x="32" y="53"/>
                          <a:pt x="30" y="56"/>
                        </a:cubicBezTo>
                        <a:cubicBezTo>
                          <a:pt x="30" y="57"/>
                          <a:pt x="31" y="58"/>
                          <a:pt x="31" y="58"/>
                        </a:cubicBezTo>
                        <a:cubicBezTo>
                          <a:pt x="38" y="57"/>
                          <a:pt x="42" y="46"/>
                          <a:pt x="41" y="41"/>
                        </a:cubicBezTo>
                        <a:cubicBezTo>
                          <a:pt x="41" y="40"/>
                          <a:pt x="39" y="39"/>
                          <a:pt x="39" y="41"/>
                        </a:cubicBezTo>
                        <a:cubicBezTo>
                          <a:pt x="37" y="45"/>
                          <a:pt x="36" y="52"/>
                          <a:pt x="31" y="53"/>
                        </a:cubicBezTo>
                        <a:cubicBezTo>
                          <a:pt x="31" y="53"/>
                          <a:pt x="31" y="54"/>
                          <a:pt x="32" y="54"/>
                        </a:cubicBezTo>
                        <a:cubicBezTo>
                          <a:pt x="36" y="51"/>
                          <a:pt x="43" y="46"/>
                          <a:pt x="40" y="40"/>
                        </a:cubicBezTo>
                        <a:cubicBezTo>
                          <a:pt x="39" y="39"/>
                          <a:pt x="38" y="39"/>
                          <a:pt x="38" y="39"/>
                        </a:cubicBezTo>
                        <a:cubicBezTo>
                          <a:pt x="35" y="42"/>
                          <a:pt x="34" y="44"/>
                          <a:pt x="33" y="47"/>
                        </a:cubicBezTo>
                        <a:cubicBezTo>
                          <a:pt x="32" y="48"/>
                          <a:pt x="34" y="49"/>
                          <a:pt x="35" y="48"/>
                        </a:cubicBezTo>
                        <a:cubicBezTo>
                          <a:pt x="38" y="43"/>
                          <a:pt x="41" y="38"/>
                          <a:pt x="39" y="33"/>
                        </a:cubicBezTo>
                        <a:cubicBezTo>
                          <a:pt x="39" y="32"/>
                          <a:pt x="38" y="32"/>
                          <a:pt x="38" y="32"/>
                        </a:cubicBezTo>
                        <a:cubicBezTo>
                          <a:pt x="33" y="35"/>
                          <a:pt x="32" y="41"/>
                          <a:pt x="32" y="46"/>
                        </a:cubicBezTo>
                        <a:cubicBezTo>
                          <a:pt x="32" y="48"/>
                          <a:pt x="34" y="48"/>
                          <a:pt x="35" y="47"/>
                        </a:cubicBezTo>
                        <a:cubicBezTo>
                          <a:pt x="36" y="42"/>
                          <a:pt x="41" y="30"/>
                          <a:pt x="36" y="26"/>
                        </a:cubicBezTo>
                        <a:cubicBezTo>
                          <a:pt x="35" y="25"/>
                          <a:pt x="34" y="25"/>
                          <a:pt x="34" y="26"/>
                        </a:cubicBezTo>
                        <a:cubicBezTo>
                          <a:pt x="32" y="32"/>
                          <a:pt x="31" y="37"/>
                          <a:pt x="32" y="43"/>
                        </a:cubicBezTo>
                        <a:cubicBezTo>
                          <a:pt x="32" y="44"/>
                          <a:pt x="34" y="44"/>
                          <a:pt x="34" y="43"/>
                        </a:cubicBezTo>
                        <a:cubicBezTo>
                          <a:pt x="36" y="37"/>
                          <a:pt x="38" y="30"/>
                          <a:pt x="36" y="24"/>
                        </a:cubicBezTo>
                        <a:cubicBezTo>
                          <a:pt x="36" y="23"/>
                          <a:pt x="34" y="23"/>
                          <a:pt x="34" y="24"/>
                        </a:cubicBezTo>
                        <a:cubicBezTo>
                          <a:pt x="32" y="29"/>
                          <a:pt x="31" y="35"/>
                          <a:pt x="32" y="40"/>
                        </a:cubicBezTo>
                        <a:cubicBezTo>
                          <a:pt x="32" y="42"/>
                          <a:pt x="34" y="42"/>
                          <a:pt x="34" y="41"/>
                        </a:cubicBezTo>
                        <a:cubicBezTo>
                          <a:pt x="36" y="34"/>
                          <a:pt x="38" y="26"/>
                          <a:pt x="35" y="19"/>
                        </a:cubicBezTo>
                        <a:cubicBezTo>
                          <a:pt x="34" y="18"/>
                          <a:pt x="33" y="18"/>
                          <a:pt x="33" y="19"/>
                        </a:cubicBezTo>
                        <a:cubicBezTo>
                          <a:pt x="29" y="24"/>
                          <a:pt x="30" y="31"/>
                          <a:pt x="32" y="37"/>
                        </a:cubicBezTo>
                        <a:cubicBezTo>
                          <a:pt x="32" y="38"/>
                          <a:pt x="34" y="38"/>
                          <a:pt x="34" y="37"/>
                        </a:cubicBezTo>
                        <a:cubicBezTo>
                          <a:pt x="34" y="32"/>
                          <a:pt x="38" y="19"/>
                          <a:pt x="31" y="17"/>
                        </a:cubicBezTo>
                        <a:cubicBezTo>
                          <a:pt x="31" y="17"/>
                          <a:pt x="30" y="17"/>
                          <a:pt x="30" y="18"/>
                        </a:cubicBezTo>
                        <a:cubicBezTo>
                          <a:pt x="28" y="22"/>
                          <a:pt x="28" y="26"/>
                          <a:pt x="28" y="30"/>
                        </a:cubicBezTo>
                        <a:cubicBezTo>
                          <a:pt x="29" y="31"/>
                          <a:pt x="30" y="31"/>
                          <a:pt x="31" y="30"/>
                        </a:cubicBezTo>
                        <a:cubicBezTo>
                          <a:pt x="34" y="25"/>
                          <a:pt x="35" y="16"/>
                          <a:pt x="30" y="11"/>
                        </a:cubicBezTo>
                        <a:cubicBezTo>
                          <a:pt x="30" y="10"/>
                          <a:pt x="29" y="10"/>
                          <a:pt x="28" y="11"/>
                        </a:cubicBezTo>
                        <a:cubicBezTo>
                          <a:pt x="25" y="14"/>
                          <a:pt x="25" y="20"/>
                          <a:pt x="26" y="25"/>
                        </a:cubicBezTo>
                        <a:cubicBezTo>
                          <a:pt x="27" y="26"/>
                          <a:pt x="28" y="26"/>
                          <a:pt x="29" y="25"/>
                        </a:cubicBezTo>
                        <a:cubicBezTo>
                          <a:pt x="31" y="20"/>
                          <a:pt x="33" y="9"/>
                          <a:pt x="28" y="6"/>
                        </a:cubicBezTo>
                        <a:cubicBezTo>
                          <a:pt x="23" y="2"/>
                          <a:pt x="22" y="16"/>
                          <a:pt x="23" y="19"/>
                        </a:cubicBezTo>
                        <a:cubicBezTo>
                          <a:pt x="24" y="19"/>
                          <a:pt x="25" y="19"/>
                          <a:pt x="26" y="18"/>
                        </a:cubicBezTo>
                        <a:cubicBezTo>
                          <a:pt x="28" y="13"/>
                          <a:pt x="28" y="10"/>
                          <a:pt x="27" y="5"/>
                        </a:cubicBezTo>
                        <a:cubicBezTo>
                          <a:pt x="27" y="4"/>
                          <a:pt x="26" y="4"/>
                          <a:pt x="25" y="5"/>
                        </a:cubicBezTo>
                        <a:cubicBezTo>
                          <a:pt x="22" y="9"/>
                          <a:pt x="22" y="13"/>
                          <a:pt x="22" y="18"/>
                        </a:cubicBezTo>
                        <a:cubicBezTo>
                          <a:pt x="22" y="19"/>
                          <a:pt x="24" y="19"/>
                          <a:pt x="24" y="18"/>
                        </a:cubicBezTo>
                        <a:cubicBezTo>
                          <a:pt x="25" y="14"/>
                          <a:pt x="27" y="7"/>
                          <a:pt x="24" y="4"/>
                        </a:cubicBezTo>
                        <a:cubicBezTo>
                          <a:pt x="22" y="2"/>
                          <a:pt x="18" y="3"/>
                          <a:pt x="17" y="5"/>
                        </a:cubicBezTo>
                        <a:cubicBezTo>
                          <a:pt x="15" y="13"/>
                          <a:pt x="28" y="18"/>
                          <a:pt x="27" y="8"/>
                        </a:cubicBezTo>
                        <a:cubicBezTo>
                          <a:pt x="26" y="7"/>
                          <a:pt x="26" y="7"/>
                          <a:pt x="25" y="7"/>
                        </a:cubicBezTo>
                        <a:cubicBezTo>
                          <a:pt x="19" y="8"/>
                          <a:pt x="19" y="16"/>
                          <a:pt x="23" y="19"/>
                        </a:cubicBezTo>
                        <a:cubicBezTo>
                          <a:pt x="23" y="20"/>
                          <a:pt x="24" y="20"/>
                          <a:pt x="24" y="19"/>
                        </a:cubicBezTo>
                        <a:cubicBezTo>
                          <a:pt x="27" y="16"/>
                          <a:pt x="32" y="6"/>
                          <a:pt x="26" y="4"/>
                        </a:cubicBezTo>
                        <a:cubicBezTo>
                          <a:pt x="18" y="2"/>
                          <a:pt x="18" y="16"/>
                          <a:pt x="20" y="20"/>
                        </a:cubicBezTo>
                        <a:cubicBezTo>
                          <a:pt x="20" y="20"/>
                          <a:pt x="21" y="21"/>
                          <a:pt x="22" y="20"/>
                        </a:cubicBezTo>
                        <a:cubicBezTo>
                          <a:pt x="25" y="17"/>
                          <a:pt x="27" y="9"/>
                          <a:pt x="24" y="5"/>
                        </a:cubicBezTo>
                        <a:cubicBezTo>
                          <a:pt x="20" y="0"/>
                          <a:pt x="18" y="13"/>
                          <a:pt x="18" y="15"/>
                        </a:cubicBezTo>
                        <a:cubicBezTo>
                          <a:pt x="19" y="16"/>
                          <a:pt x="20" y="16"/>
                          <a:pt x="21" y="15"/>
                        </a:cubicBezTo>
                        <a:cubicBezTo>
                          <a:pt x="23" y="12"/>
                          <a:pt x="24" y="10"/>
                          <a:pt x="22" y="6"/>
                        </a:cubicBezTo>
                        <a:cubicBezTo>
                          <a:pt x="22" y="5"/>
                          <a:pt x="21" y="5"/>
                          <a:pt x="20" y="5"/>
                        </a:cubicBezTo>
                        <a:cubicBezTo>
                          <a:pt x="18" y="8"/>
                          <a:pt x="17" y="11"/>
                          <a:pt x="16" y="14"/>
                        </a:cubicBezTo>
                        <a:cubicBezTo>
                          <a:pt x="16" y="15"/>
                          <a:pt x="17" y="16"/>
                          <a:pt x="18" y="15"/>
                        </a:cubicBezTo>
                        <a:cubicBezTo>
                          <a:pt x="20" y="12"/>
                          <a:pt x="21" y="10"/>
                          <a:pt x="22" y="7"/>
                        </a:cubicBezTo>
                        <a:cubicBezTo>
                          <a:pt x="22" y="6"/>
                          <a:pt x="21" y="6"/>
                          <a:pt x="20" y="6"/>
                        </a:cubicBezTo>
                        <a:cubicBezTo>
                          <a:pt x="16" y="10"/>
                          <a:pt x="14" y="15"/>
                          <a:pt x="12" y="20"/>
                        </a:cubicBezTo>
                        <a:cubicBezTo>
                          <a:pt x="12" y="22"/>
                          <a:pt x="14" y="22"/>
                          <a:pt x="15" y="21"/>
                        </a:cubicBezTo>
                        <a:cubicBezTo>
                          <a:pt x="17" y="17"/>
                          <a:pt x="19" y="12"/>
                          <a:pt x="21" y="7"/>
                        </a:cubicBezTo>
                        <a:cubicBezTo>
                          <a:pt x="21" y="6"/>
                          <a:pt x="19" y="5"/>
                          <a:pt x="19" y="7"/>
                        </a:cubicBezTo>
                        <a:cubicBezTo>
                          <a:pt x="16" y="10"/>
                          <a:pt x="15" y="15"/>
                          <a:pt x="13" y="18"/>
                        </a:cubicBezTo>
                        <a:cubicBezTo>
                          <a:pt x="14" y="19"/>
                          <a:pt x="14" y="19"/>
                          <a:pt x="15" y="19"/>
                        </a:cubicBezTo>
                        <a:cubicBezTo>
                          <a:pt x="16" y="15"/>
                          <a:pt x="16" y="12"/>
                          <a:pt x="15" y="8"/>
                        </a:cubicBezTo>
                        <a:cubicBezTo>
                          <a:pt x="15" y="7"/>
                          <a:pt x="14" y="7"/>
                          <a:pt x="13" y="8"/>
                        </a:cubicBezTo>
                        <a:cubicBezTo>
                          <a:pt x="10" y="11"/>
                          <a:pt x="9" y="14"/>
                          <a:pt x="9" y="18"/>
                        </a:cubicBezTo>
                        <a:cubicBezTo>
                          <a:pt x="9" y="19"/>
                          <a:pt x="10" y="19"/>
                          <a:pt x="11" y="19"/>
                        </a:cubicBezTo>
                        <a:cubicBezTo>
                          <a:pt x="13" y="15"/>
                          <a:pt x="15" y="12"/>
                          <a:pt x="17" y="8"/>
                        </a:cubicBezTo>
                        <a:cubicBezTo>
                          <a:pt x="18" y="7"/>
                          <a:pt x="16" y="5"/>
                          <a:pt x="15" y="7"/>
                        </a:cubicBezTo>
                        <a:cubicBezTo>
                          <a:pt x="14" y="9"/>
                          <a:pt x="13" y="11"/>
                          <a:pt x="11" y="13"/>
                        </a:cubicBezTo>
                        <a:cubicBezTo>
                          <a:pt x="10" y="14"/>
                          <a:pt x="11" y="16"/>
                          <a:pt x="12" y="15"/>
                        </a:cubicBezTo>
                        <a:cubicBezTo>
                          <a:pt x="15" y="11"/>
                          <a:pt x="16" y="12"/>
                          <a:pt x="16" y="17"/>
                        </a:cubicBezTo>
                        <a:cubicBezTo>
                          <a:pt x="16" y="17"/>
                          <a:pt x="17" y="18"/>
                          <a:pt x="18" y="18"/>
                        </a:cubicBezTo>
                        <a:cubicBezTo>
                          <a:pt x="19" y="14"/>
                          <a:pt x="22" y="7"/>
                          <a:pt x="27" y="5"/>
                        </a:cubicBezTo>
                        <a:cubicBezTo>
                          <a:pt x="28" y="5"/>
                          <a:pt x="28" y="3"/>
                          <a:pt x="27" y="3"/>
                        </a:cubicBezTo>
                        <a:cubicBezTo>
                          <a:pt x="19" y="1"/>
                          <a:pt x="13" y="2"/>
                          <a:pt x="7" y="6"/>
                        </a:cubicBezTo>
                        <a:cubicBezTo>
                          <a:pt x="6" y="7"/>
                          <a:pt x="6" y="8"/>
                          <a:pt x="8" y="8"/>
                        </a:cubicBezTo>
                        <a:cubicBezTo>
                          <a:pt x="10" y="8"/>
                          <a:pt x="13" y="7"/>
                          <a:pt x="15" y="7"/>
                        </a:cubicBezTo>
                        <a:cubicBezTo>
                          <a:pt x="15" y="6"/>
                          <a:pt x="15" y="5"/>
                          <a:pt x="15" y="4"/>
                        </a:cubicBezTo>
                        <a:cubicBezTo>
                          <a:pt x="13" y="5"/>
                          <a:pt x="11" y="6"/>
                          <a:pt x="8" y="6"/>
                        </a:cubicBezTo>
                        <a:cubicBezTo>
                          <a:pt x="7" y="7"/>
                          <a:pt x="7" y="9"/>
                          <a:pt x="9" y="9"/>
                        </a:cubicBezTo>
                        <a:cubicBezTo>
                          <a:pt x="13" y="9"/>
                          <a:pt x="16" y="8"/>
                          <a:pt x="19" y="6"/>
                        </a:cubicBezTo>
                        <a:cubicBezTo>
                          <a:pt x="20" y="6"/>
                          <a:pt x="20" y="4"/>
                          <a:pt x="19" y="4"/>
                        </a:cubicBezTo>
                        <a:cubicBezTo>
                          <a:pt x="15" y="4"/>
                          <a:pt x="11" y="5"/>
                          <a:pt x="8" y="8"/>
                        </a:cubicBezTo>
                        <a:cubicBezTo>
                          <a:pt x="7" y="9"/>
                          <a:pt x="8" y="10"/>
                          <a:pt x="9" y="10"/>
                        </a:cubicBezTo>
                        <a:cubicBezTo>
                          <a:pt x="12" y="10"/>
                          <a:pt x="15" y="10"/>
                          <a:pt x="19" y="10"/>
                        </a:cubicBezTo>
                        <a:cubicBezTo>
                          <a:pt x="20" y="10"/>
                          <a:pt x="20" y="8"/>
                          <a:pt x="19" y="8"/>
                        </a:cubicBezTo>
                        <a:cubicBezTo>
                          <a:pt x="15" y="8"/>
                          <a:pt x="12" y="8"/>
                          <a:pt x="8" y="8"/>
                        </a:cubicBezTo>
                        <a:cubicBezTo>
                          <a:pt x="8" y="9"/>
                          <a:pt x="8" y="9"/>
                          <a:pt x="8" y="10"/>
                        </a:cubicBezTo>
                        <a:cubicBezTo>
                          <a:pt x="12" y="10"/>
                          <a:pt x="16" y="10"/>
                          <a:pt x="20" y="9"/>
                        </a:cubicBezTo>
                        <a:cubicBezTo>
                          <a:pt x="20" y="8"/>
                          <a:pt x="19" y="8"/>
                          <a:pt x="19" y="7"/>
                        </a:cubicBezTo>
                        <a:cubicBezTo>
                          <a:pt x="14" y="8"/>
                          <a:pt x="9" y="9"/>
                          <a:pt x="3" y="9"/>
                        </a:cubicBezTo>
                        <a:cubicBezTo>
                          <a:pt x="3" y="9"/>
                          <a:pt x="3" y="10"/>
                          <a:pt x="3" y="11"/>
                        </a:cubicBezTo>
                        <a:cubicBezTo>
                          <a:pt x="7" y="10"/>
                          <a:pt x="10" y="9"/>
                          <a:pt x="14" y="8"/>
                        </a:cubicBezTo>
                        <a:cubicBezTo>
                          <a:pt x="14" y="7"/>
                          <a:pt x="13" y="7"/>
                          <a:pt x="13" y="6"/>
                        </a:cubicBezTo>
                        <a:cubicBezTo>
                          <a:pt x="8" y="8"/>
                          <a:pt x="4" y="10"/>
                          <a:pt x="0" y="13"/>
                        </a:cubicBezTo>
                        <a:cubicBezTo>
                          <a:pt x="0" y="14"/>
                          <a:pt x="1" y="16"/>
                          <a:pt x="2" y="15"/>
                        </a:cubicBezTo>
                        <a:cubicBezTo>
                          <a:pt x="5" y="13"/>
                          <a:pt x="8" y="11"/>
                          <a:pt x="11" y="9"/>
                        </a:cubicBezTo>
                        <a:cubicBezTo>
                          <a:pt x="11" y="8"/>
                          <a:pt x="10" y="7"/>
                          <a:pt x="10" y="7"/>
                        </a:cubicBezTo>
                        <a:cubicBezTo>
                          <a:pt x="7" y="10"/>
                          <a:pt x="4" y="12"/>
                          <a:pt x="1" y="15"/>
                        </a:cubicBezTo>
                        <a:cubicBezTo>
                          <a:pt x="1" y="16"/>
                          <a:pt x="2" y="16"/>
                          <a:pt x="2" y="17"/>
                        </a:cubicBezTo>
                        <a:cubicBezTo>
                          <a:pt x="5" y="14"/>
                          <a:pt x="8" y="12"/>
                          <a:pt x="11" y="10"/>
                        </a:cubicBezTo>
                        <a:cubicBezTo>
                          <a:pt x="10" y="9"/>
                          <a:pt x="10" y="9"/>
                          <a:pt x="9" y="8"/>
                        </a:cubicBezTo>
                        <a:cubicBezTo>
                          <a:pt x="7" y="10"/>
                          <a:pt x="4" y="13"/>
                          <a:pt x="2" y="15"/>
                        </a:cubicBezTo>
                        <a:cubicBezTo>
                          <a:pt x="0" y="16"/>
                          <a:pt x="2" y="17"/>
                          <a:pt x="3" y="17"/>
                        </a:cubicBezTo>
                        <a:cubicBezTo>
                          <a:pt x="7" y="15"/>
                          <a:pt x="11" y="14"/>
                          <a:pt x="16" y="13"/>
                        </a:cubicBezTo>
                        <a:cubicBezTo>
                          <a:pt x="15" y="12"/>
                          <a:pt x="15" y="11"/>
                          <a:pt x="15" y="11"/>
                        </a:cubicBezTo>
                        <a:cubicBezTo>
                          <a:pt x="11" y="12"/>
                          <a:pt x="7" y="13"/>
                          <a:pt x="3" y="15"/>
                        </a:cubicBezTo>
                        <a:cubicBezTo>
                          <a:pt x="1" y="16"/>
                          <a:pt x="3" y="18"/>
                          <a:pt x="4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4" name="Freeform 298"/>
                  <p:cNvSpPr/>
                  <p:nvPr/>
                </p:nvSpPr>
                <p:spPr bwMode="auto">
                  <a:xfrm>
                    <a:off x="927" y="1615"/>
                    <a:ext cx="18" cy="36"/>
                  </a:xfrm>
                  <a:custGeom>
                    <a:avLst/>
                    <a:gdLst>
                      <a:gd name="T0" fmla="*/ 12 w 26"/>
                      <a:gd name="T1" fmla="*/ 48 h 53"/>
                      <a:gd name="T2" fmla="*/ 22 w 26"/>
                      <a:gd name="T3" fmla="*/ 42 h 53"/>
                      <a:gd name="T4" fmla="*/ 10 w 26"/>
                      <a:gd name="T5" fmla="*/ 50 h 53"/>
                      <a:gd name="T6" fmla="*/ 23 w 26"/>
                      <a:gd name="T7" fmla="*/ 40 h 53"/>
                      <a:gd name="T8" fmla="*/ 20 w 26"/>
                      <a:gd name="T9" fmla="*/ 41 h 53"/>
                      <a:gd name="T10" fmla="*/ 23 w 26"/>
                      <a:gd name="T11" fmla="*/ 23 h 53"/>
                      <a:gd name="T12" fmla="*/ 13 w 26"/>
                      <a:gd name="T13" fmla="*/ 10 h 53"/>
                      <a:gd name="T14" fmla="*/ 19 w 26"/>
                      <a:gd name="T15" fmla="*/ 10 h 53"/>
                      <a:gd name="T16" fmla="*/ 6 w 26"/>
                      <a:gd name="T17" fmla="*/ 7 h 53"/>
                      <a:gd name="T18" fmla="*/ 14 w 26"/>
                      <a:gd name="T19" fmla="*/ 9 h 53"/>
                      <a:gd name="T20" fmla="*/ 5 w 26"/>
                      <a:gd name="T21" fmla="*/ 4 h 53"/>
                      <a:gd name="T22" fmla="*/ 11 w 26"/>
                      <a:gd name="T23" fmla="*/ 5 h 53"/>
                      <a:gd name="T24" fmla="*/ 5 w 26"/>
                      <a:gd name="T25" fmla="*/ 2 h 53"/>
                      <a:gd name="T26" fmla="*/ 11 w 26"/>
                      <a:gd name="T27" fmla="*/ 2 h 53"/>
                      <a:gd name="T28" fmla="*/ 2 w 26"/>
                      <a:gd name="T29" fmla="*/ 3 h 53"/>
                      <a:gd name="T30" fmla="*/ 16 w 26"/>
                      <a:gd name="T31" fmla="*/ 9 h 53"/>
                      <a:gd name="T32" fmla="*/ 16 w 26"/>
                      <a:gd name="T33" fmla="*/ 9 h 53"/>
                      <a:gd name="T34" fmla="*/ 10 w 26"/>
                      <a:gd name="T35" fmla="*/ 7 h 53"/>
                      <a:gd name="T36" fmla="*/ 20 w 26"/>
                      <a:gd name="T37" fmla="*/ 13 h 53"/>
                      <a:gd name="T38" fmla="*/ 18 w 26"/>
                      <a:gd name="T39" fmla="*/ 15 h 53"/>
                      <a:gd name="T40" fmla="*/ 25 w 26"/>
                      <a:gd name="T41" fmla="*/ 21 h 53"/>
                      <a:gd name="T42" fmla="*/ 18 w 26"/>
                      <a:gd name="T43" fmla="*/ 15 h 53"/>
                      <a:gd name="T44" fmla="*/ 20 w 26"/>
                      <a:gd name="T45" fmla="*/ 14 h 53"/>
                      <a:gd name="T46" fmla="*/ 10 w 26"/>
                      <a:gd name="T47" fmla="*/ 6 h 53"/>
                      <a:gd name="T48" fmla="*/ 17 w 26"/>
                      <a:gd name="T49" fmla="*/ 9 h 53"/>
                      <a:gd name="T50" fmla="*/ 9 w 26"/>
                      <a:gd name="T51" fmla="*/ 5 h 53"/>
                      <a:gd name="T52" fmla="*/ 16 w 26"/>
                      <a:gd name="T53" fmla="*/ 9 h 53"/>
                      <a:gd name="T54" fmla="*/ 2 w 26"/>
                      <a:gd name="T55" fmla="*/ 3 h 53"/>
                      <a:gd name="T56" fmla="*/ 11 w 26"/>
                      <a:gd name="T57" fmla="*/ 2 h 53"/>
                      <a:gd name="T58" fmla="*/ 4 w 26"/>
                      <a:gd name="T59" fmla="*/ 2 h 53"/>
                      <a:gd name="T60" fmla="*/ 11 w 26"/>
                      <a:gd name="T61" fmla="*/ 5 h 53"/>
                      <a:gd name="T62" fmla="*/ 4 w 26"/>
                      <a:gd name="T63" fmla="*/ 4 h 53"/>
                      <a:gd name="T64" fmla="*/ 14 w 26"/>
                      <a:gd name="T65" fmla="*/ 9 h 53"/>
                      <a:gd name="T66" fmla="*/ 7 w 26"/>
                      <a:gd name="T67" fmla="*/ 7 h 53"/>
                      <a:gd name="T68" fmla="*/ 19 w 26"/>
                      <a:gd name="T69" fmla="*/ 10 h 53"/>
                      <a:gd name="T70" fmla="*/ 13 w 26"/>
                      <a:gd name="T71" fmla="*/ 10 h 53"/>
                      <a:gd name="T72" fmla="*/ 20 w 26"/>
                      <a:gd name="T73" fmla="*/ 41 h 53"/>
                      <a:gd name="T74" fmla="*/ 23 w 26"/>
                      <a:gd name="T75" fmla="*/ 40 h 53"/>
                      <a:gd name="T76" fmla="*/ 10 w 26"/>
                      <a:gd name="T77" fmla="*/ 50 h 53"/>
                      <a:gd name="T78" fmla="*/ 22 w 26"/>
                      <a:gd name="T79" fmla="*/ 41 h 53"/>
                      <a:gd name="T80" fmla="*/ 12 w 26"/>
                      <a:gd name="T81" fmla="*/ 48 h 53"/>
                      <a:gd name="T82" fmla="*/ 23 w 26"/>
                      <a:gd name="T83" fmla="*/ 3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6" h="53">
                        <a:moveTo>
                          <a:pt x="20" y="37"/>
                        </a:moveTo>
                        <a:cubicBezTo>
                          <a:pt x="19" y="42"/>
                          <a:pt x="16" y="45"/>
                          <a:pt x="12" y="48"/>
                        </a:cubicBezTo>
                        <a:cubicBezTo>
                          <a:pt x="11" y="49"/>
                          <a:pt x="13" y="50"/>
                          <a:pt x="14" y="50"/>
                        </a:cubicBezTo>
                        <a:cubicBezTo>
                          <a:pt x="17" y="47"/>
                          <a:pt x="19" y="44"/>
                          <a:pt x="22" y="42"/>
                        </a:cubicBezTo>
                        <a:cubicBezTo>
                          <a:pt x="21" y="41"/>
                          <a:pt x="20" y="41"/>
                          <a:pt x="20" y="41"/>
                        </a:cubicBezTo>
                        <a:cubicBezTo>
                          <a:pt x="18" y="46"/>
                          <a:pt x="15" y="48"/>
                          <a:pt x="10" y="50"/>
                        </a:cubicBezTo>
                        <a:cubicBezTo>
                          <a:pt x="11" y="51"/>
                          <a:pt x="11" y="52"/>
                          <a:pt x="11" y="52"/>
                        </a:cubicBezTo>
                        <a:cubicBezTo>
                          <a:pt x="16" y="49"/>
                          <a:pt x="20" y="45"/>
                          <a:pt x="23" y="40"/>
                        </a:cubicBezTo>
                        <a:cubicBezTo>
                          <a:pt x="24" y="39"/>
                          <a:pt x="22" y="38"/>
                          <a:pt x="21" y="39"/>
                        </a:cubicBezTo>
                        <a:cubicBezTo>
                          <a:pt x="21" y="40"/>
                          <a:pt x="20" y="40"/>
                          <a:pt x="20" y="41"/>
                        </a:cubicBezTo>
                        <a:cubicBezTo>
                          <a:pt x="21" y="41"/>
                          <a:pt x="22" y="41"/>
                          <a:pt x="22" y="41"/>
                        </a:cubicBezTo>
                        <a:cubicBezTo>
                          <a:pt x="23" y="34"/>
                          <a:pt x="26" y="30"/>
                          <a:pt x="23" y="23"/>
                        </a:cubicBezTo>
                        <a:cubicBezTo>
                          <a:pt x="21" y="18"/>
                          <a:pt x="19" y="13"/>
                          <a:pt x="15" y="9"/>
                        </a:cubicBezTo>
                        <a:cubicBezTo>
                          <a:pt x="14" y="9"/>
                          <a:pt x="14" y="10"/>
                          <a:pt x="13" y="10"/>
                        </a:cubicBezTo>
                        <a:cubicBezTo>
                          <a:pt x="16" y="12"/>
                          <a:pt x="15" y="12"/>
                          <a:pt x="18" y="13"/>
                        </a:cubicBezTo>
                        <a:cubicBezTo>
                          <a:pt x="20" y="13"/>
                          <a:pt x="20" y="11"/>
                          <a:pt x="19" y="10"/>
                        </a:cubicBezTo>
                        <a:cubicBezTo>
                          <a:pt x="15" y="8"/>
                          <a:pt x="12" y="6"/>
                          <a:pt x="7" y="5"/>
                        </a:cubicBezTo>
                        <a:cubicBezTo>
                          <a:pt x="6" y="4"/>
                          <a:pt x="5" y="6"/>
                          <a:pt x="6" y="7"/>
                        </a:cubicBezTo>
                        <a:cubicBezTo>
                          <a:pt x="8" y="8"/>
                          <a:pt x="10" y="9"/>
                          <a:pt x="13" y="11"/>
                        </a:cubicBezTo>
                        <a:cubicBezTo>
                          <a:pt x="14" y="11"/>
                          <a:pt x="15" y="10"/>
                          <a:pt x="14" y="9"/>
                        </a:cubicBezTo>
                        <a:cubicBezTo>
                          <a:pt x="11" y="7"/>
                          <a:pt x="8" y="5"/>
                          <a:pt x="6" y="2"/>
                        </a:cubicBezTo>
                        <a:cubicBezTo>
                          <a:pt x="6" y="3"/>
                          <a:pt x="5" y="3"/>
                          <a:pt x="5" y="4"/>
                        </a:cubicBezTo>
                        <a:cubicBezTo>
                          <a:pt x="6" y="5"/>
                          <a:pt x="8" y="6"/>
                          <a:pt x="10" y="7"/>
                        </a:cubicBezTo>
                        <a:cubicBezTo>
                          <a:pt x="11" y="8"/>
                          <a:pt x="12" y="6"/>
                          <a:pt x="11" y="5"/>
                        </a:cubicBezTo>
                        <a:cubicBezTo>
                          <a:pt x="9" y="4"/>
                          <a:pt x="7" y="2"/>
                          <a:pt x="6" y="1"/>
                        </a:cubicBezTo>
                        <a:cubicBezTo>
                          <a:pt x="5" y="1"/>
                          <a:pt x="5" y="2"/>
                          <a:pt x="5" y="2"/>
                        </a:cubicBezTo>
                        <a:cubicBezTo>
                          <a:pt x="6" y="3"/>
                          <a:pt x="8" y="3"/>
                          <a:pt x="10" y="4"/>
                        </a:cubicBezTo>
                        <a:cubicBezTo>
                          <a:pt x="10" y="3"/>
                          <a:pt x="10" y="2"/>
                          <a:pt x="11" y="2"/>
                        </a:cubicBezTo>
                        <a:cubicBezTo>
                          <a:pt x="7" y="1"/>
                          <a:pt x="5" y="1"/>
                          <a:pt x="2" y="1"/>
                        </a:cubicBezTo>
                        <a:cubicBezTo>
                          <a:pt x="2" y="1"/>
                          <a:pt x="2" y="2"/>
                          <a:pt x="2" y="3"/>
                        </a:cubicBezTo>
                        <a:cubicBezTo>
                          <a:pt x="9" y="3"/>
                          <a:pt x="11" y="7"/>
                          <a:pt x="14" y="11"/>
                        </a:cubicBezTo>
                        <a:cubicBezTo>
                          <a:pt x="15" y="10"/>
                          <a:pt x="15" y="10"/>
                          <a:pt x="16" y="9"/>
                        </a:cubicBezTo>
                        <a:cubicBezTo>
                          <a:pt x="13" y="7"/>
                          <a:pt x="13" y="7"/>
                          <a:pt x="15" y="10"/>
                        </a:cubicBezTo>
                        <a:cubicBezTo>
                          <a:pt x="15" y="10"/>
                          <a:pt x="16" y="9"/>
                          <a:pt x="16" y="9"/>
                        </a:cubicBezTo>
                        <a:cubicBezTo>
                          <a:pt x="15" y="7"/>
                          <a:pt x="13" y="6"/>
                          <a:pt x="12" y="5"/>
                        </a:cubicBezTo>
                        <a:cubicBezTo>
                          <a:pt x="11" y="5"/>
                          <a:pt x="11" y="6"/>
                          <a:pt x="10" y="7"/>
                        </a:cubicBezTo>
                        <a:cubicBezTo>
                          <a:pt x="14" y="9"/>
                          <a:pt x="16" y="11"/>
                          <a:pt x="18" y="15"/>
                        </a:cubicBezTo>
                        <a:cubicBezTo>
                          <a:pt x="19" y="14"/>
                          <a:pt x="19" y="14"/>
                          <a:pt x="20" y="13"/>
                        </a:cubicBezTo>
                        <a:cubicBezTo>
                          <a:pt x="20" y="13"/>
                          <a:pt x="19" y="13"/>
                          <a:pt x="19" y="13"/>
                        </a:cubicBezTo>
                        <a:cubicBezTo>
                          <a:pt x="18" y="12"/>
                          <a:pt x="16" y="14"/>
                          <a:pt x="18" y="15"/>
                        </a:cubicBezTo>
                        <a:cubicBezTo>
                          <a:pt x="19" y="17"/>
                          <a:pt x="21" y="19"/>
                          <a:pt x="22" y="21"/>
                        </a:cubicBezTo>
                        <a:cubicBezTo>
                          <a:pt x="22" y="22"/>
                          <a:pt x="25" y="22"/>
                          <a:pt x="25" y="21"/>
                        </a:cubicBezTo>
                        <a:cubicBezTo>
                          <a:pt x="25" y="17"/>
                          <a:pt x="23" y="15"/>
                          <a:pt x="19" y="13"/>
                        </a:cubicBezTo>
                        <a:cubicBezTo>
                          <a:pt x="19" y="14"/>
                          <a:pt x="18" y="14"/>
                          <a:pt x="18" y="15"/>
                        </a:cubicBezTo>
                        <a:cubicBezTo>
                          <a:pt x="18" y="15"/>
                          <a:pt x="18" y="15"/>
                          <a:pt x="19" y="15"/>
                        </a:cubicBezTo>
                        <a:cubicBezTo>
                          <a:pt x="20" y="16"/>
                          <a:pt x="21" y="15"/>
                          <a:pt x="20" y="14"/>
                        </a:cubicBezTo>
                        <a:cubicBezTo>
                          <a:pt x="18" y="10"/>
                          <a:pt x="15" y="7"/>
                          <a:pt x="11" y="5"/>
                        </a:cubicBezTo>
                        <a:cubicBezTo>
                          <a:pt x="10" y="4"/>
                          <a:pt x="9" y="5"/>
                          <a:pt x="10" y="6"/>
                        </a:cubicBezTo>
                        <a:cubicBezTo>
                          <a:pt x="13" y="10"/>
                          <a:pt x="11" y="9"/>
                          <a:pt x="15" y="11"/>
                        </a:cubicBezTo>
                        <a:cubicBezTo>
                          <a:pt x="16" y="11"/>
                          <a:pt x="17" y="10"/>
                          <a:pt x="17" y="9"/>
                        </a:cubicBezTo>
                        <a:cubicBezTo>
                          <a:pt x="15" y="6"/>
                          <a:pt x="13" y="5"/>
                          <a:pt x="10" y="4"/>
                        </a:cubicBezTo>
                        <a:cubicBezTo>
                          <a:pt x="9" y="3"/>
                          <a:pt x="8" y="4"/>
                          <a:pt x="9" y="5"/>
                        </a:cubicBezTo>
                        <a:cubicBezTo>
                          <a:pt x="10" y="8"/>
                          <a:pt x="12" y="9"/>
                          <a:pt x="14" y="11"/>
                        </a:cubicBezTo>
                        <a:cubicBezTo>
                          <a:pt x="15" y="12"/>
                          <a:pt x="17" y="10"/>
                          <a:pt x="16" y="9"/>
                        </a:cubicBezTo>
                        <a:cubicBezTo>
                          <a:pt x="12" y="4"/>
                          <a:pt x="9" y="1"/>
                          <a:pt x="2" y="1"/>
                        </a:cubicBezTo>
                        <a:cubicBezTo>
                          <a:pt x="0" y="1"/>
                          <a:pt x="0" y="3"/>
                          <a:pt x="2" y="3"/>
                        </a:cubicBezTo>
                        <a:cubicBezTo>
                          <a:pt x="4" y="3"/>
                          <a:pt x="7" y="3"/>
                          <a:pt x="10" y="4"/>
                        </a:cubicBezTo>
                        <a:cubicBezTo>
                          <a:pt x="11" y="4"/>
                          <a:pt x="12" y="2"/>
                          <a:pt x="11" y="2"/>
                        </a:cubicBezTo>
                        <a:cubicBezTo>
                          <a:pt x="9" y="1"/>
                          <a:pt x="7" y="1"/>
                          <a:pt x="5" y="0"/>
                        </a:cubicBezTo>
                        <a:cubicBezTo>
                          <a:pt x="4" y="0"/>
                          <a:pt x="3" y="1"/>
                          <a:pt x="4" y="2"/>
                        </a:cubicBezTo>
                        <a:cubicBezTo>
                          <a:pt x="6" y="4"/>
                          <a:pt x="8" y="5"/>
                          <a:pt x="9" y="7"/>
                        </a:cubicBezTo>
                        <a:cubicBezTo>
                          <a:pt x="10" y="6"/>
                          <a:pt x="10" y="6"/>
                          <a:pt x="11" y="5"/>
                        </a:cubicBezTo>
                        <a:cubicBezTo>
                          <a:pt x="9" y="4"/>
                          <a:pt x="8" y="3"/>
                          <a:pt x="6" y="2"/>
                        </a:cubicBezTo>
                        <a:cubicBezTo>
                          <a:pt x="5" y="1"/>
                          <a:pt x="4" y="3"/>
                          <a:pt x="4" y="4"/>
                        </a:cubicBezTo>
                        <a:cubicBezTo>
                          <a:pt x="7" y="7"/>
                          <a:pt x="10" y="8"/>
                          <a:pt x="12" y="10"/>
                        </a:cubicBezTo>
                        <a:cubicBezTo>
                          <a:pt x="13" y="10"/>
                          <a:pt x="13" y="9"/>
                          <a:pt x="14" y="9"/>
                        </a:cubicBezTo>
                        <a:cubicBezTo>
                          <a:pt x="12" y="8"/>
                          <a:pt x="10" y="6"/>
                          <a:pt x="8" y="5"/>
                        </a:cubicBezTo>
                        <a:cubicBezTo>
                          <a:pt x="7" y="6"/>
                          <a:pt x="7" y="6"/>
                          <a:pt x="7" y="7"/>
                        </a:cubicBezTo>
                        <a:cubicBezTo>
                          <a:pt x="11" y="8"/>
                          <a:pt x="14" y="10"/>
                          <a:pt x="18" y="12"/>
                        </a:cubicBezTo>
                        <a:cubicBezTo>
                          <a:pt x="18" y="12"/>
                          <a:pt x="19" y="11"/>
                          <a:pt x="19" y="10"/>
                        </a:cubicBezTo>
                        <a:cubicBezTo>
                          <a:pt x="17" y="10"/>
                          <a:pt x="16" y="9"/>
                          <a:pt x="14" y="8"/>
                        </a:cubicBezTo>
                        <a:cubicBezTo>
                          <a:pt x="13" y="8"/>
                          <a:pt x="12" y="9"/>
                          <a:pt x="13" y="10"/>
                        </a:cubicBezTo>
                        <a:cubicBezTo>
                          <a:pt x="18" y="15"/>
                          <a:pt x="20" y="20"/>
                          <a:pt x="22" y="26"/>
                        </a:cubicBezTo>
                        <a:cubicBezTo>
                          <a:pt x="23" y="31"/>
                          <a:pt x="20" y="36"/>
                          <a:pt x="20" y="41"/>
                        </a:cubicBezTo>
                        <a:cubicBezTo>
                          <a:pt x="20" y="42"/>
                          <a:pt x="22" y="43"/>
                          <a:pt x="22" y="42"/>
                        </a:cubicBezTo>
                        <a:cubicBezTo>
                          <a:pt x="22" y="41"/>
                          <a:pt x="23" y="41"/>
                          <a:pt x="23" y="40"/>
                        </a:cubicBezTo>
                        <a:cubicBezTo>
                          <a:pt x="22" y="40"/>
                          <a:pt x="22" y="39"/>
                          <a:pt x="21" y="39"/>
                        </a:cubicBezTo>
                        <a:cubicBezTo>
                          <a:pt x="18" y="44"/>
                          <a:pt x="15" y="47"/>
                          <a:pt x="10" y="50"/>
                        </a:cubicBezTo>
                        <a:cubicBezTo>
                          <a:pt x="9" y="51"/>
                          <a:pt x="10" y="53"/>
                          <a:pt x="11" y="52"/>
                        </a:cubicBezTo>
                        <a:cubicBezTo>
                          <a:pt x="16" y="49"/>
                          <a:pt x="20" y="47"/>
                          <a:pt x="22" y="41"/>
                        </a:cubicBezTo>
                        <a:cubicBezTo>
                          <a:pt x="22" y="40"/>
                          <a:pt x="21" y="39"/>
                          <a:pt x="20" y="40"/>
                        </a:cubicBezTo>
                        <a:cubicBezTo>
                          <a:pt x="17" y="42"/>
                          <a:pt x="15" y="46"/>
                          <a:pt x="12" y="48"/>
                        </a:cubicBezTo>
                        <a:cubicBezTo>
                          <a:pt x="13" y="48"/>
                          <a:pt x="13" y="49"/>
                          <a:pt x="14" y="50"/>
                        </a:cubicBezTo>
                        <a:cubicBezTo>
                          <a:pt x="18" y="46"/>
                          <a:pt x="21" y="43"/>
                          <a:pt x="23" y="38"/>
                        </a:cubicBezTo>
                        <a:cubicBezTo>
                          <a:pt x="23" y="36"/>
                          <a:pt x="21" y="36"/>
                          <a:pt x="20" y="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5" name="Freeform 299"/>
                  <p:cNvSpPr/>
                  <p:nvPr/>
                </p:nvSpPr>
                <p:spPr bwMode="auto">
                  <a:xfrm>
                    <a:off x="895" y="1695"/>
                    <a:ext cx="10" cy="10"/>
                  </a:xfrm>
                  <a:custGeom>
                    <a:avLst/>
                    <a:gdLst>
                      <a:gd name="T0" fmla="*/ 8 w 14"/>
                      <a:gd name="T1" fmla="*/ 1 h 14"/>
                      <a:gd name="T2" fmla="*/ 1 w 14"/>
                      <a:gd name="T3" fmla="*/ 4 h 14"/>
                      <a:gd name="T4" fmla="*/ 1 w 14"/>
                      <a:gd name="T5" fmla="*/ 10 h 14"/>
                      <a:gd name="T6" fmla="*/ 13 w 14"/>
                      <a:gd name="T7" fmla="*/ 9 h 14"/>
                      <a:gd name="T8" fmla="*/ 4 w 14"/>
                      <a:gd name="T9" fmla="*/ 1 h 14"/>
                      <a:gd name="T10" fmla="*/ 1 w 14"/>
                      <a:gd name="T11" fmla="*/ 9 h 14"/>
                      <a:gd name="T12" fmla="*/ 8 w 14"/>
                      <a:gd name="T13" fmla="*/ 12 h 14"/>
                      <a:gd name="T14" fmla="*/ 11 w 14"/>
                      <a:gd name="T15" fmla="*/ 5 h 14"/>
                      <a:gd name="T16" fmla="*/ 4 w 14"/>
                      <a:gd name="T17" fmla="*/ 4 h 14"/>
                      <a:gd name="T18" fmla="*/ 8 w 14"/>
                      <a:gd name="T19" fmla="*/ 9 h 14"/>
                      <a:gd name="T20" fmla="*/ 7 w 14"/>
                      <a:gd name="T21" fmla="*/ 3 h 14"/>
                      <a:gd name="T22" fmla="*/ 3 w 14"/>
                      <a:gd name="T23" fmla="*/ 8 h 14"/>
                      <a:gd name="T24" fmla="*/ 8 w 14"/>
                      <a:gd name="T25" fmla="*/ 8 h 14"/>
                      <a:gd name="T26" fmla="*/ 4 w 14"/>
                      <a:gd name="T27" fmla="*/ 5 h 14"/>
                      <a:gd name="T28" fmla="*/ 6 w 14"/>
                      <a:gd name="T29" fmla="*/ 9 h 14"/>
                      <a:gd name="T30" fmla="*/ 10 w 14"/>
                      <a:gd name="T31" fmla="*/ 6 h 14"/>
                      <a:gd name="T32" fmla="*/ 10 w 14"/>
                      <a:gd name="T33" fmla="*/ 5 h 14"/>
                      <a:gd name="T34" fmla="*/ 7 w 14"/>
                      <a:gd name="T35" fmla="*/ 5 h 14"/>
                      <a:gd name="T36" fmla="*/ 8 w 14"/>
                      <a:gd name="T37" fmla="*/ 7 h 14"/>
                      <a:gd name="T38" fmla="*/ 9 w 14"/>
                      <a:gd name="T39" fmla="*/ 7 h 14"/>
                      <a:gd name="T40" fmla="*/ 8 w 14"/>
                      <a:gd name="T41" fmla="*/ 5 h 14"/>
                      <a:gd name="T42" fmla="*/ 5 w 14"/>
                      <a:gd name="T43" fmla="*/ 7 h 14"/>
                      <a:gd name="T44" fmla="*/ 6 w 14"/>
                      <a:gd name="T45" fmla="*/ 8 h 14"/>
                      <a:gd name="T46" fmla="*/ 6 w 14"/>
                      <a:gd name="T47" fmla="*/ 7 h 14"/>
                      <a:gd name="T48" fmla="*/ 6 w 14"/>
                      <a:gd name="T49" fmla="*/ 7 h 14"/>
                      <a:gd name="T50" fmla="*/ 5 w 14"/>
                      <a:gd name="T51" fmla="*/ 7 h 14"/>
                      <a:gd name="T52" fmla="*/ 7 w 14"/>
                      <a:gd name="T53" fmla="*/ 5 h 14"/>
                      <a:gd name="T54" fmla="*/ 6 w 14"/>
                      <a:gd name="T55" fmla="*/ 7 h 14"/>
                      <a:gd name="T56" fmla="*/ 7 w 14"/>
                      <a:gd name="T57" fmla="*/ 5 h 14"/>
                      <a:gd name="T58" fmla="*/ 9 w 14"/>
                      <a:gd name="T59" fmla="*/ 8 h 14"/>
                      <a:gd name="T60" fmla="*/ 5 w 14"/>
                      <a:gd name="T61" fmla="*/ 10 h 14"/>
                      <a:gd name="T62" fmla="*/ 6 w 14"/>
                      <a:gd name="T63" fmla="*/ 3 h 14"/>
                      <a:gd name="T64" fmla="*/ 10 w 14"/>
                      <a:gd name="T65" fmla="*/ 7 h 14"/>
                      <a:gd name="T66" fmla="*/ 6 w 14"/>
                      <a:gd name="T67" fmla="*/ 11 h 14"/>
                      <a:gd name="T68" fmla="*/ 2 w 14"/>
                      <a:gd name="T69" fmla="*/ 7 h 14"/>
                      <a:gd name="T70" fmla="*/ 8 w 14"/>
                      <a:gd name="T71" fmla="*/ 3 h 14"/>
                      <a:gd name="T72" fmla="*/ 8 w 14"/>
                      <a:gd name="T73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4" h="14">
                        <a:moveTo>
                          <a:pt x="8" y="1"/>
                        </a:moveTo>
                        <a:cubicBezTo>
                          <a:pt x="5" y="1"/>
                          <a:pt x="2" y="2"/>
                          <a:pt x="1" y="4"/>
                        </a:cubicBezTo>
                        <a:cubicBezTo>
                          <a:pt x="0" y="6"/>
                          <a:pt x="0" y="8"/>
                          <a:pt x="1" y="10"/>
                        </a:cubicBezTo>
                        <a:cubicBezTo>
                          <a:pt x="4" y="14"/>
                          <a:pt x="11" y="14"/>
                          <a:pt x="13" y="9"/>
                        </a:cubicBezTo>
                        <a:cubicBezTo>
                          <a:pt x="14" y="4"/>
                          <a:pt x="8" y="0"/>
                          <a:pt x="4" y="1"/>
                        </a:cubicBezTo>
                        <a:cubicBezTo>
                          <a:pt x="2" y="3"/>
                          <a:pt x="0" y="6"/>
                          <a:pt x="1" y="9"/>
                        </a:cubicBezTo>
                        <a:cubicBezTo>
                          <a:pt x="2" y="11"/>
                          <a:pt x="5" y="13"/>
                          <a:pt x="8" y="12"/>
                        </a:cubicBezTo>
                        <a:cubicBezTo>
                          <a:pt x="11" y="11"/>
                          <a:pt x="12" y="8"/>
                          <a:pt x="11" y="5"/>
                        </a:cubicBezTo>
                        <a:cubicBezTo>
                          <a:pt x="10" y="3"/>
                          <a:pt x="6" y="1"/>
                          <a:pt x="4" y="4"/>
                        </a:cubicBezTo>
                        <a:cubicBezTo>
                          <a:pt x="3" y="7"/>
                          <a:pt x="5" y="10"/>
                          <a:pt x="8" y="9"/>
                        </a:cubicBezTo>
                        <a:cubicBezTo>
                          <a:pt x="11" y="7"/>
                          <a:pt x="10" y="3"/>
                          <a:pt x="7" y="3"/>
                        </a:cubicBezTo>
                        <a:cubicBezTo>
                          <a:pt x="4" y="3"/>
                          <a:pt x="3" y="5"/>
                          <a:pt x="3" y="8"/>
                        </a:cubicBezTo>
                        <a:cubicBezTo>
                          <a:pt x="3" y="11"/>
                          <a:pt x="7" y="10"/>
                          <a:pt x="8" y="8"/>
                        </a:cubicBezTo>
                        <a:cubicBezTo>
                          <a:pt x="10" y="6"/>
                          <a:pt x="7" y="3"/>
                          <a:pt x="4" y="5"/>
                        </a:cubicBezTo>
                        <a:cubicBezTo>
                          <a:pt x="2" y="7"/>
                          <a:pt x="3" y="10"/>
                          <a:pt x="6" y="9"/>
                        </a:cubicBezTo>
                        <a:cubicBezTo>
                          <a:pt x="8" y="9"/>
                          <a:pt x="10" y="8"/>
                          <a:pt x="10" y="6"/>
                        </a:cubicBezTo>
                        <a:cubicBezTo>
                          <a:pt x="11" y="6"/>
                          <a:pt x="10" y="5"/>
                          <a:pt x="10" y="5"/>
                        </a:cubicBezTo>
                        <a:cubicBezTo>
                          <a:pt x="9" y="4"/>
                          <a:pt x="8" y="5"/>
                          <a:pt x="7" y="5"/>
                        </a:cubicBezTo>
                        <a:cubicBezTo>
                          <a:pt x="6" y="5"/>
                          <a:pt x="6" y="7"/>
                          <a:pt x="8" y="7"/>
                        </a:cubicBezTo>
                        <a:cubicBezTo>
                          <a:pt x="8" y="7"/>
                          <a:pt x="8" y="7"/>
                          <a:pt x="9" y="7"/>
                        </a:cubicBezTo>
                        <a:cubicBezTo>
                          <a:pt x="9" y="6"/>
                          <a:pt x="9" y="6"/>
                          <a:pt x="8" y="5"/>
                        </a:cubicBezTo>
                        <a:cubicBezTo>
                          <a:pt x="8" y="6"/>
                          <a:pt x="7" y="7"/>
                          <a:pt x="5" y="7"/>
                        </a:cubicBezTo>
                        <a:cubicBezTo>
                          <a:pt x="5" y="7"/>
                          <a:pt x="5" y="7"/>
                          <a:pt x="6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6"/>
                          <a:pt x="7" y="7"/>
                          <a:pt x="6" y="7"/>
                        </a:cubicBezTo>
                        <a:cubicBezTo>
                          <a:pt x="6" y="8"/>
                          <a:pt x="5" y="8"/>
                          <a:pt x="5" y="7"/>
                        </a:cubicBezTo>
                        <a:cubicBezTo>
                          <a:pt x="5" y="6"/>
                          <a:pt x="6" y="5"/>
                          <a:pt x="7" y="5"/>
                        </a:cubicBezTo>
                        <a:cubicBezTo>
                          <a:pt x="8" y="6"/>
                          <a:pt x="7" y="7"/>
                          <a:pt x="6" y="7"/>
                        </a:cubicBezTo>
                        <a:cubicBezTo>
                          <a:pt x="6" y="6"/>
                          <a:pt x="6" y="5"/>
                          <a:pt x="7" y="5"/>
                        </a:cubicBezTo>
                        <a:cubicBezTo>
                          <a:pt x="9" y="4"/>
                          <a:pt x="9" y="7"/>
                          <a:pt x="9" y="8"/>
                        </a:cubicBezTo>
                        <a:cubicBezTo>
                          <a:pt x="9" y="10"/>
                          <a:pt x="7" y="10"/>
                          <a:pt x="5" y="10"/>
                        </a:cubicBezTo>
                        <a:cubicBezTo>
                          <a:pt x="2" y="8"/>
                          <a:pt x="3" y="4"/>
                          <a:pt x="6" y="3"/>
                        </a:cubicBezTo>
                        <a:cubicBezTo>
                          <a:pt x="8" y="3"/>
                          <a:pt x="10" y="5"/>
                          <a:pt x="10" y="7"/>
                        </a:cubicBezTo>
                        <a:cubicBezTo>
                          <a:pt x="11" y="9"/>
                          <a:pt x="8" y="11"/>
                          <a:pt x="6" y="11"/>
                        </a:cubicBezTo>
                        <a:cubicBezTo>
                          <a:pt x="4" y="11"/>
                          <a:pt x="2" y="9"/>
                          <a:pt x="2" y="7"/>
                        </a:cubicBezTo>
                        <a:cubicBezTo>
                          <a:pt x="2" y="4"/>
                          <a:pt x="5" y="3"/>
                          <a:pt x="8" y="3"/>
                        </a:cubicBezTo>
                        <a:cubicBezTo>
                          <a:pt x="9" y="4"/>
                          <a:pt x="9" y="1"/>
                          <a:pt x="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6" name="Freeform 300"/>
                  <p:cNvSpPr/>
                  <p:nvPr/>
                </p:nvSpPr>
                <p:spPr bwMode="auto">
                  <a:xfrm>
                    <a:off x="896" y="1685"/>
                    <a:ext cx="20" cy="18"/>
                  </a:xfrm>
                  <a:custGeom>
                    <a:avLst/>
                    <a:gdLst>
                      <a:gd name="T0" fmla="*/ 22 w 30"/>
                      <a:gd name="T1" fmla="*/ 27 h 28"/>
                      <a:gd name="T2" fmla="*/ 30 w 30"/>
                      <a:gd name="T3" fmla="*/ 22 h 28"/>
                      <a:gd name="T4" fmla="*/ 1 w 30"/>
                      <a:gd name="T5" fmla="*/ 8 h 28"/>
                      <a:gd name="T6" fmla="*/ 3 w 30"/>
                      <a:gd name="T7" fmla="*/ 4 h 28"/>
                      <a:gd name="T8" fmla="*/ 5 w 30"/>
                      <a:gd name="T9" fmla="*/ 4 h 28"/>
                      <a:gd name="T10" fmla="*/ 6 w 30"/>
                      <a:gd name="T11" fmla="*/ 8 h 28"/>
                      <a:gd name="T12" fmla="*/ 5 w 30"/>
                      <a:gd name="T13" fmla="*/ 7 h 28"/>
                      <a:gd name="T14" fmla="*/ 6 w 30"/>
                      <a:gd name="T15" fmla="*/ 3 h 28"/>
                      <a:gd name="T16" fmla="*/ 10 w 30"/>
                      <a:gd name="T17" fmla="*/ 4 h 28"/>
                      <a:gd name="T18" fmla="*/ 10 w 30"/>
                      <a:gd name="T19" fmla="*/ 8 h 28"/>
                      <a:gd name="T20" fmla="*/ 10 w 30"/>
                      <a:gd name="T21" fmla="*/ 8 h 28"/>
                      <a:gd name="T22" fmla="*/ 12 w 30"/>
                      <a:gd name="T23" fmla="*/ 4 h 28"/>
                      <a:gd name="T24" fmla="*/ 15 w 30"/>
                      <a:gd name="T25" fmla="*/ 7 h 28"/>
                      <a:gd name="T26" fmla="*/ 14 w 30"/>
                      <a:gd name="T27" fmla="*/ 9 h 28"/>
                      <a:gd name="T28" fmla="*/ 13 w 30"/>
                      <a:gd name="T29" fmla="*/ 9 h 28"/>
                      <a:gd name="T30" fmla="*/ 15 w 30"/>
                      <a:gd name="T31" fmla="*/ 8 h 28"/>
                      <a:gd name="T32" fmla="*/ 18 w 30"/>
                      <a:gd name="T33" fmla="*/ 10 h 28"/>
                      <a:gd name="T34" fmla="*/ 17 w 30"/>
                      <a:gd name="T35" fmla="*/ 14 h 28"/>
                      <a:gd name="T36" fmla="*/ 17 w 30"/>
                      <a:gd name="T37" fmla="*/ 12 h 28"/>
                      <a:gd name="T38" fmla="*/ 20 w 30"/>
                      <a:gd name="T39" fmla="*/ 11 h 28"/>
                      <a:gd name="T40" fmla="*/ 23 w 30"/>
                      <a:gd name="T41" fmla="*/ 15 h 28"/>
                      <a:gd name="T42" fmla="*/ 21 w 30"/>
                      <a:gd name="T43" fmla="*/ 18 h 28"/>
                      <a:gd name="T44" fmla="*/ 21 w 30"/>
                      <a:gd name="T45" fmla="*/ 18 h 28"/>
                      <a:gd name="T46" fmla="*/ 23 w 30"/>
                      <a:gd name="T47" fmla="*/ 17 h 28"/>
                      <a:gd name="T48" fmla="*/ 25 w 30"/>
                      <a:gd name="T49" fmla="*/ 22 h 28"/>
                      <a:gd name="T50" fmla="*/ 23 w 30"/>
                      <a:gd name="T51" fmla="*/ 25 h 28"/>
                      <a:gd name="T52" fmla="*/ 23 w 30"/>
                      <a:gd name="T53" fmla="*/ 25 h 28"/>
                      <a:gd name="T54" fmla="*/ 24 w 30"/>
                      <a:gd name="T55" fmla="*/ 20 h 28"/>
                      <a:gd name="T56" fmla="*/ 19 w 30"/>
                      <a:gd name="T57" fmla="*/ 9 h 28"/>
                      <a:gd name="T58" fmla="*/ 22 w 30"/>
                      <a:gd name="T59" fmla="*/ 11 h 28"/>
                      <a:gd name="T60" fmla="*/ 20 w 30"/>
                      <a:gd name="T61" fmla="*/ 12 h 28"/>
                      <a:gd name="T62" fmla="*/ 17 w 30"/>
                      <a:gd name="T63" fmla="*/ 10 h 28"/>
                      <a:gd name="T64" fmla="*/ 26 w 30"/>
                      <a:gd name="T65" fmla="*/ 18 h 28"/>
                      <a:gd name="T66" fmla="*/ 24 w 30"/>
                      <a:gd name="T67" fmla="*/ 26 h 28"/>
                      <a:gd name="T68" fmla="*/ 23 w 30"/>
                      <a:gd name="T69" fmla="*/ 23 h 28"/>
                      <a:gd name="T70" fmla="*/ 24 w 30"/>
                      <a:gd name="T71" fmla="*/ 20 h 28"/>
                      <a:gd name="T72" fmla="*/ 25 w 30"/>
                      <a:gd name="T73" fmla="*/ 18 h 28"/>
                      <a:gd name="T74" fmla="*/ 23 w 30"/>
                      <a:gd name="T75" fmla="*/ 19 h 28"/>
                      <a:gd name="T76" fmla="*/ 21 w 30"/>
                      <a:gd name="T77" fmla="*/ 16 h 28"/>
                      <a:gd name="T78" fmla="*/ 22 w 30"/>
                      <a:gd name="T79" fmla="*/ 13 h 28"/>
                      <a:gd name="T80" fmla="*/ 22 w 30"/>
                      <a:gd name="T81" fmla="*/ 12 h 28"/>
                      <a:gd name="T82" fmla="*/ 19 w 30"/>
                      <a:gd name="T83" fmla="*/ 14 h 28"/>
                      <a:gd name="T84" fmla="*/ 16 w 30"/>
                      <a:gd name="T85" fmla="*/ 12 h 28"/>
                      <a:gd name="T86" fmla="*/ 17 w 30"/>
                      <a:gd name="T87" fmla="*/ 9 h 28"/>
                      <a:gd name="T88" fmla="*/ 17 w 30"/>
                      <a:gd name="T89" fmla="*/ 8 h 28"/>
                      <a:gd name="T90" fmla="*/ 15 w 30"/>
                      <a:gd name="T91" fmla="*/ 10 h 28"/>
                      <a:gd name="T92" fmla="*/ 13 w 30"/>
                      <a:gd name="T93" fmla="*/ 7 h 28"/>
                      <a:gd name="T94" fmla="*/ 14 w 30"/>
                      <a:gd name="T95" fmla="*/ 6 h 28"/>
                      <a:gd name="T96" fmla="*/ 14 w 30"/>
                      <a:gd name="T97" fmla="*/ 4 h 28"/>
                      <a:gd name="T98" fmla="*/ 12 w 30"/>
                      <a:gd name="T99" fmla="*/ 8 h 28"/>
                      <a:gd name="T100" fmla="*/ 8 w 30"/>
                      <a:gd name="T101" fmla="*/ 7 h 28"/>
                      <a:gd name="T102" fmla="*/ 8 w 30"/>
                      <a:gd name="T103" fmla="*/ 4 h 28"/>
                      <a:gd name="T104" fmla="*/ 8 w 30"/>
                      <a:gd name="T105" fmla="*/ 3 h 28"/>
                      <a:gd name="T106" fmla="*/ 7 w 30"/>
                      <a:gd name="T107" fmla="*/ 7 h 28"/>
                      <a:gd name="T108" fmla="*/ 3 w 30"/>
                      <a:gd name="T109" fmla="*/ 8 h 28"/>
                      <a:gd name="T110" fmla="*/ 3 w 30"/>
                      <a:gd name="T111" fmla="*/ 4 h 28"/>
                      <a:gd name="T112" fmla="*/ 5 w 30"/>
                      <a:gd name="T113" fmla="*/ 4 h 28"/>
                      <a:gd name="T114" fmla="*/ 3 w 30"/>
                      <a:gd name="T115" fmla="*/ 8 h 28"/>
                      <a:gd name="T116" fmla="*/ 19 w 30"/>
                      <a:gd name="T117" fmla="*/ 9 h 28"/>
                      <a:gd name="T118" fmla="*/ 24 w 30"/>
                      <a:gd name="T119" fmla="*/ 26 h 28"/>
                      <a:gd name="T120" fmla="*/ 2 w 30"/>
                      <a:gd name="T121" fmla="*/ 1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0" h="28">
                        <a:moveTo>
                          <a:pt x="2" y="10"/>
                        </a:moveTo>
                        <a:cubicBezTo>
                          <a:pt x="7" y="10"/>
                          <a:pt x="11" y="10"/>
                          <a:pt x="14" y="13"/>
                        </a:cubicBezTo>
                        <a:cubicBezTo>
                          <a:pt x="20" y="16"/>
                          <a:pt x="21" y="22"/>
                          <a:pt x="22" y="27"/>
                        </a:cubicBezTo>
                        <a:cubicBezTo>
                          <a:pt x="22" y="28"/>
                          <a:pt x="23" y="28"/>
                          <a:pt x="24" y="27"/>
                        </a:cubicBezTo>
                        <a:cubicBezTo>
                          <a:pt x="26" y="26"/>
                          <a:pt x="27" y="24"/>
                          <a:pt x="29" y="23"/>
                        </a:cubicBezTo>
                        <a:cubicBezTo>
                          <a:pt x="30" y="23"/>
                          <a:pt x="30" y="23"/>
                          <a:pt x="30" y="22"/>
                        </a:cubicBezTo>
                        <a:cubicBezTo>
                          <a:pt x="29" y="14"/>
                          <a:pt x="21" y="6"/>
                          <a:pt x="14" y="3"/>
                        </a:cubicBezTo>
                        <a:cubicBezTo>
                          <a:pt x="11" y="1"/>
                          <a:pt x="6" y="0"/>
                          <a:pt x="2" y="1"/>
                        </a:cubicBezTo>
                        <a:cubicBezTo>
                          <a:pt x="0" y="2"/>
                          <a:pt x="1" y="7"/>
                          <a:pt x="1" y="8"/>
                        </a:cubicBezTo>
                        <a:cubicBezTo>
                          <a:pt x="1" y="10"/>
                          <a:pt x="3" y="10"/>
                          <a:pt x="3" y="9"/>
                        </a:cubicBezTo>
                        <a:cubicBezTo>
                          <a:pt x="3" y="7"/>
                          <a:pt x="4" y="6"/>
                          <a:pt x="5" y="4"/>
                        </a:cubicBezTo>
                        <a:cubicBezTo>
                          <a:pt x="4" y="4"/>
                          <a:pt x="3" y="4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9"/>
                          <a:pt x="5" y="9"/>
                          <a:pt x="5" y="7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4" y="4"/>
                          <a:pt x="4" y="4"/>
                          <a:pt x="3" y="4"/>
                        </a:cubicBezTo>
                        <a:cubicBezTo>
                          <a:pt x="3" y="5"/>
                          <a:pt x="3" y="7"/>
                          <a:pt x="3" y="8"/>
                        </a:cubicBezTo>
                        <a:cubicBezTo>
                          <a:pt x="4" y="9"/>
                          <a:pt x="5" y="9"/>
                          <a:pt x="6" y="8"/>
                        </a:cubicBezTo>
                        <a:cubicBezTo>
                          <a:pt x="6" y="7"/>
                          <a:pt x="6" y="6"/>
                          <a:pt x="7" y="4"/>
                        </a:cubicBezTo>
                        <a:cubicBezTo>
                          <a:pt x="6" y="4"/>
                          <a:pt x="5" y="4"/>
                          <a:pt x="5" y="4"/>
                        </a:cubicBezTo>
                        <a:cubicBezTo>
                          <a:pt x="5" y="5"/>
                          <a:pt x="5" y="6"/>
                          <a:pt x="5" y="7"/>
                        </a:cubicBezTo>
                        <a:cubicBezTo>
                          <a:pt x="5" y="8"/>
                          <a:pt x="7" y="9"/>
                          <a:pt x="7" y="8"/>
                        </a:cubicBezTo>
                        <a:cubicBezTo>
                          <a:pt x="8" y="6"/>
                          <a:pt x="8" y="5"/>
                          <a:pt x="8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6" y="5"/>
                          <a:pt x="6" y="6"/>
                          <a:pt x="6" y="8"/>
                        </a:cubicBezTo>
                        <a:cubicBezTo>
                          <a:pt x="6" y="9"/>
                          <a:pt x="8" y="10"/>
                          <a:pt x="9" y="9"/>
                        </a:cubicBezTo>
                        <a:cubicBezTo>
                          <a:pt x="9" y="7"/>
                          <a:pt x="10" y="6"/>
                          <a:pt x="10" y="4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8" y="5"/>
                          <a:pt x="8" y="6"/>
                          <a:pt x="8" y="8"/>
                        </a:cubicBezTo>
                        <a:cubicBezTo>
                          <a:pt x="8" y="9"/>
                          <a:pt x="10" y="9"/>
                          <a:pt x="10" y="8"/>
                        </a:cubicBezTo>
                        <a:cubicBezTo>
                          <a:pt x="11" y="6"/>
                          <a:pt x="11" y="5"/>
                          <a:pt x="12" y="3"/>
                        </a:cubicBezTo>
                        <a:cubicBezTo>
                          <a:pt x="11" y="3"/>
                          <a:pt x="10" y="3"/>
                          <a:pt x="10" y="3"/>
                        </a:cubicBezTo>
                        <a:cubicBezTo>
                          <a:pt x="10" y="5"/>
                          <a:pt x="10" y="6"/>
                          <a:pt x="10" y="8"/>
                        </a:cubicBezTo>
                        <a:cubicBezTo>
                          <a:pt x="10" y="9"/>
                          <a:pt x="11" y="10"/>
                          <a:pt x="12" y="9"/>
                        </a:cubicBezTo>
                        <a:cubicBezTo>
                          <a:pt x="12" y="7"/>
                          <a:pt x="13" y="6"/>
                          <a:pt x="14" y="5"/>
                        </a:cubicBezTo>
                        <a:cubicBezTo>
                          <a:pt x="13" y="5"/>
                          <a:pt x="12" y="4"/>
                          <a:pt x="12" y="4"/>
                        </a:cubicBezTo>
                        <a:cubicBezTo>
                          <a:pt x="12" y="5"/>
                          <a:pt x="12" y="6"/>
                          <a:pt x="11" y="8"/>
                        </a:cubicBezTo>
                        <a:cubicBezTo>
                          <a:pt x="11" y="9"/>
                          <a:pt x="12" y="9"/>
                          <a:pt x="13" y="9"/>
                        </a:cubicBezTo>
                        <a:cubicBezTo>
                          <a:pt x="14" y="8"/>
                          <a:pt x="15" y="8"/>
                          <a:pt x="15" y="7"/>
                        </a:cubicBezTo>
                        <a:cubicBezTo>
                          <a:pt x="15" y="7"/>
                          <a:pt x="14" y="6"/>
                          <a:pt x="13" y="6"/>
                        </a:cubicBezTo>
                        <a:cubicBezTo>
                          <a:pt x="13" y="7"/>
                          <a:pt x="13" y="7"/>
                          <a:pt x="13" y="8"/>
                        </a:cubicBezTo>
                        <a:cubicBezTo>
                          <a:pt x="12" y="9"/>
                          <a:pt x="13" y="10"/>
                          <a:pt x="14" y="9"/>
                        </a:cubicBezTo>
                        <a:cubicBezTo>
                          <a:pt x="15" y="8"/>
                          <a:pt x="16" y="8"/>
                          <a:pt x="17" y="7"/>
                        </a:cubicBezTo>
                        <a:cubicBezTo>
                          <a:pt x="17" y="7"/>
                          <a:pt x="16" y="6"/>
                          <a:pt x="16" y="5"/>
                        </a:cubicBezTo>
                        <a:cubicBezTo>
                          <a:pt x="15" y="7"/>
                          <a:pt x="14" y="7"/>
                          <a:pt x="13" y="9"/>
                        </a:cubicBezTo>
                        <a:cubicBezTo>
                          <a:pt x="13" y="9"/>
                          <a:pt x="14" y="11"/>
                          <a:pt x="15" y="10"/>
                        </a:cubicBezTo>
                        <a:cubicBezTo>
                          <a:pt x="15" y="10"/>
                          <a:pt x="16" y="9"/>
                          <a:pt x="16" y="9"/>
                        </a:cubicBezTo>
                        <a:cubicBezTo>
                          <a:pt x="16" y="9"/>
                          <a:pt x="15" y="8"/>
                          <a:pt x="15" y="8"/>
                        </a:cubicBezTo>
                        <a:cubicBezTo>
                          <a:pt x="14" y="9"/>
                          <a:pt x="14" y="10"/>
                          <a:pt x="14" y="11"/>
                        </a:cubicBezTo>
                        <a:cubicBezTo>
                          <a:pt x="13" y="11"/>
                          <a:pt x="14" y="12"/>
                          <a:pt x="15" y="12"/>
                        </a:cubicBezTo>
                        <a:cubicBezTo>
                          <a:pt x="17" y="11"/>
                          <a:pt x="17" y="11"/>
                          <a:pt x="18" y="10"/>
                        </a:cubicBezTo>
                        <a:cubicBezTo>
                          <a:pt x="18" y="10"/>
                          <a:pt x="17" y="9"/>
                          <a:pt x="17" y="9"/>
                        </a:cubicBezTo>
                        <a:cubicBezTo>
                          <a:pt x="16" y="10"/>
                          <a:pt x="16" y="11"/>
                          <a:pt x="15" y="12"/>
                        </a:cubicBezTo>
                        <a:cubicBezTo>
                          <a:pt x="15" y="13"/>
                          <a:pt x="16" y="14"/>
                          <a:pt x="17" y="14"/>
                        </a:cubicBezTo>
                        <a:cubicBezTo>
                          <a:pt x="18" y="13"/>
                          <a:pt x="19" y="12"/>
                          <a:pt x="20" y="12"/>
                        </a:cubicBezTo>
                        <a:cubicBezTo>
                          <a:pt x="20" y="11"/>
                          <a:pt x="20" y="11"/>
                          <a:pt x="19" y="10"/>
                        </a:cubicBezTo>
                        <a:cubicBezTo>
                          <a:pt x="18" y="11"/>
                          <a:pt x="18" y="11"/>
                          <a:pt x="17" y="12"/>
                        </a:cubicBezTo>
                        <a:cubicBezTo>
                          <a:pt x="16" y="13"/>
                          <a:pt x="17" y="14"/>
                          <a:pt x="18" y="14"/>
                        </a:cubicBezTo>
                        <a:cubicBezTo>
                          <a:pt x="19" y="13"/>
                          <a:pt x="20" y="13"/>
                          <a:pt x="21" y="13"/>
                        </a:cubicBezTo>
                        <a:cubicBezTo>
                          <a:pt x="21" y="12"/>
                          <a:pt x="20" y="12"/>
                          <a:pt x="20" y="11"/>
                        </a:cubicBezTo>
                        <a:cubicBezTo>
                          <a:pt x="19" y="12"/>
                          <a:pt x="19" y="13"/>
                          <a:pt x="18" y="15"/>
                        </a:cubicBezTo>
                        <a:cubicBezTo>
                          <a:pt x="18" y="15"/>
                          <a:pt x="18" y="17"/>
                          <a:pt x="19" y="16"/>
                        </a:cubicBezTo>
                        <a:cubicBezTo>
                          <a:pt x="21" y="16"/>
                          <a:pt x="21" y="15"/>
                          <a:pt x="23" y="15"/>
                        </a:cubicBezTo>
                        <a:cubicBezTo>
                          <a:pt x="22" y="14"/>
                          <a:pt x="22" y="14"/>
                          <a:pt x="21" y="13"/>
                        </a:cubicBezTo>
                        <a:cubicBezTo>
                          <a:pt x="21" y="14"/>
                          <a:pt x="20" y="15"/>
                          <a:pt x="20" y="16"/>
                        </a:cubicBezTo>
                        <a:cubicBezTo>
                          <a:pt x="19" y="17"/>
                          <a:pt x="20" y="18"/>
                          <a:pt x="21" y="18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cubicBezTo>
                          <a:pt x="24" y="16"/>
                          <a:pt x="24" y="15"/>
                          <a:pt x="23" y="15"/>
                        </a:cubicBezTo>
                        <a:cubicBezTo>
                          <a:pt x="22" y="16"/>
                          <a:pt x="22" y="17"/>
                          <a:pt x="21" y="18"/>
                        </a:cubicBezTo>
                        <a:cubicBezTo>
                          <a:pt x="20" y="19"/>
                          <a:pt x="21" y="20"/>
                          <a:pt x="22" y="20"/>
                        </a:cubicBezTo>
                        <a:cubicBezTo>
                          <a:pt x="23" y="19"/>
                          <a:pt x="24" y="19"/>
                          <a:pt x="25" y="19"/>
                        </a:cubicBezTo>
                        <a:cubicBezTo>
                          <a:pt x="24" y="18"/>
                          <a:pt x="24" y="18"/>
                          <a:pt x="23" y="17"/>
                        </a:cubicBezTo>
                        <a:cubicBezTo>
                          <a:pt x="23" y="18"/>
                          <a:pt x="22" y="19"/>
                          <a:pt x="22" y="20"/>
                        </a:cubicBezTo>
                        <a:cubicBezTo>
                          <a:pt x="22" y="21"/>
                          <a:pt x="22" y="22"/>
                          <a:pt x="23" y="22"/>
                        </a:cubicBezTo>
                        <a:cubicBezTo>
                          <a:pt x="24" y="22"/>
                          <a:pt x="24" y="22"/>
                          <a:pt x="25" y="22"/>
                        </a:cubicBezTo>
                        <a:cubicBezTo>
                          <a:pt x="25" y="21"/>
                          <a:pt x="24" y="21"/>
                          <a:pt x="24" y="20"/>
                        </a:cubicBezTo>
                        <a:cubicBezTo>
                          <a:pt x="23" y="21"/>
                          <a:pt x="23" y="22"/>
                          <a:pt x="22" y="23"/>
                        </a:cubicBezTo>
                        <a:cubicBezTo>
                          <a:pt x="22" y="24"/>
                          <a:pt x="23" y="25"/>
                          <a:pt x="23" y="25"/>
                        </a:cubicBezTo>
                        <a:cubicBezTo>
                          <a:pt x="24" y="24"/>
                          <a:pt x="25" y="24"/>
                          <a:pt x="25" y="24"/>
                        </a:cubicBezTo>
                        <a:cubicBezTo>
                          <a:pt x="25" y="24"/>
                          <a:pt x="25" y="23"/>
                          <a:pt x="24" y="23"/>
                        </a:cubicBezTo>
                        <a:cubicBezTo>
                          <a:pt x="24" y="23"/>
                          <a:pt x="23" y="24"/>
                          <a:pt x="23" y="25"/>
                        </a:cubicBezTo>
                        <a:cubicBezTo>
                          <a:pt x="22" y="26"/>
                          <a:pt x="23" y="27"/>
                          <a:pt x="24" y="26"/>
                        </a:cubicBezTo>
                        <a:cubicBezTo>
                          <a:pt x="26" y="24"/>
                          <a:pt x="26" y="22"/>
                          <a:pt x="26" y="19"/>
                        </a:cubicBezTo>
                        <a:cubicBezTo>
                          <a:pt x="26" y="19"/>
                          <a:pt x="25" y="20"/>
                          <a:pt x="24" y="20"/>
                        </a:cubicBezTo>
                        <a:cubicBezTo>
                          <a:pt x="25" y="20"/>
                          <a:pt x="25" y="21"/>
                          <a:pt x="26" y="22"/>
                        </a:cubicBezTo>
                        <a:cubicBezTo>
                          <a:pt x="26" y="21"/>
                          <a:pt x="27" y="21"/>
                          <a:pt x="27" y="20"/>
                        </a:cubicBezTo>
                        <a:cubicBezTo>
                          <a:pt x="25" y="16"/>
                          <a:pt x="23" y="12"/>
                          <a:pt x="19" y="9"/>
                        </a:cubicBezTo>
                        <a:cubicBezTo>
                          <a:pt x="18" y="9"/>
                          <a:pt x="18" y="10"/>
                          <a:pt x="17" y="10"/>
                        </a:cubicBezTo>
                        <a:cubicBezTo>
                          <a:pt x="18" y="11"/>
                          <a:pt x="20" y="12"/>
                          <a:pt x="21" y="12"/>
                        </a:cubicBezTo>
                        <a:cubicBezTo>
                          <a:pt x="22" y="13"/>
                          <a:pt x="23" y="11"/>
                          <a:pt x="22" y="11"/>
                        </a:cubicBezTo>
                        <a:cubicBezTo>
                          <a:pt x="20" y="9"/>
                          <a:pt x="19" y="9"/>
                          <a:pt x="17" y="8"/>
                        </a:cubicBezTo>
                        <a:cubicBezTo>
                          <a:pt x="16" y="7"/>
                          <a:pt x="15" y="9"/>
                          <a:pt x="17" y="10"/>
                        </a:cubicBezTo>
                        <a:cubicBezTo>
                          <a:pt x="18" y="11"/>
                          <a:pt x="19" y="11"/>
                          <a:pt x="20" y="12"/>
                        </a:cubicBezTo>
                        <a:cubicBezTo>
                          <a:pt x="21" y="12"/>
                          <a:pt x="21" y="11"/>
                          <a:pt x="21" y="10"/>
                        </a:cubicBezTo>
                        <a:cubicBezTo>
                          <a:pt x="21" y="10"/>
                          <a:pt x="20" y="9"/>
                          <a:pt x="19" y="9"/>
                        </a:cubicBezTo>
                        <a:cubicBezTo>
                          <a:pt x="18" y="8"/>
                          <a:pt x="16" y="9"/>
                          <a:pt x="17" y="10"/>
                        </a:cubicBezTo>
                        <a:cubicBezTo>
                          <a:pt x="21" y="14"/>
                          <a:pt x="23" y="17"/>
                          <a:pt x="26" y="22"/>
                        </a:cubicBezTo>
                        <a:cubicBezTo>
                          <a:pt x="26" y="23"/>
                          <a:pt x="28" y="22"/>
                          <a:pt x="27" y="20"/>
                        </a:cubicBezTo>
                        <a:cubicBezTo>
                          <a:pt x="27" y="19"/>
                          <a:pt x="27" y="19"/>
                          <a:pt x="26" y="18"/>
                        </a:cubicBezTo>
                        <a:cubicBezTo>
                          <a:pt x="25" y="18"/>
                          <a:pt x="24" y="18"/>
                          <a:pt x="24" y="19"/>
                        </a:cubicBezTo>
                        <a:cubicBezTo>
                          <a:pt x="24" y="21"/>
                          <a:pt x="24" y="23"/>
                          <a:pt x="23" y="25"/>
                        </a:cubicBezTo>
                        <a:cubicBezTo>
                          <a:pt x="23" y="25"/>
                          <a:pt x="24" y="26"/>
                          <a:pt x="24" y="26"/>
                        </a:cubicBezTo>
                        <a:cubicBezTo>
                          <a:pt x="25" y="25"/>
                          <a:pt x="25" y="25"/>
                          <a:pt x="26" y="24"/>
                        </a:cubicBezTo>
                        <a:cubicBezTo>
                          <a:pt x="26" y="23"/>
                          <a:pt x="26" y="22"/>
                          <a:pt x="25" y="22"/>
                        </a:cubicBezTo>
                        <a:cubicBezTo>
                          <a:pt x="24" y="22"/>
                          <a:pt x="24" y="22"/>
                          <a:pt x="23" y="23"/>
                        </a:cubicBezTo>
                        <a:cubicBezTo>
                          <a:pt x="23" y="23"/>
                          <a:pt x="24" y="24"/>
                          <a:pt x="24" y="24"/>
                        </a:cubicBezTo>
                        <a:cubicBezTo>
                          <a:pt x="25" y="23"/>
                          <a:pt x="25" y="23"/>
                          <a:pt x="26" y="21"/>
                        </a:cubicBezTo>
                        <a:cubicBezTo>
                          <a:pt x="26" y="20"/>
                          <a:pt x="25" y="19"/>
                          <a:pt x="24" y="20"/>
                        </a:cubicBezTo>
                        <a:cubicBezTo>
                          <a:pt x="24" y="20"/>
                          <a:pt x="23" y="20"/>
                          <a:pt x="23" y="20"/>
                        </a:cubicBezTo>
                        <a:cubicBezTo>
                          <a:pt x="23" y="20"/>
                          <a:pt x="23" y="21"/>
                          <a:pt x="24" y="22"/>
                        </a:cubicBezTo>
                        <a:cubicBezTo>
                          <a:pt x="25" y="20"/>
                          <a:pt x="25" y="20"/>
                          <a:pt x="25" y="18"/>
                        </a:cubicBezTo>
                        <a:cubicBezTo>
                          <a:pt x="26" y="17"/>
                          <a:pt x="24" y="16"/>
                          <a:pt x="24" y="17"/>
                        </a:cubicBezTo>
                        <a:cubicBezTo>
                          <a:pt x="23" y="17"/>
                          <a:pt x="22" y="17"/>
                          <a:pt x="22" y="17"/>
                        </a:cubicBezTo>
                        <a:cubicBezTo>
                          <a:pt x="22" y="18"/>
                          <a:pt x="22" y="19"/>
                          <a:pt x="23" y="19"/>
                        </a:cubicBezTo>
                        <a:cubicBezTo>
                          <a:pt x="23" y="18"/>
                          <a:pt x="24" y="17"/>
                          <a:pt x="25" y="16"/>
                        </a:cubicBezTo>
                        <a:cubicBezTo>
                          <a:pt x="25" y="15"/>
                          <a:pt x="24" y="14"/>
                          <a:pt x="23" y="14"/>
                        </a:cubicBezTo>
                        <a:cubicBezTo>
                          <a:pt x="22" y="15"/>
                          <a:pt x="22" y="15"/>
                          <a:pt x="21" y="16"/>
                        </a:cubicBezTo>
                        <a:cubicBezTo>
                          <a:pt x="21" y="16"/>
                          <a:pt x="22" y="17"/>
                          <a:pt x="22" y="17"/>
                        </a:cubicBezTo>
                        <a:cubicBezTo>
                          <a:pt x="23" y="15"/>
                          <a:pt x="23" y="16"/>
                          <a:pt x="23" y="14"/>
                        </a:cubicBezTo>
                        <a:cubicBezTo>
                          <a:pt x="24" y="13"/>
                          <a:pt x="23" y="12"/>
                          <a:pt x="22" y="13"/>
                        </a:cubicBezTo>
                        <a:cubicBezTo>
                          <a:pt x="21" y="13"/>
                          <a:pt x="20" y="14"/>
                          <a:pt x="19" y="14"/>
                        </a:cubicBezTo>
                        <a:cubicBezTo>
                          <a:pt x="19" y="15"/>
                          <a:pt x="19" y="15"/>
                          <a:pt x="20" y="16"/>
                        </a:cubicBezTo>
                        <a:cubicBezTo>
                          <a:pt x="21" y="15"/>
                          <a:pt x="21" y="13"/>
                          <a:pt x="22" y="12"/>
                        </a:cubicBezTo>
                        <a:cubicBezTo>
                          <a:pt x="22" y="11"/>
                          <a:pt x="22" y="10"/>
                          <a:pt x="21" y="11"/>
                        </a:cubicBezTo>
                        <a:cubicBezTo>
                          <a:pt x="19" y="11"/>
                          <a:pt x="18" y="11"/>
                          <a:pt x="17" y="12"/>
                        </a:cubicBezTo>
                        <a:cubicBezTo>
                          <a:pt x="18" y="13"/>
                          <a:pt x="18" y="13"/>
                          <a:pt x="19" y="14"/>
                        </a:cubicBezTo>
                        <a:cubicBezTo>
                          <a:pt x="19" y="13"/>
                          <a:pt x="20" y="12"/>
                          <a:pt x="21" y="12"/>
                        </a:cubicBezTo>
                        <a:cubicBezTo>
                          <a:pt x="21" y="11"/>
                          <a:pt x="21" y="9"/>
                          <a:pt x="20" y="10"/>
                        </a:cubicBezTo>
                        <a:cubicBezTo>
                          <a:pt x="18" y="10"/>
                          <a:pt x="17" y="11"/>
                          <a:pt x="16" y="12"/>
                        </a:cubicBezTo>
                        <a:cubicBezTo>
                          <a:pt x="16" y="12"/>
                          <a:pt x="17" y="13"/>
                          <a:pt x="17" y="13"/>
                        </a:cubicBezTo>
                        <a:cubicBezTo>
                          <a:pt x="18" y="12"/>
                          <a:pt x="18" y="11"/>
                          <a:pt x="19" y="10"/>
                        </a:cubicBezTo>
                        <a:cubicBezTo>
                          <a:pt x="19" y="9"/>
                          <a:pt x="18" y="8"/>
                          <a:pt x="17" y="9"/>
                        </a:cubicBezTo>
                        <a:cubicBezTo>
                          <a:pt x="16" y="9"/>
                          <a:pt x="15" y="10"/>
                          <a:pt x="14" y="10"/>
                        </a:cubicBezTo>
                        <a:cubicBezTo>
                          <a:pt x="15" y="10"/>
                          <a:pt x="15" y="11"/>
                          <a:pt x="16" y="11"/>
                        </a:cubicBezTo>
                        <a:cubicBezTo>
                          <a:pt x="16" y="10"/>
                          <a:pt x="17" y="9"/>
                          <a:pt x="17" y="8"/>
                        </a:cubicBezTo>
                        <a:cubicBezTo>
                          <a:pt x="17" y="7"/>
                          <a:pt x="16" y="7"/>
                          <a:pt x="15" y="7"/>
                        </a:cubicBezTo>
                        <a:cubicBezTo>
                          <a:pt x="15" y="7"/>
                          <a:pt x="14" y="8"/>
                          <a:pt x="14" y="8"/>
                        </a:cubicBezTo>
                        <a:cubicBezTo>
                          <a:pt x="14" y="9"/>
                          <a:pt x="15" y="9"/>
                          <a:pt x="15" y="10"/>
                        </a:cubicBezTo>
                        <a:cubicBezTo>
                          <a:pt x="16" y="9"/>
                          <a:pt x="17" y="8"/>
                          <a:pt x="17" y="7"/>
                        </a:cubicBezTo>
                        <a:cubicBezTo>
                          <a:pt x="18" y="6"/>
                          <a:pt x="17" y="5"/>
                          <a:pt x="16" y="5"/>
                        </a:cubicBezTo>
                        <a:cubicBezTo>
                          <a:pt x="15" y="6"/>
                          <a:pt x="14" y="7"/>
                          <a:pt x="13" y="7"/>
                        </a:cubicBezTo>
                        <a:cubicBezTo>
                          <a:pt x="14" y="8"/>
                          <a:pt x="14" y="8"/>
                          <a:pt x="15" y="8"/>
                        </a:cubicBezTo>
                        <a:cubicBezTo>
                          <a:pt x="15" y="8"/>
                          <a:pt x="15" y="7"/>
                          <a:pt x="15" y="7"/>
                        </a:cubicBezTo>
                        <a:cubicBezTo>
                          <a:pt x="16" y="5"/>
                          <a:pt x="14" y="5"/>
                          <a:pt x="14" y="6"/>
                        </a:cubicBezTo>
                        <a:cubicBezTo>
                          <a:pt x="13" y="6"/>
                          <a:pt x="12" y="7"/>
                          <a:pt x="12" y="7"/>
                        </a:cubicBezTo>
                        <a:cubicBezTo>
                          <a:pt x="12" y="7"/>
                          <a:pt x="13" y="8"/>
                          <a:pt x="14" y="8"/>
                        </a:cubicBezTo>
                        <a:cubicBezTo>
                          <a:pt x="14" y="6"/>
                          <a:pt x="14" y="6"/>
                          <a:pt x="14" y="4"/>
                        </a:cubicBezTo>
                        <a:cubicBezTo>
                          <a:pt x="14" y="3"/>
                          <a:pt x="12" y="3"/>
                          <a:pt x="12" y="4"/>
                        </a:cubicBezTo>
                        <a:cubicBezTo>
                          <a:pt x="11" y="5"/>
                          <a:pt x="11" y="6"/>
                          <a:pt x="10" y="8"/>
                        </a:cubicBezTo>
                        <a:cubicBezTo>
                          <a:pt x="11" y="8"/>
                          <a:pt x="11" y="8"/>
                          <a:pt x="12" y="8"/>
                        </a:cubicBezTo>
                        <a:cubicBezTo>
                          <a:pt x="12" y="6"/>
                          <a:pt x="12" y="5"/>
                          <a:pt x="12" y="3"/>
                        </a:cubicBezTo>
                        <a:cubicBezTo>
                          <a:pt x="12" y="2"/>
                          <a:pt x="10" y="2"/>
                          <a:pt x="10" y="3"/>
                        </a:cubicBezTo>
                        <a:cubicBezTo>
                          <a:pt x="9" y="4"/>
                          <a:pt x="9" y="6"/>
                          <a:pt x="8" y="7"/>
                        </a:cubicBezTo>
                        <a:cubicBezTo>
                          <a:pt x="9" y="7"/>
                          <a:pt x="10" y="7"/>
                          <a:pt x="10" y="8"/>
                        </a:cubicBezTo>
                        <a:cubicBezTo>
                          <a:pt x="11" y="6"/>
                          <a:pt x="10" y="5"/>
                          <a:pt x="10" y="4"/>
                        </a:cubicBezTo>
                        <a:cubicBezTo>
                          <a:pt x="10" y="3"/>
                          <a:pt x="9" y="2"/>
                          <a:pt x="8" y="4"/>
                        </a:cubicBezTo>
                        <a:cubicBezTo>
                          <a:pt x="7" y="5"/>
                          <a:pt x="7" y="7"/>
                          <a:pt x="6" y="8"/>
                        </a:cubicBezTo>
                        <a:cubicBezTo>
                          <a:pt x="7" y="8"/>
                          <a:pt x="8" y="8"/>
                          <a:pt x="9" y="8"/>
                        </a:cubicBezTo>
                        <a:cubicBezTo>
                          <a:pt x="9" y="6"/>
                          <a:pt x="9" y="5"/>
                          <a:pt x="8" y="3"/>
                        </a:cubicBezTo>
                        <a:cubicBezTo>
                          <a:pt x="8" y="2"/>
                          <a:pt x="7" y="2"/>
                          <a:pt x="6" y="3"/>
                        </a:cubicBezTo>
                        <a:cubicBezTo>
                          <a:pt x="6" y="4"/>
                          <a:pt x="5" y="6"/>
                          <a:pt x="5" y="7"/>
                        </a:cubicBezTo>
                        <a:cubicBezTo>
                          <a:pt x="6" y="7"/>
                          <a:pt x="6" y="7"/>
                          <a:pt x="7" y="7"/>
                        </a:cubicBezTo>
                        <a:cubicBezTo>
                          <a:pt x="7" y="6"/>
                          <a:pt x="7" y="5"/>
                          <a:pt x="7" y="4"/>
                        </a:cubicBezTo>
                        <a:cubicBezTo>
                          <a:pt x="7" y="3"/>
                          <a:pt x="5" y="3"/>
                          <a:pt x="5" y="3"/>
                        </a:cubicBezTo>
                        <a:cubicBezTo>
                          <a:pt x="4" y="5"/>
                          <a:pt x="4" y="6"/>
                          <a:pt x="3" y="8"/>
                        </a:cubicBezTo>
                        <a:cubicBezTo>
                          <a:pt x="4" y="8"/>
                          <a:pt x="5" y="8"/>
                          <a:pt x="6" y="8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5" y="2"/>
                          <a:pt x="3" y="3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7"/>
                          <a:pt x="4" y="7"/>
                          <a:pt x="5" y="7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5" y="3"/>
                          <a:pt x="3" y="3"/>
                          <a:pt x="3" y="4"/>
                        </a:cubicBezTo>
                        <a:cubicBezTo>
                          <a:pt x="2" y="6"/>
                          <a:pt x="1" y="6"/>
                          <a:pt x="1" y="8"/>
                        </a:cubicBezTo>
                        <a:cubicBezTo>
                          <a:pt x="2" y="8"/>
                          <a:pt x="2" y="8"/>
                          <a:pt x="3" y="8"/>
                        </a:cubicBezTo>
                        <a:cubicBezTo>
                          <a:pt x="3" y="7"/>
                          <a:pt x="3" y="5"/>
                          <a:pt x="3" y="3"/>
                        </a:cubicBezTo>
                        <a:cubicBezTo>
                          <a:pt x="3" y="2"/>
                          <a:pt x="9" y="3"/>
                          <a:pt x="9" y="3"/>
                        </a:cubicBezTo>
                        <a:cubicBezTo>
                          <a:pt x="13" y="4"/>
                          <a:pt x="16" y="6"/>
                          <a:pt x="19" y="9"/>
                        </a:cubicBezTo>
                        <a:cubicBezTo>
                          <a:pt x="22" y="11"/>
                          <a:pt x="24" y="14"/>
                          <a:pt x="26" y="17"/>
                        </a:cubicBezTo>
                        <a:cubicBezTo>
                          <a:pt x="29" y="22"/>
                          <a:pt x="26" y="23"/>
                          <a:pt x="22" y="26"/>
                        </a:cubicBezTo>
                        <a:cubicBezTo>
                          <a:pt x="23" y="26"/>
                          <a:pt x="24" y="26"/>
                          <a:pt x="24" y="26"/>
                        </a:cubicBezTo>
                        <a:cubicBezTo>
                          <a:pt x="23" y="21"/>
                          <a:pt x="21" y="16"/>
                          <a:pt x="17" y="12"/>
                        </a:cubicBezTo>
                        <a:cubicBezTo>
                          <a:pt x="13" y="8"/>
                          <a:pt x="8" y="8"/>
                          <a:pt x="2" y="7"/>
                        </a:cubicBezTo>
                        <a:cubicBezTo>
                          <a:pt x="1" y="7"/>
                          <a:pt x="1" y="10"/>
                          <a:pt x="2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7" name="Freeform 301"/>
                  <p:cNvSpPr/>
                  <p:nvPr/>
                </p:nvSpPr>
                <p:spPr bwMode="auto">
                  <a:xfrm>
                    <a:off x="893" y="1671"/>
                    <a:ext cx="36" cy="29"/>
                  </a:xfrm>
                  <a:custGeom>
                    <a:avLst/>
                    <a:gdLst>
                      <a:gd name="T0" fmla="*/ 5 w 53"/>
                      <a:gd name="T1" fmla="*/ 12 h 44"/>
                      <a:gd name="T2" fmla="*/ 10 w 53"/>
                      <a:gd name="T3" fmla="*/ 3 h 44"/>
                      <a:gd name="T4" fmla="*/ 33 w 53"/>
                      <a:gd name="T5" fmla="*/ 13 h 44"/>
                      <a:gd name="T6" fmla="*/ 45 w 53"/>
                      <a:gd name="T7" fmla="*/ 28 h 44"/>
                      <a:gd name="T8" fmla="*/ 49 w 53"/>
                      <a:gd name="T9" fmla="*/ 37 h 44"/>
                      <a:gd name="T10" fmla="*/ 44 w 53"/>
                      <a:gd name="T11" fmla="*/ 41 h 44"/>
                      <a:gd name="T12" fmla="*/ 38 w 53"/>
                      <a:gd name="T13" fmla="*/ 30 h 44"/>
                      <a:gd name="T14" fmla="*/ 27 w 53"/>
                      <a:gd name="T15" fmla="*/ 17 h 44"/>
                      <a:gd name="T16" fmla="*/ 3 w 53"/>
                      <a:gd name="T17" fmla="*/ 10 h 44"/>
                      <a:gd name="T18" fmla="*/ 4 w 53"/>
                      <a:gd name="T19" fmla="*/ 12 h 44"/>
                      <a:gd name="T20" fmla="*/ 42 w 53"/>
                      <a:gd name="T21" fmla="*/ 43 h 44"/>
                      <a:gd name="T22" fmla="*/ 43 w 53"/>
                      <a:gd name="T23" fmla="*/ 44 h 44"/>
                      <a:gd name="T24" fmla="*/ 52 w 53"/>
                      <a:gd name="T25" fmla="*/ 40 h 44"/>
                      <a:gd name="T26" fmla="*/ 35 w 53"/>
                      <a:gd name="T27" fmla="*/ 11 h 44"/>
                      <a:gd name="T28" fmla="*/ 8 w 53"/>
                      <a:gd name="T29" fmla="*/ 1 h 44"/>
                      <a:gd name="T30" fmla="*/ 3 w 53"/>
                      <a:gd name="T31" fmla="*/ 12 h 44"/>
                      <a:gd name="T32" fmla="*/ 5 w 53"/>
                      <a:gd name="T33" fmla="*/ 1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3" h="44">
                        <a:moveTo>
                          <a:pt x="5" y="12"/>
                        </a:moveTo>
                        <a:cubicBezTo>
                          <a:pt x="5" y="8"/>
                          <a:pt x="3" y="3"/>
                          <a:pt x="10" y="3"/>
                        </a:cubicBezTo>
                        <a:cubicBezTo>
                          <a:pt x="19" y="3"/>
                          <a:pt x="27" y="8"/>
                          <a:pt x="33" y="13"/>
                        </a:cubicBezTo>
                        <a:cubicBezTo>
                          <a:pt x="38" y="17"/>
                          <a:pt x="42" y="22"/>
                          <a:pt x="45" y="28"/>
                        </a:cubicBezTo>
                        <a:cubicBezTo>
                          <a:pt x="47" y="31"/>
                          <a:pt x="48" y="34"/>
                          <a:pt x="49" y="37"/>
                        </a:cubicBezTo>
                        <a:cubicBezTo>
                          <a:pt x="50" y="41"/>
                          <a:pt x="47" y="41"/>
                          <a:pt x="44" y="41"/>
                        </a:cubicBezTo>
                        <a:cubicBezTo>
                          <a:pt x="45" y="41"/>
                          <a:pt x="38" y="30"/>
                          <a:pt x="38" y="30"/>
                        </a:cubicBezTo>
                        <a:cubicBezTo>
                          <a:pt x="35" y="25"/>
                          <a:pt x="31" y="21"/>
                          <a:pt x="27" y="17"/>
                        </a:cubicBezTo>
                        <a:cubicBezTo>
                          <a:pt x="21" y="12"/>
                          <a:pt x="11" y="8"/>
                          <a:pt x="3" y="10"/>
                        </a:cubicBezTo>
                        <a:cubicBezTo>
                          <a:pt x="2" y="11"/>
                          <a:pt x="2" y="13"/>
                          <a:pt x="4" y="12"/>
                        </a:cubicBezTo>
                        <a:cubicBezTo>
                          <a:pt x="20" y="8"/>
                          <a:pt x="39" y="28"/>
                          <a:pt x="42" y="43"/>
                        </a:cubicBezTo>
                        <a:cubicBezTo>
                          <a:pt x="42" y="43"/>
                          <a:pt x="42" y="44"/>
                          <a:pt x="43" y="44"/>
                        </a:cubicBezTo>
                        <a:cubicBezTo>
                          <a:pt x="45" y="43"/>
                          <a:pt x="53" y="44"/>
                          <a:pt x="52" y="40"/>
                        </a:cubicBezTo>
                        <a:cubicBezTo>
                          <a:pt x="49" y="29"/>
                          <a:pt x="43" y="19"/>
                          <a:pt x="35" y="11"/>
                        </a:cubicBezTo>
                        <a:cubicBezTo>
                          <a:pt x="27" y="5"/>
                          <a:pt x="18" y="1"/>
                          <a:pt x="8" y="1"/>
                        </a:cubicBezTo>
                        <a:cubicBezTo>
                          <a:pt x="0" y="0"/>
                          <a:pt x="3" y="7"/>
                          <a:pt x="3" y="12"/>
                        </a:cubicBezTo>
                        <a:cubicBezTo>
                          <a:pt x="3" y="14"/>
                          <a:pt x="5" y="14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8" name="Freeform 302"/>
                  <p:cNvSpPr/>
                  <p:nvPr/>
                </p:nvSpPr>
                <p:spPr bwMode="auto">
                  <a:xfrm>
                    <a:off x="895" y="1672"/>
                    <a:ext cx="24" cy="17"/>
                  </a:xfrm>
                  <a:custGeom>
                    <a:avLst/>
                    <a:gdLst>
                      <a:gd name="T0" fmla="*/ 4 w 35"/>
                      <a:gd name="T1" fmla="*/ 4 h 25"/>
                      <a:gd name="T2" fmla="*/ 3 w 35"/>
                      <a:gd name="T3" fmla="*/ 3 h 25"/>
                      <a:gd name="T4" fmla="*/ 4 w 35"/>
                      <a:gd name="T5" fmla="*/ 2 h 25"/>
                      <a:gd name="T6" fmla="*/ 5 w 35"/>
                      <a:gd name="T7" fmla="*/ 2 h 25"/>
                      <a:gd name="T8" fmla="*/ 5 w 35"/>
                      <a:gd name="T9" fmla="*/ 6 h 25"/>
                      <a:gd name="T10" fmla="*/ 6 w 35"/>
                      <a:gd name="T11" fmla="*/ 6 h 25"/>
                      <a:gd name="T12" fmla="*/ 11 w 35"/>
                      <a:gd name="T13" fmla="*/ 7 h 25"/>
                      <a:gd name="T14" fmla="*/ 12 w 35"/>
                      <a:gd name="T15" fmla="*/ 9 h 25"/>
                      <a:gd name="T16" fmla="*/ 14 w 35"/>
                      <a:gd name="T17" fmla="*/ 9 h 25"/>
                      <a:gd name="T18" fmla="*/ 15 w 35"/>
                      <a:gd name="T19" fmla="*/ 11 h 25"/>
                      <a:gd name="T20" fmla="*/ 15 w 35"/>
                      <a:gd name="T21" fmla="*/ 9 h 25"/>
                      <a:gd name="T22" fmla="*/ 15 w 35"/>
                      <a:gd name="T23" fmla="*/ 8 h 25"/>
                      <a:gd name="T24" fmla="*/ 15 w 35"/>
                      <a:gd name="T25" fmla="*/ 6 h 25"/>
                      <a:gd name="T26" fmla="*/ 16 w 35"/>
                      <a:gd name="T27" fmla="*/ 5 h 25"/>
                      <a:gd name="T28" fmla="*/ 15 w 35"/>
                      <a:gd name="T29" fmla="*/ 5 h 25"/>
                      <a:gd name="T30" fmla="*/ 14 w 35"/>
                      <a:gd name="T31" fmla="*/ 2 h 25"/>
                      <a:gd name="T32" fmla="*/ 19 w 35"/>
                      <a:gd name="T33" fmla="*/ 5 h 25"/>
                      <a:gd name="T34" fmla="*/ 18 w 35"/>
                      <a:gd name="T35" fmla="*/ 7 h 25"/>
                      <a:gd name="T36" fmla="*/ 22 w 35"/>
                      <a:gd name="T37" fmla="*/ 13 h 25"/>
                      <a:gd name="T38" fmla="*/ 22 w 35"/>
                      <a:gd name="T39" fmla="*/ 14 h 25"/>
                      <a:gd name="T40" fmla="*/ 24 w 35"/>
                      <a:gd name="T41" fmla="*/ 15 h 25"/>
                      <a:gd name="T42" fmla="*/ 25 w 35"/>
                      <a:gd name="T43" fmla="*/ 17 h 25"/>
                      <a:gd name="T44" fmla="*/ 26 w 35"/>
                      <a:gd name="T45" fmla="*/ 15 h 25"/>
                      <a:gd name="T46" fmla="*/ 28 w 35"/>
                      <a:gd name="T47" fmla="*/ 18 h 25"/>
                      <a:gd name="T48" fmla="*/ 29 w 35"/>
                      <a:gd name="T49" fmla="*/ 13 h 25"/>
                      <a:gd name="T50" fmla="*/ 30 w 35"/>
                      <a:gd name="T51" fmla="*/ 16 h 25"/>
                      <a:gd name="T52" fmla="*/ 33 w 35"/>
                      <a:gd name="T53" fmla="*/ 24 h 25"/>
                      <a:gd name="T54" fmla="*/ 20 w 35"/>
                      <a:gd name="T55" fmla="*/ 6 h 25"/>
                      <a:gd name="T56" fmla="*/ 24 w 35"/>
                      <a:gd name="T57" fmla="*/ 9 h 25"/>
                      <a:gd name="T58" fmla="*/ 29 w 35"/>
                      <a:gd name="T59" fmla="*/ 19 h 25"/>
                      <a:gd name="T60" fmla="*/ 27 w 35"/>
                      <a:gd name="T61" fmla="*/ 16 h 25"/>
                      <a:gd name="T62" fmla="*/ 25 w 35"/>
                      <a:gd name="T63" fmla="*/ 18 h 25"/>
                      <a:gd name="T64" fmla="*/ 24 w 35"/>
                      <a:gd name="T65" fmla="*/ 15 h 25"/>
                      <a:gd name="T66" fmla="*/ 23 w 35"/>
                      <a:gd name="T67" fmla="*/ 14 h 25"/>
                      <a:gd name="T68" fmla="*/ 23 w 35"/>
                      <a:gd name="T69" fmla="*/ 13 h 25"/>
                      <a:gd name="T70" fmla="*/ 23 w 35"/>
                      <a:gd name="T71" fmla="*/ 11 h 25"/>
                      <a:gd name="T72" fmla="*/ 20 w 35"/>
                      <a:gd name="T73" fmla="*/ 6 h 25"/>
                      <a:gd name="T74" fmla="*/ 14 w 35"/>
                      <a:gd name="T75" fmla="*/ 2 h 25"/>
                      <a:gd name="T76" fmla="*/ 15 w 35"/>
                      <a:gd name="T77" fmla="*/ 5 h 25"/>
                      <a:gd name="T78" fmla="*/ 16 w 35"/>
                      <a:gd name="T79" fmla="*/ 5 h 25"/>
                      <a:gd name="T80" fmla="*/ 15 w 35"/>
                      <a:gd name="T81" fmla="*/ 7 h 25"/>
                      <a:gd name="T82" fmla="*/ 16 w 35"/>
                      <a:gd name="T83" fmla="*/ 8 h 25"/>
                      <a:gd name="T84" fmla="*/ 15 w 35"/>
                      <a:gd name="T85" fmla="*/ 8 h 25"/>
                      <a:gd name="T86" fmla="*/ 15 w 35"/>
                      <a:gd name="T87" fmla="*/ 11 h 25"/>
                      <a:gd name="T88" fmla="*/ 15 w 35"/>
                      <a:gd name="T89" fmla="*/ 9 h 25"/>
                      <a:gd name="T90" fmla="*/ 12 w 35"/>
                      <a:gd name="T91" fmla="*/ 9 h 25"/>
                      <a:gd name="T92" fmla="*/ 11 w 35"/>
                      <a:gd name="T93" fmla="*/ 7 h 25"/>
                      <a:gd name="T94" fmla="*/ 7 w 35"/>
                      <a:gd name="T95" fmla="*/ 5 h 25"/>
                      <a:gd name="T96" fmla="*/ 6 w 35"/>
                      <a:gd name="T97" fmla="*/ 8 h 25"/>
                      <a:gd name="T98" fmla="*/ 6 w 35"/>
                      <a:gd name="T99" fmla="*/ 8 h 25"/>
                      <a:gd name="T100" fmla="*/ 5 w 35"/>
                      <a:gd name="T101" fmla="*/ 1 h 25"/>
                      <a:gd name="T102" fmla="*/ 4 w 35"/>
                      <a:gd name="T103" fmla="*/ 1 h 25"/>
                      <a:gd name="T104" fmla="*/ 3 w 35"/>
                      <a:gd name="T105" fmla="*/ 3 h 25"/>
                      <a:gd name="T106" fmla="*/ 4 w 35"/>
                      <a:gd name="T107" fmla="*/ 4 h 25"/>
                      <a:gd name="T108" fmla="*/ 4 w 35"/>
                      <a:gd name="T109" fmla="*/ 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35" h="25">
                        <a:moveTo>
                          <a:pt x="2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5"/>
                          <a:pt x="3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4" y="2"/>
                          <a:pt x="2" y="2"/>
                          <a:pt x="2" y="4"/>
                        </a:cubicBezTo>
                        <a:cubicBezTo>
                          <a:pt x="1" y="5"/>
                          <a:pt x="1" y="6"/>
                          <a:pt x="1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3" y="6"/>
                          <a:pt x="3" y="4"/>
                          <a:pt x="3" y="3"/>
                        </a:cubicBezTo>
                        <a:cubicBezTo>
                          <a:pt x="3" y="2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1" y="5"/>
                        </a:cubicBezTo>
                        <a:cubicBezTo>
                          <a:pt x="1" y="5"/>
                          <a:pt x="2" y="6"/>
                          <a:pt x="3" y="6"/>
                        </a:cubicBezTo>
                        <a:cubicBezTo>
                          <a:pt x="3" y="4"/>
                          <a:pt x="3" y="3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3" y="3"/>
                          <a:pt x="3" y="4"/>
                          <a:pt x="3" y="5"/>
                        </a:cubicBezTo>
                        <a:cubicBezTo>
                          <a:pt x="3" y="5"/>
                          <a:pt x="4" y="5"/>
                          <a:pt x="5" y="5"/>
                        </a:cubicBezTo>
                        <a:cubicBezTo>
                          <a:pt x="5" y="4"/>
                          <a:pt x="5" y="3"/>
                          <a:pt x="5" y="2"/>
                        </a:cubicBezTo>
                        <a:cubicBezTo>
                          <a:pt x="5" y="2"/>
                          <a:pt x="4" y="2"/>
                          <a:pt x="4" y="2"/>
                        </a:cubicBezTo>
                        <a:cubicBezTo>
                          <a:pt x="4" y="4"/>
                          <a:pt x="3" y="5"/>
                          <a:pt x="3" y="6"/>
                        </a:cubicBezTo>
                        <a:cubicBezTo>
                          <a:pt x="4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6" y="6"/>
                          <a:pt x="7" y="7"/>
                        </a:cubicBezTo>
                        <a:cubicBezTo>
                          <a:pt x="6" y="6"/>
                          <a:pt x="5" y="6"/>
                          <a:pt x="5" y="6"/>
                        </a:cubicBezTo>
                        <a:cubicBezTo>
                          <a:pt x="5" y="6"/>
                          <a:pt x="6" y="6"/>
                          <a:pt x="7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5"/>
                          <a:pt x="5" y="5"/>
                          <a:pt x="5" y="4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2" y="6"/>
                          <a:pt x="2" y="8"/>
                          <a:pt x="4" y="8"/>
                        </a:cubicBezTo>
                        <a:cubicBezTo>
                          <a:pt x="6" y="8"/>
                          <a:pt x="8" y="7"/>
                          <a:pt x="11" y="7"/>
                        </a:cubicBezTo>
                        <a:cubicBezTo>
                          <a:pt x="12" y="7"/>
                          <a:pt x="12" y="5"/>
                          <a:pt x="10" y="5"/>
                        </a:cubicBezTo>
                        <a:cubicBezTo>
                          <a:pt x="9" y="5"/>
                          <a:pt x="9" y="5"/>
                          <a:pt x="8" y="6"/>
                        </a:cubicBezTo>
                        <a:cubicBezTo>
                          <a:pt x="7" y="6"/>
                          <a:pt x="7" y="7"/>
                          <a:pt x="8" y="8"/>
                        </a:cubicBezTo>
                        <a:cubicBezTo>
                          <a:pt x="10" y="9"/>
                          <a:pt x="9" y="8"/>
                          <a:pt x="12" y="9"/>
                        </a:cubicBezTo>
                        <a:cubicBezTo>
                          <a:pt x="12" y="8"/>
                          <a:pt x="12" y="7"/>
                          <a:pt x="12" y="7"/>
                        </a:cubicBezTo>
                        <a:cubicBezTo>
                          <a:pt x="11" y="7"/>
                          <a:pt x="9" y="6"/>
                          <a:pt x="8" y="6"/>
                        </a:cubicBezTo>
                        <a:cubicBezTo>
                          <a:pt x="8" y="7"/>
                          <a:pt x="7" y="7"/>
                          <a:pt x="7" y="8"/>
                        </a:cubicBezTo>
                        <a:cubicBezTo>
                          <a:pt x="10" y="8"/>
                          <a:pt x="12" y="9"/>
                          <a:pt x="14" y="9"/>
                        </a:cubicBezTo>
                        <a:cubicBezTo>
                          <a:pt x="14" y="9"/>
                          <a:pt x="14" y="8"/>
                          <a:pt x="14" y="7"/>
                        </a:cubicBezTo>
                        <a:cubicBezTo>
                          <a:pt x="12" y="8"/>
                          <a:pt x="10" y="8"/>
                          <a:pt x="9" y="7"/>
                        </a:cubicBezTo>
                        <a:cubicBezTo>
                          <a:pt x="7" y="7"/>
                          <a:pt x="7" y="9"/>
                          <a:pt x="8" y="9"/>
                        </a:cubicBezTo>
                        <a:cubicBezTo>
                          <a:pt x="10" y="10"/>
                          <a:pt x="13" y="11"/>
                          <a:pt x="15" y="11"/>
                        </a:cubicBezTo>
                        <a:cubicBezTo>
                          <a:pt x="16" y="12"/>
                          <a:pt x="17" y="10"/>
                          <a:pt x="16" y="9"/>
                        </a:cubicBezTo>
                        <a:cubicBezTo>
                          <a:pt x="13" y="9"/>
                          <a:pt x="11" y="8"/>
                          <a:pt x="10" y="6"/>
                        </a:cubicBezTo>
                        <a:cubicBezTo>
                          <a:pt x="10" y="6"/>
                          <a:pt x="10" y="7"/>
                          <a:pt x="9" y="7"/>
                        </a:cubicBezTo>
                        <a:cubicBezTo>
                          <a:pt x="11" y="7"/>
                          <a:pt x="13" y="8"/>
                          <a:pt x="15" y="9"/>
                        </a:cubicBezTo>
                        <a:cubicBezTo>
                          <a:pt x="16" y="9"/>
                          <a:pt x="17" y="8"/>
                          <a:pt x="16" y="7"/>
                        </a:cubicBezTo>
                        <a:cubicBezTo>
                          <a:pt x="15" y="6"/>
                          <a:pt x="13" y="4"/>
                          <a:pt x="12" y="3"/>
                        </a:cubicBezTo>
                        <a:cubicBezTo>
                          <a:pt x="12" y="3"/>
                          <a:pt x="11" y="4"/>
                          <a:pt x="11" y="4"/>
                        </a:cubicBezTo>
                        <a:cubicBezTo>
                          <a:pt x="12" y="5"/>
                          <a:pt x="14" y="7"/>
                          <a:pt x="15" y="8"/>
                        </a:cubicBezTo>
                        <a:cubicBezTo>
                          <a:pt x="16" y="7"/>
                          <a:pt x="16" y="7"/>
                          <a:pt x="16" y="6"/>
                        </a:cubicBezTo>
                        <a:cubicBezTo>
                          <a:pt x="14" y="6"/>
                          <a:pt x="12" y="4"/>
                          <a:pt x="10" y="3"/>
                        </a:cubicBezTo>
                        <a:cubicBezTo>
                          <a:pt x="9" y="4"/>
                          <a:pt x="9" y="4"/>
                          <a:pt x="9" y="5"/>
                        </a:cubicBezTo>
                        <a:cubicBezTo>
                          <a:pt x="11" y="5"/>
                          <a:pt x="13" y="6"/>
                          <a:pt x="15" y="6"/>
                        </a:cubicBezTo>
                        <a:cubicBezTo>
                          <a:pt x="15" y="6"/>
                          <a:pt x="15" y="5"/>
                          <a:pt x="15" y="4"/>
                        </a:cubicBezTo>
                        <a:cubicBezTo>
                          <a:pt x="13" y="5"/>
                          <a:pt x="11" y="4"/>
                          <a:pt x="9" y="2"/>
                        </a:cubicBezTo>
                        <a:cubicBezTo>
                          <a:pt x="9" y="3"/>
                          <a:pt x="9" y="4"/>
                          <a:pt x="8" y="4"/>
                        </a:cubicBezTo>
                        <a:cubicBezTo>
                          <a:pt x="11" y="4"/>
                          <a:pt x="13" y="4"/>
                          <a:pt x="16" y="5"/>
                        </a:cubicBezTo>
                        <a:cubicBezTo>
                          <a:pt x="16" y="5"/>
                          <a:pt x="16" y="4"/>
                          <a:pt x="16" y="3"/>
                        </a:cubicBezTo>
                        <a:cubicBezTo>
                          <a:pt x="13" y="3"/>
                          <a:pt x="11" y="3"/>
                          <a:pt x="9" y="3"/>
                        </a:cubicBezTo>
                        <a:cubicBezTo>
                          <a:pt x="9" y="3"/>
                          <a:pt x="9" y="4"/>
                          <a:pt x="9" y="5"/>
                        </a:cubicBezTo>
                        <a:cubicBezTo>
                          <a:pt x="11" y="5"/>
                          <a:pt x="13" y="5"/>
                          <a:pt x="15" y="5"/>
                        </a:cubicBezTo>
                        <a:cubicBezTo>
                          <a:pt x="15" y="4"/>
                          <a:pt x="15" y="3"/>
                          <a:pt x="15" y="3"/>
                        </a:cubicBezTo>
                        <a:cubicBezTo>
                          <a:pt x="12" y="3"/>
                          <a:pt x="10" y="2"/>
                          <a:pt x="8" y="0"/>
                        </a:cubicBezTo>
                        <a:cubicBezTo>
                          <a:pt x="8" y="1"/>
                          <a:pt x="8" y="1"/>
                          <a:pt x="8" y="2"/>
                        </a:cubicBezTo>
                        <a:cubicBezTo>
                          <a:pt x="10" y="2"/>
                          <a:pt x="12" y="2"/>
                          <a:pt x="14" y="2"/>
                        </a:cubicBezTo>
                        <a:cubicBezTo>
                          <a:pt x="14" y="2"/>
                          <a:pt x="14" y="1"/>
                          <a:pt x="14" y="0"/>
                        </a:cubicBezTo>
                        <a:cubicBezTo>
                          <a:pt x="12" y="0"/>
                          <a:pt x="11" y="0"/>
                          <a:pt x="10" y="0"/>
                        </a:cubicBezTo>
                        <a:cubicBezTo>
                          <a:pt x="8" y="0"/>
                          <a:pt x="8" y="2"/>
                          <a:pt x="9" y="2"/>
                        </a:cubicBezTo>
                        <a:cubicBezTo>
                          <a:pt x="12" y="3"/>
                          <a:pt x="16" y="3"/>
                          <a:pt x="19" y="5"/>
                        </a:cubicBezTo>
                        <a:cubicBezTo>
                          <a:pt x="19" y="5"/>
                          <a:pt x="19" y="4"/>
                          <a:pt x="20" y="4"/>
                        </a:cubicBezTo>
                        <a:cubicBezTo>
                          <a:pt x="19" y="4"/>
                          <a:pt x="17" y="3"/>
                          <a:pt x="16" y="3"/>
                        </a:cubicBezTo>
                        <a:cubicBezTo>
                          <a:pt x="15" y="3"/>
                          <a:pt x="14" y="5"/>
                          <a:pt x="15" y="5"/>
                        </a:cubicBezTo>
                        <a:cubicBezTo>
                          <a:pt x="16" y="6"/>
                          <a:pt x="17" y="6"/>
                          <a:pt x="18" y="7"/>
                        </a:cubicBezTo>
                        <a:cubicBezTo>
                          <a:pt x="19" y="7"/>
                          <a:pt x="20" y="8"/>
                          <a:pt x="21" y="9"/>
                        </a:cubicBezTo>
                        <a:cubicBezTo>
                          <a:pt x="19" y="9"/>
                          <a:pt x="17" y="8"/>
                          <a:pt x="16" y="6"/>
                        </a:cubicBezTo>
                        <a:cubicBezTo>
                          <a:pt x="15" y="7"/>
                          <a:pt x="15" y="7"/>
                          <a:pt x="15" y="8"/>
                        </a:cubicBezTo>
                        <a:cubicBezTo>
                          <a:pt x="18" y="9"/>
                          <a:pt x="20" y="10"/>
                          <a:pt x="22" y="13"/>
                        </a:cubicBezTo>
                        <a:cubicBezTo>
                          <a:pt x="23" y="12"/>
                          <a:pt x="23" y="11"/>
                          <a:pt x="23" y="11"/>
                        </a:cubicBezTo>
                        <a:cubicBezTo>
                          <a:pt x="21" y="10"/>
                          <a:pt x="18" y="9"/>
                          <a:pt x="16" y="8"/>
                        </a:cubicBezTo>
                        <a:cubicBezTo>
                          <a:pt x="16" y="8"/>
                          <a:pt x="15" y="9"/>
                          <a:pt x="15" y="10"/>
                        </a:cubicBezTo>
                        <a:cubicBezTo>
                          <a:pt x="18" y="11"/>
                          <a:pt x="20" y="12"/>
                          <a:pt x="22" y="14"/>
                        </a:cubicBezTo>
                        <a:cubicBezTo>
                          <a:pt x="22" y="13"/>
                          <a:pt x="22" y="12"/>
                          <a:pt x="23" y="12"/>
                        </a:cubicBezTo>
                        <a:cubicBezTo>
                          <a:pt x="20" y="12"/>
                          <a:pt x="18" y="11"/>
                          <a:pt x="15" y="9"/>
                        </a:cubicBezTo>
                        <a:cubicBezTo>
                          <a:pt x="15" y="10"/>
                          <a:pt x="15" y="11"/>
                          <a:pt x="15" y="11"/>
                        </a:cubicBezTo>
                        <a:cubicBezTo>
                          <a:pt x="18" y="12"/>
                          <a:pt x="21" y="14"/>
                          <a:pt x="24" y="15"/>
                        </a:cubicBezTo>
                        <a:cubicBezTo>
                          <a:pt x="25" y="16"/>
                          <a:pt x="26" y="14"/>
                          <a:pt x="25" y="14"/>
                        </a:cubicBezTo>
                        <a:cubicBezTo>
                          <a:pt x="23" y="12"/>
                          <a:pt x="21" y="11"/>
                          <a:pt x="19" y="9"/>
                        </a:cubicBezTo>
                        <a:cubicBezTo>
                          <a:pt x="19" y="10"/>
                          <a:pt x="18" y="10"/>
                          <a:pt x="18" y="11"/>
                        </a:cubicBezTo>
                        <a:cubicBezTo>
                          <a:pt x="21" y="12"/>
                          <a:pt x="23" y="14"/>
                          <a:pt x="25" y="17"/>
                        </a:cubicBezTo>
                        <a:cubicBezTo>
                          <a:pt x="26" y="17"/>
                          <a:pt x="26" y="16"/>
                          <a:pt x="27" y="16"/>
                        </a:cubicBezTo>
                        <a:cubicBezTo>
                          <a:pt x="24" y="14"/>
                          <a:pt x="21" y="11"/>
                          <a:pt x="20" y="7"/>
                        </a:cubicBezTo>
                        <a:cubicBezTo>
                          <a:pt x="20" y="8"/>
                          <a:pt x="19" y="8"/>
                          <a:pt x="19" y="9"/>
                        </a:cubicBezTo>
                        <a:cubicBezTo>
                          <a:pt x="23" y="9"/>
                          <a:pt x="25" y="12"/>
                          <a:pt x="26" y="15"/>
                        </a:cubicBezTo>
                        <a:cubicBezTo>
                          <a:pt x="27" y="15"/>
                          <a:pt x="27" y="14"/>
                          <a:pt x="28" y="14"/>
                        </a:cubicBezTo>
                        <a:cubicBezTo>
                          <a:pt x="25" y="13"/>
                          <a:pt x="21" y="9"/>
                          <a:pt x="21" y="6"/>
                        </a:cubicBezTo>
                        <a:cubicBezTo>
                          <a:pt x="21" y="7"/>
                          <a:pt x="20" y="7"/>
                          <a:pt x="20" y="7"/>
                        </a:cubicBezTo>
                        <a:cubicBezTo>
                          <a:pt x="24" y="9"/>
                          <a:pt x="28" y="13"/>
                          <a:pt x="28" y="18"/>
                        </a:cubicBezTo>
                        <a:cubicBezTo>
                          <a:pt x="29" y="18"/>
                          <a:pt x="29" y="17"/>
                          <a:pt x="30" y="17"/>
                        </a:cubicBezTo>
                        <a:cubicBezTo>
                          <a:pt x="28" y="16"/>
                          <a:pt x="26" y="14"/>
                          <a:pt x="25" y="12"/>
                        </a:cubicBezTo>
                        <a:cubicBezTo>
                          <a:pt x="26" y="11"/>
                          <a:pt x="26" y="11"/>
                          <a:pt x="27" y="10"/>
                        </a:cubicBezTo>
                        <a:cubicBezTo>
                          <a:pt x="28" y="11"/>
                          <a:pt x="29" y="12"/>
                          <a:pt x="29" y="13"/>
                        </a:cubicBezTo>
                        <a:cubicBezTo>
                          <a:pt x="30" y="14"/>
                          <a:pt x="31" y="16"/>
                          <a:pt x="31" y="18"/>
                        </a:cubicBezTo>
                        <a:cubicBezTo>
                          <a:pt x="31" y="17"/>
                          <a:pt x="32" y="17"/>
                          <a:pt x="32" y="17"/>
                        </a:cubicBezTo>
                        <a:cubicBezTo>
                          <a:pt x="31" y="16"/>
                          <a:pt x="29" y="15"/>
                          <a:pt x="28" y="14"/>
                        </a:cubicBezTo>
                        <a:cubicBezTo>
                          <a:pt x="25" y="11"/>
                          <a:pt x="30" y="10"/>
                          <a:pt x="30" y="16"/>
                        </a:cubicBezTo>
                        <a:cubicBezTo>
                          <a:pt x="30" y="15"/>
                          <a:pt x="31" y="15"/>
                          <a:pt x="31" y="15"/>
                        </a:cubicBezTo>
                        <a:cubicBezTo>
                          <a:pt x="27" y="13"/>
                          <a:pt x="23" y="9"/>
                          <a:pt x="22" y="5"/>
                        </a:cubicBezTo>
                        <a:cubicBezTo>
                          <a:pt x="21" y="6"/>
                          <a:pt x="21" y="6"/>
                          <a:pt x="20" y="7"/>
                        </a:cubicBezTo>
                        <a:cubicBezTo>
                          <a:pt x="29" y="9"/>
                          <a:pt x="28" y="18"/>
                          <a:pt x="33" y="24"/>
                        </a:cubicBezTo>
                        <a:cubicBezTo>
                          <a:pt x="34" y="25"/>
                          <a:pt x="35" y="23"/>
                          <a:pt x="34" y="22"/>
                        </a:cubicBezTo>
                        <a:cubicBezTo>
                          <a:pt x="32" y="19"/>
                          <a:pt x="31" y="14"/>
                          <a:pt x="29" y="10"/>
                        </a:cubicBezTo>
                        <a:cubicBezTo>
                          <a:pt x="27" y="7"/>
                          <a:pt x="24" y="6"/>
                          <a:pt x="21" y="5"/>
                        </a:cubicBezTo>
                        <a:cubicBezTo>
                          <a:pt x="20" y="4"/>
                          <a:pt x="19" y="5"/>
                          <a:pt x="20" y="6"/>
                        </a:cubicBezTo>
                        <a:cubicBezTo>
                          <a:pt x="22" y="11"/>
                          <a:pt x="26" y="15"/>
                          <a:pt x="30" y="17"/>
                        </a:cubicBezTo>
                        <a:cubicBezTo>
                          <a:pt x="31" y="17"/>
                          <a:pt x="32" y="16"/>
                          <a:pt x="32" y="16"/>
                        </a:cubicBezTo>
                        <a:cubicBezTo>
                          <a:pt x="32" y="12"/>
                          <a:pt x="29" y="9"/>
                          <a:pt x="25" y="8"/>
                        </a:cubicBezTo>
                        <a:cubicBezTo>
                          <a:pt x="25" y="8"/>
                          <a:pt x="24" y="9"/>
                          <a:pt x="24" y="9"/>
                        </a:cubicBezTo>
                        <a:cubicBezTo>
                          <a:pt x="23" y="14"/>
                          <a:pt x="27" y="17"/>
                          <a:pt x="32" y="19"/>
                        </a:cubicBezTo>
                        <a:cubicBezTo>
                          <a:pt x="32" y="19"/>
                          <a:pt x="33" y="18"/>
                          <a:pt x="33" y="18"/>
                        </a:cubicBezTo>
                        <a:cubicBezTo>
                          <a:pt x="33" y="15"/>
                          <a:pt x="28" y="5"/>
                          <a:pt x="24" y="7"/>
                        </a:cubicBezTo>
                        <a:cubicBezTo>
                          <a:pt x="19" y="10"/>
                          <a:pt x="26" y="17"/>
                          <a:pt x="29" y="19"/>
                        </a:cubicBezTo>
                        <a:cubicBezTo>
                          <a:pt x="29" y="19"/>
                          <a:pt x="30" y="19"/>
                          <a:pt x="30" y="18"/>
                        </a:cubicBezTo>
                        <a:cubicBezTo>
                          <a:pt x="30" y="12"/>
                          <a:pt x="25" y="7"/>
                          <a:pt x="20" y="5"/>
                        </a:cubicBezTo>
                        <a:cubicBezTo>
                          <a:pt x="19" y="5"/>
                          <a:pt x="19" y="6"/>
                          <a:pt x="19" y="6"/>
                        </a:cubicBezTo>
                        <a:cubicBezTo>
                          <a:pt x="19" y="11"/>
                          <a:pt x="24" y="14"/>
                          <a:pt x="27" y="16"/>
                        </a:cubicBezTo>
                        <a:cubicBezTo>
                          <a:pt x="28" y="16"/>
                          <a:pt x="29" y="15"/>
                          <a:pt x="28" y="14"/>
                        </a:cubicBezTo>
                        <a:cubicBezTo>
                          <a:pt x="26" y="11"/>
                          <a:pt x="24" y="7"/>
                          <a:pt x="20" y="6"/>
                        </a:cubicBezTo>
                        <a:cubicBezTo>
                          <a:pt x="19" y="6"/>
                          <a:pt x="18" y="7"/>
                          <a:pt x="18" y="8"/>
                        </a:cubicBezTo>
                        <a:cubicBezTo>
                          <a:pt x="19" y="12"/>
                          <a:pt x="22" y="15"/>
                          <a:pt x="25" y="18"/>
                        </a:cubicBezTo>
                        <a:cubicBezTo>
                          <a:pt x="26" y="18"/>
                          <a:pt x="28" y="17"/>
                          <a:pt x="27" y="16"/>
                        </a:cubicBezTo>
                        <a:cubicBezTo>
                          <a:pt x="25" y="13"/>
                          <a:pt x="22" y="10"/>
                          <a:pt x="18" y="9"/>
                        </a:cubicBezTo>
                        <a:cubicBezTo>
                          <a:pt x="17" y="9"/>
                          <a:pt x="17" y="10"/>
                          <a:pt x="17" y="11"/>
                        </a:cubicBezTo>
                        <a:cubicBezTo>
                          <a:pt x="19" y="13"/>
                          <a:pt x="21" y="14"/>
                          <a:pt x="24" y="15"/>
                        </a:cubicBezTo>
                        <a:cubicBezTo>
                          <a:pt x="24" y="15"/>
                          <a:pt x="24" y="14"/>
                          <a:pt x="25" y="14"/>
                        </a:cubicBezTo>
                        <a:cubicBezTo>
                          <a:pt x="22" y="12"/>
                          <a:pt x="19" y="10"/>
                          <a:pt x="15" y="9"/>
                        </a:cubicBezTo>
                        <a:cubicBezTo>
                          <a:pt x="14" y="9"/>
                          <a:pt x="13" y="11"/>
                          <a:pt x="14" y="11"/>
                        </a:cubicBezTo>
                        <a:cubicBezTo>
                          <a:pt x="17" y="13"/>
                          <a:pt x="19" y="14"/>
                          <a:pt x="23" y="14"/>
                        </a:cubicBezTo>
                        <a:cubicBezTo>
                          <a:pt x="24" y="14"/>
                          <a:pt x="24" y="13"/>
                          <a:pt x="23" y="12"/>
                        </a:cubicBezTo>
                        <a:cubicBezTo>
                          <a:pt x="21" y="10"/>
                          <a:pt x="19" y="9"/>
                          <a:pt x="16" y="8"/>
                        </a:cubicBezTo>
                        <a:cubicBezTo>
                          <a:pt x="15" y="7"/>
                          <a:pt x="14" y="9"/>
                          <a:pt x="15" y="10"/>
                        </a:cubicBezTo>
                        <a:cubicBezTo>
                          <a:pt x="18" y="11"/>
                          <a:pt x="20" y="12"/>
                          <a:pt x="23" y="13"/>
                        </a:cubicBezTo>
                        <a:cubicBezTo>
                          <a:pt x="24" y="13"/>
                          <a:pt x="25" y="12"/>
                          <a:pt x="24" y="11"/>
                        </a:cubicBezTo>
                        <a:cubicBezTo>
                          <a:pt x="21" y="9"/>
                          <a:pt x="19" y="7"/>
                          <a:pt x="15" y="6"/>
                        </a:cubicBezTo>
                        <a:cubicBezTo>
                          <a:pt x="14" y="6"/>
                          <a:pt x="13" y="7"/>
                          <a:pt x="14" y="8"/>
                        </a:cubicBezTo>
                        <a:cubicBezTo>
                          <a:pt x="17" y="10"/>
                          <a:pt x="19" y="11"/>
                          <a:pt x="23" y="11"/>
                        </a:cubicBezTo>
                        <a:cubicBezTo>
                          <a:pt x="23" y="11"/>
                          <a:pt x="24" y="11"/>
                          <a:pt x="24" y="10"/>
                        </a:cubicBezTo>
                        <a:cubicBezTo>
                          <a:pt x="24" y="7"/>
                          <a:pt x="19" y="5"/>
                          <a:pt x="16" y="3"/>
                        </a:cubicBezTo>
                        <a:cubicBezTo>
                          <a:pt x="16" y="4"/>
                          <a:pt x="16" y="5"/>
                          <a:pt x="15" y="5"/>
                        </a:cubicBezTo>
                        <a:cubicBezTo>
                          <a:pt x="18" y="6"/>
                          <a:pt x="18" y="6"/>
                          <a:pt x="20" y="6"/>
                        </a:cubicBezTo>
                        <a:cubicBezTo>
                          <a:pt x="21" y="6"/>
                          <a:pt x="21" y="5"/>
                          <a:pt x="21" y="4"/>
                        </a:cubicBezTo>
                        <a:cubicBezTo>
                          <a:pt x="18" y="1"/>
                          <a:pt x="13" y="1"/>
                          <a:pt x="10" y="0"/>
                        </a:cubicBezTo>
                        <a:cubicBezTo>
                          <a:pt x="9" y="1"/>
                          <a:pt x="9" y="2"/>
                          <a:pt x="9" y="2"/>
                        </a:cubicBezTo>
                        <a:cubicBezTo>
                          <a:pt x="12" y="3"/>
                          <a:pt x="11" y="3"/>
                          <a:pt x="14" y="2"/>
                        </a:cubicBezTo>
                        <a:cubicBezTo>
                          <a:pt x="15" y="2"/>
                          <a:pt x="15" y="0"/>
                          <a:pt x="14" y="0"/>
                        </a:cubicBezTo>
                        <a:cubicBezTo>
                          <a:pt x="12" y="0"/>
                          <a:pt x="10" y="0"/>
                          <a:pt x="8" y="0"/>
                        </a:cubicBezTo>
                        <a:cubicBezTo>
                          <a:pt x="7" y="0"/>
                          <a:pt x="6" y="1"/>
                          <a:pt x="7" y="2"/>
                        </a:cubicBezTo>
                        <a:cubicBezTo>
                          <a:pt x="9" y="4"/>
                          <a:pt x="12" y="4"/>
                          <a:pt x="15" y="5"/>
                        </a:cubicBezTo>
                        <a:cubicBezTo>
                          <a:pt x="16" y="5"/>
                          <a:pt x="16" y="3"/>
                          <a:pt x="15" y="3"/>
                        </a:cubicBezTo>
                        <a:cubicBezTo>
                          <a:pt x="13" y="2"/>
                          <a:pt x="11" y="2"/>
                          <a:pt x="9" y="3"/>
                        </a:cubicBezTo>
                        <a:cubicBezTo>
                          <a:pt x="8" y="3"/>
                          <a:pt x="8" y="5"/>
                          <a:pt x="9" y="5"/>
                        </a:cubicBezTo>
                        <a:cubicBezTo>
                          <a:pt x="11" y="5"/>
                          <a:pt x="14" y="6"/>
                          <a:pt x="16" y="5"/>
                        </a:cubicBezTo>
                        <a:cubicBezTo>
                          <a:pt x="17" y="5"/>
                          <a:pt x="17" y="4"/>
                          <a:pt x="16" y="3"/>
                        </a:cubicBezTo>
                        <a:cubicBezTo>
                          <a:pt x="14" y="2"/>
                          <a:pt x="11" y="2"/>
                          <a:pt x="8" y="2"/>
                        </a:cubicBezTo>
                        <a:cubicBezTo>
                          <a:pt x="7" y="2"/>
                          <a:pt x="7" y="3"/>
                          <a:pt x="8" y="4"/>
                        </a:cubicBezTo>
                        <a:cubicBezTo>
                          <a:pt x="10" y="6"/>
                          <a:pt x="12" y="7"/>
                          <a:pt x="15" y="7"/>
                        </a:cubicBezTo>
                        <a:cubicBezTo>
                          <a:pt x="16" y="6"/>
                          <a:pt x="17" y="5"/>
                          <a:pt x="15" y="4"/>
                        </a:cubicBezTo>
                        <a:cubicBezTo>
                          <a:pt x="13" y="4"/>
                          <a:pt x="11" y="3"/>
                          <a:pt x="10" y="3"/>
                        </a:cubicBezTo>
                        <a:cubicBezTo>
                          <a:pt x="8" y="2"/>
                          <a:pt x="8" y="4"/>
                          <a:pt x="9" y="5"/>
                        </a:cubicBezTo>
                        <a:cubicBezTo>
                          <a:pt x="11" y="6"/>
                          <a:pt x="13" y="8"/>
                          <a:pt x="16" y="8"/>
                        </a:cubicBezTo>
                        <a:cubicBezTo>
                          <a:pt x="17" y="8"/>
                          <a:pt x="18" y="7"/>
                          <a:pt x="17" y="6"/>
                        </a:cubicBezTo>
                        <a:cubicBezTo>
                          <a:pt x="15" y="5"/>
                          <a:pt x="14" y="4"/>
                          <a:pt x="12" y="3"/>
                        </a:cubicBezTo>
                        <a:cubicBezTo>
                          <a:pt x="11" y="2"/>
                          <a:pt x="10" y="3"/>
                          <a:pt x="10" y="4"/>
                        </a:cubicBezTo>
                        <a:cubicBezTo>
                          <a:pt x="12" y="6"/>
                          <a:pt x="13" y="7"/>
                          <a:pt x="15" y="8"/>
                        </a:cubicBezTo>
                        <a:cubicBezTo>
                          <a:pt x="15" y="8"/>
                          <a:pt x="15" y="7"/>
                          <a:pt x="16" y="7"/>
                        </a:cubicBezTo>
                        <a:cubicBezTo>
                          <a:pt x="14" y="6"/>
                          <a:pt x="12" y="5"/>
                          <a:pt x="9" y="5"/>
                        </a:cubicBezTo>
                        <a:cubicBezTo>
                          <a:pt x="8" y="5"/>
                          <a:pt x="8" y="6"/>
                          <a:pt x="8" y="7"/>
                        </a:cubicBezTo>
                        <a:cubicBezTo>
                          <a:pt x="10" y="9"/>
                          <a:pt x="12" y="10"/>
                          <a:pt x="15" y="11"/>
                        </a:cubicBezTo>
                        <a:cubicBezTo>
                          <a:pt x="15" y="11"/>
                          <a:pt x="15" y="10"/>
                          <a:pt x="16" y="9"/>
                        </a:cubicBezTo>
                        <a:cubicBezTo>
                          <a:pt x="13" y="9"/>
                          <a:pt x="11" y="8"/>
                          <a:pt x="9" y="7"/>
                        </a:cubicBezTo>
                        <a:cubicBezTo>
                          <a:pt x="9" y="8"/>
                          <a:pt x="8" y="9"/>
                          <a:pt x="8" y="9"/>
                        </a:cubicBezTo>
                        <a:cubicBezTo>
                          <a:pt x="11" y="10"/>
                          <a:pt x="12" y="10"/>
                          <a:pt x="15" y="9"/>
                        </a:cubicBezTo>
                        <a:cubicBezTo>
                          <a:pt x="16" y="9"/>
                          <a:pt x="15" y="8"/>
                          <a:pt x="15" y="7"/>
                        </a:cubicBezTo>
                        <a:cubicBezTo>
                          <a:pt x="12" y="7"/>
                          <a:pt x="10" y="6"/>
                          <a:pt x="7" y="6"/>
                        </a:cubicBezTo>
                        <a:cubicBezTo>
                          <a:pt x="6" y="6"/>
                          <a:pt x="6" y="8"/>
                          <a:pt x="7" y="8"/>
                        </a:cubicBezTo>
                        <a:cubicBezTo>
                          <a:pt x="10" y="9"/>
                          <a:pt x="9" y="9"/>
                          <a:pt x="12" y="9"/>
                        </a:cubicBezTo>
                        <a:cubicBezTo>
                          <a:pt x="13" y="9"/>
                          <a:pt x="14" y="7"/>
                          <a:pt x="12" y="7"/>
                        </a:cubicBezTo>
                        <a:cubicBezTo>
                          <a:pt x="11" y="6"/>
                          <a:pt x="10" y="6"/>
                          <a:pt x="9" y="6"/>
                        </a:cubicBezTo>
                        <a:cubicBezTo>
                          <a:pt x="9" y="6"/>
                          <a:pt x="9" y="7"/>
                          <a:pt x="9" y="8"/>
                        </a:cubicBezTo>
                        <a:cubicBezTo>
                          <a:pt x="10" y="7"/>
                          <a:pt x="10" y="7"/>
                          <a:pt x="11" y="7"/>
                        </a:cubicBezTo>
                        <a:cubicBezTo>
                          <a:pt x="11" y="6"/>
                          <a:pt x="10" y="6"/>
                          <a:pt x="10" y="5"/>
                        </a:cubicBezTo>
                        <a:cubicBezTo>
                          <a:pt x="8" y="5"/>
                          <a:pt x="6" y="5"/>
                          <a:pt x="4" y="6"/>
                        </a:cubicBezTo>
                        <a:cubicBezTo>
                          <a:pt x="4" y="6"/>
                          <a:pt x="4" y="7"/>
                          <a:pt x="4" y="8"/>
                        </a:cubicBezTo>
                        <a:cubicBezTo>
                          <a:pt x="6" y="7"/>
                          <a:pt x="6" y="7"/>
                          <a:pt x="7" y="5"/>
                        </a:cubicBezTo>
                        <a:cubicBezTo>
                          <a:pt x="7" y="5"/>
                          <a:pt x="6" y="4"/>
                          <a:pt x="6" y="4"/>
                        </a:cubicBezTo>
                        <a:cubicBezTo>
                          <a:pt x="0" y="5"/>
                          <a:pt x="7" y="11"/>
                          <a:pt x="9" y="6"/>
                        </a:cubicBezTo>
                        <a:cubicBezTo>
                          <a:pt x="11" y="1"/>
                          <a:pt x="2" y="1"/>
                          <a:pt x="4" y="7"/>
                        </a:cubicBezTo>
                        <a:cubicBezTo>
                          <a:pt x="5" y="8"/>
                          <a:pt x="6" y="8"/>
                          <a:pt x="6" y="8"/>
                        </a:cubicBezTo>
                        <a:cubicBezTo>
                          <a:pt x="9" y="6"/>
                          <a:pt x="9" y="3"/>
                          <a:pt x="7" y="1"/>
                        </a:cubicBezTo>
                        <a:cubicBezTo>
                          <a:pt x="7" y="1"/>
                          <a:pt x="6" y="0"/>
                          <a:pt x="6" y="1"/>
                        </a:cubicBezTo>
                        <a:cubicBezTo>
                          <a:pt x="4" y="3"/>
                          <a:pt x="4" y="5"/>
                          <a:pt x="4" y="7"/>
                        </a:cubicBezTo>
                        <a:cubicBezTo>
                          <a:pt x="5" y="8"/>
                          <a:pt x="6" y="8"/>
                          <a:pt x="6" y="8"/>
                        </a:cubicBezTo>
                        <a:cubicBezTo>
                          <a:pt x="8" y="6"/>
                          <a:pt x="9" y="2"/>
                          <a:pt x="6" y="2"/>
                        </a:cubicBezTo>
                        <a:cubicBezTo>
                          <a:pt x="3" y="1"/>
                          <a:pt x="2" y="5"/>
                          <a:pt x="3" y="7"/>
                        </a:cubicBezTo>
                        <a:cubicBezTo>
                          <a:pt x="4" y="8"/>
                          <a:pt x="5" y="8"/>
                          <a:pt x="5" y="7"/>
                        </a:cubicBezTo>
                        <a:cubicBezTo>
                          <a:pt x="7" y="5"/>
                          <a:pt x="7" y="3"/>
                          <a:pt x="5" y="1"/>
                        </a:cubicBezTo>
                        <a:cubicBezTo>
                          <a:pt x="5" y="0"/>
                          <a:pt x="4" y="1"/>
                          <a:pt x="3" y="1"/>
                        </a:cubicBezTo>
                        <a:cubicBezTo>
                          <a:pt x="2" y="3"/>
                          <a:pt x="2" y="4"/>
                          <a:pt x="3" y="6"/>
                        </a:cubicBezTo>
                        <a:cubicBezTo>
                          <a:pt x="3" y="7"/>
                          <a:pt x="4" y="7"/>
                          <a:pt x="5" y="6"/>
                        </a:cubicBezTo>
                        <a:cubicBezTo>
                          <a:pt x="5" y="4"/>
                          <a:pt x="5" y="2"/>
                          <a:pt x="4" y="1"/>
                        </a:cubicBez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2"/>
                          <a:pt x="1" y="3"/>
                          <a:pt x="1" y="5"/>
                        </a:cubicBezTo>
                        <a:cubicBezTo>
                          <a:pt x="1" y="6"/>
                          <a:pt x="3" y="7"/>
                          <a:pt x="3" y="6"/>
                        </a:cubicBezTo>
                        <a:cubicBezTo>
                          <a:pt x="3" y="5"/>
                          <a:pt x="3" y="4"/>
                          <a:pt x="3" y="3"/>
                        </a:cubicBezTo>
                        <a:cubicBezTo>
                          <a:pt x="3" y="3"/>
                          <a:pt x="2" y="3"/>
                          <a:pt x="1" y="3"/>
                        </a:cubicBezTo>
                        <a:cubicBezTo>
                          <a:pt x="1" y="4"/>
                          <a:pt x="1" y="6"/>
                          <a:pt x="1" y="7"/>
                        </a:cubicBezTo>
                        <a:cubicBezTo>
                          <a:pt x="1" y="8"/>
                          <a:pt x="3" y="8"/>
                          <a:pt x="3" y="7"/>
                        </a:cubicBezTo>
                        <a:cubicBezTo>
                          <a:pt x="4" y="6"/>
                          <a:pt x="4" y="5"/>
                          <a:pt x="4" y="4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2" y="4"/>
                          <a:pt x="2" y="5"/>
                          <a:pt x="2" y="5"/>
                        </a:cubicBezTo>
                        <a:cubicBezTo>
                          <a:pt x="2" y="6"/>
                          <a:pt x="3" y="7"/>
                          <a:pt x="3" y="6"/>
                        </a:cubicBezTo>
                        <a:cubicBezTo>
                          <a:pt x="4" y="6"/>
                          <a:pt x="4" y="6"/>
                          <a:pt x="4" y="5"/>
                        </a:cubicBezTo>
                        <a:cubicBezTo>
                          <a:pt x="5" y="4"/>
                          <a:pt x="3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9" name="Freeform 303"/>
                  <p:cNvSpPr/>
                  <p:nvPr/>
                </p:nvSpPr>
                <p:spPr bwMode="auto">
                  <a:xfrm>
                    <a:off x="913" y="1677"/>
                    <a:ext cx="14" cy="22"/>
                  </a:xfrm>
                  <a:custGeom>
                    <a:avLst/>
                    <a:gdLst>
                      <a:gd name="T0" fmla="*/ 5 w 21"/>
                      <a:gd name="T1" fmla="*/ 13 h 34"/>
                      <a:gd name="T2" fmla="*/ 6 w 21"/>
                      <a:gd name="T3" fmla="*/ 13 h 34"/>
                      <a:gd name="T4" fmla="*/ 12 w 21"/>
                      <a:gd name="T5" fmla="*/ 21 h 34"/>
                      <a:gd name="T6" fmla="*/ 3 w 21"/>
                      <a:gd name="T7" fmla="*/ 15 h 34"/>
                      <a:gd name="T8" fmla="*/ 1 w 21"/>
                      <a:gd name="T9" fmla="*/ 12 h 34"/>
                      <a:gd name="T10" fmla="*/ 10 w 21"/>
                      <a:gd name="T11" fmla="*/ 17 h 34"/>
                      <a:gd name="T12" fmla="*/ 14 w 21"/>
                      <a:gd name="T13" fmla="*/ 26 h 34"/>
                      <a:gd name="T14" fmla="*/ 13 w 21"/>
                      <a:gd name="T15" fmla="*/ 28 h 34"/>
                      <a:gd name="T16" fmla="*/ 10 w 21"/>
                      <a:gd name="T17" fmla="*/ 23 h 34"/>
                      <a:gd name="T18" fmla="*/ 12 w 21"/>
                      <a:gd name="T19" fmla="*/ 25 h 34"/>
                      <a:gd name="T20" fmla="*/ 13 w 21"/>
                      <a:gd name="T21" fmla="*/ 32 h 34"/>
                      <a:gd name="T22" fmla="*/ 15 w 21"/>
                      <a:gd name="T23" fmla="*/ 24 h 34"/>
                      <a:gd name="T24" fmla="*/ 16 w 21"/>
                      <a:gd name="T25" fmla="*/ 32 h 34"/>
                      <a:gd name="T26" fmla="*/ 15 w 21"/>
                      <a:gd name="T27" fmla="*/ 24 h 34"/>
                      <a:gd name="T28" fmla="*/ 19 w 21"/>
                      <a:gd name="T29" fmla="*/ 31 h 34"/>
                      <a:gd name="T30" fmla="*/ 19 w 21"/>
                      <a:gd name="T31" fmla="*/ 30 h 34"/>
                      <a:gd name="T32" fmla="*/ 14 w 21"/>
                      <a:gd name="T33" fmla="*/ 21 h 34"/>
                      <a:gd name="T34" fmla="*/ 15 w 21"/>
                      <a:gd name="T35" fmla="*/ 18 h 34"/>
                      <a:gd name="T36" fmla="*/ 19 w 21"/>
                      <a:gd name="T37" fmla="*/ 26 h 34"/>
                      <a:gd name="T38" fmla="*/ 14 w 21"/>
                      <a:gd name="T39" fmla="*/ 23 h 34"/>
                      <a:gd name="T40" fmla="*/ 7 w 21"/>
                      <a:gd name="T41" fmla="*/ 13 h 34"/>
                      <a:gd name="T42" fmla="*/ 8 w 21"/>
                      <a:gd name="T43" fmla="*/ 8 h 34"/>
                      <a:gd name="T44" fmla="*/ 16 w 21"/>
                      <a:gd name="T45" fmla="*/ 18 h 34"/>
                      <a:gd name="T46" fmla="*/ 14 w 21"/>
                      <a:gd name="T47" fmla="*/ 19 h 34"/>
                      <a:gd name="T48" fmla="*/ 3 w 21"/>
                      <a:gd name="T49" fmla="*/ 6 h 34"/>
                      <a:gd name="T50" fmla="*/ 10 w 21"/>
                      <a:gd name="T51" fmla="*/ 13 h 34"/>
                      <a:gd name="T52" fmla="*/ 6 w 21"/>
                      <a:gd name="T53" fmla="*/ 8 h 34"/>
                      <a:gd name="T54" fmla="*/ 17 w 21"/>
                      <a:gd name="T55" fmla="*/ 26 h 34"/>
                      <a:gd name="T56" fmla="*/ 15 w 21"/>
                      <a:gd name="T57" fmla="*/ 26 h 34"/>
                      <a:gd name="T58" fmla="*/ 8 w 21"/>
                      <a:gd name="T59" fmla="*/ 6 h 34"/>
                      <a:gd name="T60" fmla="*/ 12 w 21"/>
                      <a:gd name="T61" fmla="*/ 11 h 34"/>
                      <a:gd name="T62" fmla="*/ 14 w 21"/>
                      <a:gd name="T63" fmla="*/ 20 h 34"/>
                      <a:gd name="T64" fmla="*/ 8 w 21"/>
                      <a:gd name="T65" fmla="*/ 9 h 34"/>
                      <a:gd name="T66" fmla="*/ 7 w 21"/>
                      <a:gd name="T67" fmla="*/ 8 h 34"/>
                      <a:gd name="T68" fmla="*/ 15 w 21"/>
                      <a:gd name="T69" fmla="*/ 19 h 34"/>
                      <a:gd name="T70" fmla="*/ 14 w 21"/>
                      <a:gd name="T71" fmla="*/ 23 h 34"/>
                      <a:gd name="T72" fmla="*/ 9 w 21"/>
                      <a:gd name="T73" fmla="*/ 15 h 34"/>
                      <a:gd name="T74" fmla="*/ 15 w 21"/>
                      <a:gd name="T75" fmla="*/ 18 h 34"/>
                      <a:gd name="T76" fmla="*/ 20 w 21"/>
                      <a:gd name="T77" fmla="*/ 28 h 34"/>
                      <a:gd name="T78" fmla="*/ 19 w 21"/>
                      <a:gd name="T79" fmla="*/ 30 h 34"/>
                      <a:gd name="T80" fmla="*/ 14 w 21"/>
                      <a:gd name="T81" fmla="*/ 23 h 34"/>
                      <a:gd name="T82" fmla="*/ 15 w 21"/>
                      <a:gd name="T83" fmla="*/ 24 h 34"/>
                      <a:gd name="T84" fmla="*/ 18 w 21"/>
                      <a:gd name="T85" fmla="*/ 28 h 34"/>
                      <a:gd name="T86" fmla="*/ 14 w 21"/>
                      <a:gd name="T87" fmla="*/ 33 h 34"/>
                      <a:gd name="T88" fmla="*/ 13 w 21"/>
                      <a:gd name="T89" fmla="*/ 25 h 34"/>
                      <a:gd name="T90" fmla="*/ 12 w 21"/>
                      <a:gd name="T91" fmla="*/ 25 h 34"/>
                      <a:gd name="T92" fmla="*/ 15 w 21"/>
                      <a:gd name="T93" fmla="*/ 31 h 34"/>
                      <a:gd name="T94" fmla="*/ 14 w 21"/>
                      <a:gd name="T95" fmla="*/ 29 h 34"/>
                      <a:gd name="T96" fmla="*/ 10 w 21"/>
                      <a:gd name="T97" fmla="*/ 20 h 34"/>
                      <a:gd name="T98" fmla="*/ 10 w 21"/>
                      <a:gd name="T99" fmla="*/ 17 h 34"/>
                      <a:gd name="T100" fmla="*/ 10 w 21"/>
                      <a:gd name="T101" fmla="*/ 17 h 34"/>
                      <a:gd name="T102" fmla="*/ 3 w 21"/>
                      <a:gd name="T103" fmla="*/ 15 h 34"/>
                      <a:gd name="T104" fmla="*/ 2 w 21"/>
                      <a:gd name="T105" fmla="*/ 12 h 34"/>
                      <a:gd name="T106" fmla="*/ 6 w 21"/>
                      <a:gd name="T107" fmla="*/ 13 h 34"/>
                      <a:gd name="T108" fmla="*/ 12 w 21"/>
                      <a:gd name="T109" fmla="*/ 22 h 34"/>
                      <a:gd name="T110" fmla="*/ 6 w 21"/>
                      <a:gd name="T111" fmla="*/ 15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1" h="34">
                        <a:moveTo>
                          <a:pt x="8" y="14"/>
                        </a:moveTo>
                        <a:cubicBezTo>
                          <a:pt x="7" y="13"/>
                          <a:pt x="7" y="13"/>
                          <a:pt x="6" y="12"/>
                        </a:cubicBezTo>
                        <a:cubicBezTo>
                          <a:pt x="6" y="12"/>
                          <a:pt x="5" y="13"/>
                          <a:pt x="5" y="13"/>
                        </a:cubicBezTo>
                        <a:cubicBezTo>
                          <a:pt x="8" y="15"/>
                          <a:pt x="9" y="18"/>
                          <a:pt x="10" y="22"/>
                        </a:cubicBezTo>
                        <a:cubicBezTo>
                          <a:pt x="10" y="22"/>
                          <a:pt x="11" y="21"/>
                          <a:pt x="12" y="21"/>
                        </a:cubicBezTo>
                        <a:cubicBezTo>
                          <a:pt x="9" y="19"/>
                          <a:pt x="8" y="16"/>
                          <a:pt x="6" y="13"/>
                        </a:cubicBezTo>
                        <a:cubicBezTo>
                          <a:pt x="6" y="13"/>
                          <a:pt x="5" y="14"/>
                          <a:pt x="5" y="14"/>
                        </a:cubicBezTo>
                        <a:cubicBezTo>
                          <a:pt x="7" y="17"/>
                          <a:pt x="9" y="19"/>
                          <a:pt x="10" y="22"/>
                        </a:cubicBezTo>
                        <a:cubicBezTo>
                          <a:pt x="11" y="22"/>
                          <a:pt x="12" y="22"/>
                          <a:pt x="12" y="21"/>
                        </a:cubicBezTo>
                        <a:cubicBezTo>
                          <a:pt x="9" y="18"/>
                          <a:pt x="6" y="15"/>
                          <a:pt x="4" y="11"/>
                        </a:cubicBezTo>
                        <a:cubicBezTo>
                          <a:pt x="3" y="10"/>
                          <a:pt x="2" y="11"/>
                          <a:pt x="2" y="12"/>
                        </a:cubicBezTo>
                        <a:cubicBezTo>
                          <a:pt x="2" y="13"/>
                          <a:pt x="2" y="14"/>
                          <a:pt x="3" y="15"/>
                        </a:cubicBezTo>
                        <a:cubicBezTo>
                          <a:pt x="3" y="15"/>
                          <a:pt x="4" y="14"/>
                          <a:pt x="5" y="14"/>
                        </a:cubicBezTo>
                        <a:cubicBezTo>
                          <a:pt x="4" y="13"/>
                          <a:pt x="3" y="12"/>
                          <a:pt x="2" y="11"/>
                        </a:cubicBezTo>
                        <a:cubicBezTo>
                          <a:pt x="2" y="11"/>
                          <a:pt x="1" y="12"/>
                          <a:pt x="1" y="12"/>
                        </a:cubicBezTo>
                        <a:cubicBezTo>
                          <a:pt x="4" y="14"/>
                          <a:pt x="6" y="16"/>
                          <a:pt x="9" y="19"/>
                        </a:cubicBezTo>
                        <a:cubicBezTo>
                          <a:pt x="9" y="18"/>
                          <a:pt x="10" y="18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9" y="16"/>
                          <a:pt x="7" y="17"/>
                          <a:pt x="8" y="18"/>
                        </a:cubicBezTo>
                        <a:cubicBezTo>
                          <a:pt x="9" y="21"/>
                          <a:pt x="11" y="24"/>
                          <a:pt x="12" y="27"/>
                        </a:cubicBezTo>
                        <a:cubicBezTo>
                          <a:pt x="13" y="28"/>
                          <a:pt x="15" y="28"/>
                          <a:pt x="14" y="26"/>
                        </a:cubicBezTo>
                        <a:cubicBezTo>
                          <a:pt x="13" y="24"/>
                          <a:pt x="13" y="22"/>
                          <a:pt x="13" y="20"/>
                        </a:cubicBezTo>
                        <a:cubicBezTo>
                          <a:pt x="12" y="20"/>
                          <a:pt x="11" y="20"/>
                          <a:pt x="11" y="21"/>
                        </a:cubicBezTo>
                        <a:cubicBezTo>
                          <a:pt x="13" y="23"/>
                          <a:pt x="13" y="26"/>
                          <a:pt x="13" y="28"/>
                        </a:cubicBezTo>
                        <a:cubicBezTo>
                          <a:pt x="14" y="28"/>
                          <a:pt x="15" y="28"/>
                          <a:pt x="15" y="28"/>
                        </a:cubicBezTo>
                        <a:cubicBezTo>
                          <a:pt x="14" y="26"/>
                          <a:pt x="13" y="24"/>
                          <a:pt x="12" y="22"/>
                        </a:cubicBezTo>
                        <a:cubicBezTo>
                          <a:pt x="11" y="23"/>
                          <a:pt x="11" y="23"/>
                          <a:pt x="10" y="23"/>
                        </a:cubicBezTo>
                        <a:cubicBezTo>
                          <a:pt x="12" y="26"/>
                          <a:pt x="13" y="28"/>
                          <a:pt x="13" y="31"/>
                        </a:cubicBezTo>
                        <a:cubicBezTo>
                          <a:pt x="14" y="31"/>
                          <a:pt x="15" y="31"/>
                          <a:pt x="15" y="30"/>
                        </a:cubicBezTo>
                        <a:cubicBezTo>
                          <a:pt x="14" y="29"/>
                          <a:pt x="13" y="27"/>
                          <a:pt x="12" y="25"/>
                        </a:cubicBezTo>
                        <a:cubicBezTo>
                          <a:pt x="12" y="26"/>
                          <a:pt x="11" y="26"/>
                          <a:pt x="11" y="27"/>
                        </a:cubicBezTo>
                        <a:cubicBezTo>
                          <a:pt x="11" y="28"/>
                          <a:pt x="12" y="29"/>
                          <a:pt x="13" y="31"/>
                        </a:cubicBezTo>
                        <a:cubicBezTo>
                          <a:pt x="13" y="31"/>
                          <a:pt x="13" y="32"/>
                          <a:pt x="13" y="32"/>
                        </a:cubicBezTo>
                        <a:cubicBezTo>
                          <a:pt x="16" y="32"/>
                          <a:pt x="15" y="32"/>
                          <a:pt x="18" y="32"/>
                        </a:cubicBezTo>
                        <a:cubicBezTo>
                          <a:pt x="18" y="32"/>
                          <a:pt x="19" y="32"/>
                          <a:pt x="19" y="31"/>
                        </a:cubicBezTo>
                        <a:cubicBezTo>
                          <a:pt x="18" y="28"/>
                          <a:pt x="16" y="26"/>
                          <a:pt x="15" y="24"/>
                        </a:cubicBezTo>
                        <a:cubicBezTo>
                          <a:pt x="14" y="22"/>
                          <a:pt x="12" y="24"/>
                          <a:pt x="13" y="25"/>
                        </a:cubicBezTo>
                        <a:cubicBezTo>
                          <a:pt x="14" y="27"/>
                          <a:pt x="14" y="29"/>
                          <a:pt x="14" y="32"/>
                        </a:cubicBezTo>
                        <a:cubicBezTo>
                          <a:pt x="15" y="32"/>
                          <a:pt x="16" y="32"/>
                          <a:pt x="16" y="32"/>
                        </a:cubicBezTo>
                        <a:cubicBezTo>
                          <a:pt x="17" y="31"/>
                          <a:pt x="17" y="31"/>
                          <a:pt x="17" y="30"/>
                        </a:cubicBezTo>
                        <a:cubicBezTo>
                          <a:pt x="18" y="31"/>
                          <a:pt x="19" y="30"/>
                          <a:pt x="19" y="29"/>
                        </a:cubicBezTo>
                        <a:cubicBezTo>
                          <a:pt x="18" y="27"/>
                          <a:pt x="17" y="25"/>
                          <a:pt x="15" y="24"/>
                        </a:cubicBezTo>
                        <a:cubicBezTo>
                          <a:pt x="14" y="22"/>
                          <a:pt x="13" y="23"/>
                          <a:pt x="13" y="25"/>
                        </a:cubicBezTo>
                        <a:cubicBezTo>
                          <a:pt x="15" y="27"/>
                          <a:pt x="16" y="30"/>
                          <a:pt x="17" y="32"/>
                        </a:cubicBezTo>
                        <a:cubicBezTo>
                          <a:pt x="18" y="33"/>
                          <a:pt x="20" y="32"/>
                          <a:pt x="19" y="31"/>
                        </a:cubicBezTo>
                        <a:cubicBezTo>
                          <a:pt x="18" y="28"/>
                          <a:pt x="17" y="26"/>
                          <a:pt x="16" y="23"/>
                        </a:cubicBezTo>
                        <a:cubicBezTo>
                          <a:pt x="16" y="23"/>
                          <a:pt x="15" y="24"/>
                          <a:pt x="14" y="24"/>
                        </a:cubicBezTo>
                        <a:cubicBezTo>
                          <a:pt x="16" y="26"/>
                          <a:pt x="17" y="28"/>
                          <a:pt x="19" y="30"/>
                        </a:cubicBezTo>
                        <a:cubicBezTo>
                          <a:pt x="19" y="30"/>
                          <a:pt x="20" y="30"/>
                          <a:pt x="20" y="29"/>
                        </a:cubicBezTo>
                        <a:cubicBezTo>
                          <a:pt x="19" y="26"/>
                          <a:pt x="17" y="23"/>
                          <a:pt x="16" y="20"/>
                        </a:cubicBezTo>
                        <a:cubicBezTo>
                          <a:pt x="16" y="21"/>
                          <a:pt x="15" y="21"/>
                          <a:pt x="14" y="21"/>
                        </a:cubicBezTo>
                        <a:cubicBezTo>
                          <a:pt x="16" y="24"/>
                          <a:pt x="17" y="26"/>
                          <a:pt x="18" y="29"/>
                        </a:cubicBezTo>
                        <a:cubicBezTo>
                          <a:pt x="18" y="29"/>
                          <a:pt x="19" y="28"/>
                          <a:pt x="20" y="28"/>
                        </a:cubicBezTo>
                        <a:cubicBezTo>
                          <a:pt x="18" y="25"/>
                          <a:pt x="16" y="21"/>
                          <a:pt x="15" y="18"/>
                        </a:cubicBezTo>
                        <a:cubicBezTo>
                          <a:pt x="14" y="18"/>
                          <a:pt x="13" y="19"/>
                          <a:pt x="13" y="19"/>
                        </a:cubicBezTo>
                        <a:cubicBezTo>
                          <a:pt x="14" y="22"/>
                          <a:pt x="16" y="25"/>
                          <a:pt x="17" y="27"/>
                        </a:cubicBezTo>
                        <a:cubicBezTo>
                          <a:pt x="18" y="27"/>
                          <a:pt x="18" y="27"/>
                          <a:pt x="19" y="26"/>
                        </a:cubicBezTo>
                        <a:cubicBezTo>
                          <a:pt x="16" y="22"/>
                          <a:pt x="13" y="19"/>
                          <a:pt x="11" y="14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11" y="18"/>
                          <a:pt x="13" y="21"/>
                          <a:pt x="14" y="23"/>
                        </a:cubicBezTo>
                        <a:cubicBezTo>
                          <a:pt x="15" y="24"/>
                          <a:pt x="17" y="23"/>
                          <a:pt x="16" y="22"/>
                        </a:cubicBezTo>
                        <a:cubicBezTo>
                          <a:pt x="14" y="18"/>
                          <a:pt x="11" y="15"/>
                          <a:pt x="9" y="12"/>
                        </a:cubicBezTo>
                        <a:cubicBezTo>
                          <a:pt x="8" y="12"/>
                          <a:pt x="7" y="13"/>
                          <a:pt x="7" y="13"/>
                        </a:cubicBezTo>
                        <a:cubicBezTo>
                          <a:pt x="9" y="15"/>
                          <a:pt x="11" y="18"/>
                          <a:pt x="13" y="20"/>
                        </a:cubicBezTo>
                        <a:cubicBezTo>
                          <a:pt x="14" y="20"/>
                          <a:pt x="14" y="19"/>
                          <a:pt x="15" y="19"/>
                        </a:cubicBezTo>
                        <a:cubicBezTo>
                          <a:pt x="12" y="16"/>
                          <a:pt x="9" y="12"/>
                          <a:pt x="8" y="8"/>
                        </a:cubicBezTo>
                        <a:cubicBezTo>
                          <a:pt x="7" y="9"/>
                          <a:pt x="7" y="9"/>
                          <a:pt x="6" y="10"/>
                        </a:cubicBezTo>
                        <a:cubicBezTo>
                          <a:pt x="10" y="12"/>
                          <a:pt x="12" y="16"/>
                          <a:pt x="14" y="19"/>
                        </a:cubicBezTo>
                        <a:cubicBezTo>
                          <a:pt x="15" y="19"/>
                          <a:pt x="16" y="18"/>
                          <a:pt x="16" y="18"/>
                        </a:cubicBezTo>
                        <a:cubicBezTo>
                          <a:pt x="14" y="15"/>
                          <a:pt x="11" y="12"/>
                          <a:pt x="10" y="8"/>
                        </a:cubicBezTo>
                        <a:cubicBezTo>
                          <a:pt x="9" y="8"/>
                          <a:pt x="9" y="9"/>
                          <a:pt x="8" y="9"/>
                        </a:cubicBezTo>
                        <a:cubicBezTo>
                          <a:pt x="11" y="12"/>
                          <a:pt x="13" y="15"/>
                          <a:pt x="14" y="19"/>
                        </a:cubicBezTo>
                        <a:cubicBezTo>
                          <a:pt x="14" y="19"/>
                          <a:pt x="15" y="19"/>
                          <a:pt x="16" y="18"/>
                        </a:cubicBezTo>
                        <a:cubicBezTo>
                          <a:pt x="12" y="16"/>
                          <a:pt x="10" y="13"/>
                          <a:pt x="8" y="10"/>
                        </a:cubicBezTo>
                        <a:cubicBezTo>
                          <a:pt x="7" y="9"/>
                          <a:pt x="5" y="7"/>
                          <a:pt x="3" y="6"/>
                        </a:cubicBezTo>
                        <a:cubicBezTo>
                          <a:pt x="2" y="4"/>
                          <a:pt x="5" y="7"/>
                          <a:pt x="5" y="7"/>
                        </a:cubicBezTo>
                        <a:cubicBezTo>
                          <a:pt x="6" y="8"/>
                          <a:pt x="6" y="8"/>
                          <a:pt x="7" y="9"/>
                        </a:cubicBezTo>
                        <a:cubicBezTo>
                          <a:pt x="8" y="10"/>
                          <a:pt x="9" y="12"/>
                          <a:pt x="10" y="13"/>
                        </a:cubicBezTo>
                        <a:cubicBezTo>
                          <a:pt x="11" y="14"/>
                          <a:pt x="13" y="12"/>
                          <a:pt x="12" y="11"/>
                        </a:cubicBezTo>
                        <a:cubicBezTo>
                          <a:pt x="10" y="10"/>
                          <a:pt x="9" y="8"/>
                          <a:pt x="8" y="6"/>
                        </a:cubicBezTo>
                        <a:cubicBezTo>
                          <a:pt x="8" y="7"/>
                          <a:pt x="7" y="7"/>
                          <a:pt x="6" y="8"/>
                        </a:cubicBezTo>
                        <a:cubicBezTo>
                          <a:pt x="8" y="10"/>
                          <a:pt x="10" y="14"/>
                          <a:pt x="12" y="17"/>
                        </a:cubicBezTo>
                        <a:cubicBezTo>
                          <a:pt x="13" y="20"/>
                          <a:pt x="14" y="23"/>
                          <a:pt x="16" y="27"/>
                        </a:cubicBezTo>
                        <a:cubicBezTo>
                          <a:pt x="16" y="28"/>
                          <a:pt x="18" y="27"/>
                          <a:pt x="17" y="26"/>
                        </a:cubicBezTo>
                        <a:cubicBezTo>
                          <a:pt x="17" y="25"/>
                          <a:pt x="17" y="25"/>
                          <a:pt x="17" y="24"/>
                        </a:cubicBezTo>
                        <a:cubicBezTo>
                          <a:pt x="16" y="23"/>
                          <a:pt x="14" y="25"/>
                          <a:pt x="15" y="26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ubicBezTo>
                          <a:pt x="16" y="26"/>
                          <a:pt x="17" y="26"/>
                          <a:pt x="17" y="26"/>
                        </a:cubicBezTo>
                        <a:cubicBezTo>
                          <a:pt x="16" y="23"/>
                          <a:pt x="16" y="20"/>
                          <a:pt x="15" y="17"/>
                        </a:cubicBezTo>
                        <a:cubicBezTo>
                          <a:pt x="13" y="14"/>
                          <a:pt x="11" y="10"/>
                          <a:pt x="8" y="6"/>
                        </a:cubicBezTo>
                        <a:cubicBezTo>
                          <a:pt x="8" y="5"/>
                          <a:pt x="6" y="6"/>
                          <a:pt x="6" y="8"/>
                        </a:cubicBezTo>
                        <a:cubicBezTo>
                          <a:pt x="8" y="9"/>
                          <a:pt x="9" y="11"/>
                          <a:pt x="10" y="13"/>
                        </a:cubicBezTo>
                        <a:cubicBezTo>
                          <a:pt x="11" y="12"/>
                          <a:pt x="11" y="12"/>
                          <a:pt x="12" y="11"/>
                        </a:cubicBezTo>
                        <a:cubicBezTo>
                          <a:pt x="10" y="10"/>
                          <a:pt x="3" y="0"/>
                          <a:pt x="1" y="4"/>
                        </a:cubicBezTo>
                        <a:cubicBezTo>
                          <a:pt x="0" y="6"/>
                          <a:pt x="3" y="8"/>
                          <a:pt x="4" y="10"/>
                        </a:cubicBezTo>
                        <a:cubicBezTo>
                          <a:pt x="8" y="13"/>
                          <a:pt x="10" y="17"/>
                          <a:pt x="14" y="20"/>
                        </a:cubicBezTo>
                        <a:cubicBezTo>
                          <a:pt x="15" y="21"/>
                          <a:pt x="16" y="20"/>
                          <a:pt x="16" y="19"/>
                        </a:cubicBezTo>
                        <a:cubicBezTo>
                          <a:pt x="15" y="15"/>
                          <a:pt x="13" y="10"/>
                          <a:pt x="10" y="8"/>
                        </a:cubicBezTo>
                        <a:cubicBezTo>
                          <a:pt x="9" y="7"/>
                          <a:pt x="7" y="8"/>
                          <a:pt x="8" y="9"/>
                        </a:cubicBezTo>
                        <a:cubicBezTo>
                          <a:pt x="9" y="13"/>
                          <a:pt x="12" y="16"/>
                          <a:pt x="14" y="19"/>
                        </a:cubicBezTo>
                        <a:cubicBezTo>
                          <a:pt x="15" y="20"/>
                          <a:pt x="17" y="19"/>
                          <a:pt x="16" y="18"/>
                        </a:cubicBezTo>
                        <a:cubicBezTo>
                          <a:pt x="14" y="14"/>
                          <a:pt x="12" y="10"/>
                          <a:pt x="7" y="8"/>
                        </a:cubicBezTo>
                        <a:cubicBezTo>
                          <a:pt x="7" y="7"/>
                          <a:pt x="5" y="8"/>
                          <a:pt x="6" y="9"/>
                        </a:cubicBezTo>
                        <a:cubicBezTo>
                          <a:pt x="7" y="13"/>
                          <a:pt x="10" y="17"/>
                          <a:pt x="13" y="20"/>
                        </a:cubicBezTo>
                        <a:cubicBezTo>
                          <a:pt x="14" y="21"/>
                          <a:pt x="16" y="20"/>
                          <a:pt x="15" y="19"/>
                        </a:cubicBezTo>
                        <a:cubicBezTo>
                          <a:pt x="13" y="16"/>
                          <a:pt x="11" y="14"/>
                          <a:pt x="9" y="12"/>
                        </a:cubicBezTo>
                        <a:cubicBezTo>
                          <a:pt x="7" y="11"/>
                          <a:pt x="6" y="12"/>
                          <a:pt x="7" y="13"/>
                        </a:cubicBezTo>
                        <a:cubicBezTo>
                          <a:pt x="10" y="16"/>
                          <a:pt x="12" y="19"/>
                          <a:pt x="14" y="23"/>
                        </a:cubicBezTo>
                        <a:cubicBezTo>
                          <a:pt x="15" y="23"/>
                          <a:pt x="16" y="23"/>
                          <a:pt x="16" y="22"/>
                        </a:cubicBezTo>
                        <a:cubicBezTo>
                          <a:pt x="14" y="20"/>
                          <a:pt x="13" y="17"/>
                          <a:pt x="11" y="14"/>
                        </a:cubicBezTo>
                        <a:cubicBezTo>
                          <a:pt x="10" y="13"/>
                          <a:pt x="8" y="14"/>
                          <a:pt x="9" y="15"/>
                        </a:cubicBezTo>
                        <a:cubicBezTo>
                          <a:pt x="11" y="20"/>
                          <a:pt x="14" y="24"/>
                          <a:pt x="17" y="27"/>
                        </a:cubicBezTo>
                        <a:cubicBezTo>
                          <a:pt x="18" y="28"/>
                          <a:pt x="20" y="28"/>
                          <a:pt x="19" y="26"/>
                        </a:cubicBezTo>
                        <a:cubicBezTo>
                          <a:pt x="17" y="24"/>
                          <a:pt x="16" y="21"/>
                          <a:pt x="15" y="18"/>
                        </a:cubicBezTo>
                        <a:cubicBezTo>
                          <a:pt x="14" y="17"/>
                          <a:pt x="12" y="18"/>
                          <a:pt x="13" y="19"/>
                        </a:cubicBezTo>
                        <a:cubicBezTo>
                          <a:pt x="14" y="23"/>
                          <a:pt x="16" y="26"/>
                          <a:pt x="18" y="29"/>
                        </a:cubicBezTo>
                        <a:cubicBezTo>
                          <a:pt x="18" y="30"/>
                          <a:pt x="20" y="30"/>
                          <a:pt x="20" y="28"/>
                        </a:cubicBezTo>
                        <a:cubicBezTo>
                          <a:pt x="19" y="25"/>
                          <a:pt x="18" y="23"/>
                          <a:pt x="16" y="20"/>
                        </a:cubicBezTo>
                        <a:cubicBezTo>
                          <a:pt x="16" y="19"/>
                          <a:pt x="14" y="20"/>
                          <a:pt x="14" y="21"/>
                        </a:cubicBezTo>
                        <a:cubicBezTo>
                          <a:pt x="15" y="24"/>
                          <a:pt x="17" y="27"/>
                          <a:pt x="19" y="30"/>
                        </a:cubicBezTo>
                        <a:cubicBezTo>
                          <a:pt x="19" y="32"/>
                          <a:pt x="21" y="30"/>
                          <a:pt x="20" y="29"/>
                        </a:cubicBezTo>
                        <a:cubicBezTo>
                          <a:pt x="19" y="27"/>
                          <a:pt x="18" y="25"/>
                          <a:pt x="16" y="22"/>
                        </a:cubicBezTo>
                        <a:cubicBezTo>
                          <a:pt x="15" y="22"/>
                          <a:pt x="14" y="22"/>
                          <a:pt x="14" y="23"/>
                        </a:cubicBezTo>
                        <a:cubicBezTo>
                          <a:pt x="14" y="26"/>
                          <a:pt x="16" y="29"/>
                          <a:pt x="17" y="32"/>
                        </a:cubicBezTo>
                        <a:cubicBezTo>
                          <a:pt x="18" y="32"/>
                          <a:pt x="18" y="31"/>
                          <a:pt x="19" y="31"/>
                        </a:cubicBezTo>
                        <a:cubicBezTo>
                          <a:pt x="17" y="29"/>
                          <a:pt x="17" y="26"/>
                          <a:pt x="15" y="24"/>
                        </a:cubicBezTo>
                        <a:cubicBezTo>
                          <a:pt x="15" y="24"/>
                          <a:pt x="14" y="24"/>
                          <a:pt x="13" y="25"/>
                        </a:cubicBezTo>
                        <a:cubicBezTo>
                          <a:pt x="15" y="26"/>
                          <a:pt x="16" y="28"/>
                          <a:pt x="17" y="30"/>
                        </a:cubicBezTo>
                        <a:cubicBezTo>
                          <a:pt x="17" y="29"/>
                          <a:pt x="18" y="29"/>
                          <a:pt x="18" y="28"/>
                        </a:cubicBezTo>
                        <a:cubicBezTo>
                          <a:pt x="17" y="27"/>
                          <a:pt x="15" y="27"/>
                          <a:pt x="14" y="27"/>
                        </a:cubicBezTo>
                        <a:cubicBezTo>
                          <a:pt x="13" y="27"/>
                          <a:pt x="12" y="27"/>
                          <a:pt x="13" y="28"/>
                        </a:cubicBezTo>
                        <a:cubicBezTo>
                          <a:pt x="13" y="30"/>
                          <a:pt x="13" y="31"/>
                          <a:pt x="14" y="33"/>
                        </a:cubicBezTo>
                        <a:cubicBezTo>
                          <a:pt x="15" y="34"/>
                          <a:pt x="16" y="33"/>
                          <a:pt x="16" y="32"/>
                        </a:cubicBezTo>
                        <a:cubicBezTo>
                          <a:pt x="17" y="29"/>
                          <a:pt x="16" y="26"/>
                          <a:pt x="15" y="24"/>
                        </a:cubicBezTo>
                        <a:cubicBezTo>
                          <a:pt x="14" y="24"/>
                          <a:pt x="14" y="24"/>
                          <a:pt x="13" y="25"/>
                        </a:cubicBezTo>
                        <a:cubicBezTo>
                          <a:pt x="14" y="27"/>
                          <a:pt x="16" y="29"/>
                          <a:pt x="16" y="31"/>
                        </a:cubicBezTo>
                        <a:cubicBezTo>
                          <a:pt x="17" y="31"/>
                          <a:pt x="17" y="31"/>
                          <a:pt x="18" y="30"/>
                        </a:cubicBezTo>
                        <a:cubicBezTo>
                          <a:pt x="14" y="30"/>
                          <a:pt x="14" y="27"/>
                          <a:pt x="12" y="25"/>
                        </a:cubicBezTo>
                        <a:cubicBezTo>
                          <a:pt x="11" y="24"/>
                          <a:pt x="10" y="25"/>
                          <a:pt x="10" y="26"/>
                        </a:cubicBezTo>
                        <a:cubicBezTo>
                          <a:pt x="11" y="28"/>
                          <a:pt x="12" y="30"/>
                          <a:pt x="13" y="31"/>
                        </a:cubicBezTo>
                        <a:cubicBezTo>
                          <a:pt x="14" y="32"/>
                          <a:pt x="16" y="32"/>
                          <a:pt x="15" y="31"/>
                        </a:cubicBezTo>
                        <a:cubicBezTo>
                          <a:pt x="15" y="27"/>
                          <a:pt x="14" y="25"/>
                          <a:pt x="12" y="22"/>
                        </a:cubicBezTo>
                        <a:cubicBezTo>
                          <a:pt x="11" y="21"/>
                          <a:pt x="9" y="22"/>
                          <a:pt x="10" y="23"/>
                        </a:cubicBezTo>
                        <a:cubicBezTo>
                          <a:pt x="11" y="25"/>
                          <a:pt x="12" y="27"/>
                          <a:pt x="14" y="29"/>
                        </a:cubicBezTo>
                        <a:cubicBezTo>
                          <a:pt x="14" y="30"/>
                          <a:pt x="16" y="29"/>
                          <a:pt x="15" y="28"/>
                        </a:cubicBezTo>
                        <a:cubicBezTo>
                          <a:pt x="15" y="25"/>
                          <a:pt x="15" y="22"/>
                          <a:pt x="12" y="19"/>
                        </a:cubicBezTo>
                        <a:cubicBezTo>
                          <a:pt x="12" y="19"/>
                          <a:pt x="10" y="19"/>
                          <a:pt x="10" y="20"/>
                        </a:cubicBezTo>
                        <a:cubicBezTo>
                          <a:pt x="11" y="22"/>
                          <a:pt x="11" y="25"/>
                          <a:pt x="12" y="27"/>
                        </a:cubicBezTo>
                        <a:cubicBezTo>
                          <a:pt x="13" y="27"/>
                          <a:pt x="13" y="26"/>
                          <a:pt x="14" y="26"/>
                        </a:cubicBezTo>
                        <a:cubicBezTo>
                          <a:pt x="13" y="23"/>
                          <a:pt x="11" y="20"/>
                          <a:pt x="10" y="17"/>
                        </a:cubicBezTo>
                        <a:cubicBezTo>
                          <a:pt x="9" y="17"/>
                          <a:pt x="9" y="18"/>
                          <a:pt x="8" y="18"/>
                        </a:cubicBezTo>
                        <a:cubicBezTo>
                          <a:pt x="8" y="18"/>
                          <a:pt x="9" y="19"/>
                          <a:pt x="9" y="19"/>
                        </a:cubicBezTo>
                        <a:cubicBezTo>
                          <a:pt x="10" y="20"/>
                          <a:pt x="11" y="18"/>
                          <a:pt x="10" y="17"/>
                        </a:cubicBezTo>
                        <a:cubicBezTo>
                          <a:pt x="8" y="15"/>
                          <a:pt x="5" y="12"/>
                          <a:pt x="2" y="11"/>
                        </a:cubicBezTo>
                        <a:cubicBezTo>
                          <a:pt x="1" y="10"/>
                          <a:pt x="0" y="11"/>
                          <a:pt x="0" y="12"/>
                        </a:cubicBezTo>
                        <a:cubicBezTo>
                          <a:pt x="1" y="13"/>
                          <a:pt x="2" y="14"/>
                          <a:pt x="3" y="15"/>
                        </a:cubicBezTo>
                        <a:cubicBezTo>
                          <a:pt x="4" y="16"/>
                          <a:pt x="5" y="15"/>
                          <a:pt x="5" y="14"/>
                        </a:cubicBezTo>
                        <a:cubicBezTo>
                          <a:pt x="4" y="13"/>
                          <a:pt x="4" y="13"/>
                          <a:pt x="4" y="12"/>
                        </a:cubicBezTo>
                        <a:cubicBezTo>
                          <a:pt x="3" y="12"/>
                          <a:pt x="3" y="12"/>
                          <a:pt x="2" y="12"/>
                        </a:cubicBezTo>
                        <a:cubicBezTo>
                          <a:pt x="4" y="16"/>
                          <a:pt x="7" y="20"/>
                          <a:pt x="11" y="23"/>
                        </a:cubicBezTo>
                        <a:cubicBezTo>
                          <a:pt x="11" y="23"/>
                          <a:pt x="13" y="23"/>
                          <a:pt x="13" y="22"/>
                        </a:cubicBezTo>
                        <a:cubicBezTo>
                          <a:pt x="11" y="18"/>
                          <a:pt x="9" y="15"/>
                          <a:pt x="6" y="13"/>
                        </a:cubicBezTo>
                        <a:cubicBezTo>
                          <a:pt x="5" y="12"/>
                          <a:pt x="4" y="13"/>
                          <a:pt x="4" y="14"/>
                        </a:cubicBezTo>
                        <a:cubicBezTo>
                          <a:pt x="6" y="17"/>
                          <a:pt x="7" y="20"/>
                          <a:pt x="10" y="23"/>
                        </a:cubicBezTo>
                        <a:cubicBezTo>
                          <a:pt x="11" y="23"/>
                          <a:pt x="12" y="23"/>
                          <a:pt x="12" y="22"/>
                        </a:cubicBezTo>
                        <a:cubicBezTo>
                          <a:pt x="11" y="18"/>
                          <a:pt x="10" y="14"/>
                          <a:pt x="6" y="12"/>
                        </a:cubicBezTo>
                        <a:cubicBezTo>
                          <a:pt x="5" y="11"/>
                          <a:pt x="4" y="12"/>
                          <a:pt x="5" y="13"/>
                        </a:cubicBezTo>
                        <a:cubicBezTo>
                          <a:pt x="5" y="14"/>
                          <a:pt x="6" y="14"/>
                          <a:pt x="6" y="15"/>
                        </a:cubicBezTo>
                        <a:cubicBezTo>
                          <a:pt x="7" y="16"/>
                          <a:pt x="9" y="15"/>
                          <a:pt x="8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0" name="Freeform 304"/>
                  <p:cNvSpPr/>
                  <p:nvPr/>
                </p:nvSpPr>
                <p:spPr bwMode="auto">
                  <a:xfrm>
                    <a:off x="949" y="1598"/>
                    <a:ext cx="31" cy="30"/>
                  </a:xfrm>
                  <a:custGeom>
                    <a:avLst/>
                    <a:gdLst>
                      <a:gd name="T0" fmla="*/ 3 w 47"/>
                      <a:gd name="T1" fmla="*/ 30 h 45"/>
                      <a:gd name="T2" fmla="*/ 3 w 47"/>
                      <a:gd name="T3" fmla="*/ 30 h 45"/>
                      <a:gd name="T4" fmla="*/ 4 w 47"/>
                      <a:gd name="T5" fmla="*/ 32 h 45"/>
                      <a:gd name="T6" fmla="*/ 10 w 47"/>
                      <a:gd name="T7" fmla="*/ 23 h 45"/>
                      <a:gd name="T8" fmla="*/ 18 w 47"/>
                      <a:gd name="T9" fmla="*/ 30 h 45"/>
                      <a:gd name="T10" fmla="*/ 20 w 47"/>
                      <a:gd name="T11" fmla="*/ 30 h 45"/>
                      <a:gd name="T12" fmla="*/ 32 w 47"/>
                      <a:gd name="T13" fmla="*/ 10 h 45"/>
                      <a:gd name="T14" fmla="*/ 39 w 47"/>
                      <a:gd name="T15" fmla="*/ 5 h 45"/>
                      <a:gd name="T16" fmla="*/ 39 w 47"/>
                      <a:gd name="T17" fmla="*/ 18 h 45"/>
                      <a:gd name="T18" fmla="*/ 28 w 47"/>
                      <a:gd name="T19" fmla="*/ 41 h 45"/>
                      <a:gd name="T20" fmla="*/ 15 w 47"/>
                      <a:gd name="T21" fmla="*/ 36 h 45"/>
                      <a:gd name="T22" fmla="*/ 3 w 47"/>
                      <a:gd name="T23" fmla="*/ 31 h 45"/>
                      <a:gd name="T24" fmla="*/ 2 w 47"/>
                      <a:gd name="T25" fmla="*/ 33 h 45"/>
                      <a:gd name="T26" fmla="*/ 12 w 47"/>
                      <a:gd name="T27" fmla="*/ 38 h 45"/>
                      <a:gd name="T28" fmla="*/ 30 w 47"/>
                      <a:gd name="T29" fmla="*/ 45 h 45"/>
                      <a:gd name="T30" fmla="*/ 32 w 47"/>
                      <a:gd name="T31" fmla="*/ 44 h 45"/>
                      <a:gd name="T32" fmla="*/ 45 w 47"/>
                      <a:gd name="T33" fmla="*/ 11 h 45"/>
                      <a:gd name="T34" fmla="*/ 34 w 47"/>
                      <a:gd name="T35" fmla="*/ 0 h 45"/>
                      <a:gd name="T36" fmla="*/ 33 w 47"/>
                      <a:gd name="T37" fmla="*/ 1 h 45"/>
                      <a:gd name="T38" fmla="*/ 18 w 47"/>
                      <a:gd name="T39" fmla="*/ 29 h 45"/>
                      <a:gd name="T40" fmla="*/ 20 w 47"/>
                      <a:gd name="T41" fmla="*/ 28 h 45"/>
                      <a:gd name="T42" fmla="*/ 8 w 47"/>
                      <a:gd name="T43" fmla="*/ 20 h 45"/>
                      <a:gd name="T44" fmla="*/ 2 w 47"/>
                      <a:gd name="T45" fmla="*/ 31 h 45"/>
                      <a:gd name="T46" fmla="*/ 3 w 47"/>
                      <a:gd name="T47" fmla="*/ 33 h 45"/>
                      <a:gd name="T48" fmla="*/ 5 w 47"/>
                      <a:gd name="T49" fmla="*/ 32 h 45"/>
                      <a:gd name="T50" fmla="*/ 3 w 47"/>
                      <a:gd name="T51" fmla="*/ 3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7" h="45">
                        <a:moveTo>
                          <a:pt x="3" y="30"/>
                        </a:moveTo>
                        <a:cubicBezTo>
                          <a:pt x="3" y="30"/>
                          <a:pt x="3" y="30"/>
                          <a:pt x="3" y="30"/>
                        </a:cubicBezTo>
                        <a:cubicBezTo>
                          <a:pt x="3" y="31"/>
                          <a:pt x="4" y="31"/>
                          <a:pt x="4" y="32"/>
                        </a:cubicBezTo>
                        <a:cubicBezTo>
                          <a:pt x="5" y="30"/>
                          <a:pt x="7" y="22"/>
                          <a:pt x="10" y="23"/>
                        </a:cubicBezTo>
                        <a:cubicBezTo>
                          <a:pt x="13" y="25"/>
                          <a:pt x="15" y="28"/>
                          <a:pt x="18" y="30"/>
                        </a:cubicBezTo>
                        <a:cubicBezTo>
                          <a:pt x="19" y="31"/>
                          <a:pt x="20" y="31"/>
                          <a:pt x="20" y="30"/>
                        </a:cubicBezTo>
                        <a:cubicBezTo>
                          <a:pt x="25" y="24"/>
                          <a:pt x="29" y="17"/>
                          <a:pt x="32" y="10"/>
                        </a:cubicBezTo>
                        <a:cubicBezTo>
                          <a:pt x="34" y="5"/>
                          <a:pt x="34" y="3"/>
                          <a:pt x="39" y="5"/>
                        </a:cubicBezTo>
                        <a:cubicBezTo>
                          <a:pt x="45" y="8"/>
                          <a:pt x="40" y="15"/>
                          <a:pt x="39" y="18"/>
                        </a:cubicBezTo>
                        <a:cubicBezTo>
                          <a:pt x="38" y="21"/>
                          <a:pt x="31" y="42"/>
                          <a:pt x="28" y="41"/>
                        </a:cubicBezTo>
                        <a:cubicBezTo>
                          <a:pt x="24" y="40"/>
                          <a:pt x="20" y="37"/>
                          <a:pt x="15" y="36"/>
                        </a:cubicBezTo>
                        <a:cubicBezTo>
                          <a:pt x="11" y="34"/>
                          <a:pt x="7" y="33"/>
                          <a:pt x="3" y="31"/>
                        </a:cubicBezTo>
                        <a:cubicBezTo>
                          <a:pt x="2" y="30"/>
                          <a:pt x="0" y="32"/>
                          <a:pt x="2" y="33"/>
                        </a:cubicBezTo>
                        <a:cubicBezTo>
                          <a:pt x="5" y="35"/>
                          <a:pt x="8" y="37"/>
                          <a:pt x="12" y="38"/>
                        </a:cubicBezTo>
                        <a:cubicBezTo>
                          <a:pt x="18" y="40"/>
                          <a:pt x="24" y="43"/>
                          <a:pt x="30" y="45"/>
                        </a:cubicBezTo>
                        <a:cubicBezTo>
                          <a:pt x="31" y="45"/>
                          <a:pt x="32" y="44"/>
                          <a:pt x="32" y="44"/>
                        </a:cubicBezTo>
                        <a:cubicBezTo>
                          <a:pt x="36" y="33"/>
                          <a:pt x="42" y="22"/>
                          <a:pt x="45" y="11"/>
                        </a:cubicBezTo>
                        <a:cubicBezTo>
                          <a:pt x="47" y="4"/>
                          <a:pt x="40" y="2"/>
                          <a:pt x="34" y="0"/>
                        </a:cubicBezTo>
                        <a:cubicBezTo>
                          <a:pt x="34" y="0"/>
                          <a:pt x="33" y="1"/>
                          <a:pt x="33" y="1"/>
                        </a:cubicBezTo>
                        <a:cubicBezTo>
                          <a:pt x="28" y="11"/>
                          <a:pt x="24" y="20"/>
                          <a:pt x="18" y="29"/>
                        </a:cubicBezTo>
                        <a:cubicBezTo>
                          <a:pt x="19" y="28"/>
                          <a:pt x="19" y="28"/>
                          <a:pt x="20" y="28"/>
                        </a:cubicBezTo>
                        <a:cubicBezTo>
                          <a:pt x="18" y="26"/>
                          <a:pt x="12" y="19"/>
                          <a:pt x="8" y="20"/>
                        </a:cubicBezTo>
                        <a:cubicBezTo>
                          <a:pt x="4" y="21"/>
                          <a:pt x="3" y="28"/>
                          <a:pt x="2" y="31"/>
                        </a:cubicBezTo>
                        <a:cubicBezTo>
                          <a:pt x="1" y="32"/>
                          <a:pt x="2" y="33"/>
                          <a:pt x="3" y="33"/>
                        </a:cubicBezTo>
                        <a:cubicBezTo>
                          <a:pt x="4" y="33"/>
                          <a:pt x="5" y="32"/>
                          <a:pt x="5" y="32"/>
                        </a:cubicBezTo>
                        <a:cubicBezTo>
                          <a:pt x="6" y="31"/>
                          <a:pt x="4" y="29"/>
                          <a:pt x="3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1" name="Freeform 305"/>
                  <p:cNvSpPr/>
                  <p:nvPr/>
                </p:nvSpPr>
                <p:spPr bwMode="auto">
                  <a:xfrm>
                    <a:off x="951" y="1598"/>
                    <a:ext cx="28" cy="28"/>
                  </a:xfrm>
                  <a:custGeom>
                    <a:avLst/>
                    <a:gdLst>
                      <a:gd name="T0" fmla="*/ 4 w 43"/>
                      <a:gd name="T1" fmla="*/ 31 h 42"/>
                      <a:gd name="T2" fmla="*/ 6 w 43"/>
                      <a:gd name="T3" fmla="*/ 25 h 42"/>
                      <a:gd name="T4" fmla="*/ 4 w 43"/>
                      <a:gd name="T5" fmla="*/ 26 h 42"/>
                      <a:gd name="T6" fmla="*/ 3 w 43"/>
                      <a:gd name="T7" fmla="*/ 26 h 42"/>
                      <a:gd name="T8" fmla="*/ 8 w 43"/>
                      <a:gd name="T9" fmla="*/ 34 h 42"/>
                      <a:gd name="T10" fmla="*/ 9 w 43"/>
                      <a:gd name="T11" fmla="*/ 27 h 42"/>
                      <a:gd name="T12" fmla="*/ 7 w 43"/>
                      <a:gd name="T13" fmla="*/ 27 h 42"/>
                      <a:gd name="T14" fmla="*/ 12 w 43"/>
                      <a:gd name="T15" fmla="*/ 35 h 42"/>
                      <a:gd name="T16" fmla="*/ 12 w 43"/>
                      <a:gd name="T17" fmla="*/ 37 h 42"/>
                      <a:gd name="T18" fmla="*/ 13 w 43"/>
                      <a:gd name="T19" fmla="*/ 31 h 42"/>
                      <a:gd name="T20" fmla="*/ 14 w 43"/>
                      <a:gd name="T21" fmla="*/ 34 h 42"/>
                      <a:gd name="T22" fmla="*/ 16 w 43"/>
                      <a:gd name="T23" fmla="*/ 32 h 42"/>
                      <a:gd name="T24" fmla="*/ 23 w 43"/>
                      <a:gd name="T25" fmla="*/ 31 h 42"/>
                      <a:gd name="T26" fmla="*/ 22 w 43"/>
                      <a:gd name="T27" fmla="*/ 23 h 42"/>
                      <a:gd name="T28" fmla="*/ 16 w 43"/>
                      <a:gd name="T29" fmla="*/ 32 h 42"/>
                      <a:gd name="T30" fmla="*/ 21 w 43"/>
                      <a:gd name="T31" fmla="*/ 29 h 42"/>
                      <a:gd name="T32" fmla="*/ 31 w 43"/>
                      <a:gd name="T33" fmla="*/ 10 h 42"/>
                      <a:gd name="T34" fmla="*/ 29 w 43"/>
                      <a:gd name="T35" fmla="*/ 12 h 42"/>
                      <a:gd name="T36" fmla="*/ 23 w 43"/>
                      <a:gd name="T37" fmla="*/ 34 h 42"/>
                      <a:gd name="T38" fmla="*/ 25 w 43"/>
                      <a:gd name="T39" fmla="*/ 39 h 42"/>
                      <a:gd name="T40" fmla="*/ 28 w 43"/>
                      <a:gd name="T41" fmla="*/ 31 h 42"/>
                      <a:gd name="T42" fmla="*/ 29 w 43"/>
                      <a:gd name="T43" fmla="*/ 19 h 42"/>
                      <a:gd name="T44" fmla="*/ 25 w 43"/>
                      <a:gd name="T45" fmla="*/ 35 h 42"/>
                      <a:gd name="T46" fmla="*/ 32 w 43"/>
                      <a:gd name="T47" fmla="*/ 34 h 42"/>
                      <a:gd name="T48" fmla="*/ 38 w 43"/>
                      <a:gd name="T49" fmla="*/ 10 h 42"/>
                      <a:gd name="T50" fmla="*/ 34 w 43"/>
                      <a:gd name="T51" fmla="*/ 10 h 42"/>
                      <a:gd name="T52" fmla="*/ 36 w 43"/>
                      <a:gd name="T53" fmla="*/ 12 h 42"/>
                      <a:gd name="T54" fmla="*/ 32 w 43"/>
                      <a:gd name="T55" fmla="*/ 11 h 42"/>
                      <a:gd name="T56" fmla="*/ 34 w 43"/>
                      <a:gd name="T57" fmla="*/ 16 h 42"/>
                      <a:gd name="T58" fmla="*/ 32 w 43"/>
                      <a:gd name="T59" fmla="*/ 14 h 42"/>
                      <a:gd name="T60" fmla="*/ 35 w 43"/>
                      <a:gd name="T61" fmla="*/ 10 h 42"/>
                      <a:gd name="T62" fmla="*/ 30 w 43"/>
                      <a:gd name="T63" fmla="*/ 33 h 42"/>
                      <a:gd name="T64" fmla="*/ 28 w 43"/>
                      <a:gd name="T65" fmla="*/ 36 h 42"/>
                      <a:gd name="T66" fmla="*/ 32 w 43"/>
                      <a:gd name="T67" fmla="*/ 20 h 42"/>
                      <a:gd name="T68" fmla="*/ 25 w 43"/>
                      <a:gd name="T69" fmla="*/ 30 h 42"/>
                      <a:gd name="T70" fmla="*/ 22 w 43"/>
                      <a:gd name="T71" fmla="*/ 39 h 42"/>
                      <a:gd name="T72" fmla="*/ 26 w 43"/>
                      <a:gd name="T73" fmla="*/ 35 h 42"/>
                      <a:gd name="T74" fmla="*/ 31 w 43"/>
                      <a:gd name="T75" fmla="*/ 12 h 42"/>
                      <a:gd name="T76" fmla="*/ 28 w 43"/>
                      <a:gd name="T77" fmla="*/ 9 h 42"/>
                      <a:gd name="T78" fmla="*/ 19 w 43"/>
                      <a:gd name="T79" fmla="*/ 27 h 42"/>
                      <a:gd name="T80" fmla="*/ 19 w 43"/>
                      <a:gd name="T81" fmla="*/ 33 h 42"/>
                      <a:gd name="T82" fmla="*/ 25 w 43"/>
                      <a:gd name="T83" fmla="*/ 24 h 42"/>
                      <a:gd name="T84" fmla="*/ 20 w 43"/>
                      <a:gd name="T85" fmla="*/ 32 h 42"/>
                      <a:gd name="T86" fmla="*/ 20 w 43"/>
                      <a:gd name="T87" fmla="*/ 40 h 42"/>
                      <a:gd name="T88" fmla="*/ 23 w 43"/>
                      <a:gd name="T89" fmla="*/ 39 h 42"/>
                      <a:gd name="T90" fmla="*/ 12 w 43"/>
                      <a:gd name="T91" fmla="*/ 30 h 42"/>
                      <a:gd name="T92" fmla="*/ 7 w 43"/>
                      <a:gd name="T93" fmla="*/ 31 h 42"/>
                      <a:gd name="T94" fmla="*/ 12 w 43"/>
                      <a:gd name="T95" fmla="*/ 35 h 42"/>
                      <a:gd name="T96" fmla="*/ 9 w 43"/>
                      <a:gd name="T97" fmla="*/ 33 h 42"/>
                      <a:gd name="T98" fmla="*/ 9 w 43"/>
                      <a:gd name="T99" fmla="*/ 26 h 42"/>
                      <a:gd name="T100" fmla="*/ 5 w 43"/>
                      <a:gd name="T101" fmla="*/ 26 h 42"/>
                      <a:gd name="T102" fmla="*/ 3 w 43"/>
                      <a:gd name="T103" fmla="*/ 28 h 42"/>
                      <a:gd name="T104" fmla="*/ 6 w 43"/>
                      <a:gd name="T105" fmla="*/ 34 h 42"/>
                      <a:gd name="T106" fmla="*/ 6 w 43"/>
                      <a:gd name="T107" fmla="*/ 24 h 42"/>
                      <a:gd name="T108" fmla="*/ 2 w 43"/>
                      <a:gd name="T109" fmla="*/ 26 h 42"/>
                      <a:gd name="T110" fmla="*/ 4 w 43"/>
                      <a:gd name="T111" fmla="*/ 3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3" h="42">
                        <a:moveTo>
                          <a:pt x="7" y="30"/>
                        </a:moveTo>
                        <a:cubicBezTo>
                          <a:pt x="7" y="28"/>
                          <a:pt x="7" y="27"/>
                          <a:pt x="7" y="26"/>
                        </a:cubicBezTo>
                        <a:cubicBezTo>
                          <a:pt x="7" y="24"/>
                          <a:pt x="5" y="23"/>
                          <a:pt x="4" y="25"/>
                        </a:cubicBezTo>
                        <a:cubicBezTo>
                          <a:pt x="3" y="27"/>
                          <a:pt x="2" y="29"/>
                          <a:pt x="1" y="31"/>
                        </a:cubicBezTo>
                        <a:cubicBezTo>
                          <a:pt x="2" y="31"/>
                          <a:pt x="3" y="31"/>
                          <a:pt x="4" y="31"/>
                        </a:cubicBezTo>
                        <a:cubicBezTo>
                          <a:pt x="4" y="30"/>
                          <a:pt x="4" y="28"/>
                          <a:pt x="5" y="26"/>
                        </a:cubicBezTo>
                        <a:cubicBezTo>
                          <a:pt x="5" y="25"/>
                          <a:pt x="3" y="24"/>
                          <a:pt x="2" y="26"/>
                        </a:cubicBezTo>
                        <a:cubicBezTo>
                          <a:pt x="1" y="27"/>
                          <a:pt x="1" y="29"/>
                          <a:pt x="0" y="31"/>
                        </a:cubicBezTo>
                        <a:cubicBezTo>
                          <a:pt x="0" y="33"/>
                          <a:pt x="2" y="34"/>
                          <a:pt x="3" y="32"/>
                        </a:cubicBezTo>
                        <a:cubicBezTo>
                          <a:pt x="4" y="30"/>
                          <a:pt x="5" y="27"/>
                          <a:pt x="6" y="25"/>
                        </a:cubicBezTo>
                        <a:cubicBezTo>
                          <a:pt x="5" y="25"/>
                          <a:pt x="4" y="25"/>
                          <a:pt x="3" y="24"/>
                        </a:cubicBezTo>
                        <a:cubicBezTo>
                          <a:pt x="3" y="28"/>
                          <a:pt x="2" y="31"/>
                          <a:pt x="2" y="34"/>
                        </a:cubicBezTo>
                        <a:cubicBezTo>
                          <a:pt x="2" y="35"/>
                          <a:pt x="5" y="36"/>
                          <a:pt x="5" y="34"/>
                        </a:cubicBezTo>
                        <a:cubicBezTo>
                          <a:pt x="6" y="32"/>
                          <a:pt x="6" y="29"/>
                          <a:pt x="7" y="26"/>
                        </a:cubicBezTo>
                        <a:cubicBezTo>
                          <a:pt x="6" y="26"/>
                          <a:pt x="5" y="26"/>
                          <a:pt x="4" y="26"/>
                        </a:cubicBezTo>
                        <a:cubicBezTo>
                          <a:pt x="4" y="29"/>
                          <a:pt x="4" y="32"/>
                          <a:pt x="3" y="34"/>
                        </a:cubicBezTo>
                        <a:cubicBezTo>
                          <a:pt x="4" y="34"/>
                          <a:pt x="5" y="34"/>
                          <a:pt x="6" y="34"/>
                        </a:cubicBezTo>
                        <a:cubicBezTo>
                          <a:pt x="7" y="31"/>
                          <a:pt x="7" y="28"/>
                          <a:pt x="7" y="25"/>
                        </a:cubicBezTo>
                        <a:cubicBezTo>
                          <a:pt x="7" y="23"/>
                          <a:pt x="5" y="23"/>
                          <a:pt x="4" y="24"/>
                        </a:cubicBezTo>
                        <a:cubicBezTo>
                          <a:pt x="4" y="25"/>
                          <a:pt x="3" y="26"/>
                          <a:pt x="3" y="26"/>
                        </a:cubicBezTo>
                        <a:cubicBezTo>
                          <a:pt x="4" y="27"/>
                          <a:pt x="5" y="27"/>
                          <a:pt x="6" y="27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5" y="25"/>
                          <a:pt x="5" y="25"/>
                          <a:pt x="4" y="25"/>
                        </a:cubicBezTo>
                        <a:cubicBezTo>
                          <a:pt x="5" y="28"/>
                          <a:pt x="5" y="31"/>
                          <a:pt x="5" y="34"/>
                        </a:cubicBezTo>
                        <a:cubicBezTo>
                          <a:pt x="5" y="36"/>
                          <a:pt x="8" y="36"/>
                          <a:pt x="8" y="34"/>
                        </a:cubicBezTo>
                        <a:cubicBezTo>
                          <a:pt x="8" y="31"/>
                          <a:pt x="8" y="29"/>
                          <a:pt x="8" y="26"/>
                        </a:cubicBezTo>
                        <a:cubicBezTo>
                          <a:pt x="7" y="26"/>
                          <a:pt x="6" y="26"/>
                          <a:pt x="5" y="26"/>
                        </a:cubicBezTo>
                        <a:cubicBezTo>
                          <a:pt x="6" y="29"/>
                          <a:pt x="6" y="31"/>
                          <a:pt x="6" y="34"/>
                        </a:cubicBezTo>
                        <a:cubicBezTo>
                          <a:pt x="7" y="34"/>
                          <a:pt x="8" y="34"/>
                          <a:pt x="8" y="34"/>
                        </a:cubicBezTo>
                        <a:cubicBezTo>
                          <a:pt x="8" y="31"/>
                          <a:pt x="9" y="29"/>
                          <a:pt x="9" y="27"/>
                        </a:cubicBezTo>
                        <a:cubicBezTo>
                          <a:pt x="8" y="27"/>
                          <a:pt x="7" y="27"/>
                          <a:pt x="7" y="27"/>
                        </a:cubicBezTo>
                        <a:cubicBezTo>
                          <a:pt x="7" y="30"/>
                          <a:pt x="7" y="32"/>
                          <a:pt x="7" y="35"/>
                        </a:cubicBezTo>
                        <a:cubicBezTo>
                          <a:pt x="8" y="35"/>
                          <a:pt x="9" y="35"/>
                          <a:pt x="10" y="35"/>
                        </a:cubicBezTo>
                        <a:cubicBezTo>
                          <a:pt x="9" y="32"/>
                          <a:pt x="9" y="30"/>
                          <a:pt x="10" y="27"/>
                        </a:cubicBezTo>
                        <a:cubicBezTo>
                          <a:pt x="9" y="27"/>
                          <a:pt x="8" y="27"/>
                          <a:pt x="7" y="27"/>
                        </a:cubicBezTo>
                        <a:cubicBezTo>
                          <a:pt x="7" y="28"/>
                          <a:pt x="7" y="30"/>
                          <a:pt x="7" y="31"/>
                        </a:cubicBezTo>
                        <a:cubicBezTo>
                          <a:pt x="7" y="31"/>
                          <a:pt x="8" y="31"/>
                          <a:pt x="9" y="32"/>
                        </a:cubicBezTo>
                        <a:cubicBezTo>
                          <a:pt x="8" y="29"/>
                          <a:pt x="8" y="26"/>
                          <a:pt x="7" y="23"/>
                        </a:cubicBezTo>
                        <a:cubicBezTo>
                          <a:pt x="6" y="23"/>
                          <a:pt x="6" y="24"/>
                          <a:pt x="5" y="24"/>
                        </a:cubicBezTo>
                        <a:cubicBezTo>
                          <a:pt x="9" y="26"/>
                          <a:pt x="11" y="30"/>
                          <a:pt x="12" y="35"/>
                        </a:cubicBezTo>
                        <a:cubicBezTo>
                          <a:pt x="13" y="34"/>
                          <a:pt x="14" y="34"/>
                          <a:pt x="15" y="34"/>
                        </a:cubicBezTo>
                        <a:cubicBezTo>
                          <a:pt x="14" y="33"/>
                          <a:pt x="13" y="31"/>
                          <a:pt x="12" y="30"/>
                        </a:cubicBezTo>
                        <a:cubicBezTo>
                          <a:pt x="12" y="29"/>
                          <a:pt x="10" y="29"/>
                          <a:pt x="10" y="31"/>
                        </a:cubicBezTo>
                        <a:cubicBezTo>
                          <a:pt x="10" y="33"/>
                          <a:pt x="10" y="35"/>
                          <a:pt x="10" y="38"/>
                        </a:cubicBezTo>
                        <a:cubicBezTo>
                          <a:pt x="11" y="37"/>
                          <a:pt x="12" y="37"/>
                          <a:pt x="12" y="37"/>
                        </a:cubicBezTo>
                        <a:cubicBezTo>
                          <a:pt x="11" y="35"/>
                          <a:pt x="10" y="33"/>
                          <a:pt x="9" y="30"/>
                        </a:cubicBezTo>
                        <a:cubicBezTo>
                          <a:pt x="9" y="31"/>
                          <a:pt x="8" y="31"/>
                          <a:pt x="8" y="32"/>
                        </a:cubicBezTo>
                        <a:cubicBezTo>
                          <a:pt x="11" y="32"/>
                          <a:pt x="13" y="34"/>
                          <a:pt x="14" y="36"/>
                        </a:cubicBezTo>
                        <a:cubicBezTo>
                          <a:pt x="14" y="35"/>
                          <a:pt x="15" y="35"/>
                          <a:pt x="16" y="34"/>
                        </a:cubicBezTo>
                        <a:cubicBezTo>
                          <a:pt x="15" y="33"/>
                          <a:pt x="14" y="32"/>
                          <a:pt x="13" y="31"/>
                        </a:cubicBezTo>
                        <a:cubicBezTo>
                          <a:pt x="12" y="31"/>
                          <a:pt x="12" y="32"/>
                          <a:pt x="11" y="33"/>
                        </a:cubicBezTo>
                        <a:cubicBezTo>
                          <a:pt x="14" y="34"/>
                          <a:pt x="16" y="36"/>
                          <a:pt x="17" y="38"/>
                        </a:cubicBezTo>
                        <a:cubicBezTo>
                          <a:pt x="18" y="38"/>
                          <a:pt x="18" y="37"/>
                          <a:pt x="19" y="36"/>
                        </a:cubicBezTo>
                        <a:cubicBezTo>
                          <a:pt x="18" y="35"/>
                          <a:pt x="16" y="33"/>
                          <a:pt x="16" y="32"/>
                        </a:cubicBezTo>
                        <a:cubicBezTo>
                          <a:pt x="15" y="32"/>
                          <a:pt x="15" y="33"/>
                          <a:pt x="14" y="34"/>
                        </a:cubicBezTo>
                        <a:cubicBezTo>
                          <a:pt x="17" y="35"/>
                          <a:pt x="19" y="37"/>
                          <a:pt x="20" y="40"/>
                        </a:cubicBezTo>
                        <a:cubicBezTo>
                          <a:pt x="21" y="40"/>
                          <a:pt x="22" y="39"/>
                          <a:pt x="22" y="39"/>
                        </a:cubicBezTo>
                        <a:cubicBezTo>
                          <a:pt x="21" y="37"/>
                          <a:pt x="20" y="34"/>
                          <a:pt x="19" y="32"/>
                        </a:cubicBezTo>
                        <a:cubicBezTo>
                          <a:pt x="19" y="32"/>
                          <a:pt x="18" y="33"/>
                          <a:pt x="17" y="33"/>
                        </a:cubicBezTo>
                        <a:cubicBezTo>
                          <a:pt x="17" y="35"/>
                          <a:pt x="17" y="34"/>
                          <a:pt x="16" y="32"/>
                        </a:cubicBezTo>
                        <a:cubicBezTo>
                          <a:pt x="16" y="31"/>
                          <a:pt x="15" y="30"/>
                          <a:pt x="15" y="28"/>
                        </a:cubicBezTo>
                        <a:cubicBezTo>
                          <a:pt x="14" y="29"/>
                          <a:pt x="14" y="30"/>
                          <a:pt x="13" y="30"/>
                        </a:cubicBezTo>
                        <a:cubicBezTo>
                          <a:pt x="16" y="32"/>
                          <a:pt x="18" y="35"/>
                          <a:pt x="21" y="37"/>
                        </a:cubicBezTo>
                        <a:cubicBezTo>
                          <a:pt x="22" y="37"/>
                          <a:pt x="23" y="37"/>
                          <a:pt x="24" y="37"/>
                        </a:cubicBezTo>
                        <a:cubicBezTo>
                          <a:pt x="23" y="34"/>
                          <a:pt x="23" y="33"/>
                          <a:pt x="23" y="31"/>
                        </a:cubicBezTo>
                        <a:cubicBezTo>
                          <a:pt x="22" y="29"/>
                          <a:pt x="20" y="30"/>
                          <a:pt x="20" y="31"/>
                        </a:cubicBezTo>
                        <a:cubicBezTo>
                          <a:pt x="19" y="32"/>
                          <a:pt x="19" y="33"/>
                          <a:pt x="19" y="35"/>
                        </a:cubicBezTo>
                        <a:cubicBezTo>
                          <a:pt x="19" y="36"/>
                          <a:pt x="22" y="37"/>
                          <a:pt x="22" y="35"/>
                        </a:cubicBezTo>
                        <a:cubicBezTo>
                          <a:pt x="23" y="31"/>
                          <a:pt x="23" y="27"/>
                          <a:pt x="25" y="24"/>
                        </a:cubicBezTo>
                        <a:cubicBezTo>
                          <a:pt x="24" y="23"/>
                          <a:pt x="23" y="23"/>
                          <a:pt x="22" y="23"/>
                        </a:cubicBezTo>
                        <a:cubicBezTo>
                          <a:pt x="21" y="26"/>
                          <a:pt x="20" y="30"/>
                          <a:pt x="18" y="33"/>
                        </a:cubicBezTo>
                        <a:cubicBezTo>
                          <a:pt x="18" y="35"/>
                          <a:pt x="21" y="36"/>
                          <a:pt x="21" y="34"/>
                        </a:cubicBezTo>
                        <a:cubicBezTo>
                          <a:pt x="23" y="29"/>
                          <a:pt x="24" y="25"/>
                          <a:pt x="26" y="20"/>
                        </a:cubicBezTo>
                        <a:cubicBezTo>
                          <a:pt x="27" y="18"/>
                          <a:pt x="25" y="17"/>
                          <a:pt x="24" y="19"/>
                        </a:cubicBezTo>
                        <a:cubicBezTo>
                          <a:pt x="21" y="23"/>
                          <a:pt x="19" y="27"/>
                          <a:pt x="16" y="32"/>
                        </a:cubicBezTo>
                        <a:cubicBezTo>
                          <a:pt x="15" y="33"/>
                          <a:pt x="18" y="35"/>
                          <a:pt x="19" y="33"/>
                        </a:cubicBezTo>
                        <a:cubicBezTo>
                          <a:pt x="22" y="28"/>
                          <a:pt x="24" y="22"/>
                          <a:pt x="27" y="16"/>
                        </a:cubicBezTo>
                        <a:cubicBezTo>
                          <a:pt x="26" y="16"/>
                          <a:pt x="26" y="15"/>
                          <a:pt x="25" y="15"/>
                        </a:cubicBezTo>
                        <a:cubicBezTo>
                          <a:pt x="22" y="19"/>
                          <a:pt x="20" y="23"/>
                          <a:pt x="18" y="28"/>
                        </a:cubicBezTo>
                        <a:cubicBezTo>
                          <a:pt x="18" y="29"/>
                          <a:pt x="20" y="30"/>
                          <a:pt x="21" y="29"/>
                        </a:cubicBezTo>
                        <a:cubicBezTo>
                          <a:pt x="26" y="24"/>
                          <a:pt x="27" y="17"/>
                          <a:pt x="31" y="11"/>
                        </a:cubicBezTo>
                        <a:cubicBezTo>
                          <a:pt x="30" y="11"/>
                          <a:pt x="29" y="10"/>
                          <a:pt x="28" y="10"/>
                        </a:cubicBezTo>
                        <a:cubicBezTo>
                          <a:pt x="26" y="14"/>
                          <a:pt x="24" y="19"/>
                          <a:pt x="23" y="23"/>
                        </a:cubicBezTo>
                        <a:cubicBezTo>
                          <a:pt x="24" y="24"/>
                          <a:pt x="25" y="24"/>
                          <a:pt x="26" y="24"/>
                        </a:cubicBezTo>
                        <a:cubicBezTo>
                          <a:pt x="27" y="19"/>
                          <a:pt x="28" y="14"/>
                          <a:pt x="31" y="10"/>
                        </a:cubicBezTo>
                        <a:cubicBezTo>
                          <a:pt x="30" y="10"/>
                          <a:pt x="29" y="9"/>
                          <a:pt x="28" y="9"/>
                        </a:cubicBezTo>
                        <a:cubicBezTo>
                          <a:pt x="27" y="17"/>
                          <a:pt x="23" y="24"/>
                          <a:pt x="20" y="32"/>
                        </a:cubicBezTo>
                        <a:cubicBezTo>
                          <a:pt x="20" y="34"/>
                          <a:pt x="23" y="35"/>
                          <a:pt x="23" y="33"/>
                        </a:cubicBezTo>
                        <a:cubicBezTo>
                          <a:pt x="26" y="26"/>
                          <a:pt x="26" y="18"/>
                          <a:pt x="31" y="13"/>
                        </a:cubicBezTo>
                        <a:cubicBezTo>
                          <a:pt x="30" y="12"/>
                          <a:pt x="29" y="12"/>
                          <a:pt x="29" y="12"/>
                        </a:cubicBezTo>
                        <a:cubicBezTo>
                          <a:pt x="27" y="19"/>
                          <a:pt x="24" y="25"/>
                          <a:pt x="23" y="32"/>
                        </a:cubicBezTo>
                        <a:cubicBezTo>
                          <a:pt x="23" y="34"/>
                          <a:pt x="25" y="34"/>
                          <a:pt x="26" y="33"/>
                        </a:cubicBezTo>
                        <a:cubicBezTo>
                          <a:pt x="28" y="27"/>
                          <a:pt x="30" y="21"/>
                          <a:pt x="32" y="16"/>
                        </a:cubicBezTo>
                        <a:cubicBezTo>
                          <a:pt x="32" y="15"/>
                          <a:pt x="31" y="15"/>
                          <a:pt x="30" y="15"/>
                        </a:cubicBezTo>
                        <a:cubicBezTo>
                          <a:pt x="27" y="21"/>
                          <a:pt x="24" y="27"/>
                          <a:pt x="23" y="34"/>
                        </a:cubicBezTo>
                        <a:cubicBezTo>
                          <a:pt x="23" y="36"/>
                          <a:pt x="25" y="36"/>
                          <a:pt x="26" y="35"/>
                        </a:cubicBezTo>
                        <a:cubicBezTo>
                          <a:pt x="27" y="32"/>
                          <a:pt x="27" y="29"/>
                          <a:pt x="28" y="27"/>
                        </a:cubicBezTo>
                        <a:cubicBezTo>
                          <a:pt x="27" y="26"/>
                          <a:pt x="26" y="26"/>
                          <a:pt x="25" y="26"/>
                        </a:cubicBezTo>
                        <a:cubicBezTo>
                          <a:pt x="25" y="30"/>
                          <a:pt x="24" y="35"/>
                          <a:pt x="22" y="39"/>
                        </a:cubicBezTo>
                        <a:cubicBezTo>
                          <a:pt x="23" y="39"/>
                          <a:pt x="24" y="39"/>
                          <a:pt x="25" y="39"/>
                        </a:cubicBezTo>
                        <a:cubicBezTo>
                          <a:pt x="25" y="38"/>
                          <a:pt x="25" y="36"/>
                          <a:pt x="25" y="35"/>
                        </a:cubicBezTo>
                        <a:cubicBezTo>
                          <a:pt x="24" y="35"/>
                          <a:pt x="23" y="35"/>
                          <a:pt x="22" y="35"/>
                        </a:cubicBezTo>
                        <a:cubicBezTo>
                          <a:pt x="22" y="38"/>
                          <a:pt x="22" y="37"/>
                          <a:pt x="22" y="40"/>
                        </a:cubicBezTo>
                        <a:cubicBezTo>
                          <a:pt x="23" y="41"/>
                          <a:pt x="25" y="41"/>
                          <a:pt x="25" y="40"/>
                        </a:cubicBezTo>
                        <a:cubicBezTo>
                          <a:pt x="27" y="37"/>
                          <a:pt x="27" y="34"/>
                          <a:pt x="28" y="31"/>
                        </a:cubicBezTo>
                        <a:cubicBezTo>
                          <a:pt x="27" y="30"/>
                          <a:pt x="26" y="30"/>
                          <a:pt x="25" y="30"/>
                        </a:cubicBezTo>
                        <a:cubicBezTo>
                          <a:pt x="26" y="33"/>
                          <a:pt x="25" y="36"/>
                          <a:pt x="25" y="38"/>
                        </a:cubicBezTo>
                        <a:cubicBezTo>
                          <a:pt x="26" y="39"/>
                          <a:pt x="27" y="39"/>
                          <a:pt x="28" y="39"/>
                        </a:cubicBezTo>
                        <a:cubicBezTo>
                          <a:pt x="28" y="32"/>
                          <a:pt x="30" y="26"/>
                          <a:pt x="32" y="20"/>
                        </a:cubicBezTo>
                        <a:cubicBezTo>
                          <a:pt x="31" y="20"/>
                          <a:pt x="30" y="20"/>
                          <a:pt x="29" y="19"/>
                        </a:cubicBezTo>
                        <a:cubicBezTo>
                          <a:pt x="28" y="24"/>
                          <a:pt x="26" y="30"/>
                          <a:pt x="25" y="35"/>
                        </a:cubicBezTo>
                        <a:cubicBezTo>
                          <a:pt x="25" y="36"/>
                          <a:pt x="27" y="37"/>
                          <a:pt x="28" y="36"/>
                        </a:cubicBezTo>
                        <a:cubicBezTo>
                          <a:pt x="31" y="30"/>
                          <a:pt x="33" y="24"/>
                          <a:pt x="35" y="17"/>
                        </a:cubicBezTo>
                        <a:cubicBezTo>
                          <a:pt x="35" y="16"/>
                          <a:pt x="33" y="15"/>
                          <a:pt x="32" y="16"/>
                        </a:cubicBezTo>
                        <a:cubicBezTo>
                          <a:pt x="29" y="22"/>
                          <a:pt x="26" y="29"/>
                          <a:pt x="25" y="35"/>
                        </a:cubicBezTo>
                        <a:cubicBezTo>
                          <a:pt x="24" y="37"/>
                          <a:pt x="26" y="38"/>
                          <a:pt x="27" y="37"/>
                        </a:cubicBezTo>
                        <a:cubicBezTo>
                          <a:pt x="34" y="32"/>
                          <a:pt x="35" y="21"/>
                          <a:pt x="38" y="14"/>
                        </a:cubicBezTo>
                        <a:cubicBezTo>
                          <a:pt x="37" y="14"/>
                          <a:pt x="36" y="14"/>
                          <a:pt x="36" y="13"/>
                        </a:cubicBezTo>
                        <a:cubicBezTo>
                          <a:pt x="36" y="20"/>
                          <a:pt x="31" y="26"/>
                          <a:pt x="29" y="33"/>
                        </a:cubicBezTo>
                        <a:cubicBezTo>
                          <a:pt x="29" y="35"/>
                          <a:pt x="31" y="36"/>
                          <a:pt x="32" y="34"/>
                        </a:cubicBezTo>
                        <a:cubicBezTo>
                          <a:pt x="35" y="28"/>
                          <a:pt x="37" y="21"/>
                          <a:pt x="40" y="14"/>
                        </a:cubicBezTo>
                        <a:cubicBezTo>
                          <a:pt x="39" y="14"/>
                          <a:pt x="38" y="14"/>
                          <a:pt x="37" y="13"/>
                        </a:cubicBezTo>
                        <a:cubicBezTo>
                          <a:pt x="36" y="18"/>
                          <a:pt x="34" y="23"/>
                          <a:pt x="31" y="27"/>
                        </a:cubicBezTo>
                        <a:cubicBezTo>
                          <a:pt x="31" y="28"/>
                          <a:pt x="32" y="28"/>
                          <a:pt x="33" y="29"/>
                        </a:cubicBezTo>
                        <a:cubicBezTo>
                          <a:pt x="35" y="22"/>
                          <a:pt x="39" y="17"/>
                          <a:pt x="38" y="10"/>
                        </a:cubicBezTo>
                        <a:cubicBezTo>
                          <a:pt x="38" y="9"/>
                          <a:pt x="37" y="8"/>
                          <a:pt x="36" y="9"/>
                        </a:cubicBezTo>
                        <a:cubicBezTo>
                          <a:pt x="35" y="9"/>
                          <a:pt x="35" y="10"/>
                          <a:pt x="34" y="11"/>
                        </a:cubicBezTo>
                        <a:cubicBezTo>
                          <a:pt x="33" y="13"/>
                          <a:pt x="31" y="13"/>
                          <a:pt x="30" y="12"/>
                        </a:cubicBezTo>
                        <a:cubicBezTo>
                          <a:pt x="30" y="12"/>
                          <a:pt x="34" y="12"/>
                          <a:pt x="34" y="12"/>
                        </a:cubicBezTo>
                        <a:cubicBezTo>
                          <a:pt x="33" y="11"/>
                          <a:pt x="33" y="10"/>
                          <a:pt x="34" y="10"/>
                        </a:cubicBezTo>
                        <a:cubicBezTo>
                          <a:pt x="34" y="14"/>
                          <a:pt x="33" y="15"/>
                          <a:pt x="33" y="13"/>
                        </a:cubicBezTo>
                        <a:cubicBezTo>
                          <a:pt x="31" y="8"/>
                          <a:pt x="36" y="11"/>
                          <a:pt x="32" y="14"/>
                        </a:cubicBezTo>
                        <a:cubicBezTo>
                          <a:pt x="33" y="14"/>
                          <a:pt x="33" y="14"/>
                          <a:pt x="34" y="15"/>
                        </a:cubicBezTo>
                        <a:cubicBezTo>
                          <a:pt x="33" y="13"/>
                          <a:pt x="34" y="11"/>
                          <a:pt x="35" y="9"/>
                        </a:cubicBezTo>
                        <a:cubicBezTo>
                          <a:pt x="37" y="10"/>
                          <a:pt x="37" y="10"/>
                          <a:pt x="36" y="12"/>
                        </a:cubicBezTo>
                        <a:cubicBezTo>
                          <a:pt x="35" y="14"/>
                          <a:pt x="33" y="15"/>
                          <a:pt x="31" y="14"/>
                        </a:cubicBezTo>
                        <a:cubicBezTo>
                          <a:pt x="30" y="6"/>
                          <a:pt x="31" y="6"/>
                          <a:pt x="34" y="11"/>
                        </a:cubicBezTo>
                        <a:cubicBezTo>
                          <a:pt x="36" y="12"/>
                          <a:pt x="37" y="9"/>
                          <a:pt x="35" y="9"/>
                        </a:cubicBezTo>
                        <a:cubicBezTo>
                          <a:pt x="34" y="8"/>
                          <a:pt x="33" y="8"/>
                          <a:pt x="32" y="9"/>
                        </a:cubicBezTo>
                        <a:cubicBezTo>
                          <a:pt x="31" y="10"/>
                          <a:pt x="31" y="10"/>
                          <a:pt x="32" y="11"/>
                        </a:cubicBezTo>
                        <a:cubicBezTo>
                          <a:pt x="36" y="18"/>
                          <a:pt x="43" y="8"/>
                          <a:pt x="36" y="4"/>
                        </a:cubicBezTo>
                        <a:cubicBezTo>
                          <a:pt x="29" y="0"/>
                          <a:pt x="25" y="12"/>
                          <a:pt x="30" y="16"/>
                        </a:cubicBezTo>
                        <a:cubicBezTo>
                          <a:pt x="34" y="21"/>
                          <a:pt x="41" y="13"/>
                          <a:pt x="39" y="9"/>
                        </a:cubicBezTo>
                        <a:cubicBezTo>
                          <a:pt x="37" y="1"/>
                          <a:pt x="29" y="10"/>
                          <a:pt x="32" y="15"/>
                        </a:cubicBezTo>
                        <a:cubicBezTo>
                          <a:pt x="32" y="16"/>
                          <a:pt x="33" y="17"/>
                          <a:pt x="34" y="16"/>
                        </a:cubicBezTo>
                        <a:cubicBezTo>
                          <a:pt x="37" y="14"/>
                          <a:pt x="39" y="7"/>
                          <a:pt x="34" y="5"/>
                        </a:cubicBezTo>
                        <a:cubicBezTo>
                          <a:pt x="28" y="4"/>
                          <a:pt x="29" y="12"/>
                          <a:pt x="30" y="15"/>
                        </a:cubicBezTo>
                        <a:cubicBezTo>
                          <a:pt x="31" y="16"/>
                          <a:pt x="31" y="17"/>
                          <a:pt x="32" y="16"/>
                        </a:cubicBezTo>
                        <a:cubicBezTo>
                          <a:pt x="36" y="15"/>
                          <a:pt x="40" y="8"/>
                          <a:pt x="35" y="6"/>
                        </a:cubicBezTo>
                        <a:cubicBezTo>
                          <a:pt x="29" y="2"/>
                          <a:pt x="30" y="12"/>
                          <a:pt x="32" y="14"/>
                        </a:cubicBezTo>
                        <a:cubicBezTo>
                          <a:pt x="32" y="15"/>
                          <a:pt x="33" y="15"/>
                          <a:pt x="34" y="15"/>
                        </a:cubicBezTo>
                        <a:cubicBezTo>
                          <a:pt x="43" y="10"/>
                          <a:pt x="19" y="6"/>
                          <a:pt x="30" y="16"/>
                        </a:cubicBezTo>
                        <a:cubicBezTo>
                          <a:pt x="31" y="16"/>
                          <a:pt x="31" y="16"/>
                          <a:pt x="32" y="16"/>
                        </a:cubicBezTo>
                        <a:cubicBezTo>
                          <a:pt x="34" y="14"/>
                          <a:pt x="36" y="13"/>
                          <a:pt x="38" y="11"/>
                        </a:cubicBezTo>
                        <a:cubicBezTo>
                          <a:pt x="37" y="11"/>
                          <a:pt x="36" y="10"/>
                          <a:pt x="35" y="10"/>
                        </a:cubicBezTo>
                        <a:cubicBezTo>
                          <a:pt x="36" y="16"/>
                          <a:pt x="32" y="22"/>
                          <a:pt x="30" y="28"/>
                        </a:cubicBezTo>
                        <a:cubicBezTo>
                          <a:pt x="30" y="29"/>
                          <a:pt x="32" y="30"/>
                          <a:pt x="33" y="29"/>
                        </a:cubicBezTo>
                        <a:cubicBezTo>
                          <a:pt x="36" y="24"/>
                          <a:pt x="38" y="19"/>
                          <a:pt x="40" y="14"/>
                        </a:cubicBezTo>
                        <a:cubicBezTo>
                          <a:pt x="40" y="13"/>
                          <a:pt x="38" y="12"/>
                          <a:pt x="37" y="13"/>
                        </a:cubicBezTo>
                        <a:cubicBezTo>
                          <a:pt x="34" y="19"/>
                          <a:pt x="33" y="27"/>
                          <a:pt x="30" y="33"/>
                        </a:cubicBezTo>
                        <a:cubicBezTo>
                          <a:pt x="31" y="33"/>
                          <a:pt x="31" y="34"/>
                          <a:pt x="32" y="34"/>
                        </a:cubicBezTo>
                        <a:cubicBezTo>
                          <a:pt x="33" y="27"/>
                          <a:pt x="38" y="21"/>
                          <a:pt x="38" y="13"/>
                        </a:cubicBezTo>
                        <a:cubicBezTo>
                          <a:pt x="38" y="12"/>
                          <a:pt x="36" y="11"/>
                          <a:pt x="36" y="13"/>
                        </a:cubicBezTo>
                        <a:cubicBezTo>
                          <a:pt x="32" y="20"/>
                          <a:pt x="32" y="30"/>
                          <a:pt x="25" y="35"/>
                        </a:cubicBezTo>
                        <a:cubicBezTo>
                          <a:pt x="26" y="35"/>
                          <a:pt x="27" y="36"/>
                          <a:pt x="28" y="36"/>
                        </a:cubicBezTo>
                        <a:cubicBezTo>
                          <a:pt x="29" y="30"/>
                          <a:pt x="31" y="24"/>
                          <a:pt x="34" y="18"/>
                        </a:cubicBezTo>
                        <a:cubicBezTo>
                          <a:pt x="34" y="17"/>
                          <a:pt x="33" y="17"/>
                          <a:pt x="32" y="17"/>
                        </a:cubicBezTo>
                        <a:cubicBezTo>
                          <a:pt x="31" y="23"/>
                          <a:pt x="28" y="29"/>
                          <a:pt x="25" y="34"/>
                        </a:cubicBezTo>
                        <a:cubicBezTo>
                          <a:pt x="26" y="35"/>
                          <a:pt x="27" y="35"/>
                          <a:pt x="28" y="35"/>
                        </a:cubicBezTo>
                        <a:cubicBezTo>
                          <a:pt x="29" y="30"/>
                          <a:pt x="31" y="25"/>
                          <a:pt x="32" y="20"/>
                        </a:cubicBezTo>
                        <a:cubicBezTo>
                          <a:pt x="33" y="18"/>
                          <a:pt x="30" y="18"/>
                          <a:pt x="29" y="19"/>
                        </a:cubicBezTo>
                        <a:cubicBezTo>
                          <a:pt x="27" y="26"/>
                          <a:pt x="26" y="32"/>
                          <a:pt x="25" y="39"/>
                        </a:cubicBezTo>
                        <a:cubicBezTo>
                          <a:pt x="25" y="40"/>
                          <a:pt x="28" y="41"/>
                          <a:pt x="28" y="39"/>
                        </a:cubicBezTo>
                        <a:cubicBezTo>
                          <a:pt x="28" y="36"/>
                          <a:pt x="28" y="33"/>
                          <a:pt x="28" y="30"/>
                        </a:cubicBezTo>
                        <a:cubicBezTo>
                          <a:pt x="28" y="29"/>
                          <a:pt x="26" y="28"/>
                          <a:pt x="25" y="30"/>
                        </a:cubicBezTo>
                        <a:cubicBezTo>
                          <a:pt x="24" y="33"/>
                          <a:pt x="24" y="36"/>
                          <a:pt x="23" y="39"/>
                        </a:cubicBezTo>
                        <a:cubicBezTo>
                          <a:pt x="24" y="39"/>
                          <a:pt x="24" y="39"/>
                          <a:pt x="25" y="39"/>
                        </a:cubicBezTo>
                        <a:cubicBezTo>
                          <a:pt x="25" y="38"/>
                          <a:pt x="25" y="36"/>
                          <a:pt x="25" y="35"/>
                        </a:cubicBezTo>
                        <a:cubicBezTo>
                          <a:pt x="25" y="33"/>
                          <a:pt x="22" y="33"/>
                          <a:pt x="22" y="35"/>
                        </a:cubicBezTo>
                        <a:cubicBezTo>
                          <a:pt x="22" y="36"/>
                          <a:pt x="22" y="38"/>
                          <a:pt x="22" y="39"/>
                        </a:cubicBezTo>
                        <a:cubicBezTo>
                          <a:pt x="22" y="41"/>
                          <a:pt x="24" y="41"/>
                          <a:pt x="25" y="40"/>
                        </a:cubicBezTo>
                        <a:cubicBezTo>
                          <a:pt x="27" y="35"/>
                          <a:pt x="28" y="31"/>
                          <a:pt x="28" y="27"/>
                        </a:cubicBezTo>
                        <a:cubicBezTo>
                          <a:pt x="28" y="25"/>
                          <a:pt x="26" y="24"/>
                          <a:pt x="25" y="26"/>
                        </a:cubicBezTo>
                        <a:cubicBezTo>
                          <a:pt x="25" y="29"/>
                          <a:pt x="24" y="31"/>
                          <a:pt x="23" y="34"/>
                        </a:cubicBezTo>
                        <a:cubicBezTo>
                          <a:pt x="24" y="34"/>
                          <a:pt x="25" y="34"/>
                          <a:pt x="26" y="35"/>
                        </a:cubicBezTo>
                        <a:cubicBezTo>
                          <a:pt x="27" y="28"/>
                          <a:pt x="30" y="22"/>
                          <a:pt x="32" y="16"/>
                        </a:cubicBezTo>
                        <a:cubicBezTo>
                          <a:pt x="33" y="14"/>
                          <a:pt x="30" y="13"/>
                          <a:pt x="30" y="15"/>
                        </a:cubicBezTo>
                        <a:cubicBezTo>
                          <a:pt x="27" y="20"/>
                          <a:pt x="25" y="26"/>
                          <a:pt x="23" y="32"/>
                        </a:cubicBezTo>
                        <a:cubicBezTo>
                          <a:pt x="24" y="32"/>
                          <a:pt x="25" y="32"/>
                          <a:pt x="26" y="32"/>
                        </a:cubicBezTo>
                        <a:cubicBezTo>
                          <a:pt x="27" y="25"/>
                          <a:pt x="30" y="19"/>
                          <a:pt x="31" y="12"/>
                        </a:cubicBezTo>
                        <a:cubicBezTo>
                          <a:pt x="32" y="11"/>
                          <a:pt x="30" y="10"/>
                          <a:pt x="29" y="11"/>
                        </a:cubicBezTo>
                        <a:cubicBezTo>
                          <a:pt x="23" y="16"/>
                          <a:pt x="23" y="25"/>
                          <a:pt x="20" y="32"/>
                        </a:cubicBezTo>
                        <a:cubicBezTo>
                          <a:pt x="21" y="32"/>
                          <a:pt x="22" y="33"/>
                          <a:pt x="23" y="33"/>
                        </a:cubicBezTo>
                        <a:cubicBezTo>
                          <a:pt x="26" y="25"/>
                          <a:pt x="30" y="18"/>
                          <a:pt x="31" y="10"/>
                        </a:cubicBezTo>
                        <a:cubicBezTo>
                          <a:pt x="31" y="8"/>
                          <a:pt x="29" y="7"/>
                          <a:pt x="28" y="9"/>
                        </a:cubicBezTo>
                        <a:cubicBezTo>
                          <a:pt x="25" y="13"/>
                          <a:pt x="24" y="18"/>
                          <a:pt x="23" y="23"/>
                        </a:cubicBezTo>
                        <a:cubicBezTo>
                          <a:pt x="22" y="25"/>
                          <a:pt x="25" y="26"/>
                          <a:pt x="26" y="24"/>
                        </a:cubicBezTo>
                        <a:cubicBezTo>
                          <a:pt x="27" y="20"/>
                          <a:pt x="29" y="15"/>
                          <a:pt x="31" y="11"/>
                        </a:cubicBezTo>
                        <a:cubicBezTo>
                          <a:pt x="31" y="9"/>
                          <a:pt x="29" y="8"/>
                          <a:pt x="28" y="10"/>
                        </a:cubicBezTo>
                        <a:cubicBezTo>
                          <a:pt x="25" y="15"/>
                          <a:pt x="24" y="22"/>
                          <a:pt x="19" y="27"/>
                        </a:cubicBezTo>
                        <a:cubicBezTo>
                          <a:pt x="20" y="27"/>
                          <a:pt x="20" y="28"/>
                          <a:pt x="21" y="28"/>
                        </a:cubicBezTo>
                        <a:cubicBezTo>
                          <a:pt x="22" y="24"/>
                          <a:pt x="25" y="20"/>
                          <a:pt x="27" y="16"/>
                        </a:cubicBezTo>
                        <a:cubicBezTo>
                          <a:pt x="28" y="15"/>
                          <a:pt x="26" y="13"/>
                          <a:pt x="25" y="15"/>
                        </a:cubicBezTo>
                        <a:cubicBezTo>
                          <a:pt x="21" y="20"/>
                          <a:pt x="20" y="26"/>
                          <a:pt x="16" y="32"/>
                        </a:cubicBezTo>
                        <a:cubicBezTo>
                          <a:pt x="17" y="32"/>
                          <a:pt x="18" y="33"/>
                          <a:pt x="19" y="33"/>
                        </a:cubicBezTo>
                        <a:cubicBezTo>
                          <a:pt x="21" y="29"/>
                          <a:pt x="24" y="24"/>
                          <a:pt x="26" y="20"/>
                        </a:cubicBezTo>
                        <a:cubicBezTo>
                          <a:pt x="25" y="20"/>
                          <a:pt x="25" y="19"/>
                          <a:pt x="24" y="19"/>
                        </a:cubicBezTo>
                        <a:cubicBezTo>
                          <a:pt x="22" y="23"/>
                          <a:pt x="20" y="28"/>
                          <a:pt x="18" y="33"/>
                        </a:cubicBezTo>
                        <a:cubicBezTo>
                          <a:pt x="19" y="34"/>
                          <a:pt x="20" y="34"/>
                          <a:pt x="21" y="34"/>
                        </a:cubicBezTo>
                        <a:cubicBezTo>
                          <a:pt x="22" y="31"/>
                          <a:pt x="23" y="27"/>
                          <a:pt x="25" y="24"/>
                        </a:cubicBezTo>
                        <a:cubicBezTo>
                          <a:pt x="25" y="22"/>
                          <a:pt x="23" y="21"/>
                          <a:pt x="22" y="23"/>
                        </a:cubicBezTo>
                        <a:cubicBezTo>
                          <a:pt x="21" y="27"/>
                          <a:pt x="20" y="31"/>
                          <a:pt x="19" y="35"/>
                        </a:cubicBezTo>
                        <a:cubicBezTo>
                          <a:pt x="20" y="35"/>
                          <a:pt x="21" y="35"/>
                          <a:pt x="22" y="35"/>
                        </a:cubicBezTo>
                        <a:cubicBezTo>
                          <a:pt x="22" y="34"/>
                          <a:pt x="22" y="33"/>
                          <a:pt x="23" y="32"/>
                        </a:cubicBezTo>
                        <a:cubicBezTo>
                          <a:pt x="22" y="32"/>
                          <a:pt x="21" y="32"/>
                          <a:pt x="20" y="32"/>
                        </a:cubicBezTo>
                        <a:cubicBezTo>
                          <a:pt x="20" y="33"/>
                          <a:pt x="20" y="36"/>
                          <a:pt x="21" y="37"/>
                        </a:cubicBezTo>
                        <a:cubicBezTo>
                          <a:pt x="21" y="39"/>
                          <a:pt x="24" y="39"/>
                          <a:pt x="24" y="37"/>
                        </a:cubicBezTo>
                        <a:cubicBezTo>
                          <a:pt x="23" y="31"/>
                          <a:pt x="19" y="27"/>
                          <a:pt x="13" y="27"/>
                        </a:cubicBezTo>
                        <a:cubicBezTo>
                          <a:pt x="12" y="27"/>
                          <a:pt x="12" y="28"/>
                          <a:pt x="12" y="29"/>
                        </a:cubicBezTo>
                        <a:cubicBezTo>
                          <a:pt x="13" y="34"/>
                          <a:pt x="16" y="38"/>
                          <a:pt x="20" y="40"/>
                        </a:cubicBezTo>
                        <a:cubicBezTo>
                          <a:pt x="21" y="40"/>
                          <a:pt x="22" y="40"/>
                          <a:pt x="22" y="39"/>
                        </a:cubicBezTo>
                        <a:cubicBezTo>
                          <a:pt x="23" y="35"/>
                          <a:pt x="22" y="33"/>
                          <a:pt x="19" y="31"/>
                        </a:cubicBezTo>
                        <a:cubicBezTo>
                          <a:pt x="18" y="30"/>
                          <a:pt x="16" y="31"/>
                          <a:pt x="16" y="32"/>
                        </a:cubicBezTo>
                        <a:cubicBezTo>
                          <a:pt x="17" y="35"/>
                          <a:pt x="18" y="38"/>
                          <a:pt x="20" y="41"/>
                        </a:cubicBezTo>
                        <a:cubicBezTo>
                          <a:pt x="21" y="42"/>
                          <a:pt x="23" y="41"/>
                          <a:pt x="23" y="39"/>
                        </a:cubicBezTo>
                        <a:cubicBezTo>
                          <a:pt x="22" y="35"/>
                          <a:pt x="19" y="32"/>
                          <a:pt x="15" y="31"/>
                        </a:cubicBezTo>
                        <a:cubicBezTo>
                          <a:pt x="14" y="30"/>
                          <a:pt x="13" y="32"/>
                          <a:pt x="13" y="33"/>
                        </a:cubicBezTo>
                        <a:cubicBezTo>
                          <a:pt x="14" y="35"/>
                          <a:pt x="15" y="37"/>
                          <a:pt x="17" y="38"/>
                        </a:cubicBezTo>
                        <a:cubicBezTo>
                          <a:pt x="18" y="40"/>
                          <a:pt x="20" y="38"/>
                          <a:pt x="19" y="37"/>
                        </a:cubicBezTo>
                        <a:cubicBezTo>
                          <a:pt x="18" y="33"/>
                          <a:pt x="15" y="31"/>
                          <a:pt x="12" y="30"/>
                        </a:cubicBezTo>
                        <a:cubicBezTo>
                          <a:pt x="11" y="29"/>
                          <a:pt x="10" y="31"/>
                          <a:pt x="10" y="32"/>
                        </a:cubicBezTo>
                        <a:cubicBezTo>
                          <a:pt x="11" y="34"/>
                          <a:pt x="12" y="35"/>
                          <a:pt x="14" y="36"/>
                        </a:cubicBezTo>
                        <a:cubicBezTo>
                          <a:pt x="15" y="37"/>
                          <a:pt x="17" y="36"/>
                          <a:pt x="16" y="34"/>
                        </a:cubicBezTo>
                        <a:cubicBezTo>
                          <a:pt x="14" y="32"/>
                          <a:pt x="12" y="29"/>
                          <a:pt x="8" y="29"/>
                        </a:cubicBezTo>
                        <a:cubicBezTo>
                          <a:pt x="7" y="29"/>
                          <a:pt x="6" y="30"/>
                          <a:pt x="7" y="31"/>
                        </a:cubicBezTo>
                        <a:cubicBezTo>
                          <a:pt x="7" y="34"/>
                          <a:pt x="8" y="36"/>
                          <a:pt x="10" y="39"/>
                        </a:cubicBezTo>
                        <a:cubicBezTo>
                          <a:pt x="11" y="40"/>
                          <a:pt x="13" y="39"/>
                          <a:pt x="13" y="38"/>
                        </a:cubicBezTo>
                        <a:cubicBezTo>
                          <a:pt x="13" y="35"/>
                          <a:pt x="13" y="33"/>
                          <a:pt x="13" y="31"/>
                        </a:cubicBezTo>
                        <a:cubicBezTo>
                          <a:pt x="12" y="31"/>
                          <a:pt x="11" y="31"/>
                          <a:pt x="10" y="31"/>
                        </a:cubicBezTo>
                        <a:cubicBezTo>
                          <a:pt x="11" y="33"/>
                          <a:pt x="11" y="34"/>
                          <a:pt x="12" y="35"/>
                        </a:cubicBezTo>
                        <a:cubicBezTo>
                          <a:pt x="13" y="36"/>
                          <a:pt x="15" y="36"/>
                          <a:pt x="15" y="35"/>
                        </a:cubicBezTo>
                        <a:cubicBezTo>
                          <a:pt x="14" y="29"/>
                          <a:pt x="12" y="24"/>
                          <a:pt x="6" y="22"/>
                        </a:cubicBezTo>
                        <a:cubicBezTo>
                          <a:pt x="5" y="21"/>
                          <a:pt x="4" y="22"/>
                          <a:pt x="4" y="23"/>
                        </a:cubicBezTo>
                        <a:cubicBezTo>
                          <a:pt x="5" y="26"/>
                          <a:pt x="6" y="29"/>
                          <a:pt x="6" y="32"/>
                        </a:cubicBezTo>
                        <a:cubicBezTo>
                          <a:pt x="7" y="33"/>
                          <a:pt x="9" y="34"/>
                          <a:pt x="9" y="33"/>
                        </a:cubicBezTo>
                        <a:cubicBezTo>
                          <a:pt x="10" y="30"/>
                          <a:pt x="10" y="29"/>
                          <a:pt x="10" y="26"/>
                        </a:cubicBezTo>
                        <a:cubicBezTo>
                          <a:pt x="10" y="24"/>
                          <a:pt x="8" y="25"/>
                          <a:pt x="7" y="26"/>
                        </a:cubicBezTo>
                        <a:cubicBezTo>
                          <a:pt x="6" y="29"/>
                          <a:pt x="7" y="32"/>
                          <a:pt x="7" y="35"/>
                        </a:cubicBezTo>
                        <a:cubicBezTo>
                          <a:pt x="7" y="37"/>
                          <a:pt x="10" y="37"/>
                          <a:pt x="10" y="35"/>
                        </a:cubicBezTo>
                        <a:cubicBezTo>
                          <a:pt x="10" y="32"/>
                          <a:pt x="10" y="29"/>
                          <a:pt x="9" y="26"/>
                        </a:cubicBezTo>
                        <a:cubicBezTo>
                          <a:pt x="9" y="24"/>
                          <a:pt x="7" y="25"/>
                          <a:pt x="7" y="26"/>
                        </a:cubicBezTo>
                        <a:cubicBezTo>
                          <a:pt x="6" y="29"/>
                          <a:pt x="6" y="31"/>
                          <a:pt x="6" y="34"/>
                        </a:cubicBezTo>
                        <a:cubicBezTo>
                          <a:pt x="6" y="36"/>
                          <a:pt x="8" y="36"/>
                          <a:pt x="8" y="34"/>
                        </a:cubicBezTo>
                        <a:cubicBezTo>
                          <a:pt x="9" y="31"/>
                          <a:pt x="9" y="29"/>
                          <a:pt x="8" y="26"/>
                        </a:cubicBezTo>
                        <a:cubicBezTo>
                          <a:pt x="8" y="24"/>
                          <a:pt x="6" y="24"/>
                          <a:pt x="5" y="26"/>
                        </a:cubicBezTo>
                        <a:cubicBezTo>
                          <a:pt x="5" y="29"/>
                          <a:pt x="5" y="31"/>
                          <a:pt x="5" y="34"/>
                        </a:cubicBezTo>
                        <a:cubicBezTo>
                          <a:pt x="6" y="34"/>
                          <a:pt x="7" y="34"/>
                          <a:pt x="8" y="34"/>
                        </a:cubicBezTo>
                        <a:cubicBezTo>
                          <a:pt x="8" y="30"/>
                          <a:pt x="8" y="27"/>
                          <a:pt x="7" y="24"/>
                        </a:cubicBezTo>
                        <a:cubicBezTo>
                          <a:pt x="7" y="23"/>
                          <a:pt x="5" y="23"/>
                          <a:pt x="5" y="23"/>
                        </a:cubicBezTo>
                        <a:cubicBezTo>
                          <a:pt x="3" y="24"/>
                          <a:pt x="2" y="25"/>
                          <a:pt x="3" y="28"/>
                        </a:cubicBezTo>
                        <a:cubicBezTo>
                          <a:pt x="3" y="29"/>
                          <a:pt x="5" y="29"/>
                          <a:pt x="5" y="28"/>
                        </a:cubicBezTo>
                        <a:cubicBezTo>
                          <a:pt x="6" y="27"/>
                          <a:pt x="6" y="26"/>
                          <a:pt x="7" y="26"/>
                        </a:cubicBezTo>
                        <a:cubicBezTo>
                          <a:pt x="6" y="25"/>
                          <a:pt x="5" y="25"/>
                          <a:pt x="4" y="25"/>
                        </a:cubicBezTo>
                        <a:cubicBezTo>
                          <a:pt x="4" y="28"/>
                          <a:pt x="4" y="31"/>
                          <a:pt x="3" y="34"/>
                        </a:cubicBezTo>
                        <a:cubicBezTo>
                          <a:pt x="3" y="36"/>
                          <a:pt x="6" y="36"/>
                          <a:pt x="6" y="34"/>
                        </a:cubicBezTo>
                        <a:cubicBezTo>
                          <a:pt x="7" y="32"/>
                          <a:pt x="7" y="29"/>
                          <a:pt x="7" y="26"/>
                        </a:cubicBezTo>
                        <a:cubicBezTo>
                          <a:pt x="7" y="24"/>
                          <a:pt x="5" y="24"/>
                          <a:pt x="4" y="26"/>
                        </a:cubicBezTo>
                        <a:cubicBezTo>
                          <a:pt x="3" y="28"/>
                          <a:pt x="3" y="31"/>
                          <a:pt x="2" y="34"/>
                        </a:cubicBezTo>
                        <a:cubicBezTo>
                          <a:pt x="3" y="34"/>
                          <a:pt x="4" y="34"/>
                          <a:pt x="5" y="34"/>
                        </a:cubicBezTo>
                        <a:cubicBezTo>
                          <a:pt x="5" y="31"/>
                          <a:pt x="6" y="28"/>
                          <a:pt x="6" y="24"/>
                        </a:cubicBezTo>
                        <a:cubicBezTo>
                          <a:pt x="6" y="23"/>
                          <a:pt x="3" y="23"/>
                          <a:pt x="3" y="24"/>
                        </a:cubicBezTo>
                        <a:cubicBezTo>
                          <a:pt x="2" y="26"/>
                          <a:pt x="1" y="29"/>
                          <a:pt x="0" y="31"/>
                        </a:cubicBezTo>
                        <a:cubicBezTo>
                          <a:pt x="1" y="31"/>
                          <a:pt x="2" y="32"/>
                          <a:pt x="3" y="32"/>
                        </a:cubicBezTo>
                        <a:cubicBezTo>
                          <a:pt x="3" y="30"/>
                          <a:pt x="4" y="28"/>
                          <a:pt x="5" y="26"/>
                        </a:cubicBezTo>
                        <a:cubicBezTo>
                          <a:pt x="4" y="26"/>
                          <a:pt x="3" y="26"/>
                          <a:pt x="2" y="26"/>
                        </a:cubicBezTo>
                        <a:cubicBezTo>
                          <a:pt x="1" y="28"/>
                          <a:pt x="1" y="29"/>
                          <a:pt x="1" y="31"/>
                        </a:cubicBezTo>
                        <a:cubicBezTo>
                          <a:pt x="1" y="33"/>
                          <a:pt x="3" y="33"/>
                          <a:pt x="4" y="32"/>
                        </a:cubicBezTo>
                        <a:cubicBezTo>
                          <a:pt x="5" y="30"/>
                          <a:pt x="5" y="29"/>
                          <a:pt x="7" y="26"/>
                        </a:cubicBezTo>
                        <a:cubicBezTo>
                          <a:pt x="6" y="26"/>
                          <a:pt x="5" y="25"/>
                          <a:pt x="4" y="25"/>
                        </a:cubicBezTo>
                        <a:cubicBezTo>
                          <a:pt x="4" y="27"/>
                          <a:pt x="4" y="28"/>
                          <a:pt x="4" y="30"/>
                        </a:cubicBezTo>
                        <a:cubicBezTo>
                          <a:pt x="4" y="31"/>
                          <a:pt x="6" y="31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2" name="Freeform 306"/>
                  <p:cNvSpPr/>
                  <p:nvPr/>
                </p:nvSpPr>
                <p:spPr bwMode="auto">
                  <a:xfrm>
                    <a:off x="933" y="1668"/>
                    <a:ext cx="30" cy="17"/>
                  </a:xfrm>
                  <a:custGeom>
                    <a:avLst/>
                    <a:gdLst>
                      <a:gd name="T0" fmla="*/ 3 w 44"/>
                      <a:gd name="T1" fmla="*/ 22 h 25"/>
                      <a:gd name="T2" fmla="*/ 19 w 44"/>
                      <a:gd name="T3" fmla="*/ 5 h 25"/>
                      <a:gd name="T4" fmla="*/ 32 w 44"/>
                      <a:gd name="T5" fmla="*/ 12 h 25"/>
                      <a:gd name="T6" fmla="*/ 41 w 44"/>
                      <a:gd name="T7" fmla="*/ 21 h 25"/>
                      <a:gd name="T8" fmla="*/ 42 w 44"/>
                      <a:gd name="T9" fmla="*/ 19 h 25"/>
                      <a:gd name="T10" fmla="*/ 41 w 44"/>
                      <a:gd name="T11" fmla="*/ 19 h 25"/>
                      <a:gd name="T12" fmla="*/ 42 w 44"/>
                      <a:gd name="T13" fmla="*/ 22 h 25"/>
                      <a:gd name="T14" fmla="*/ 43 w 44"/>
                      <a:gd name="T15" fmla="*/ 22 h 25"/>
                      <a:gd name="T16" fmla="*/ 44 w 44"/>
                      <a:gd name="T17" fmla="*/ 20 h 25"/>
                      <a:gd name="T18" fmla="*/ 33 w 44"/>
                      <a:gd name="T19" fmla="*/ 9 h 25"/>
                      <a:gd name="T20" fmla="*/ 22 w 44"/>
                      <a:gd name="T21" fmla="*/ 0 h 25"/>
                      <a:gd name="T22" fmla="*/ 14 w 44"/>
                      <a:gd name="T23" fmla="*/ 8 h 25"/>
                      <a:gd name="T24" fmla="*/ 0 w 44"/>
                      <a:gd name="T25" fmla="*/ 22 h 25"/>
                      <a:gd name="T26" fmla="*/ 0 w 44"/>
                      <a:gd name="T27" fmla="*/ 23 h 25"/>
                      <a:gd name="T28" fmla="*/ 0 w 44"/>
                      <a:gd name="T29" fmla="*/ 23 h 25"/>
                      <a:gd name="T30" fmla="*/ 3 w 44"/>
                      <a:gd name="T31" fmla="*/ 2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4" h="25">
                        <a:moveTo>
                          <a:pt x="3" y="22"/>
                        </a:moveTo>
                        <a:cubicBezTo>
                          <a:pt x="4" y="23"/>
                          <a:pt x="18" y="7"/>
                          <a:pt x="19" y="5"/>
                        </a:cubicBezTo>
                        <a:cubicBezTo>
                          <a:pt x="23" y="0"/>
                          <a:pt x="30" y="9"/>
                          <a:pt x="32" y="12"/>
                        </a:cubicBezTo>
                        <a:cubicBezTo>
                          <a:pt x="35" y="15"/>
                          <a:pt x="39" y="17"/>
                          <a:pt x="41" y="21"/>
                        </a:cubicBezTo>
                        <a:cubicBezTo>
                          <a:pt x="42" y="20"/>
                          <a:pt x="42" y="20"/>
                          <a:pt x="42" y="19"/>
                        </a:cubicBezTo>
                        <a:cubicBezTo>
                          <a:pt x="42" y="19"/>
                          <a:pt x="42" y="19"/>
                          <a:pt x="41" y="19"/>
                        </a:cubicBezTo>
                        <a:cubicBezTo>
                          <a:pt x="39" y="20"/>
                          <a:pt x="40" y="22"/>
                          <a:pt x="42" y="22"/>
                        </a:cubicBezTo>
                        <a:cubicBezTo>
                          <a:pt x="42" y="22"/>
                          <a:pt x="43" y="22"/>
                          <a:pt x="43" y="22"/>
                        </a:cubicBezTo>
                        <a:cubicBezTo>
                          <a:pt x="44" y="22"/>
                          <a:pt x="44" y="20"/>
                          <a:pt x="44" y="20"/>
                        </a:cubicBezTo>
                        <a:cubicBezTo>
                          <a:pt x="42" y="15"/>
                          <a:pt x="36" y="12"/>
                          <a:pt x="33" y="9"/>
                        </a:cubicBezTo>
                        <a:cubicBezTo>
                          <a:pt x="30" y="6"/>
                          <a:pt x="26" y="0"/>
                          <a:pt x="22" y="0"/>
                        </a:cubicBezTo>
                        <a:cubicBezTo>
                          <a:pt x="18" y="0"/>
                          <a:pt x="15" y="5"/>
                          <a:pt x="14" y="8"/>
                        </a:cubicBezTo>
                        <a:cubicBezTo>
                          <a:pt x="10" y="13"/>
                          <a:pt x="4" y="16"/>
                          <a:pt x="0" y="22"/>
                        </a:cubicBezTo>
                        <a:cubicBezTo>
                          <a:pt x="0" y="22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5"/>
                          <a:pt x="4" y="23"/>
                          <a:pt x="3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3" name="Freeform 307"/>
                  <p:cNvSpPr/>
                  <p:nvPr/>
                </p:nvSpPr>
                <p:spPr bwMode="auto">
                  <a:xfrm>
                    <a:off x="936" y="1677"/>
                    <a:ext cx="25" cy="22"/>
                  </a:xfrm>
                  <a:custGeom>
                    <a:avLst/>
                    <a:gdLst>
                      <a:gd name="T0" fmla="*/ 1 w 37"/>
                      <a:gd name="T1" fmla="*/ 6 h 33"/>
                      <a:gd name="T2" fmla="*/ 2 w 37"/>
                      <a:gd name="T3" fmla="*/ 31 h 33"/>
                      <a:gd name="T4" fmla="*/ 4 w 37"/>
                      <a:gd name="T5" fmla="*/ 33 h 33"/>
                      <a:gd name="T6" fmla="*/ 24 w 37"/>
                      <a:gd name="T7" fmla="*/ 32 h 33"/>
                      <a:gd name="T8" fmla="*/ 35 w 37"/>
                      <a:gd name="T9" fmla="*/ 30 h 33"/>
                      <a:gd name="T10" fmla="*/ 36 w 37"/>
                      <a:gd name="T11" fmla="*/ 19 h 33"/>
                      <a:gd name="T12" fmla="*/ 34 w 37"/>
                      <a:gd name="T13" fmla="*/ 2 h 33"/>
                      <a:gd name="T14" fmla="*/ 31 w 37"/>
                      <a:gd name="T15" fmla="*/ 3 h 33"/>
                      <a:gd name="T16" fmla="*/ 33 w 37"/>
                      <a:gd name="T17" fmla="*/ 27 h 33"/>
                      <a:gd name="T18" fmla="*/ 20 w 37"/>
                      <a:gd name="T19" fmla="*/ 29 h 33"/>
                      <a:gd name="T20" fmla="*/ 4 w 37"/>
                      <a:gd name="T21" fmla="*/ 30 h 33"/>
                      <a:gd name="T22" fmla="*/ 5 w 37"/>
                      <a:gd name="T23" fmla="*/ 31 h 33"/>
                      <a:gd name="T24" fmla="*/ 3 w 37"/>
                      <a:gd name="T25" fmla="*/ 5 h 33"/>
                      <a:gd name="T26" fmla="*/ 1 w 37"/>
                      <a:gd name="T27" fmla="*/ 6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7" h="33">
                        <a:moveTo>
                          <a:pt x="1" y="6"/>
                        </a:moveTo>
                        <a:cubicBezTo>
                          <a:pt x="2" y="14"/>
                          <a:pt x="2" y="23"/>
                          <a:pt x="2" y="31"/>
                        </a:cubicBezTo>
                        <a:cubicBezTo>
                          <a:pt x="3" y="32"/>
                          <a:pt x="3" y="33"/>
                          <a:pt x="4" y="33"/>
                        </a:cubicBezTo>
                        <a:cubicBezTo>
                          <a:pt x="11" y="33"/>
                          <a:pt x="17" y="32"/>
                          <a:pt x="24" y="32"/>
                        </a:cubicBezTo>
                        <a:cubicBezTo>
                          <a:pt x="27" y="32"/>
                          <a:pt x="32" y="33"/>
                          <a:pt x="35" y="30"/>
                        </a:cubicBezTo>
                        <a:cubicBezTo>
                          <a:pt x="37" y="27"/>
                          <a:pt x="36" y="22"/>
                          <a:pt x="36" y="19"/>
                        </a:cubicBezTo>
                        <a:cubicBezTo>
                          <a:pt x="36" y="13"/>
                          <a:pt x="36" y="8"/>
                          <a:pt x="34" y="2"/>
                        </a:cubicBezTo>
                        <a:cubicBezTo>
                          <a:pt x="33" y="0"/>
                          <a:pt x="30" y="1"/>
                          <a:pt x="31" y="3"/>
                        </a:cubicBezTo>
                        <a:cubicBezTo>
                          <a:pt x="33" y="10"/>
                          <a:pt x="35" y="20"/>
                          <a:pt x="33" y="27"/>
                        </a:cubicBezTo>
                        <a:cubicBezTo>
                          <a:pt x="32" y="31"/>
                          <a:pt x="22" y="29"/>
                          <a:pt x="20" y="29"/>
                        </a:cubicBezTo>
                        <a:cubicBezTo>
                          <a:pt x="14" y="29"/>
                          <a:pt x="9" y="30"/>
                          <a:pt x="4" y="30"/>
                        </a:cubicBezTo>
                        <a:cubicBezTo>
                          <a:pt x="4" y="30"/>
                          <a:pt x="5" y="31"/>
                          <a:pt x="5" y="31"/>
                        </a:cubicBezTo>
                        <a:cubicBezTo>
                          <a:pt x="5" y="22"/>
                          <a:pt x="5" y="14"/>
                          <a:pt x="3" y="5"/>
                        </a:cubicBezTo>
                        <a:cubicBezTo>
                          <a:pt x="3" y="3"/>
                          <a:pt x="0" y="4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4" name="Freeform 308"/>
                  <p:cNvSpPr/>
                  <p:nvPr/>
                </p:nvSpPr>
                <p:spPr bwMode="auto">
                  <a:xfrm>
                    <a:off x="943" y="1681"/>
                    <a:ext cx="12" cy="17"/>
                  </a:xfrm>
                  <a:custGeom>
                    <a:avLst/>
                    <a:gdLst>
                      <a:gd name="T0" fmla="*/ 2 w 19"/>
                      <a:gd name="T1" fmla="*/ 24 h 26"/>
                      <a:gd name="T2" fmla="*/ 2 w 19"/>
                      <a:gd name="T3" fmla="*/ 24 h 26"/>
                      <a:gd name="T4" fmla="*/ 5 w 19"/>
                      <a:gd name="T5" fmla="*/ 24 h 26"/>
                      <a:gd name="T6" fmla="*/ 5 w 19"/>
                      <a:gd name="T7" fmla="*/ 14 h 26"/>
                      <a:gd name="T8" fmla="*/ 12 w 19"/>
                      <a:gd name="T9" fmla="*/ 7 h 26"/>
                      <a:gd name="T10" fmla="*/ 15 w 19"/>
                      <a:gd name="T11" fmla="*/ 24 h 26"/>
                      <a:gd name="T12" fmla="*/ 18 w 19"/>
                      <a:gd name="T13" fmla="*/ 24 h 26"/>
                      <a:gd name="T14" fmla="*/ 11 w 19"/>
                      <a:gd name="T15" fmla="*/ 3 h 26"/>
                      <a:gd name="T16" fmla="*/ 2 w 19"/>
                      <a:gd name="T17" fmla="*/ 24 h 26"/>
                      <a:gd name="T18" fmla="*/ 5 w 19"/>
                      <a:gd name="T19" fmla="*/ 24 h 26"/>
                      <a:gd name="T20" fmla="*/ 5 w 19"/>
                      <a:gd name="T21" fmla="*/ 24 h 26"/>
                      <a:gd name="T22" fmla="*/ 2 w 19"/>
                      <a:gd name="T23" fmla="*/ 24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26">
                        <a:moveTo>
                          <a:pt x="2" y="24"/>
                        </a:moveTo>
                        <a:cubicBezTo>
                          <a:pt x="2" y="24"/>
                          <a:pt x="2" y="24"/>
                          <a:pt x="2" y="24"/>
                        </a:cubicBezTo>
                        <a:cubicBezTo>
                          <a:pt x="2" y="26"/>
                          <a:pt x="5" y="26"/>
                          <a:pt x="5" y="24"/>
                        </a:cubicBezTo>
                        <a:cubicBezTo>
                          <a:pt x="5" y="21"/>
                          <a:pt x="5" y="17"/>
                          <a:pt x="5" y="14"/>
                        </a:cubicBezTo>
                        <a:cubicBezTo>
                          <a:pt x="5" y="10"/>
                          <a:pt x="7" y="2"/>
                          <a:pt x="12" y="7"/>
                        </a:cubicBezTo>
                        <a:cubicBezTo>
                          <a:pt x="16" y="11"/>
                          <a:pt x="15" y="19"/>
                          <a:pt x="15" y="24"/>
                        </a:cubicBezTo>
                        <a:cubicBezTo>
                          <a:pt x="15" y="26"/>
                          <a:pt x="18" y="26"/>
                          <a:pt x="18" y="24"/>
                        </a:cubicBezTo>
                        <a:cubicBezTo>
                          <a:pt x="18" y="19"/>
                          <a:pt x="19" y="5"/>
                          <a:pt x="11" y="3"/>
                        </a:cubicBezTo>
                        <a:cubicBezTo>
                          <a:pt x="0" y="0"/>
                          <a:pt x="2" y="19"/>
                          <a:pt x="2" y="24"/>
                        </a:cubicBezTo>
                        <a:cubicBezTo>
                          <a:pt x="2" y="26"/>
                          <a:pt x="5" y="26"/>
                          <a:pt x="5" y="24"/>
                        </a:cubicBezTo>
                        <a:cubicBezTo>
                          <a:pt x="5" y="24"/>
                          <a:pt x="5" y="24"/>
                          <a:pt x="5" y="24"/>
                        </a:cubicBezTo>
                        <a:cubicBezTo>
                          <a:pt x="5" y="22"/>
                          <a:pt x="2" y="22"/>
                          <a:pt x="2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5" name="Freeform 309"/>
                  <p:cNvSpPr/>
                  <p:nvPr/>
                </p:nvSpPr>
                <p:spPr bwMode="auto">
                  <a:xfrm>
                    <a:off x="945" y="1689"/>
                    <a:ext cx="4" cy="3"/>
                  </a:xfrm>
                  <a:custGeom>
                    <a:avLst/>
                    <a:gdLst>
                      <a:gd name="T0" fmla="*/ 4 w 5"/>
                      <a:gd name="T1" fmla="*/ 4 h 5"/>
                      <a:gd name="T2" fmla="*/ 4 w 5"/>
                      <a:gd name="T3" fmla="*/ 3 h 5"/>
                      <a:gd name="T4" fmla="*/ 2 w 5"/>
                      <a:gd name="T5" fmla="*/ 1 h 5"/>
                      <a:gd name="T6" fmla="*/ 2 w 5"/>
                      <a:gd name="T7" fmla="*/ 2 h 5"/>
                      <a:gd name="T8" fmla="*/ 4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4" y="4"/>
                        </a:moveTo>
                        <a:cubicBezTo>
                          <a:pt x="4" y="4"/>
                          <a:pt x="4" y="3"/>
                          <a:pt x="4" y="3"/>
                        </a:cubicBezTo>
                        <a:cubicBezTo>
                          <a:pt x="5" y="2"/>
                          <a:pt x="3" y="0"/>
                          <a:pt x="2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0" y="3"/>
                          <a:pt x="2" y="5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6" name="Freeform 310"/>
                  <p:cNvSpPr/>
                  <p:nvPr/>
                </p:nvSpPr>
                <p:spPr bwMode="auto">
                  <a:xfrm>
                    <a:off x="937" y="1676"/>
                    <a:ext cx="6" cy="7"/>
                  </a:xfrm>
                  <a:custGeom>
                    <a:avLst/>
                    <a:gdLst>
                      <a:gd name="T0" fmla="*/ 3 w 9"/>
                      <a:gd name="T1" fmla="*/ 10 h 11"/>
                      <a:gd name="T2" fmla="*/ 7 w 9"/>
                      <a:gd name="T3" fmla="*/ 3 h 11"/>
                      <a:gd name="T4" fmla="*/ 5 w 9"/>
                      <a:gd name="T5" fmla="*/ 2 h 11"/>
                      <a:gd name="T6" fmla="*/ 1 w 9"/>
                      <a:gd name="T7" fmla="*/ 8 h 11"/>
                      <a:gd name="T8" fmla="*/ 3 w 9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1">
                        <a:moveTo>
                          <a:pt x="3" y="10"/>
                        </a:moveTo>
                        <a:cubicBezTo>
                          <a:pt x="4" y="7"/>
                          <a:pt x="6" y="5"/>
                          <a:pt x="7" y="3"/>
                        </a:cubicBezTo>
                        <a:cubicBezTo>
                          <a:pt x="9" y="2"/>
                          <a:pt x="6" y="0"/>
                          <a:pt x="5" y="2"/>
                        </a:cubicBezTo>
                        <a:cubicBezTo>
                          <a:pt x="3" y="4"/>
                          <a:pt x="2" y="6"/>
                          <a:pt x="1" y="8"/>
                        </a:cubicBezTo>
                        <a:cubicBezTo>
                          <a:pt x="0" y="10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7" name="Freeform 311"/>
                  <p:cNvSpPr/>
                  <p:nvPr/>
                </p:nvSpPr>
                <p:spPr bwMode="auto">
                  <a:xfrm>
                    <a:off x="936" y="1671"/>
                    <a:ext cx="13" cy="16"/>
                  </a:xfrm>
                  <a:custGeom>
                    <a:avLst/>
                    <a:gdLst>
                      <a:gd name="T0" fmla="*/ 4 w 19"/>
                      <a:gd name="T1" fmla="*/ 22 h 24"/>
                      <a:gd name="T2" fmla="*/ 17 w 19"/>
                      <a:gd name="T3" fmla="*/ 3 h 24"/>
                      <a:gd name="T4" fmla="*/ 15 w 19"/>
                      <a:gd name="T5" fmla="*/ 2 h 24"/>
                      <a:gd name="T6" fmla="*/ 1 w 19"/>
                      <a:gd name="T7" fmla="*/ 21 h 24"/>
                      <a:gd name="T8" fmla="*/ 4 w 19"/>
                      <a:gd name="T9" fmla="*/ 22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24">
                        <a:moveTo>
                          <a:pt x="4" y="22"/>
                        </a:moveTo>
                        <a:cubicBezTo>
                          <a:pt x="8" y="16"/>
                          <a:pt x="13" y="9"/>
                          <a:pt x="17" y="3"/>
                        </a:cubicBezTo>
                        <a:cubicBezTo>
                          <a:pt x="19" y="1"/>
                          <a:pt x="16" y="0"/>
                          <a:pt x="15" y="2"/>
                        </a:cubicBezTo>
                        <a:cubicBezTo>
                          <a:pt x="10" y="8"/>
                          <a:pt x="6" y="14"/>
                          <a:pt x="1" y="21"/>
                        </a:cubicBezTo>
                        <a:cubicBezTo>
                          <a:pt x="0" y="22"/>
                          <a:pt x="3" y="24"/>
                          <a:pt x="4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8" name="Freeform 312"/>
                  <p:cNvSpPr/>
                  <p:nvPr/>
                </p:nvSpPr>
                <p:spPr bwMode="auto">
                  <a:xfrm>
                    <a:off x="939" y="1671"/>
                    <a:ext cx="11" cy="16"/>
                  </a:xfrm>
                  <a:custGeom>
                    <a:avLst/>
                    <a:gdLst>
                      <a:gd name="T0" fmla="*/ 4 w 17"/>
                      <a:gd name="T1" fmla="*/ 22 h 24"/>
                      <a:gd name="T2" fmla="*/ 15 w 17"/>
                      <a:gd name="T3" fmla="*/ 3 h 24"/>
                      <a:gd name="T4" fmla="*/ 13 w 17"/>
                      <a:gd name="T5" fmla="*/ 1 h 24"/>
                      <a:gd name="T6" fmla="*/ 1 w 17"/>
                      <a:gd name="T7" fmla="*/ 21 h 24"/>
                      <a:gd name="T8" fmla="*/ 4 w 17"/>
                      <a:gd name="T9" fmla="*/ 22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24">
                        <a:moveTo>
                          <a:pt x="4" y="22"/>
                        </a:moveTo>
                        <a:cubicBezTo>
                          <a:pt x="6" y="15"/>
                          <a:pt x="11" y="9"/>
                          <a:pt x="15" y="3"/>
                        </a:cubicBezTo>
                        <a:cubicBezTo>
                          <a:pt x="17" y="1"/>
                          <a:pt x="14" y="0"/>
                          <a:pt x="13" y="1"/>
                        </a:cubicBezTo>
                        <a:cubicBezTo>
                          <a:pt x="8" y="7"/>
                          <a:pt x="3" y="14"/>
                          <a:pt x="1" y="21"/>
                        </a:cubicBezTo>
                        <a:cubicBezTo>
                          <a:pt x="0" y="23"/>
                          <a:pt x="3" y="24"/>
                          <a:pt x="4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9" name="Freeform 313"/>
                  <p:cNvSpPr/>
                  <p:nvPr/>
                </p:nvSpPr>
                <p:spPr bwMode="auto">
                  <a:xfrm>
                    <a:off x="939" y="1671"/>
                    <a:ext cx="12" cy="18"/>
                  </a:xfrm>
                  <a:custGeom>
                    <a:avLst/>
                    <a:gdLst>
                      <a:gd name="T0" fmla="*/ 3 w 19"/>
                      <a:gd name="T1" fmla="*/ 26 h 27"/>
                      <a:gd name="T2" fmla="*/ 8 w 19"/>
                      <a:gd name="T3" fmla="*/ 17 h 27"/>
                      <a:gd name="T4" fmla="*/ 18 w 19"/>
                      <a:gd name="T5" fmla="*/ 3 h 27"/>
                      <a:gd name="T6" fmla="*/ 16 w 19"/>
                      <a:gd name="T7" fmla="*/ 1 h 27"/>
                      <a:gd name="T8" fmla="*/ 7 w 19"/>
                      <a:gd name="T9" fmla="*/ 14 h 27"/>
                      <a:gd name="T10" fmla="*/ 1 w 19"/>
                      <a:gd name="T11" fmla="*/ 23 h 27"/>
                      <a:gd name="T12" fmla="*/ 3 w 19"/>
                      <a:gd name="T13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7">
                        <a:moveTo>
                          <a:pt x="3" y="26"/>
                        </a:moveTo>
                        <a:cubicBezTo>
                          <a:pt x="6" y="24"/>
                          <a:pt x="7" y="20"/>
                          <a:pt x="8" y="17"/>
                        </a:cubicBezTo>
                        <a:cubicBezTo>
                          <a:pt x="11" y="12"/>
                          <a:pt x="15" y="7"/>
                          <a:pt x="18" y="3"/>
                        </a:cubicBezTo>
                        <a:cubicBezTo>
                          <a:pt x="19" y="1"/>
                          <a:pt x="17" y="0"/>
                          <a:pt x="16" y="1"/>
                        </a:cubicBezTo>
                        <a:cubicBezTo>
                          <a:pt x="13" y="5"/>
                          <a:pt x="10" y="10"/>
                          <a:pt x="7" y="14"/>
                        </a:cubicBezTo>
                        <a:cubicBezTo>
                          <a:pt x="5" y="17"/>
                          <a:pt x="4" y="21"/>
                          <a:pt x="1" y="23"/>
                        </a:cubicBezTo>
                        <a:cubicBezTo>
                          <a:pt x="0" y="24"/>
                          <a:pt x="1" y="27"/>
                          <a:pt x="3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0" name="Freeform 314"/>
                  <p:cNvSpPr/>
                  <p:nvPr/>
                </p:nvSpPr>
                <p:spPr bwMode="auto">
                  <a:xfrm>
                    <a:off x="941" y="1672"/>
                    <a:ext cx="12" cy="17"/>
                  </a:xfrm>
                  <a:custGeom>
                    <a:avLst/>
                    <a:gdLst>
                      <a:gd name="T0" fmla="*/ 4 w 17"/>
                      <a:gd name="T1" fmla="*/ 23 h 25"/>
                      <a:gd name="T2" fmla="*/ 16 w 17"/>
                      <a:gd name="T3" fmla="*/ 3 h 25"/>
                      <a:gd name="T4" fmla="*/ 13 w 17"/>
                      <a:gd name="T5" fmla="*/ 2 h 25"/>
                      <a:gd name="T6" fmla="*/ 1 w 17"/>
                      <a:gd name="T7" fmla="*/ 22 h 25"/>
                      <a:gd name="T8" fmla="*/ 4 w 17"/>
                      <a:gd name="T9" fmla="*/ 23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25">
                        <a:moveTo>
                          <a:pt x="4" y="23"/>
                        </a:moveTo>
                        <a:cubicBezTo>
                          <a:pt x="6" y="16"/>
                          <a:pt x="12" y="10"/>
                          <a:pt x="16" y="3"/>
                        </a:cubicBezTo>
                        <a:cubicBezTo>
                          <a:pt x="17" y="2"/>
                          <a:pt x="14" y="0"/>
                          <a:pt x="13" y="2"/>
                        </a:cubicBezTo>
                        <a:cubicBezTo>
                          <a:pt x="9" y="9"/>
                          <a:pt x="3" y="15"/>
                          <a:pt x="1" y="22"/>
                        </a:cubicBezTo>
                        <a:cubicBezTo>
                          <a:pt x="0" y="24"/>
                          <a:pt x="3" y="25"/>
                          <a:pt x="4" y="2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1" name="Freeform 315"/>
                  <p:cNvSpPr/>
                  <p:nvPr/>
                </p:nvSpPr>
                <p:spPr bwMode="auto">
                  <a:xfrm>
                    <a:off x="945" y="1675"/>
                    <a:ext cx="10" cy="10"/>
                  </a:xfrm>
                  <a:custGeom>
                    <a:avLst/>
                    <a:gdLst>
                      <a:gd name="T0" fmla="*/ 3 w 14"/>
                      <a:gd name="T1" fmla="*/ 14 h 15"/>
                      <a:gd name="T2" fmla="*/ 12 w 14"/>
                      <a:gd name="T3" fmla="*/ 3 h 15"/>
                      <a:gd name="T4" fmla="*/ 10 w 14"/>
                      <a:gd name="T5" fmla="*/ 1 h 15"/>
                      <a:gd name="T6" fmla="*/ 1 w 14"/>
                      <a:gd name="T7" fmla="*/ 12 h 15"/>
                      <a:gd name="T8" fmla="*/ 3 w 14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3" y="14"/>
                        </a:moveTo>
                        <a:cubicBezTo>
                          <a:pt x="6" y="10"/>
                          <a:pt x="9" y="6"/>
                          <a:pt x="12" y="3"/>
                        </a:cubicBezTo>
                        <a:cubicBezTo>
                          <a:pt x="14" y="2"/>
                          <a:pt x="12" y="0"/>
                          <a:pt x="10" y="1"/>
                        </a:cubicBezTo>
                        <a:cubicBezTo>
                          <a:pt x="7" y="4"/>
                          <a:pt x="4" y="8"/>
                          <a:pt x="1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2" name="Freeform 316"/>
                  <p:cNvSpPr/>
                  <p:nvPr/>
                </p:nvSpPr>
                <p:spPr bwMode="auto">
                  <a:xfrm>
                    <a:off x="947" y="1675"/>
                    <a:ext cx="10" cy="9"/>
                  </a:xfrm>
                  <a:custGeom>
                    <a:avLst/>
                    <a:gdLst>
                      <a:gd name="T0" fmla="*/ 4 w 14"/>
                      <a:gd name="T1" fmla="*/ 13 h 14"/>
                      <a:gd name="T2" fmla="*/ 13 w 14"/>
                      <a:gd name="T3" fmla="*/ 3 h 14"/>
                      <a:gd name="T4" fmla="*/ 10 w 14"/>
                      <a:gd name="T5" fmla="*/ 1 h 14"/>
                      <a:gd name="T6" fmla="*/ 2 w 14"/>
                      <a:gd name="T7" fmla="*/ 11 h 14"/>
                      <a:gd name="T8" fmla="*/ 4 w 14"/>
                      <a:gd name="T9" fmla="*/ 1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4" y="13"/>
                        </a:moveTo>
                        <a:cubicBezTo>
                          <a:pt x="7" y="10"/>
                          <a:pt x="9" y="6"/>
                          <a:pt x="13" y="3"/>
                        </a:cubicBezTo>
                        <a:cubicBezTo>
                          <a:pt x="14" y="2"/>
                          <a:pt x="12" y="0"/>
                          <a:pt x="10" y="1"/>
                        </a:cubicBezTo>
                        <a:cubicBezTo>
                          <a:pt x="7" y="4"/>
                          <a:pt x="5" y="8"/>
                          <a:pt x="2" y="11"/>
                        </a:cubicBezTo>
                        <a:cubicBezTo>
                          <a:pt x="0" y="12"/>
                          <a:pt x="2" y="14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3" name="Freeform 317"/>
                  <p:cNvSpPr/>
                  <p:nvPr/>
                </p:nvSpPr>
                <p:spPr bwMode="auto">
                  <a:xfrm>
                    <a:off x="950" y="1677"/>
                    <a:ext cx="7" cy="8"/>
                  </a:xfrm>
                  <a:custGeom>
                    <a:avLst/>
                    <a:gdLst>
                      <a:gd name="T0" fmla="*/ 1 w 10"/>
                      <a:gd name="T1" fmla="*/ 10 h 11"/>
                      <a:gd name="T2" fmla="*/ 5 w 10"/>
                      <a:gd name="T3" fmla="*/ 8 h 11"/>
                      <a:gd name="T4" fmla="*/ 9 w 10"/>
                      <a:gd name="T5" fmla="*/ 3 h 11"/>
                      <a:gd name="T6" fmla="*/ 7 w 10"/>
                      <a:gd name="T7" fmla="*/ 2 h 11"/>
                      <a:gd name="T8" fmla="*/ 4 w 10"/>
                      <a:gd name="T9" fmla="*/ 5 h 11"/>
                      <a:gd name="T10" fmla="*/ 3 w 10"/>
                      <a:gd name="T11" fmla="*/ 6 h 11"/>
                      <a:gd name="T12" fmla="*/ 2 w 10"/>
                      <a:gd name="T13" fmla="*/ 7 h 11"/>
                      <a:gd name="T14" fmla="*/ 3 w 10"/>
                      <a:gd name="T15" fmla="*/ 7 h 11"/>
                      <a:gd name="T16" fmla="*/ 1 w 10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11">
                        <a:moveTo>
                          <a:pt x="1" y="10"/>
                        </a:moveTo>
                        <a:cubicBezTo>
                          <a:pt x="3" y="11"/>
                          <a:pt x="4" y="9"/>
                          <a:pt x="5" y="8"/>
                        </a:cubicBezTo>
                        <a:cubicBezTo>
                          <a:pt x="7" y="7"/>
                          <a:pt x="8" y="5"/>
                          <a:pt x="9" y="3"/>
                        </a:cubicBezTo>
                        <a:cubicBezTo>
                          <a:pt x="10" y="2"/>
                          <a:pt x="8" y="0"/>
                          <a:pt x="7" y="2"/>
                        </a:cubicBezTo>
                        <a:cubicBezTo>
                          <a:pt x="6" y="3"/>
                          <a:pt x="5" y="4"/>
                          <a:pt x="4" y="5"/>
                        </a:cubicBezTo>
                        <a:cubicBezTo>
                          <a:pt x="4" y="5"/>
                          <a:pt x="3" y="6"/>
                          <a:pt x="3" y="6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8"/>
                          <a:pt x="2" y="7"/>
                          <a:pt x="3" y="7"/>
                        </a:cubicBezTo>
                        <a:cubicBezTo>
                          <a:pt x="1" y="6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4" name="Freeform 318"/>
                  <p:cNvSpPr/>
                  <p:nvPr/>
                </p:nvSpPr>
                <p:spPr bwMode="auto">
                  <a:xfrm>
                    <a:off x="950" y="1679"/>
                    <a:ext cx="8" cy="8"/>
                  </a:xfrm>
                  <a:custGeom>
                    <a:avLst/>
                    <a:gdLst>
                      <a:gd name="T0" fmla="*/ 4 w 12"/>
                      <a:gd name="T1" fmla="*/ 11 h 13"/>
                      <a:gd name="T2" fmla="*/ 11 w 12"/>
                      <a:gd name="T3" fmla="*/ 4 h 13"/>
                      <a:gd name="T4" fmla="*/ 8 w 12"/>
                      <a:gd name="T5" fmla="*/ 2 h 13"/>
                      <a:gd name="T6" fmla="*/ 1 w 12"/>
                      <a:gd name="T7" fmla="*/ 10 h 13"/>
                      <a:gd name="T8" fmla="*/ 4 w 12"/>
                      <a:gd name="T9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3">
                        <a:moveTo>
                          <a:pt x="4" y="11"/>
                        </a:moveTo>
                        <a:cubicBezTo>
                          <a:pt x="6" y="9"/>
                          <a:pt x="8" y="6"/>
                          <a:pt x="11" y="4"/>
                        </a:cubicBezTo>
                        <a:cubicBezTo>
                          <a:pt x="12" y="2"/>
                          <a:pt x="10" y="0"/>
                          <a:pt x="8" y="2"/>
                        </a:cubicBezTo>
                        <a:cubicBezTo>
                          <a:pt x="6" y="4"/>
                          <a:pt x="4" y="7"/>
                          <a:pt x="1" y="10"/>
                        </a:cubicBezTo>
                        <a:cubicBezTo>
                          <a:pt x="0" y="12"/>
                          <a:pt x="3" y="13"/>
                          <a:pt x="4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5" name="Freeform 319"/>
                  <p:cNvSpPr/>
                  <p:nvPr/>
                </p:nvSpPr>
                <p:spPr bwMode="auto">
                  <a:xfrm>
                    <a:off x="951" y="1681"/>
                    <a:ext cx="8" cy="8"/>
                  </a:xfrm>
                  <a:custGeom>
                    <a:avLst/>
                    <a:gdLst>
                      <a:gd name="T0" fmla="*/ 2 w 11"/>
                      <a:gd name="T1" fmla="*/ 10 h 11"/>
                      <a:gd name="T2" fmla="*/ 10 w 11"/>
                      <a:gd name="T3" fmla="*/ 3 h 11"/>
                      <a:gd name="T4" fmla="*/ 8 w 11"/>
                      <a:gd name="T5" fmla="*/ 1 h 11"/>
                      <a:gd name="T6" fmla="*/ 2 w 11"/>
                      <a:gd name="T7" fmla="*/ 7 h 11"/>
                      <a:gd name="T8" fmla="*/ 2 w 11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1">
                        <a:moveTo>
                          <a:pt x="2" y="10"/>
                        </a:moveTo>
                        <a:cubicBezTo>
                          <a:pt x="6" y="9"/>
                          <a:pt x="8" y="6"/>
                          <a:pt x="10" y="3"/>
                        </a:cubicBezTo>
                        <a:cubicBezTo>
                          <a:pt x="11" y="2"/>
                          <a:pt x="9" y="0"/>
                          <a:pt x="8" y="1"/>
                        </a:cubicBezTo>
                        <a:cubicBezTo>
                          <a:pt x="6" y="3"/>
                          <a:pt x="4" y="6"/>
                          <a:pt x="2" y="7"/>
                        </a:cubicBezTo>
                        <a:cubicBezTo>
                          <a:pt x="0" y="8"/>
                          <a:pt x="1" y="11"/>
                          <a:pt x="2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6" name="Freeform 320"/>
                  <p:cNvSpPr/>
                  <p:nvPr/>
                </p:nvSpPr>
                <p:spPr bwMode="auto">
                  <a:xfrm>
                    <a:off x="953" y="1684"/>
                    <a:ext cx="6" cy="6"/>
                  </a:xfrm>
                  <a:custGeom>
                    <a:avLst/>
                    <a:gdLst>
                      <a:gd name="T0" fmla="*/ 3 w 8"/>
                      <a:gd name="T1" fmla="*/ 8 h 9"/>
                      <a:gd name="T2" fmla="*/ 7 w 8"/>
                      <a:gd name="T3" fmla="*/ 3 h 9"/>
                      <a:gd name="T4" fmla="*/ 5 w 8"/>
                      <a:gd name="T5" fmla="*/ 2 h 9"/>
                      <a:gd name="T6" fmla="*/ 1 w 8"/>
                      <a:gd name="T7" fmla="*/ 6 h 9"/>
                      <a:gd name="T8" fmla="*/ 3 w 8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9">
                        <a:moveTo>
                          <a:pt x="3" y="8"/>
                        </a:moveTo>
                        <a:cubicBezTo>
                          <a:pt x="5" y="6"/>
                          <a:pt x="6" y="5"/>
                          <a:pt x="7" y="3"/>
                        </a:cubicBezTo>
                        <a:cubicBezTo>
                          <a:pt x="8" y="2"/>
                          <a:pt x="6" y="0"/>
                          <a:pt x="5" y="2"/>
                        </a:cubicBezTo>
                        <a:cubicBezTo>
                          <a:pt x="4" y="3"/>
                          <a:pt x="2" y="4"/>
                          <a:pt x="1" y="6"/>
                        </a:cubicBezTo>
                        <a:cubicBezTo>
                          <a:pt x="0" y="7"/>
                          <a:pt x="2" y="9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7" name="Freeform 321"/>
                  <p:cNvSpPr/>
                  <p:nvPr/>
                </p:nvSpPr>
                <p:spPr bwMode="auto">
                  <a:xfrm>
                    <a:off x="953" y="1687"/>
                    <a:ext cx="6" cy="6"/>
                  </a:xfrm>
                  <a:custGeom>
                    <a:avLst/>
                    <a:gdLst>
                      <a:gd name="T0" fmla="*/ 3 w 9"/>
                      <a:gd name="T1" fmla="*/ 8 h 9"/>
                      <a:gd name="T2" fmla="*/ 7 w 9"/>
                      <a:gd name="T3" fmla="*/ 3 h 9"/>
                      <a:gd name="T4" fmla="*/ 5 w 9"/>
                      <a:gd name="T5" fmla="*/ 1 h 9"/>
                      <a:gd name="T6" fmla="*/ 1 w 9"/>
                      <a:gd name="T7" fmla="*/ 5 h 9"/>
                      <a:gd name="T8" fmla="*/ 3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3" y="8"/>
                        </a:moveTo>
                        <a:cubicBezTo>
                          <a:pt x="5" y="7"/>
                          <a:pt x="6" y="5"/>
                          <a:pt x="7" y="3"/>
                        </a:cubicBezTo>
                        <a:cubicBezTo>
                          <a:pt x="9" y="2"/>
                          <a:pt x="6" y="0"/>
                          <a:pt x="5" y="1"/>
                        </a:cubicBezTo>
                        <a:cubicBezTo>
                          <a:pt x="4" y="3"/>
                          <a:pt x="3" y="4"/>
                          <a:pt x="1" y="5"/>
                        </a:cubicBezTo>
                        <a:cubicBezTo>
                          <a:pt x="0" y="6"/>
                          <a:pt x="1" y="9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8" name="Freeform 322"/>
                  <p:cNvSpPr/>
                  <p:nvPr/>
                </p:nvSpPr>
                <p:spPr bwMode="auto">
                  <a:xfrm>
                    <a:off x="953" y="1689"/>
                    <a:ext cx="6" cy="6"/>
                  </a:xfrm>
                  <a:custGeom>
                    <a:avLst/>
                    <a:gdLst>
                      <a:gd name="T0" fmla="*/ 4 w 10"/>
                      <a:gd name="T1" fmla="*/ 8 h 9"/>
                      <a:gd name="T2" fmla="*/ 8 w 10"/>
                      <a:gd name="T3" fmla="*/ 3 h 9"/>
                      <a:gd name="T4" fmla="*/ 6 w 10"/>
                      <a:gd name="T5" fmla="*/ 1 h 9"/>
                      <a:gd name="T6" fmla="*/ 2 w 10"/>
                      <a:gd name="T7" fmla="*/ 6 h 9"/>
                      <a:gd name="T8" fmla="*/ 4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4" y="8"/>
                        </a:moveTo>
                        <a:cubicBezTo>
                          <a:pt x="5" y="7"/>
                          <a:pt x="7" y="5"/>
                          <a:pt x="8" y="3"/>
                        </a:cubicBezTo>
                        <a:cubicBezTo>
                          <a:pt x="10" y="2"/>
                          <a:pt x="8" y="0"/>
                          <a:pt x="6" y="1"/>
                        </a:cubicBezTo>
                        <a:cubicBezTo>
                          <a:pt x="5" y="3"/>
                          <a:pt x="3" y="5"/>
                          <a:pt x="2" y="6"/>
                        </a:cubicBezTo>
                        <a:cubicBezTo>
                          <a:pt x="0" y="7"/>
                          <a:pt x="2" y="9"/>
                          <a:pt x="4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9" name="Freeform 323"/>
                  <p:cNvSpPr/>
                  <p:nvPr/>
                </p:nvSpPr>
                <p:spPr bwMode="auto">
                  <a:xfrm>
                    <a:off x="953" y="1693"/>
                    <a:ext cx="4" cy="5"/>
                  </a:xfrm>
                  <a:custGeom>
                    <a:avLst/>
                    <a:gdLst>
                      <a:gd name="T0" fmla="*/ 4 w 7"/>
                      <a:gd name="T1" fmla="*/ 6 h 8"/>
                      <a:gd name="T2" fmla="*/ 6 w 7"/>
                      <a:gd name="T3" fmla="*/ 3 h 8"/>
                      <a:gd name="T4" fmla="*/ 4 w 7"/>
                      <a:gd name="T5" fmla="*/ 2 h 8"/>
                      <a:gd name="T6" fmla="*/ 2 w 7"/>
                      <a:gd name="T7" fmla="*/ 4 h 8"/>
                      <a:gd name="T8" fmla="*/ 4 w 7"/>
                      <a:gd name="T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6"/>
                        </a:move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7" y="2"/>
                          <a:pt x="5" y="0"/>
                          <a:pt x="4" y="2"/>
                        </a:cubicBezTo>
                        <a:cubicBezTo>
                          <a:pt x="3" y="3"/>
                          <a:pt x="2" y="4"/>
                          <a:pt x="2" y="4"/>
                        </a:cubicBezTo>
                        <a:cubicBezTo>
                          <a:pt x="0" y="6"/>
                          <a:pt x="2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0" name="Freeform 324"/>
                  <p:cNvSpPr/>
                  <p:nvPr/>
                </p:nvSpPr>
                <p:spPr bwMode="auto">
                  <a:xfrm>
                    <a:off x="937" y="1687"/>
                    <a:ext cx="6" cy="6"/>
                  </a:xfrm>
                  <a:custGeom>
                    <a:avLst/>
                    <a:gdLst>
                      <a:gd name="T0" fmla="*/ 4 w 8"/>
                      <a:gd name="T1" fmla="*/ 6 h 8"/>
                      <a:gd name="T2" fmla="*/ 7 w 8"/>
                      <a:gd name="T3" fmla="*/ 3 h 8"/>
                      <a:gd name="T4" fmla="*/ 5 w 8"/>
                      <a:gd name="T5" fmla="*/ 1 h 8"/>
                      <a:gd name="T6" fmla="*/ 2 w 8"/>
                      <a:gd name="T7" fmla="*/ 4 h 8"/>
                      <a:gd name="T8" fmla="*/ 4 w 8"/>
                      <a:gd name="T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4" y="6"/>
                        </a:moveTo>
                        <a:cubicBezTo>
                          <a:pt x="5" y="5"/>
                          <a:pt x="6" y="4"/>
                          <a:pt x="7" y="3"/>
                        </a:cubicBezTo>
                        <a:cubicBezTo>
                          <a:pt x="8" y="2"/>
                          <a:pt x="6" y="0"/>
                          <a:pt x="5" y="1"/>
                        </a:cubicBezTo>
                        <a:cubicBezTo>
                          <a:pt x="4" y="2"/>
                          <a:pt x="3" y="3"/>
                          <a:pt x="2" y="4"/>
                        </a:cubicBezTo>
                        <a:cubicBezTo>
                          <a:pt x="0" y="6"/>
                          <a:pt x="3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1" name="Freeform 325"/>
                  <p:cNvSpPr/>
                  <p:nvPr/>
                </p:nvSpPr>
                <p:spPr bwMode="auto">
                  <a:xfrm>
                    <a:off x="937" y="1689"/>
                    <a:ext cx="6" cy="8"/>
                  </a:xfrm>
                  <a:custGeom>
                    <a:avLst/>
                    <a:gdLst>
                      <a:gd name="T0" fmla="*/ 3 w 9"/>
                      <a:gd name="T1" fmla="*/ 9 h 11"/>
                      <a:gd name="T2" fmla="*/ 8 w 9"/>
                      <a:gd name="T3" fmla="*/ 3 h 11"/>
                      <a:gd name="T4" fmla="*/ 6 w 9"/>
                      <a:gd name="T5" fmla="*/ 1 h 11"/>
                      <a:gd name="T6" fmla="*/ 1 w 9"/>
                      <a:gd name="T7" fmla="*/ 8 h 11"/>
                      <a:gd name="T8" fmla="*/ 3 w 9"/>
                      <a:gd name="T9" fmla="*/ 9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1">
                        <a:moveTo>
                          <a:pt x="3" y="9"/>
                        </a:moveTo>
                        <a:cubicBezTo>
                          <a:pt x="5" y="7"/>
                          <a:pt x="7" y="5"/>
                          <a:pt x="8" y="3"/>
                        </a:cubicBezTo>
                        <a:cubicBezTo>
                          <a:pt x="9" y="1"/>
                          <a:pt x="7" y="0"/>
                          <a:pt x="6" y="1"/>
                        </a:cubicBezTo>
                        <a:cubicBezTo>
                          <a:pt x="4" y="4"/>
                          <a:pt x="2" y="5"/>
                          <a:pt x="1" y="8"/>
                        </a:cubicBezTo>
                        <a:cubicBezTo>
                          <a:pt x="0" y="9"/>
                          <a:pt x="2" y="11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2" name="Freeform 326"/>
                  <p:cNvSpPr/>
                  <p:nvPr/>
                </p:nvSpPr>
                <p:spPr bwMode="auto">
                  <a:xfrm>
                    <a:off x="937" y="1689"/>
                    <a:ext cx="8" cy="9"/>
                  </a:xfrm>
                  <a:custGeom>
                    <a:avLst/>
                    <a:gdLst>
                      <a:gd name="T0" fmla="*/ 3 w 11"/>
                      <a:gd name="T1" fmla="*/ 11 h 13"/>
                      <a:gd name="T2" fmla="*/ 10 w 11"/>
                      <a:gd name="T3" fmla="*/ 3 h 13"/>
                      <a:gd name="T4" fmla="*/ 7 w 11"/>
                      <a:gd name="T5" fmla="*/ 2 h 13"/>
                      <a:gd name="T6" fmla="*/ 1 w 11"/>
                      <a:gd name="T7" fmla="*/ 9 h 13"/>
                      <a:gd name="T8" fmla="*/ 3 w 11"/>
                      <a:gd name="T9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3">
                        <a:moveTo>
                          <a:pt x="3" y="11"/>
                        </a:moveTo>
                        <a:cubicBezTo>
                          <a:pt x="6" y="9"/>
                          <a:pt x="8" y="6"/>
                          <a:pt x="10" y="3"/>
                        </a:cubicBezTo>
                        <a:cubicBezTo>
                          <a:pt x="11" y="2"/>
                          <a:pt x="8" y="0"/>
                          <a:pt x="7" y="2"/>
                        </a:cubicBezTo>
                        <a:cubicBezTo>
                          <a:pt x="6" y="5"/>
                          <a:pt x="3" y="7"/>
                          <a:pt x="1" y="9"/>
                        </a:cubicBezTo>
                        <a:cubicBezTo>
                          <a:pt x="0" y="11"/>
                          <a:pt x="2" y="13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3" name="Freeform 327"/>
                  <p:cNvSpPr/>
                  <p:nvPr/>
                </p:nvSpPr>
                <p:spPr bwMode="auto">
                  <a:xfrm>
                    <a:off x="938" y="1693"/>
                    <a:ext cx="5" cy="6"/>
                  </a:xfrm>
                  <a:custGeom>
                    <a:avLst/>
                    <a:gdLst>
                      <a:gd name="T0" fmla="*/ 4 w 7"/>
                      <a:gd name="T1" fmla="*/ 7 h 8"/>
                      <a:gd name="T2" fmla="*/ 6 w 7"/>
                      <a:gd name="T3" fmla="*/ 3 h 8"/>
                      <a:gd name="T4" fmla="*/ 4 w 7"/>
                      <a:gd name="T5" fmla="*/ 1 h 8"/>
                      <a:gd name="T6" fmla="*/ 1 w 7"/>
                      <a:gd name="T7" fmla="*/ 5 h 8"/>
                      <a:gd name="T8" fmla="*/ 4 w 7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7"/>
                        </a:moveTo>
                        <a:cubicBezTo>
                          <a:pt x="4" y="5"/>
                          <a:pt x="5" y="4"/>
                          <a:pt x="6" y="3"/>
                        </a:cubicBezTo>
                        <a:cubicBezTo>
                          <a:pt x="7" y="2"/>
                          <a:pt x="5" y="0"/>
                          <a:pt x="4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7"/>
                          <a:pt x="3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4" name="Freeform 328"/>
                  <p:cNvSpPr/>
                  <p:nvPr/>
                </p:nvSpPr>
                <p:spPr bwMode="auto">
                  <a:xfrm>
                    <a:off x="940" y="1685"/>
                    <a:ext cx="4" cy="5"/>
                  </a:xfrm>
                  <a:custGeom>
                    <a:avLst/>
                    <a:gdLst>
                      <a:gd name="T0" fmla="*/ 3 w 6"/>
                      <a:gd name="T1" fmla="*/ 5 h 7"/>
                      <a:gd name="T2" fmla="*/ 4 w 6"/>
                      <a:gd name="T3" fmla="*/ 4 h 7"/>
                      <a:gd name="T4" fmla="*/ 2 w 6"/>
                      <a:gd name="T5" fmla="*/ 2 h 7"/>
                      <a:gd name="T6" fmla="*/ 1 w 6"/>
                      <a:gd name="T7" fmla="*/ 4 h 7"/>
                      <a:gd name="T8" fmla="*/ 3 w 6"/>
                      <a:gd name="T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7">
                        <a:moveTo>
                          <a:pt x="3" y="5"/>
                        </a:move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6" y="2"/>
                          <a:pt x="4" y="0"/>
                          <a:pt x="2" y="2"/>
                        </a:cubicBezTo>
                        <a:cubicBezTo>
                          <a:pt x="2" y="2"/>
                          <a:pt x="1" y="3"/>
                          <a:pt x="1" y="4"/>
                        </a:cubicBezTo>
                        <a:cubicBezTo>
                          <a:pt x="0" y="5"/>
                          <a:pt x="2" y="7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5" name="Freeform 329"/>
                  <p:cNvSpPr/>
                  <p:nvPr/>
                </p:nvSpPr>
                <p:spPr bwMode="auto">
                  <a:xfrm>
                    <a:off x="940" y="1691"/>
                    <a:ext cx="5" cy="5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7 w 8"/>
                      <a:gd name="T3" fmla="*/ 3 h 7"/>
                      <a:gd name="T4" fmla="*/ 4 w 8"/>
                      <a:gd name="T5" fmla="*/ 2 h 7"/>
                      <a:gd name="T6" fmla="*/ 1 w 8"/>
                      <a:gd name="T7" fmla="*/ 4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6"/>
                          <a:pt x="6" y="5"/>
                          <a:pt x="7" y="3"/>
                        </a:cubicBezTo>
                        <a:cubicBezTo>
                          <a:pt x="8" y="2"/>
                          <a:pt x="5" y="0"/>
                          <a:pt x="4" y="2"/>
                        </a:cubicBezTo>
                        <a:cubicBezTo>
                          <a:pt x="3" y="3"/>
                          <a:pt x="3" y="3"/>
                          <a:pt x="1" y="4"/>
                        </a:cubicBezTo>
                        <a:cubicBezTo>
                          <a:pt x="0" y="4"/>
                          <a:pt x="0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6" name="Freeform 330"/>
                  <p:cNvSpPr/>
                  <p:nvPr/>
                </p:nvSpPr>
                <p:spPr bwMode="auto">
                  <a:xfrm>
                    <a:off x="941" y="1693"/>
                    <a:ext cx="4" cy="5"/>
                  </a:xfrm>
                  <a:custGeom>
                    <a:avLst/>
                    <a:gdLst>
                      <a:gd name="T0" fmla="*/ 4 w 7"/>
                      <a:gd name="T1" fmla="*/ 7 h 8"/>
                      <a:gd name="T2" fmla="*/ 6 w 7"/>
                      <a:gd name="T3" fmla="*/ 3 h 8"/>
                      <a:gd name="T4" fmla="*/ 4 w 7"/>
                      <a:gd name="T5" fmla="*/ 1 h 8"/>
                      <a:gd name="T6" fmla="*/ 1 w 7"/>
                      <a:gd name="T7" fmla="*/ 5 h 8"/>
                      <a:gd name="T8" fmla="*/ 4 w 7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7"/>
                        </a:move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7" y="1"/>
                          <a:pt x="5" y="0"/>
                          <a:pt x="4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7"/>
                          <a:pt x="3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7" name="Freeform 331"/>
                  <p:cNvSpPr/>
                  <p:nvPr/>
                </p:nvSpPr>
                <p:spPr bwMode="auto">
                  <a:xfrm>
                    <a:off x="787" y="1279"/>
                    <a:ext cx="41" cy="39"/>
                  </a:xfrm>
                  <a:custGeom>
                    <a:avLst/>
                    <a:gdLst>
                      <a:gd name="T0" fmla="*/ 39 w 61"/>
                      <a:gd name="T1" fmla="*/ 8 h 58"/>
                      <a:gd name="T2" fmla="*/ 5 w 61"/>
                      <a:gd name="T3" fmla="*/ 20 h 58"/>
                      <a:gd name="T4" fmla="*/ 22 w 61"/>
                      <a:gd name="T5" fmla="*/ 53 h 58"/>
                      <a:gd name="T6" fmla="*/ 33 w 61"/>
                      <a:gd name="T7" fmla="*/ 8 h 58"/>
                      <a:gd name="T8" fmla="*/ 33 w 61"/>
                      <a:gd name="T9" fmla="*/ 11 h 58"/>
                      <a:gd name="T10" fmla="*/ 46 w 61"/>
                      <a:gd name="T11" fmla="*/ 29 h 58"/>
                      <a:gd name="T12" fmla="*/ 25 w 61"/>
                      <a:gd name="T13" fmla="*/ 50 h 58"/>
                      <a:gd name="T14" fmla="*/ 7 w 61"/>
                      <a:gd name="T15" fmla="*/ 23 h 58"/>
                      <a:gd name="T16" fmla="*/ 38 w 61"/>
                      <a:gd name="T17" fmla="*/ 10 h 58"/>
                      <a:gd name="T18" fmla="*/ 39 w 61"/>
                      <a:gd name="T1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1" h="58">
                        <a:moveTo>
                          <a:pt x="39" y="8"/>
                        </a:moveTo>
                        <a:cubicBezTo>
                          <a:pt x="27" y="0"/>
                          <a:pt x="10" y="7"/>
                          <a:pt x="5" y="20"/>
                        </a:cubicBezTo>
                        <a:cubicBezTo>
                          <a:pt x="0" y="34"/>
                          <a:pt x="8" y="50"/>
                          <a:pt x="22" y="53"/>
                        </a:cubicBezTo>
                        <a:cubicBezTo>
                          <a:pt x="48" y="58"/>
                          <a:pt x="61" y="9"/>
                          <a:pt x="33" y="8"/>
                        </a:cubicBezTo>
                        <a:cubicBezTo>
                          <a:pt x="31" y="8"/>
                          <a:pt x="31" y="11"/>
                          <a:pt x="33" y="11"/>
                        </a:cubicBezTo>
                        <a:cubicBezTo>
                          <a:pt x="43" y="11"/>
                          <a:pt x="46" y="20"/>
                          <a:pt x="46" y="29"/>
                        </a:cubicBezTo>
                        <a:cubicBezTo>
                          <a:pt x="46" y="40"/>
                          <a:pt x="36" y="50"/>
                          <a:pt x="25" y="50"/>
                        </a:cubicBezTo>
                        <a:cubicBezTo>
                          <a:pt x="11" y="51"/>
                          <a:pt x="4" y="34"/>
                          <a:pt x="7" y="23"/>
                        </a:cubicBezTo>
                        <a:cubicBezTo>
                          <a:pt x="11" y="11"/>
                          <a:pt x="27" y="3"/>
                          <a:pt x="38" y="10"/>
                        </a:cubicBezTo>
                        <a:cubicBezTo>
                          <a:pt x="39" y="11"/>
                          <a:pt x="41" y="9"/>
                          <a:pt x="39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8" name="Freeform 332"/>
                  <p:cNvSpPr/>
                  <p:nvPr/>
                </p:nvSpPr>
                <p:spPr bwMode="auto">
                  <a:xfrm>
                    <a:off x="803" y="1286"/>
                    <a:ext cx="12" cy="14"/>
                  </a:xfrm>
                  <a:custGeom>
                    <a:avLst/>
                    <a:gdLst>
                      <a:gd name="T0" fmla="*/ 4 w 18"/>
                      <a:gd name="T1" fmla="*/ 3 h 21"/>
                      <a:gd name="T2" fmla="*/ 4 w 18"/>
                      <a:gd name="T3" fmla="*/ 2 h 21"/>
                      <a:gd name="T4" fmla="*/ 1 w 18"/>
                      <a:gd name="T5" fmla="*/ 2 h 21"/>
                      <a:gd name="T6" fmla="*/ 0 w 18"/>
                      <a:gd name="T7" fmla="*/ 20 h 21"/>
                      <a:gd name="T8" fmla="*/ 2 w 18"/>
                      <a:gd name="T9" fmla="*/ 21 h 21"/>
                      <a:gd name="T10" fmla="*/ 16 w 18"/>
                      <a:gd name="T11" fmla="*/ 20 h 21"/>
                      <a:gd name="T12" fmla="*/ 16 w 18"/>
                      <a:gd name="T13" fmla="*/ 17 h 21"/>
                      <a:gd name="T14" fmla="*/ 1 w 18"/>
                      <a:gd name="T15" fmla="*/ 19 h 21"/>
                      <a:gd name="T16" fmla="*/ 3 w 18"/>
                      <a:gd name="T17" fmla="*/ 20 h 21"/>
                      <a:gd name="T18" fmla="*/ 4 w 18"/>
                      <a:gd name="T19" fmla="*/ 2 h 21"/>
                      <a:gd name="T20" fmla="*/ 1 w 18"/>
                      <a:gd name="T21" fmla="*/ 2 h 21"/>
                      <a:gd name="T22" fmla="*/ 1 w 18"/>
                      <a:gd name="T23" fmla="*/ 3 h 21"/>
                      <a:gd name="T24" fmla="*/ 4 w 18"/>
                      <a:gd name="T25" fmla="*/ 3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" h="21">
                        <a:moveTo>
                          <a:pt x="4" y="3"/>
                        </a:move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1" y="8"/>
                          <a:pt x="0" y="14"/>
                          <a:pt x="0" y="20"/>
                        </a:cubicBezTo>
                        <a:cubicBezTo>
                          <a:pt x="0" y="21"/>
                          <a:pt x="1" y="21"/>
                          <a:pt x="2" y="21"/>
                        </a:cubicBezTo>
                        <a:cubicBezTo>
                          <a:pt x="6" y="20"/>
                          <a:pt x="11" y="20"/>
                          <a:pt x="16" y="20"/>
                        </a:cubicBezTo>
                        <a:cubicBezTo>
                          <a:pt x="18" y="20"/>
                          <a:pt x="18" y="17"/>
                          <a:pt x="16" y="17"/>
                        </a:cubicBezTo>
                        <a:cubicBezTo>
                          <a:pt x="11" y="17"/>
                          <a:pt x="6" y="17"/>
                          <a:pt x="1" y="19"/>
                        </a:cubicBezTo>
                        <a:cubicBezTo>
                          <a:pt x="2" y="19"/>
                          <a:pt x="2" y="19"/>
                          <a:pt x="3" y="20"/>
                        </a:cubicBezTo>
                        <a:cubicBezTo>
                          <a:pt x="3" y="14"/>
                          <a:pt x="4" y="8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5"/>
                          <a:pt x="4" y="5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9" name="Freeform 333"/>
                  <p:cNvSpPr/>
                  <p:nvPr/>
                </p:nvSpPr>
                <p:spPr bwMode="auto">
                  <a:xfrm>
                    <a:off x="515" y="1470"/>
                    <a:ext cx="28" cy="40"/>
                  </a:xfrm>
                  <a:custGeom>
                    <a:avLst/>
                    <a:gdLst>
                      <a:gd name="T0" fmla="*/ 6 w 42"/>
                      <a:gd name="T1" fmla="*/ 7 h 60"/>
                      <a:gd name="T2" fmla="*/ 6 w 42"/>
                      <a:gd name="T3" fmla="*/ 5 h 60"/>
                      <a:gd name="T4" fmla="*/ 3 w 42"/>
                      <a:gd name="T5" fmla="*/ 4 h 60"/>
                      <a:gd name="T6" fmla="*/ 4 w 42"/>
                      <a:gd name="T7" fmla="*/ 58 h 60"/>
                      <a:gd name="T8" fmla="*/ 6 w 42"/>
                      <a:gd name="T9" fmla="*/ 59 h 60"/>
                      <a:gd name="T10" fmla="*/ 36 w 42"/>
                      <a:gd name="T11" fmla="*/ 60 h 60"/>
                      <a:gd name="T12" fmla="*/ 38 w 42"/>
                      <a:gd name="T13" fmla="*/ 59 h 60"/>
                      <a:gd name="T14" fmla="*/ 38 w 42"/>
                      <a:gd name="T15" fmla="*/ 5 h 60"/>
                      <a:gd name="T16" fmla="*/ 34 w 42"/>
                      <a:gd name="T17" fmla="*/ 0 h 60"/>
                      <a:gd name="T18" fmla="*/ 3 w 42"/>
                      <a:gd name="T19" fmla="*/ 3 h 60"/>
                      <a:gd name="T20" fmla="*/ 2 w 42"/>
                      <a:gd name="T21" fmla="*/ 6 h 60"/>
                      <a:gd name="T22" fmla="*/ 32 w 42"/>
                      <a:gd name="T23" fmla="*/ 3 h 60"/>
                      <a:gd name="T24" fmla="*/ 36 w 42"/>
                      <a:gd name="T25" fmla="*/ 43 h 60"/>
                      <a:gd name="T26" fmla="*/ 28 w 42"/>
                      <a:gd name="T27" fmla="*/ 57 h 60"/>
                      <a:gd name="T28" fmla="*/ 7 w 42"/>
                      <a:gd name="T29" fmla="*/ 49 h 60"/>
                      <a:gd name="T30" fmla="*/ 6 w 42"/>
                      <a:gd name="T31" fmla="*/ 4 h 60"/>
                      <a:gd name="T32" fmla="*/ 3 w 42"/>
                      <a:gd name="T33" fmla="*/ 4 h 60"/>
                      <a:gd name="T34" fmla="*/ 3 w 42"/>
                      <a:gd name="T35" fmla="*/ 6 h 60"/>
                      <a:gd name="T36" fmla="*/ 6 w 42"/>
                      <a:gd name="T37" fmla="*/ 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2" h="60">
                        <a:moveTo>
                          <a:pt x="6" y="7"/>
                        </a:moveTo>
                        <a:cubicBezTo>
                          <a:pt x="6" y="6"/>
                          <a:pt x="6" y="5"/>
                          <a:pt x="6" y="5"/>
                        </a:cubicBezTo>
                        <a:cubicBezTo>
                          <a:pt x="5" y="4"/>
                          <a:pt x="4" y="4"/>
                          <a:pt x="3" y="4"/>
                        </a:cubicBezTo>
                        <a:cubicBezTo>
                          <a:pt x="3" y="22"/>
                          <a:pt x="4" y="40"/>
                          <a:pt x="4" y="58"/>
                        </a:cubicBezTo>
                        <a:cubicBezTo>
                          <a:pt x="4" y="59"/>
                          <a:pt x="5" y="59"/>
                          <a:pt x="6" y="59"/>
                        </a:cubicBezTo>
                        <a:cubicBezTo>
                          <a:pt x="16" y="60"/>
                          <a:pt x="26" y="60"/>
                          <a:pt x="36" y="60"/>
                        </a:cubicBezTo>
                        <a:cubicBezTo>
                          <a:pt x="37" y="60"/>
                          <a:pt x="38" y="59"/>
                          <a:pt x="38" y="59"/>
                        </a:cubicBezTo>
                        <a:cubicBezTo>
                          <a:pt x="38" y="41"/>
                          <a:pt x="42" y="22"/>
                          <a:pt x="38" y="5"/>
                        </a:cubicBezTo>
                        <a:cubicBezTo>
                          <a:pt x="38" y="3"/>
                          <a:pt x="36" y="0"/>
                          <a:pt x="34" y="0"/>
                        </a:cubicBezTo>
                        <a:cubicBezTo>
                          <a:pt x="24" y="0"/>
                          <a:pt x="13" y="5"/>
                          <a:pt x="3" y="3"/>
                        </a:cubicBezTo>
                        <a:cubicBezTo>
                          <a:pt x="1" y="3"/>
                          <a:pt x="0" y="5"/>
                          <a:pt x="2" y="6"/>
                        </a:cubicBezTo>
                        <a:cubicBezTo>
                          <a:pt x="11" y="8"/>
                          <a:pt x="23" y="5"/>
                          <a:pt x="32" y="3"/>
                        </a:cubicBezTo>
                        <a:cubicBezTo>
                          <a:pt x="39" y="2"/>
                          <a:pt x="36" y="38"/>
                          <a:pt x="36" y="43"/>
                        </a:cubicBezTo>
                        <a:cubicBezTo>
                          <a:pt x="35" y="50"/>
                          <a:pt x="37" y="57"/>
                          <a:pt x="28" y="57"/>
                        </a:cubicBezTo>
                        <a:cubicBezTo>
                          <a:pt x="20" y="57"/>
                          <a:pt x="7" y="60"/>
                          <a:pt x="7" y="49"/>
                        </a:cubicBezTo>
                        <a:cubicBezTo>
                          <a:pt x="7" y="34"/>
                          <a:pt x="6" y="19"/>
                          <a:pt x="6" y="4"/>
                        </a:cubicBezTo>
                        <a:cubicBezTo>
                          <a:pt x="6" y="3"/>
                          <a:pt x="3" y="2"/>
                          <a:pt x="3" y="4"/>
                        </a:cubicBez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2" y="8"/>
                          <a:pt x="5" y="9"/>
                          <a:pt x="6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0" name="Freeform 334"/>
                  <p:cNvSpPr/>
                  <p:nvPr/>
                </p:nvSpPr>
                <p:spPr bwMode="auto">
                  <a:xfrm>
                    <a:off x="518" y="1473"/>
                    <a:ext cx="22" cy="32"/>
                  </a:xfrm>
                  <a:custGeom>
                    <a:avLst/>
                    <a:gdLst>
                      <a:gd name="T0" fmla="*/ 4 w 33"/>
                      <a:gd name="T1" fmla="*/ 3 h 48"/>
                      <a:gd name="T2" fmla="*/ 4 w 33"/>
                      <a:gd name="T3" fmla="*/ 2 h 48"/>
                      <a:gd name="T4" fmla="*/ 1 w 33"/>
                      <a:gd name="T5" fmla="*/ 2 h 48"/>
                      <a:gd name="T6" fmla="*/ 1 w 33"/>
                      <a:gd name="T7" fmla="*/ 46 h 48"/>
                      <a:gd name="T8" fmla="*/ 2 w 33"/>
                      <a:gd name="T9" fmla="*/ 48 h 48"/>
                      <a:gd name="T10" fmla="*/ 31 w 33"/>
                      <a:gd name="T11" fmla="*/ 47 h 48"/>
                      <a:gd name="T12" fmla="*/ 31 w 33"/>
                      <a:gd name="T13" fmla="*/ 44 h 48"/>
                      <a:gd name="T14" fmla="*/ 15 w 33"/>
                      <a:gd name="T15" fmla="*/ 45 h 48"/>
                      <a:gd name="T16" fmla="*/ 5 w 33"/>
                      <a:gd name="T17" fmla="*/ 45 h 48"/>
                      <a:gd name="T18" fmla="*/ 3 w 33"/>
                      <a:gd name="T19" fmla="*/ 38 h 48"/>
                      <a:gd name="T20" fmla="*/ 4 w 33"/>
                      <a:gd name="T21" fmla="*/ 2 h 48"/>
                      <a:gd name="T22" fmla="*/ 1 w 33"/>
                      <a:gd name="T23" fmla="*/ 2 h 48"/>
                      <a:gd name="T24" fmla="*/ 1 w 33"/>
                      <a:gd name="T25" fmla="*/ 3 h 48"/>
                      <a:gd name="T26" fmla="*/ 4 w 33"/>
                      <a:gd name="T27" fmla="*/ 3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3" h="48">
                        <a:moveTo>
                          <a:pt x="4" y="3"/>
                        </a:move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17"/>
                          <a:pt x="0" y="32"/>
                          <a:pt x="1" y="46"/>
                        </a:cubicBezTo>
                        <a:cubicBezTo>
                          <a:pt x="1" y="47"/>
                          <a:pt x="1" y="48"/>
                          <a:pt x="2" y="48"/>
                        </a:cubicBezTo>
                        <a:cubicBezTo>
                          <a:pt x="12" y="48"/>
                          <a:pt x="21" y="48"/>
                          <a:pt x="31" y="47"/>
                        </a:cubicBezTo>
                        <a:cubicBezTo>
                          <a:pt x="33" y="46"/>
                          <a:pt x="33" y="43"/>
                          <a:pt x="31" y="44"/>
                        </a:cubicBezTo>
                        <a:cubicBezTo>
                          <a:pt x="25" y="44"/>
                          <a:pt x="20" y="45"/>
                          <a:pt x="15" y="45"/>
                        </a:cubicBezTo>
                        <a:cubicBezTo>
                          <a:pt x="12" y="45"/>
                          <a:pt x="9" y="45"/>
                          <a:pt x="5" y="45"/>
                        </a:cubicBezTo>
                        <a:cubicBezTo>
                          <a:pt x="2" y="45"/>
                          <a:pt x="3" y="39"/>
                          <a:pt x="3" y="38"/>
                        </a:cubicBezTo>
                        <a:cubicBezTo>
                          <a:pt x="4" y="26"/>
                          <a:pt x="4" y="14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5"/>
                          <a:pt x="4" y="5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1" name="Freeform 335"/>
                  <p:cNvSpPr/>
                  <p:nvPr/>
                </p:nvSpPr>
                <p:spPr bwMode="auto">
                  <a:xfrm>
                    <a:off x="522" y="1502"/>
                    <a:ext cx="12" cy="8"/>
                  </a:xfrm>
                  <a:custGeom>
                    <a:avLst/>
                    <a:gdLst>
                      <a:gd name="T0" fmla="*/ 12 w 17"/>
                      <a:gd name="T1" fmla="*/ 0 h 11"/>
                      <a:gd name="T2" fmla="*/ 3 w 17"/>
                      <a:gd name="T3" fmla="*/ 4 h 11"/>
                      <a:gd name="T4" fmla="*/ 7 w 17"/>
                      <a:gd name="T5" fmla="*/ 11 h 11"/>
                      <a:gd name="T6" fmla="*/ 15 w 17"/>
                      <a:gd name="T7" fmla="*/ 7 h 11"/>
                      <a:gd name="T8" fmla="*/ 11 w 17"/>
                      <a:gd name="T9" fmla="*/ 1 h 11"/>
                      <a:gd name="T10" fmla="*/ 11 w 17"/>
                      <a:gd name="T11" fmla="*/ 4 h 11"/>
                      <a:gd name="T12" fmla="*/ 12 w 17"/>
                      <a:gd name="T13" fmla="*/ 6 h 11"/>
                      <a:gd name="T14" fmla="*/ 7 w 17"/>
                      <a:gd name="T15" fmla="*/ 8 h 11"/>
                      <a:gd name="T16" fmla="*/ 5 w 17"/>
                      <a:gd name="T17" fmla="*/ 6 h 11"/>
                      <a:gd name="T18" fmla="*/ 7 w 17"/>
                      <a:gd name="T19" fmla="*/ 5 h 11"/>
                      <a:gd name="T20" fmla="*/ 12 w 17"/>
                      <a:gd name="T21" fmla="*/ 3 h 11"/>
                      <a:gd name="T22" fmla="*/ 12 w 17"/>
                      <a:gd name="T2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11">
                        <a:moveTo>
                          <a:pt x="12" y="0"/>
                        </a:moveTo>
                        <a:cubicBezTo>
                          <a:pt x="9" y="0"/>
                          <a:pt x="5" y="2"/>
                          <a:pt x="3" y="4"/>
                        </a:cubicBezTo>
                        <a:cubicBezTo>
                          <a:pt x="0" y="7"/>
                          <a:pt x="4" y="10"/>
                          <a:pt x="7" y="11"/>
                        </a:cubicBezTo>
                        <a:cubicBezTo>
                          <a:pt x="10" y="11"/>
                          <a:pt x="14" y="9"/>
                          <a:pt x="15" y="7"/>
                        </a:cubicBezTo>
                        <a:cubicBezTo>
                          <a:pt x="17" y="4"/>
                          <a:pt x="15" y="1"/>
                          <a:pt x="11" y="1"/>
                        </a:cubicBezTo>
                        <a:cubicBezTo>
                          <a:pt x="10" y="1"/>
                          <a:pt x="10" y="4"/>
                          <a:pt x="11" y="4"/>
                        </a:cubicBezTo>
                        <a:cubicBezTo>
                          <a:pt x="13" y="4"/>
                          <a:pt x="13" y="5"/>
                          <a:pt x="12" y="6"/>
                        </a:cubicBezTo>
                        <a:cubicBezTo>
                          <a:pt x="11" y="7"/>
                          <a:pt x="9" y="8"/>
                          <a:pt x="7" y="8"/>
                        </a:cubicBezTo>
                        <a:cubicBezTo>
                          <a:pt x="7" y="7"/>
                          <a:pt x="5" y="7"/>
                          <a:pt x="5" y="6"/>
                        </a:cubicBezTo>
                        <a:cubicBezTo>
                          <a:pt x="5" y="6"/>
                          <a:pt x="6" y="5"/>
                          <a:pt x="7" y="5"/>
                        </a:cubicBezTo>
                        <a:cubicBezTo>
                          <a:pt x="8" y="4"/>
                          <a:pt x="10" y="3"/>
                          <a:pt x="12" y="3"/>
                        </a:cubicBezTo>
                        <a:cubicBezTo>
                          <a:pt x="14" y="3"/>
                          <a:pt x="14" y="0"/>
                          <a:pt x="1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2" name="Freeform 336"/>
                  <p:cNvSpPr/>
                  <p:nvPr/>
                </p:nvSpPr>
                <p:spPr bwMode="auto">
                  <a:xfrm>
                    <a:off x="532" y="1503"/>
                    <a:ext cx="7" cy="6"/>
                  </a:xfrm>
                  <a:custGeom>
                    <a:avLst/>
                    <a:gdLst>
                      <a:gd name="T0" fmla="*/ 0 w 11"/>
                      <a:gd name="T1" fmla="*/ 4 h 9"/>
                      <a:gd name="T2" fmla="*/ 0 w 11"/>
                      <a:gd name="T3" fmla="*/ 7 h 9"/>
                      <a:gd name="T4" fmla="*/ 3 w 11"/>
                      <a:gd name="T5" fmla="*/ 7 h 9"/>
                      <a:gd name="T6" fmla="*/ 3 w 11"/>
                      <a:gd name="T7" fmla="*/ 4 h 9"/>
                      <a:gd name="T8" fmla="*/ 0 w 11"/>
                      <a:gd name="T9" fmla="*/ 4 h 9"/>
                      <a:gd name="T10" fmla="*/ 1 w 11"/>
                      <a:gd name="T11" fmla="*/ 7 h 9"/>
                      <a:gd name="T12" fmla="*/ 4 w 11"/>
                      <a:gd name="T13" fmla="*/ 6 h 9"/>
                      <a:gd name="T14" fmla="*/ 4 w 11"/>
                      <a:gd name="T15" fmla="*/ 3 h 9"/>
                      <a:gd name="T16" fmla="*/ 1 w 11"/>
                      <a:gd name="T17" fmla="*/ 2 h 9"/>
                      <a:gd name="T18" fmla="*/ 1 w 11"/>
                      <a:gd name="T19" fmla="*/ 7 h 9"/>
                      <a:gd name="T20" fmla="*/ 4 w 11"/>
                      <a:gd name="T21" fmla="*/ 8 h 9"/>
                      <a:gd name="T22" fmla="*/ 6 w 11"/>
                      <a:gd name="T23" fmla="*/ 3 h 9"/>
                      <a:gd name="T24" fmla="*/ 3 w 11"/>
                      <a:gd name="T25" fmla="*/ 3 h 9"/>
                      <a:gd name="T26" fmla="*/ 3 w 11"/>
                      <a:gd name="T27" fmla="*/ 5 h 9"/>
                      <a:gd name="T28" fmla="*/ 6 w 11"/>
                      <a:gd name="T29" fmla="*/ 5 h 9"/>
                      <a:gd name="T30" fmla="*/ 7 w 11"/>
                      <a:gd name="T31" fmla="*/ 3 h 9"/>
                      <a:gd name="T32" fmla="*/ 5 w 11"/>
                      <a:gd name="T33" fmla="*/ 3 h 9"/>
                      <a:gd name="T34" fmla="*/ 5 w 11"/>
                      <a:gd name="T35" fmla="*/ 5 h 9"/>
                      <a:gd name="T36" fmla="*/ 8 w 11"/>
                      <a:gd name="T37" fmla="*/ 5 h 9"/>
                      <a:gd name="T38" fmla="*/ 9 w 11"/>
                      <a:gd name="T39" fmla="*/ 2 h 9"/>
                      <a:gd name="T40" fmla="*/ 6 w 11"/>
                      <a:gd name="T41" fmla="*/ 3 h 9"/>
                      <a:gd name="T42" fmla="*/ 7 w 11"/>
                      <a:gd name="T43" fmla="*/ 5 h 9"/>
                      <a:gd name="T44" fmla="*/ 10 w 11"/>
                      <a:gd name="T45" fmla="*/ 5 h 9"/>
                      <a:gd name="T46" fmla="*/ 10 w 11"/>
                      <a:gd name="T47" fmla="*/ 2 h 9"/>
                      <a:gd name="T48" fmla="*/ 8 w 11"/>
                      <a:gd name="T49" fmla="*/ 2 h 9"/>
                      <a:gd name="T50" fmla="*/ 7 w 11"/>
                      <a:gd name="T51" fmla="*/ 3 h 9"/>
                      <a:gd name="T52" fmla="*/ 10 w 11"/>
                      <a:gd name="T53" fmla="*/ 4 h 9"/>
                      <a:gd name="T54" fmla="*/ 10 w 11"/>
                      <a:gd name="T55" fmla="*/ 1 h 9"/>
                      <a:gd name="T56" fmla="*/ 7 w 11"/>
                      <a:gd name="T57" fmla="*/ 1 h 9"/>
                      <a:gd name="T58" fmla="*/ 7 w 11"/>
                      <a:gd name="T59" fmla="*/ 5 h 9"/>
                      <a:gd name="T60" fmla="*/ 10 w 11"/>
                      <a:gd name="T61" fmla="*/ 5 h 9"/>
                      <a:gd name="T62" fmla="*/ 9 w 11"/>
                      <a:gd name="T63" fmla="*/ 1 h 9"/>
                      <a:gd name="T64" fmla="*/ 6 w 11"/>
                      <a:gd name="T65" fmla="*/ 2 h 9"/>
                      <a:gd name="T66" fmla="*/ 5 w 11"/>
                      <a:gd name="T67" fmla="*/ 5 h 9"/>
                      <a:gd name="T68" fmla="*/ 8 w 11"/>
                      <a:gd name="T69" fmla="*/ 5 h 9"/>
                      <a:gd name="T70" fmla="*/ 8 w 11"/>
                      <a:gd name="T71" fmla="*/ 2 h 9"/>
                      <a:gd name="T72" fmla="*/ 5 w 11"/>
                      <a:gd name="T73" fmla="*/ 2 h 9"/>
                      <a:gd name="T74" fmla="*/ 3 w 11"/>
                      <a:gd name="T75" fmla="*/ 5 h 9"/>
                      <a:gd name="T76" fmla="*/ 6 w 11"/>
                      <a:gd name="T77" fmla="*/ 5 h 9"/>
                      <a:gd name="T78" fmla="*/ 6 w 11"/>
                      <a:gd name="T79" fmla="*/ 2 h 9"/>
                      <a:gd name="T80" fmla="*/ 3 w 11"/>
                      <a:gd name="T81" fmla="*/ 2 h 9"/>
                      <a:gd name="T82" fmla="*/ 2 w 11"/>
                      <a:gd name="T83" fmla="*/ 7 h 9"/>
                      <a:gd name="T84" fmla="*/ 4 w 11"/>
                      <a:gd name="T85" fmla="*/ 7 h 9"/>
                      <a:gd name="T86" fmla="*/ 4 w 11"/>
                      <a:gd name="T87" fmla="*/ 2 h 9"/>
                      <a:gd name="T88" fmla="*/ 1 w 11"/>
                      <a:gd name="T89" fmla="*/ 2 h 9"/>
                      <a:gd name="T90" fmla="*/ 1 w 11"/>
                      <a:gd name="T91" fmla="*/ 6 h 9"/>
                      <a:gd name="T92" fmla="*/ 4 w 11"/>
                      <a:gd name="T93" fmla="*/ 6 h 9"/>
                      <a:gd name="T94" fmla="*/ 3 w 11"/>
                      <a:gd name="T95" fmla="*/ 4 h 9"/>
                      <a:gd name="T96" fmla="*/ 0 w 11"/>
                      <a:gd name="T97" fmla="*/ 4 h 9"/>
                      <a:gd name="T98" fmla="*/ 0 w 11"/>
                      <a:gd name="T99" fmla="*/ 7 h 9"/>
                      <a:gd name="T100" fmla="*/ 3 w 11"/>
                      <a:gd name="T101" fmla="*/ 7 h 9"/>
                      <a:gd name="T102" fmla="*/ 3 w 11"/>
                      <a:gd name="T103" fmla="*/ 4 h 9"/>
                      <a:gd name="T104" fmla="*/ 0 w 11"/>
                      <a:gd name="T105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" h="9">
                        <a:moveTo>
                          <a:pt x="0" y="4"/>
                        </a:moveTo>
                        <a:cubicBezTo>
                          <a:pt x="0" y="5"/>
                          <a:pt x="0" y="6"/>
                          <a:pt x="0" y="7"/>
                        </a:cubicBezTo>
                        <a:cubicBezTo>
                          <a:pt x="1" y="7"/>
                          <a:pt x="2" y="7"/>
                          <a:pt x="3" y="7"/>
                        </a:cubicBezTo>
                        <a:cubicBezTo>
                          <a:pt x="3" y="6"/>
                          <a:pt x="3" y="5"/>
                          <a:pt x="3" y="4"/>
                        </a:cubicBezTo>
                        <a:cubicBezTo>
                          <a:pt x="2" y="4"/>
                          <a:pt x="1" y="4"/>
                          <a:pt x="0" y="4"/>
                        </a:cubicBezTo>
                        <a:cubicBezTo>
                          <a:pt x="0" y="5"/>
                          <a:pt x="1" y="6"/>
                          <a:pt x="1" y="7"/>
                        </a:cubicBezTo>
                        <a:cubicBezTo>
                          <a:pt x="1" y="8"/>
                          <a:pt x="4" y="8"/>
                          <a:pt x="4" y="6"/>
                        </a:cubicBezTo>
                        <a:cubicBezTo>
                          <a:pt x="4" y="5"/>
                          <a:pt x="4" y="4"/>
                          <a:pt x="4" y="3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2" y="4"/>
                          <a:pt x="1" y="6"/>
                          <a:pt x="1" y="7"/>
                        </a:cubicBezTo>
                        <a:cubicBezTo>
                          <a:pt x="1" y="9"/>
                          <a:pt x="4" y="9"/>
                          <a:pt x="4" y="8"/>
                        </a:cubicBezTo>
                        <a:cubicBezTo>
                          <a:pt x="5" y="6"/>
                          <a:pt x="5" y="5"/>
                          <a:pt x="6" y="3"/>
                        </a:cubicBezTo>
                        <a:cubicBezTo>
                          <a:pt x="5" y="3"/>
                          <a:pt x="4" y="3"/>
                          <a:pt x="3" y="3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4" y="7"/>
                          <a:pt x="6" y="7"/>
                          <a:pt x="6" y="5"/>
                        </a:cubicBezTo>
                        <a:cubicBezTo>
                          <a:pt x="6" y="5"/>
                          <a:pt x="7" y="4"/>
                          <a:pt x="7" y="3"/>
                        </a:cubicBezTo>
                        <a:cubicBezTo>
                          <a:pt x="7" y="3"/>
                          <a:pt x="6" y="3"/>
                          <a:pt x="5" y="3"/>
                        </a:cubicBezTo>
                        <a:cubicBezTo>
                          <a:pt x="5" y="4"/>
                          <a:pt x="5" y="4"/>
                          <a:pt x="5" y="5"/>
                        </a:cubicBezTo>
                        <a:cubicBezTo>
                          <a:pt x="5" y="7"/>
                          <a:pt x="8" y="7"/>
                          <a:pt x="8" y="5"/>
                        </a:cubicBezTo>
                        <a:cubicBezTo>
                          <a:pt x="8" y="4"/>
                          <a:pt x="8" y="3"/>
                          <a:pt x="9" y="2"/>
                        </a:cubicBezTo>
                        <a:cubicBezTo>
                          <a:pt x="8" y="2"/>
                          <a:pt x="7" y="3"/>
                          <a:pt x="6" y="3"/>
                        </a:cubicBezTo>
                        <a:cubicBezTo>
                          <a:pt x="7" y="4"/>
                          <a:pt x="7" y="4"/>
                          <a:pt x="7" y="5"/>
                        </a:cubicBezTo>
                        <a:cubicBezTo>
                          <a:pt x="7" y="7"/>
                          <a:pt x="10" y="7"/>
                          <a:pt x="10" y="5"/>
                        </a:cubicBezTo>
                        <a:cubicBezTo>
                          <a:pt x="10" y="4"/>
                          <a:pt x="10" y="3"/>
                          <a:pt x="10" y="2"/>
                        </a:cubicBezTo>
                        <a:cubicBezTo>
                          <a:pt x="9" y="2"/>
                          <a:pt x="8" y="2"/>
                          <a:pt x="8" y="2"/>
                        </a:cubicBezTo>
                        <a:cubicBezTo>
                          <a:pt x="8" y="2"/>
                          <a:pt x="8" y="2"/>
                          <a:pt x="7" y="3"/>
                        </a:cubicBezTo>
                        <a:cubicBezTo>
                          <a:pt x="7" y="5"/>
                          <a:pt x="10" y="5"/>
                          <a:pt x="10" y="4"/>
                        </a:cubicBezTo>
                        <a:cubicBezTo>
                          <a:pt x="11" y="2"/>
                          <a:pt x="11" y="2"/>
                          <a:pt x="10" y="1"/>
                        </a:cubicBezTo>
                        <a:cubicBezTo>
                          <a:pt x="9" y="0"/>
                          <a:pt x="8" y="0"/>
                          <a:pt x="7" y="1"/>
                        </a:cubicBezTo>
                        <a:cubicBezTo>
                          <a:pt x="7" y="2"/>
                          <a:pt x="7" y="4"/>
                          <a:pt x="7" y="5"/>
                        </a:cubicBezTo>
                        <a:cubicBezTo>
                          <a:pt x="8" y="5"/>
                          <a:pt x="9" y="5"/>
                          <a:pt x="10" y="5"/>
                        </a:cubicBezTo>
                        <a:cubicBezTo>
                          <a:pt x="10" y="3"/>
                          <a:pt x="9" y="2"/>
                          <a:pt x="9" y="1"/>
                        </a:cubicBezTo>
                        <a:cubicBezTo>
                          <a:pt x="8" y="0"/>
                          <a:pt x="6" y="1"/>
                          <a:pt x="6" y="2"/>
                        </a:cubicBezTo>
                        <a:cubicBezTo>
                          <a:pt x="5" y="3"/>
                          <a:pt x="5" y="4"/>
                          <a:pt x="5" y="5"/>
                        </a:cubicBezTo>
                        <a:cubicBezTo>
                          <a:pt x="6" y="5"/>
                          <a:pt x="7" y="5"/>
                          <a:pt x="8" y="5"/>
                        </a:cubicBezTo>
                        <a:cubicBezTo>
                          <a:pt x="8" y="4"/>
                          <a:pt x="8" y="3"/>
                          <a:pt x="8" y="2"/>
                        </a:cubicBezTo>
                        <a:cubicBezTo>
                          <a:pt x="7" y="1"/>
                          <a:pt x="6" y="1"/>
                          <a:pt x="5" y="2"/>
                        </a:cubicBezTo>
                        <a:cubicBezTo>
                          <a:pt x="4" y="3"/>
                          <a:pt x="4" y="4"/>
                          <a:pt x="3" y="5"/>
                        </a:cubicBezTo>
                        <a:cubicBezTo>
                          <a:pt x="4" y="5"/>
                          <a:pt x="5" y="5"/>
                          <a:pt x="6" y="5"/>
                        </a:cubicBezTo>
                        <a:cubicBezTo>
                          <a:pt x="6" y="4"/>
                          <a:pt x="6" y="3"/>
                          <a:pt x="6" y="2"/>
                        </a:cubicBezTo>
                        <a:cubicBezTo>
                          <a:pt x="6" y="1"/>
                          <a:pt x="4" y="1"/>
                          <a:pt x="3" y="2"/>
                        </a:cubicBezTo>
                        <a:cubicBezTo>
                          <a:pt x="2" y="3"/>
                          <a:pt x="2" y="5"/>
                          <a:pt x="2" y="7"/>
                        </a:cubicBezTo>
                        <a:cubicBezTo>
                          <a:pt x="2" y="7"/>
                          <a:pt x="3" y="7"/>
                          <a:pt x="4" y="7"/>
                        </a:cubicBezTo>
                        <a:cubicBezTo>
                          <a:pt x="4" y="6"/>
                          <a:pt x="4" y="4"/>
                          <a:pt x="4" y="2"/>
                        </a:cubicBezTo>
                        <a:cubicBezTo>
                          <a:pt x="4" y="1"/>
                          <a:pt x="2" y="1"/>
                          <a:pt x="1" y="2"/>
                        </a:cubicBezTo>
                        <a:cubicBezTo>
                          <a:pt x="1" y="3"/>
                          <a:pt x="1" y="5"/>
                          <a:pt x="1" y="6"/>
                        </a:cubicBezTo>
                        <a:cubicBezTo>
                          <a:pt x="2" y="6"/>
                          <a:pt x="3" y="6"/>
                          <a:pt x="4" y="6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2"/>
                          <a:pt x="0" y="2"/>
                          <a:pt x="0" y="4"/>
                        </a:cubicBezTo>
                        <a:cubicBezTo>
                          <a:pt x="0" y="5"/>
                          <a:pt x="0" y="6"/>
                          <a:pt x="0" y="7"/>
                        </a:cubicBezTo>
                        <a:cubicBezTo>
                          <a:pt x="0" y="9"/>
                          <a:pt x="3" y="9"/>
                          <a:pt x="3" y="7"/>
                        </a:cubicBezTo>
                        <a:cubicBezTo>
                          <a:pt x="3" y="6"/>
                          <a:pt x="3" y="5"/>
                          <a:pt x="3" y="4"/>
                        </a:cubicBezTo>
                        <a:cubicBezTo>
                          <a:pt x="3" y="2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3" name="Freeform 337"/>
                  <p:cNvSpPr/>
                  <p:nvPr/>
                </p:nvSpPr>
                <p:spPr bwMode="auto">
                  <a:xfrm>
                    <a:off x="520" y="1503"/>
                    <a:ext cx="5" cy="5"/>
                  </a:xfrm>
                  <a:custGeom>
                    <a:avLst/>
                    <a:gdLst>
                      <a:gd name="T0" fmla="*/ 1 w 8"/>
                      <a:gd name="T1" fmla="*/ 4 h 8"/>
                      <a:gd name="T2" fmla="*/ 2 w 8"/>
                      <a:gd name="T3" fmla="*/ 6 h 8"/>
                      <a:gd name="T4" fmla="*/ 4 w 8"/>
                      <a:gd name="T5" fmla="*/ 5 h 8"/>
                      <a:gd name="T6" fmla="*/ 3 w 8"/>
                      <a:gd name="T7" fmla="*/ 2 h 8"/>
                      <a:gd name="T8" fmla="*/ 1 w 8"/>
                      <a:gd name="T9" fmla="*/ 3 h 8"/>
                      <a:gd name="T10" fmla="*/ 3 w 8"/>
                      <a:gd name="T11" fmla="*/ 6 h 8"/>
                      <a:gd name="T12" fmla="*/ 6 w 8"/>
                      <a:gd name="T13" fmla="*/ 7 h 8"/>
                      <a:gd name="T14" fmla="*/ 7 w 8"/>
                      <a:gd name="T15" fmla="*/ 3 h 8"/>
                      <a:gd name="T16" fmla="*/ 4 w 8"/>
                      <a:gd name="T17" fmla="*/ 3 h 8"/>
                      <a:gd name="T18" fmla="*/ 4 w 8"/>
                      <a:gd name="T19" fmla="*/ 5 h 8"/>
                      <a:gd name="T20" fmla="*/ 6 w 8"/>
                      <a:gd name="T21" fmla="*/ 7 h 8"/>
                      <a:gd name="T22" fmla="*/ 7 w 8"/>
                      <a:gd name="T23" fmla="*/ 2 h 8"/>
                      <a:gd name="T24" fmla="*/ 4 w 8"/>
                      <a:gd name="T25" fmla="*/ 2 h 8"/>
                      <a:gd name="T26" fmla="*/ 3 w 8"/>
                      <a:gd name="T27" fmla="*/ 6 h 8"/>
                      <a:gd name="T28" fmla="*/ 6 w 8"/>
                      <a:gd name="T29" fmla="*/ 6 h 8"/>
                      <a:gd name="T30" fmla="*/ 5 w 8"/>
                      <a:gd name="T31" fmla="*/ 4 h 8"/>
                      <a:gd name="T32" fmla="*/ 3 w 8"/>
                      <a:gd name="T33" fmla="*/ 2 h 8"/>
                      <a:gd name="T34" fmla="*/ 1 w 8"/>
                      <a:gd name="T35" fmla="*/ 3 h 8"/>
                      <a:gd name="T36" fmla="*/ 2 w 8"/>
                      <a:gd name="T37" fmla="*/ 6 h 8"/>
                      <a:gd name="T38" fmla="*/ 5 w 8"/>
                      <a:gd name="T39" fmla="*/ 6 h 8"/>
                      <a:gd name="T40" fmla="*/ 4 w 8"/>
                      <a:gd name="T41" fmla="*/ 3 h 8"/>
                      <a:gd name="T42" fmla="*/ 1 w 8"/>
                      <a:gd name="T43" fmla="*/ 4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" h="8">
                        <a:moveTo>
                          <a:pt x="1" y="4"/>
                        </a:moveTo>
                        <a:cubicBezTo>
                          <a:pt x="1" y="5"/>
                          <a:pt x="2" y="5"/>
                          <a:pt x="2" y="6"/>
                        </a:cubicBezTo>
                        <a:cubicBezTo>
                          <a:pt x="3" y="6"/>
                          <a:pt x="4" y="6"/>
                          <a:pt x="4" y="5"/>
                        </a:cubicBezTo>
                        <a:cubicBezTo>
                          <a:pt x="4" y="4"/>
                          <a:pt x="4" y="3"/>
                          <a:pt x="3" y="2"/>
                        </a:cubicBezTo>
                        <a:cubicBezTo>
                          <a:pt x="2" y="0"/>
                          <a:pt x="0" y="1"/>
                          <a:pt x="1" y="3"/>
                        </a:cubicBezTo>
                        <a:cubicBezTo>
                          <a:pt x="1" y="4"/>
                          <a:pt x="3" y="5"/>
                          <a:pt x="3" y="6"/>
                        </a:cubicBezTo>
                        <a:cubicBezTo>
                          <a:pt x="3" y="8"/>
                          <a:pt x="6" y="8"/>
                          <a:pt x="6" y="7"/>
                        </a:cubicBezTo>
                        <a:cubicBezTo>
                          <a:pt x="6" y="5"/>
                          <a:pt x="7" y="4"/>
                          <a:pt x="7" y="3"/>
                        </a:cubicBezTo>
                        <a:cubicBezTo>
                          <a:pt x="6" y="3"/>
                          <a:pt x="5" y="3"/>
                          <a:pt x="4" y="3"/>
                        </a:cubicBezTo>
                        <a:cubicBezTo>
                          <a:pt x="5" y="4"/>
                          <a:pt x="5" y="4"/>
                          <a:pt x="4" y="5"/>
                        </a:cubicBezTo>
                        <a:cubicBezTo>
                          <a:pt x="3" y="6"/>
                          <a:pt x="5" y="8"/>
                          <a:pt x="6" y="7"/>
                        </a:cubicBezTo>
                        <a:cubicBezTo>
                          <a:pt x="7" y="6"/>
                          <a:pt x="8" y="4"/>
                          <a:pt x="7" y="2"/>
                        </a:cubicBezTo>
                        <a:cubicBezTo>
                          <a:pt x="7" y="1"/>
                          <a:pt x="5" y="1"/>
                          <a:pt x="4" y="2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4" y="6"/>
                          <a:pt x="5" y="6"/>
                          <a:pt x="6" y="6"/>
                        </a:cubicBezTo>
                        <a:cubicBezTo>
                          <a:pt x="6" y="5"/>
                          <a:pt x="6" y="4"/>
                          <a:pt x="5" y="4"/>
                        </a:cubicBezTo>
                        <a:cubicBezTo>
                          <a:pt x="5" y="3"/>
                          <a:pt x="4" y="2"/>
                          <a:pt x="3" y="2"/>
                        </a:cubicBezTo>
                        <a:cubicBezTo>
                          <a:pt x="2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2" y="6"/>
                        </a:cubicBezTo>
                        <a:cubicBezTo>
                          <a:pt x="2" y="8"/>
                          <a:pt x="5" y="7"/>
                          <a:pt x="5" y="6"/>
                        </a:cubicBezTo>
                        <a:cubicBezTo>
                          <a:pt x="5" y="5"/>
                          <a:pt x="4" y="4"/>
                          <a:pt x="4" y="3"/>
                        </a:cubicBezTo>
                        <a:cubicBezTo>
                          <a:pt x="3" y="1"/>
                          <a:pt x="1" y="2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4" name="Freeform 338"/>
                  <p:cNvSpPr/>
                  <p:nvPr/>
                </p:nvSpPr>
                <p:spPr bwMode="auto">
                  <a:xfrm>
                    <a:off x="536" y="1469"/>
                    <a:ext cx="4" cy="35"/>
                  </a:xfrm>
                  <a:custGeom>
                    <a:avLst/>
                    <a:gdLst>
                      <a:gd name="T0" fmla="*/ 5 w 7"/>
                      <a:gd name="T1" fmla="*/ 51 h 53"/>
                      <a:gd name="T2" fmla="*/ 6 w 7"/>
                      <a:gd name="T3" fmla="*/ 20 h 53"/>
                      <a:gd name="T4" fmla="*/ 4 w 7"/>
                      <a:gd name="T5" fmla="*/ 2 h 53"/>
                      <a:gd name="T6" fmla="*/ 1 w 7"/>
                      <a:gd name="T7" fmla="*/ 3 h 53"/>
                      <a:gd name="T8" fmla="*/ 3 w 7"/>
                      <a:gd name="T9" fmla="*/ 22 h 53"/>
                      <a:gd name="T10" fmla="*/ 2 w 7"/>
                      <a:gd name="T11" fmla="*/ 51 h 53"/>
                      <a:gd name="T12" fmla="*/ 5 w 7"/>
                      <a:gd name="T13" fmla="*/ 51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" h="53">
                        <a:moveTo>
                          <a:pt x="5" y="51"/>
                        </a:moveTo>
                        <a:cubicBezTo>
                          <a:pt x="5" y="41"/>
                          <a:pt x="5" y="30"/>
                          <a:pt x="6" y="20"/>
                        </a:cubicBezTo>
                        <a:cubicBezTo>
                          <a:pt x="6" y="14"/>
                          <a:pt x="7" y="7"/>
                          <a:pt x="4" y="2"/>
                        </a:cubicBezTo>
                        <a:cubicBezTo>
                          <a:pt x="3" y="0"/>
                          <a:pt x="0" y="2"/>
                          <a:pt x="1" y="3"/>
                        </a:cubicBezTo>
                        <a:cubicBezTo>
                          <a:pt x="4" y="9"/>
                          <a:pt x="3" y="16"/>
                          <a:pt x="3" y="22"/>
                        </a:cubicBezTo>
                        <a:cubicBezTo>
                          <a:pt x="2" y="32"/>
                          <a:pt x="2" y="42"/>
                          <a:pt x="2" y="51"/>
                        </a:cubicBezTo>
                        <a:cubicBezTo>
                          <a:pt x="2" y="53"/>
                          <a:pt x="5" y="53"/>
                          <a:pt x="5" y="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5" name="Freeform 339"/>
                  <p:cNvSpPr/>
                  <p:nvPr/>
                </p:nvSpPr>
                <p:spPr bwMode="auto">
                  <a:xfrm>
                    <a:off x="517" y="1470"/>
                    <a:ext cx="21" cy="6"/>
                  </a:xfrm>
                  <a:custGeom>
                    <a:avLst/>
                    <a:gdLst>
                      <a:gd name="T0" fmla="*/ 4 w 32"/>
                      <a:gd name="T1" fmla="*/ 6 h 10"/>
                      <a:gd name="T2" fmla="*/ 3 w 32"/>
                      <a:gd name="T3" fmla="*/ 3 h 10"/>
                      <a:gd name="T4" fmla="*/ 0 w 32"/>
                      <a:gd name="T5" fmla="*/ 3 h 10"/>
                      <a:gd name="T6" fmla="*/ 0 w 32"/>
                      <a:gd name="T7" fmla="*/ 7 h 10"/>
                      <a:gd name="T8" fmla="*/ 3 w 32"/>
                      <a:gd name="T9" fmla="*/ 8 h 10"/>
                      <a:gd name="T10" fmla="*/ 13 w 32"/>
                      <a:gd name="T11" fmla="*/ 4 h 10"/>
                      <a:gd name="T12" fmla="*/ 30 w 32"/>
                      <a:gd name="T13" fmla="*/ 5 h 10"/>
                      <a:gd name="T14" fmla="*/ 29 w 32"/>
                      <a:gd name="T15" fmla="*/ 2 h 10"/>
                      <a:gd name="T16" fmla="*/ 28 w 32"/>
                      <a:gd name="T17" fmla="*/ 3 h 10"/>
                      <a:gd name="T18" fmla="*/ 30 w 32"/>
                      <a:gd name="T19" fmla="*/ 5 h 10"/>
                      <a:gd name="T20" fmla="*/ 31 w 32"/>
                      <a:gd name="T21" fmla="*/ 4 h 10"/>
                      <a:gd name="T22" fmla="*/ 30 w 32"/>
                      <a:gd name="T23" fmla="*/ 2 h 10"/>
                      <a:gd name="T24" fmla="*/ 17 w 32"/>
                      <a:gd name="T25" fmla="*/ 1 h 10"/>
                      <a:gd name="T26" fmla="*/ 6 w 32"/>
                      <a:gd name="T27" fmla="*/ 0 h 10"/>
                      <a:gd name="T28" fmla="*/ 0 w 32"/>
                      <a:gd name="T29" fmla="*/ 8 h 10"/>
                      <a:gd name="T30" fmla="*/ 3 w 32"/>
                      <a:gd name="T31" fmla="*/ 8 h 10"/>
                      <a:gd name="T32" fmla="*/ 3 w 32"/>
                      <a:gd name="T33" fmla="*/ 3 h 10"/>
                      <a:gd name="T34" fmla="*/ 0 w 32"/>
                      <a:gd name="T35" fmla="*/ 3 h 10"/>
                      <a:gd name="T36" fmla="*/ 1 w 32"/>
                      <a:gd name="T37" fmla="*/ 6 h 10"/>
                      <a:gd name="T38" fmla="*/ 4 w 32"/>
                      <a:gd name="T39" fmla="*/ 6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2" h="10">
                        <a:moveTo>
                          <a:pt x="4" y="6"/>
                        </a:moveTo>
                        <a:cubicBezTo>
                          <a:pt x="4" y="5"/>
                          <a:pt x="3" y="4"/>
                          <a:pt x="3" y="3"/>
                        </a:cubicBezTo>
                        <a:cubicBezTo>
                          <a:pt x="3" y="1"/>
                          <a:pt x="0" y="1"/>
                          <a:pt x="0" y="3"/>
                        </a:cubicBezTo>
                        <a:cubicBezTo>
                          <a:pt x="1" y="4"/>
                          <a:pt x="0" y="6"/>
                          <a:pt x="0" y="7"/>
                        </a:cubicBezTo>
                        <a:cubicBezTo>
                          <a:pt x="1" y="8"/>
                          <a:pt x="2" y="8"/>
                          <a:pt x="3" y="8"/>
                        </a:cubicBezTo>
                        <a:cubicBezTo>
                          <a:pt x="3" y="2"/>
                          <a:pt x="9" y="3"/>
                          <a:pt x="13" y="4"/>
                        </a:cubicBezTo>
                        <a:cubicBezTo>
                          <a:pt x="19" y="5"/>
                          <a:pt x="24" y="4"/>
                          <a:pt x="30" y="5"/>
                        </a:cubicBezTo>
                        <a:cubicBezTo>
                          <a:pt x="30" y="4"/>
                          <a:pt x="30" y="3"/>
                          <a:pt x="29" y="2"/>
                        </a:cubicBezTo>
                        <a:cubicBezTo>
                          <a:pt x="29" y="3"/>
                          <a:pt x="29" y="3"/>
                          <a:pt x="28" y="3"/>
                        </a:cubicBezTo>
                        <a:cubicBezTo>
                          <a:pt x="27" y="4"/>
                          <a:pt x="29" y="6"/>
                          <a:pt x="30" y="5"/>
                        </a:cubicBezTo>
                        <a:cubicBezTo>
                          <a:pt x="31" y="5"/>
                          <a:pt x="31" y="5"/>
                          <a:pt x="31" y="4"/>
                        </a:cubicBezTo>
                        <a:cubicBezTo>
                          <a:pt x="32" y="3"/>
                          <a:pt x="31" y="2"/>
                          <a:pt x="30" y="2"/>
                        </a:cubicBezTo>
                        <a:cubicBezTo>
                          <a:pt x="26" y="2"/>
                          <a:pt x="22" y="2"/>
                          <a:pt x="17" y="1"/>
                        </a:cubicBezTo>
                        <a:cubicBezTo>
                          <a:pt x="13" y="1"/>
                          <a:pt x="10" y="0"/>
                          <a:pt x="6" y="0"/>
                        </a:cubicBezTo>
                        <a:cubicBezTo>
                          <a:pt x="1" y="1"/>
                          <a:pt x="0" y="4"/>
                          <a:pt x="0" y="8"/>
                        </a:cubicBezTo>
                        <a:cubicBezTo>
                          <a:pt x="0" y="9"/>
                          <a:pt x="3" y="10"/>
                          <a:pt x="3" y="8"/>
                        </a:cubicBezTo>
                        <a:cubicBezTo>
                          <a:pt x="3" y="6"/>
                          <a:pt x="3" y="5"/>
                          <a:pt x="3" y="3"/>
                        </a:cubicBezTo>
                        <a:cubicBezTo>
                          <a:pt x="2" y="3"/>
                          <a:pt x="1" y="3"/>
                          <a:pt x="0" y="3"/>
                        </a:cubicBezTo>
                        <a:cubicBezTo>
                          <a:pt x="1" y="4"/>
                          <a:pt x="1" y="5"/>
                          <a:pt x="1" y="6"/>
                        </a:cubicBezTo>
                        <a:cubicBezTo>
                          <a:pt x="1" y="8"/>
                          <a:pt x="4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6" name="Freeform 340"/>
                  <p:cNvSpPr/>
                  <p:nvPr/>
                </p:nvSpPr>
                <p:spPr bwMode="auto">
                  <a:xfrm>
                    <a:off x="519" y="1469"/>
                    <a:ext cx="21" cy="6"/>
                  </a:xfrm>
                  <a:custGeom>
                    <a:avLst/>
                    <a:gdLst>
                      <a:gd name="T0" fmla="*/ 3 w 31"/>
                      <a:gd name="T1" fmla="*/ 6 h 9"/>
                      <a:gd name="T2" fmla="*/ 5 w 31"/>
                      <a:gd name="T3" fmla="*/ 7 h 9"/>
                      <a:gd name="T4" fmla="*/ 10 w 31"/>
                      <a:gd name="T5" fmla="*/ 6 h 9"/>
                      <a:gd name="T6" fmla="*/ 10 w 31"/>
                      <a:gd name="T7" fmla="*/ 3 h 9"/>
                      <a:gd name="T8" fmla="*/ 2 w 31"/>
                      <a:gd name="T9" fmla="*/ 4 h 9"/>
                      <a:gd name="T10" fmla="*/ 2 w 31"/>
                      <a:gd name="T11" fmla="*/ 7 h 9"/>
                      <a:gd name="T12" fmla="*/ 9 w 31"/>
                      <a:gd name="T13" fmla="*/ 6 h 9"/>
                      <a:gd name="T14" fmla="*/ 8 w 31"/>
                      <a:gd name="T15" fmla="*/ 3 h 9"/>
                      <a:gd name="T16" fmla="*/ 4 w 31"/>
                      <a:gd name="T17" fmla="*/ 3 h 9"/>
                      <a:gd name="T18" fmla="*/ 4 w 31"/>
                      <a:gd name="T19" fmla="*/ 6 h 9"/>
                      <a:gd name="T20" fmla="*/ 16 w 31"/>
                      <a:gd name="T21" fmla="*/ 5 h 9"/>
                      <a:gd name="T22" fmla="*/ 16 w 31"/>
                      <a:gd name="T23" fmla="*/ 2 h 9"/>
                      <a:gd name="T24" fmla="*/ 10 w 31"/>
                      <a:gd name="T25" fmla="*/ 3 h 9"/>
                      <a:gd name="T26" fmla="*/ 11 w 31"/>
                      <a:gd name="T27" fmla="*/ 6 h 9"/>
                      <a:gd name="T28" fmla="*/ 21 w 31"/>
                      <a:gd name="T29" fmla="*/ 5 h 9"/>
                      <a:gd name="T30" fmla="*/ 21 w 31"/>
                      <a:gd name="T31" fmla="*/ 2 h 9"/>
                      <a:gd name="T32" fmla="*/ 8 w 31"/>
                      <a:gd name="T33" fmla="*/ 3 h 9"/>
                      <a:gd name="T34" fmla="*/ 9 w 31"/>
                      <a:gd name="T35" fmla="*/ 5 h 9"/>
                      <a:gd name="T36" fmla="*/ 21 w 31"/>
                      <a:gd name="T37" fmla="*/ 4 h 9"/>
                      <a:gd name="T38" fmla="*/ 21 w 31"/>
                      <a:gd name="T39" fmla="*/ 1 h 9"/>
                      <a:gd name="T40" fmla="*/ 15 w 31"/>
                      <a:gd name="T41" fmla="*/ 1 h 9"/>
                      <a:gd name="T42" fmla="*/ 15 w 31"/>
                      <a:gd name="T43" fmla="*/ 4 h 9"/>
                      <a:gd name="T44" fmla="*/ 28 w 31"/>
                      <a:gd name="T45" fmla="*/ 2 h 9"/>
                      <a:gd name="T46" fmla="*/ 30 w 31"/>
                      <a:gd name="T47" fmla="*/ 5 h 9"/>
                      <a:gd name="T48" fmla="*/ 30 w 31"/>
                      <a:gd name="T49" fmla="*/ 4 h 9"/>
                      <a:gd name="T50" fmla="*/ 31 w 31"/>
                      <a:gd name="T51" fmla="*/ 3 h 9"/>
                      <a:gd name="T52" fmla="*/ 31 w 31"/>
                      <a:gd name="T53" fmla="*/ 3 h 9"/>
                      <a:gd name="T54" fmla="*/ 30 w 31"/>
                      <a:gd name="T55" fmla="*/ 1 h 9"/>
                      <a:gd name="T56" fmla="*/ 15 w 31"/>
                      <a:gd name="T57" fmla="*/ 1 h 9"/>
                      <a:gd name="T58" fmla="*/ 16 w 31"/>
                      <a:gd name="T59" fmla="*/ 4 h 9"/>
                      <a:gd name="T60" fmla="*/ 21 w 31"/>
                      <a:gd name="T61" fmla="*/ 4 h 9"/>
                      <a:gd name="T62" fmla="*/ 21 w 31"/>
                      <a:gd name="T63" fmla="*/ 1 h 9"/>
                      <a:gd name="T64" fmla="*/ 7 w 31"/>
                      <a:gd name="T65" fmla="*/ 3 h 9"/>
                      <a:gd name="T66" fmla="*/ 8 w 31"/>
                      <a:gd name="T67" fmla="*/ 6 h 9"/>
                      <a:gd name="T68" fmla="*/ 21 w 31"/>
                      <a:gd name="T69" fmla="*/ 5 h 9"/>
                      <a:gd name="T70" fmla="*/ 21 w 31"/>
                      <a:gd name="T71" fmla="*/ 2 h 9"/>
                      <a:gd name="T72" fmla="*/ 10 w 31"/>
                      <a:gd name="T73" fmla="*/ 3 h 9"/>
                      <a:gd name="T74" fmla="*/ 11 w 31"/>
                      <a:gd name="T75" fmla="*/ 6 h 9"/>
                      <a:gd name="T76" fmla="*/ 16 w 31"/>
                      <a:gd name="T77" fmla="*/ 5 h 9"/>
                      <a:gd name="T78" fmla="*/ 16 w 31"/>
                      <a:gd name="T79" fmla="*/ 2 h 9"/>
                      <a:gd name="T80" fmla="*/ 3 w 31"/>
                      <a:gd name="T81" fmla="*/ 4 h 9"/>
                      <a:gd name="T82" fmla="*/ 4 w 31"/>
                      <a:gd name="T83" fmla="*/ 6 h 9"/>
                      <a:gd name="T84" fmla="*/ 9 w 31"/>
                      <a:gd name="T85" fmla="*/ 6 h 9"/>
                      <a:gd name="T86" fmla="*/ 8 w 31"/>
                      <a:gd name="T87" fmla="*/ 3 h 9"/>
                      <a:gd name="T88" fmla="*/ 2 w 31"/>
                      <a:gd name="T89" fmla="*/ 4 h 9"/>
                      <a:gd name="T90" fmla="*/ 2 w 31"/>
                      <a:gd name="T91" fmla="*/ 7 h 9"/>
                      <a:gd name="T92" fmla="*/ 11 w 31"/>
                      <a:gd name="T93" fmla="*/ 6 h 9"/>
                      <a:gd name="T94" fmla="*/ 10 w 31"/>
                      <a:gd name="T95" fmla="*/ 3 h 9"/>
                      <a:gd name="T96" fmla="*/ 1 w 31"/>
                      <a:gd name="T97" fmla="*/ 5 h 9"/>
                      <a:gd name="T98" fmla="*/ 0 w 31"/>
                      <a:gd name="T99" fmla="*/ 6 h 9"/>
                      <a:gd name="T100" fmla="*/ 1 w 31"/>
                      <a:gd name="T101" fmla="*/ 8 h 9"/>
                      <a:gd name="T102" fmla="*/ 3 w 31"/>
                      <a:gd name="T103" fmla="*/ 6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31" h="9">
                        <a:moveTo>
                          <a:pt x="3" y="6"/>
                        </a:moveTo>
                        <a:cubicBezTo>
                          <a:pt x="3" y="7"/>
                          <a:pt x="4" y="8"/>
                          <a:pt x="5" y="7"/>
                        </a:cubicBezTo>
                        <a:cubicBezTo>
                          <a:pt x="7" y="6"/>
                          <a:pt x="9" y="6"/>
                          <a:pt x="10" y="6"/>
                        </a:cubicBezTo>
                        <a:cubicBezTo>
                          <a:pt x="10" y="5"/>
                          <a:pt x="10" y="4"/>
                          <a:pt x="10" y="3"/>
                        </a:cubicBezTo>
                        <a:cubicBezTo>
                          <a:pt x="7" y="4"/>
                          <a:pt x="5" y="4"/>
                          <a:pt x="2" y="4"/>
                        </a:cubicBezTo>
                        <a:cubicBezTo>
                          <a:pt x="2" y="5"/>
                          <a:pt x="2" y="6"/>
                          <a:pt x="2" y="7"/>
                        </a:cubicBezTo>
                        <a:cubicBezTo>
                          <a:pt x="5" y="7"/>
                          <a:pt x="7" y="6"/>
                          <a:pt x="9" y="6"/>
                        </a:cubicBezTo>
                        <a:cubicBezTo>
                          <a:pt x="11" y="5"/>
                          <a:pt x="10" y="3"/>
                          <a:pt x="8" y="3"/>
                        </a:cubicBezTo>
                        <a:cubicBezTo>
                          <a:pt x="7" y="3"/>
                          <a:pt x="5" y="3"/>
                          <a:pt x="4" y="3"/>
                        </a:cubicBezTo>
                        <a:cubicBezTo>
                          <a:pt x="4" y="4"/>
                          <a:pt x="4" y="5"/>
                          <a:pt x="4" y="6"/>
                        </a:cubicBezTo>
                        <a:cubicBezTo>
                          <a:pt x="8" y="5"/>
                          <a:pt x="12" y="5"/>
                          <a:pt x="16" y="5"/>
                        </a:cubicBezTo>
                        <a:cubicBezTo>
                          <a:pt x="18" y="5"/>
                          <a:pt x="18" y="3"/>
                          <a:pt x="16" y="2"/>
                        </a:cubicBezTo>
                        <a:cubicBezTo>
                          <a:pt x="14" y="2"/>
                          <a:pt x="12" y="3"/>
                          <a:pt x="10" y="3"/>
                        </a:cubicBezTo>
                        <a:cubicBezTo>
                          <a:pt x="8" y="3"/>
                          <a:pt x="9" y="6"/>
                          <a:pt x="11" y="6"/>
                        </a:cubicBezTo>
                        <a:cubicBezTo>
                          <a:pt x="14" y="5"/>
                          <a:pt x="17" y="5"/>
                          <a:pt x="21" y="5"/>
                        </a:cubicBezTo>
                        <a:cubicBezTo>
                          <a:pt x="21" y="4"/>
                          <a:pt x="21" y="3"/>
                          <a:pt x="21" y="2"/>
                        </a:cubicBezTo>
                        <a:cubicBezTo>
                          <a:pt x="16" y="2"/>
                          <a:pt x="12" y="3"/>
                          <a:pt x="8" y="3"/>
                        </a:cubicBezTo>
                        <a:cubicBezTo>
                          <a:pt x="8" y="4"/>
                          <a:pt x="9" y="4"/>
                          <a:pt x="9" y="5"/>
                        </a:cubicBezTo>
                        <a:cubicBezTo>
                          <a:pt x="12" y="2"/>
                          <a:pt x="17" y="3"/>
                          <a:pt x="21" y="4"/>
                        </a:cubicBezTo>
                        <a:cubicBezTo>
                          <a:pt x="23" y="4"/>
                          <a:pt x="23" y="1"/>
                          <a:pt x="21" y="1"/>
                        </a:cubicBezTo>
                        <a:cubicBezTo>
                          <a:pt x="19" y="1"/>
                          <a:pt x="17" y="1"/>
                          <a:pt x="15" y="1"/>
                        </a:cubicBezTo>
                        <a:cubicBezTo>
                          <a:pt x="13" y="2"/>
                          <a:pt x="14" y="4"/>
                          <a:pt x="15" y="4"/>
                        </a:cubicBezTo>
                        <a:cubicBezTo>
                          <a:pt x="20" y="4"/>
                          <a:pt x="24" y="4"/>
                          <a:pt x="28" y="2"/>
                        </a:cubicBezTo>
                        <a:cubicBezTo>
                          <a:pt x="27" y="3"/>
                          <a:pt x="28" y="6"/>
                          <a:pt x="30" y="5"/>
                        </a:cubicBezTo>
                        <a:cubicBezTo>
                          <a:pt x="30" y="5"/>
                          <a:pt x="30" y="5"/>
                          <a:pt x="30" y="4"/>
                        </a:cubicBezTo>
                        <a:cubicBezTo>
                          <a:pt x="31" y="4"/>
                          <a:pt x="31" y="4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2"/>
                          <a:pt x="31" y="2"/>
                          <a:pt x="30" y="1"/>
                        </a:cubicBezTo>
                        <a:cubicBezTo>
                          <a:pt x="25" y="1"/>
                          <a:pt x="20" y="1"/>
                          <a:pt x="15" y="1"/>
                        </a:cubicBezTo>
                        <a:cubicBezTo>
                          <a:pt x="15" y="2"/>
                          <a:pt x="16" y="3"/>
                          <a:pt x="16" y="4"/>
                        </a:cubicBezTo>
                        <a:cubicBezTo>
                          <a:pt x="17" y="4"/>
                          <a:pt x="19" y="3"/>
                          <a:pt x="21" y="4"/>
                        </a:cubicBezTo>
                        <a:cubicBezTo>
                          <a:pt x="21" y="3"/>
                          <a:pt x="21" y="2"/>
                          <a:pt x="21" y="1"/>
                        </a:cubicBezTo>
                        <a:cubicBezTo>
                          <a:pt x="16" y="1"/>
                          <a:pt x="11" y="0"/>
                          <a:pt x="7" y="3"/>
                        </a:cubicBezTo>
                        <a:cubicBezTo>
                          <a:pt x="6" y="4"/>
                          <a:pt x="7" y="5"/>
                          <a:pt x="8" y="6"/>
                        </a:cubicBezTo>
                        <a:cubicBezTo>
                          <a:pt x="12" y="6"/>
                          <a:pt x="16" y="5"/>
                          <a:pt x="21" y="5"/>
                        </a:cubicBezTo>
                        <a:cubicBezTo>
                          <a:pt x="22" y="5"/>
                          <a:pt x="22" y="2"/>
                          <a:pt x="21" y="2"/>
                        </a:cubicBezTo>
                        <a:cubicBezTo>
                          <a:pt x="17" y="2"/>
                          <a:pt x="14" y="2"/>
                          <a:pt x="10" y="3"/>
                        </a:cubicBezTo>
                        <a:cubicBezTo>
                          <a:pt x="10" y="4"/>
                          <a:pt x="11" y="5"/>
                          <a:pt x="11" y="6"/>
                        </a:cubicBezTo>
                        <a:cubicBezTo>
                          <a:pt x="13" y="5"/>
                          <a:pt x="14" y="5"/>
                          <a:pt x="16" y="5"/>
                        </a:cubicBezTo>
                        <a:cubicBezTo>
                          <a:pt x="16" y="4"/>
                          <a:pt x="16" y="3"/>
                          <a:pt x="16" y="2"/>
                        </a:cubicBezTo>
                        <a:cubicBezTo>
                          <a:pt x="11" y="2"/>
                          <a:pt x="7" y="2"/>
                          <a:pt x="3" y="4"/>
                        </a:cubicBezTo>
                        <a:cubicBezTo>
                          <a:pt x="2" y="4"/>
                          <a:pt x="2" y="6"/>
                          <a:pt x="4" y="6"/>
                        </a:cubicBezTo>
                        <a:cubicBezTo>
                          <a:pt x="5" y="6"/>
                          <a:pt x="7" y="6"/>
                          <a:pt x="9" y="6"/>
                        </a:cubicBezTo>
                        <a:cubicBezTo>
                          <a:pt x="9" y="5"/>
                          <a:pt x="9" y="4"/>
                          <a:pt x="8" y="3"/>
                        </a:cubicBezTo>
                        <a:cubicBezTo>
                          <a:pt x="6" y="3"/>
                          <a:pt x="4" y="4"/>
                          <a:pt x="2" y="4"/>
                        </a:cubicBezTo>
                        <a:cubicBezTo>
                          <a:pt x="0" y="4"/>
                          <a:pt x="0" y="7"/>
                          <a:pt x="2" y="7"/>
                        </a:cubicBezTo>
                        <a:cubicBezTo>
                          <a:pt x="5" y="7"/>
                          <a:pt x="8" y="7"/>
                          <a:pt x="11" y="6"/>
                        </a:cubicBezTo>
                        <a:cubicBezTo>
                          <a:pt x="12" y="6"/>
                          <a:pt x="12" y="3"/>
                          <a:pt x="10" y="3"/>
                        </a:cubicBezTo>
                        <a:cubicBezTo>
                          <a:pt x="7" y="4"/>
                          <a:pt x="4" y="4"/>
                          <a:pt x="1" y="5"/>
                        </a:cubicBezTo>
                        <a:cubicBezTo>
                          <a:pt x="1" y="5"/>
                          <a:pt x="0" y="6"/>
                          <a:pt x="0" y="6"/>
                        </a:cubicBezTo>
                        <a:cubicBezTo>
                          <a:pt x="0" y="7"/>
                          <a:pt x="1" y="8"/>
                          <a:pt x="1" y="8"/>
                        </a:cubicBezTo>
                        <a:cubicBezTo>
                          <a:pt x="3" y="9"/>
                          <a:pt x="4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7" name="Freeform 341"/>
                  <p:cNvSpPr/>
                  <p:nvPr/>
                </p:nvSpPr>
                <p:spPr bwMode="auto">
                  <a:xfrm>
                    <a:off x="546" y="1469"/>
                    <a:ext cx="9" cy="12"/>
                  </a:xfrm>
                  <a:custGeom>
                    <a:avLst/>
                    <a:gdLst>
                      <a:gd name="T0" fmla="*/ 5 w 14"/>
                      <a:gd name="T1" fmla="*/ 15 h 18"/>
                      <a:gd name="T2" fmla="*/ 5 w 14"/>
                      <a:gd name="T3" fmla="*/ 2 h 18"/>
                      <a:gd name="T4" fmla="*/ 4 w 14"/>
                      <a:gd name="T5" fmla="*/ 3 h 18"/>
                      <a:gd name="T6" fmla="*/ 10 w 14"/>
                      <a:gd name="T7" fmla="*/ 4 h 18"/>
                      <a:gd name="T8" fmla="*/ 10 w 14"/>
                      <a:gd name="T9" fmla="*/ 8 h 18"/>
                      <a:gd name="T10" fmla="*/ 10 w 14"/>
                      <a:gd name="T11" fmla="*/ 16 h 18"/>
                      <a:gd name="T12" fmla="*/ 11 w 14"/>
                      <a:gd name="T13" fmla="*/ 15 h 18"/>
                      <a:gd name="T14" fmla="*/ 3 w 14"/>
                      <a:gd name="T15" fmla="*/ 15 h 18"/>
                      <a:gd name="T16" fmla="*/ 2 w 14"/>
                      <a:gd name="T17" fmla="*/ 17 h 18"/>
                      <a:gd name="T18" fmla="*/ 11 w 14"/>
                      <a:gd name="T19" fmla="*/ 18 h 18"/>
                      <a:gd name="T20" fmla="*/ 13 w 14"/>
                      <a:gd name="T21" fmla="*/ 16 h 18"/>
                      <a:gd name="T22" fmla="*/ 13 w 14"/>
                      <a:gd name="T23" fmla="*/ 4 h 18"/>
                      <a:gd name="T24" fmla="*/ 4 w 14"/>
                      <a:gd name="T25" fmla="*/ 1 h 18"/>
                      <a:gd name="T26" fmla="*/ 3 w 14"/>
                      <a:gd name="T27" fmla="*/ 2 h 18"/>
                      <a:gd name="T28" fmla="*/ 2 w 14"/>
                      <a:gd name="T29" fmla="*/ 15 h 18"/>
                      <a:gd name="T30" fmla="*/ 5 w 14"/>
                      <a:gd name="T31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8">
                        <a:moveTo>
                          <a:pt x="5" y="15"/>
                        </a:moveTo>
                        <a:cubicBezTo>
                          <a:pt x="5" y="11"/>
                          <a:pt x="5" y="6"/>
                          <a:pt x="5" y="2"/>
                        </a:cubicBezTo>
                        <a:cubicBezTo>
                          <a:pt x="5" y="2"/>
                          <a:pt x="4" y="3"/>
                          <a:pt x="4" y="3"/>
                        </a:cubicBezTo>
                        <a:cubicBezTo>
                          <a:pt x="6" y="3"/>
                          <a:pt x="9" y="3"/>
                          <a:pt x="10" y="4"/>
                        </a:cubicBezTo>
                        <a:cubicBezTo>
                          <a:pt x="11" y="5"/>
                          <a:pt x="10" y="7"/>
                          <a:pt x="10" y="8"/>
                        </a:cubicBezTo>
                        <a:cubicBezTo>
                          <a:pt x="10" y="11"/>
                          <a:pt x="10" y="13"/>
                          <a:pt x="10" y="16"/>
                        </a:cubicBezTo>
                        <a:cubicBezTo>
                          <a:pt x="10" y="16"/>
                          <a:pt x="10" y="15"/>
                          <a:pt x="11" y="15"/>
                        </a:cubicBezTo>
                        <a:cubicBezTo>
                          <a:pt x="8" y="16"/>
                          <a:pt x="5" y="15"/>
                          <a:pt x="3" y="15"/>
                        </a:cubicBezTo>
                        <a:cubicBezTo>
                          <a:pt x="1" y="14"/>
                          <a:pt x="0" y="17"/>
                          <a:pt x="2" y="17"/>
                        </a:cubicBezTo>
                        <a:cubicBezTo>
                          <a:pt x="5" y="18"/>
                          <a:pt x="8" y="18"/>
                          <a:pt x="11" y="18"/>
                        </a:cubicBezTo>
                        <a:cubicBezTo>
                          <a:pt x="12" y="17"/>
                          <a:pt x="12" y="17"/>
                          <a:pt x="13" y="16"/>
                        </a:cubicBezTo>
                        <a:cubicBezTo>
                          <a:pt x="13" y="12"/>
                          <a:pt x="14" y="8"/>
                          <a:pt x="13" y="4"/>
                        </a:cubicBezTo>
                        <a:cubicBezTo>
                          <a:pt x="12" y="0"/>
                          <a:pt x="7" y="0"/>
                          <a:pt x="4" y="1"/>
                        </a:cubicBezTo>
                        <a:cubicBezTo>
                          <a:pt x="3" y="1"/>
                          <a:pt x="3" y="1"/>
                          <a:pt x="3" y="2"/>
                        </a:cubicBezTo>
                        <a:cubicBezTo>
                          <a:pt x="2" y="6"/>
                          <a:pt x="2" y="11"/>
                          <a:pt x="2" y="15"/>
                        </a:cubicBezTo>
                        <a:cubicBezTo>
                          <a:pt x="2" y="17"/>
                          <a:pt x="5" y="17"/>
                          <a:pt x="5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8" name="Freeform 342"/>
                  <p:cNvSpPr/>
                  <p:nvPr/>
                </p:nvSpPr>
                <p:spPr bwMode="auto">
                  <a:xfrm>
                    <a:off x="552" y="1466"/>
                    <a:ext cx="9" cy="16"/>
                  </a:xfrm>
                  <a:custGeom>
                    <a:avLst/>
                    <a:gdLst>
                      <a:gd name="T0" fmla="*/ 5 w 14"/>
                      <a:gd name="T1" fmla="*/ 21 h 24"/>
                      <a:gd name="T2" fmla="*/ 5 w 14"/>
                      <a:gd name="T3" fmla="*/ 10 h 24"/>
                      <a:gd name="T4" fmla="*/ 5 w 14"/>
                      <a:gd name="T5" fmla="*/ 6 h 24"/>
                      <a:gd name="T6" fmla="*/ 8 w 14"/>
                      <a:gd name="T7" fmla="*/ 3 h 24"/>
                      <a:gd name="T8" fmla="*/ 11 w 14"/>
                      <a:gd name="T9" fmla="*/ 9 h 24"/>
                      <a:gd name="T10" fmla="*/ 11 w 14"/>
                      <a:gd name="T11" fmla="*/ 21 h 24"/>
                      <a:gd name="T12" fmla="*/ 12 w 14"/>
                      <a:gd name="T13" fmla="*/ 20 h 24"/>
                      <a:gd name="T14" fmla="*/ 3 w 14"/>
                      <a:gd name="T15" fmla="*/ 20 h 24"/>
                      <a:gd name="T16" fmla="*/ 2 w 14"/>
                      <a:gd name="T17" fmla="*/ 22 h 24"/>
                      <a:gd name="T18" fmla="*/ 13 w 14"/>
                      <a:gd name="T19" fmla="*/ 23 h 24"/>
                      <a:gd name="T20" fmla="*/ 14 w 14"/>
                      <a:gd name="T21" fmla="*/ 21 h 24"/>
                      <a:gd name="T22" fmla="*/ 14 w 14"/>
                      <a:gd name="T23" fmla="*/ 5 h 24"/>
                      <a:gd name="T24" fmla="*/ 9 w 14"/>
                      <a:gd name="T25" fmla="*/ 1 h 24"/>
                      <a:gd name="T26" fmla="*/ 2 w 14"/>
                      <a:gd name="T27" fmla="*/ 4 h 24"/>
                      <a:gd name="T28" fmla="*/ 2 w 14"/>
                      <a:gd name="T29" fmla="*/ 10 h 24"/>
                      <a:gd name="T30" fmla="*/ 2 w 14"/>
                      <a:gd name="T31" fmla="*/ 21 h 24"/>
                      <a:gd name="T32" fmla="*/ 5 w 14"/>
                      <a:gd name="T33" fmla="*/ 21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24">
                        <a:moveTo>
                          <a:pt x="5" y="21"/>
                        </a:moveTo>
                        <a:cubicBezTo>
                          <a:pt x="5" y="18"/>
                          <a:pt x="5" y="14"/>
                          <a:pt x="5" y="10"/>
                        </a:cubicBezTo>
                        <a:cubicBezTo>
                          <a:pt x="5" y="9"/>
                          <a:pt x="5" y="7"/>
                          <a:pt x="5" y="6"/>
                        </a:cubicBezTo>
                        <a:cubicBezTo>
                          <a:pt x="5" y="3"/>
                          <a:pt x="6" y="3"/>
                          <a:pt x="8" y="3"/>
                        </a:cubicBezTo>
                        <a:cubicBezTo>
                          <a:pt x="12" y="3"/>
                          <a:pt x="11" y="6"/>
                          <a:pt x="11" y="9"/>
                        </a:cubicBezTo>
                        <a:cubicBezTo>
                          <a:pt x="11" y="13"/>
                          <a:pt x="11" y="17"/>
                          <a:pt x="11" y="21"/>
                        </a:cubicBezTo>
                        <a:cubicBezTo>
                          <a:pt x="11" y="21"/>
                          <a:pt x="12" y="20"/>
                          <a:pt x="12" y="20"/>
                        </a:cubicBezTo>
                        <a:cubicBezTo>
                          <a:pt x="9" y="21"/>
                          <a:pt x="6" y="20"/>
                          <a:pt x="3" y="20"/>
                        </a:cubicBezTo>
                        <a:cubicBezTo>
                          <a:pt x="1" y="19"/>
                          <a:pt x="0" y="22"/>
                          <a:pt x="2" y="22"/>
                        </a:cubicBezTo>
                        <a:cubicBezTo>
                          <a:pt x="6" y="23"/>
                          <a:pt x="9" y="24"/>
                          <a:pt x="13" y="23"/>
                        </a:cubicBezTo>
                        <a:cubicBezTo>
                          <a:pt x="13" y="22"/>
                          <a:pt x="14" y="22"/>
                          <a:pt x="14" y="21"/>
                        </a:cubicBezTo>
                        <a:cubicBezTo>
                          <a:pt x="14" y="16"/>
                          <a:pt x="14" y="10"/>
                          <a:pt x="14" y="5"/>
                        </a:cubicBezTo>
                        <a:cubicBezTo>
                          <a:pt x="14" y="2"/>
                          <a:pt x="12" y="1"/>
                          <a:pt x="9" y="1"/>
                        </a:cubicBezTo>
                        <a:cubicBezTo>
                          <a:pt x="6" y="0"/>
                          <a:pt x="3" y="1"/>
                          <a:pt x="2" y="4"/>
                        </a:cubicBezTo>
                        <a:cubicBezTo>
                          <a:pt x="2" y="6"/>
                          <a:pt x="2" y="8"/>
                          <a:pt x="2" y="10"/>
                        </a:cubicBezTo>
                        <a:cubicBezTo>
                          <a:pt x="2" y="14"/>
                          <a:pt x="2" y="18"/>
                          <a:pt x="2" y="21"/>
                        </a:cubicBezTo>
                        <a:cubicBezTo>
                          <a:pt x="2" y="23"/>
                          <a:pt x="5" y="23"/>
                          <a:pt x="5" y="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9" name="Freeform 343"/>
                  <p:cNvSpPr/>
                  <p:nvPr/>
                </p:nvSpPr>
                <p:spPr bwMode="auto">
                  <a:xfrm>
                    <a:off x="557" y="1462"/>
                    <a:ext cx="11" cy="20"/>
                  </a:xfrm>
                  <a:custGeom>
                    <a:avLst/>
                    <a:gdLst>
                      <a:gd name="T0" fmla="*/ 2 w 16"/>
                      <a:gd name="T1" fmla="*/ 27 h 30"/>
                      <a:gd name="T2" fmla="*/ 2 w 16"/>
                      <a:gd name="T3" fmla="*/ 28 h 30"/>
                      <a:gd name="T4" fmla="*/ 5 w 16"/>
                      <a:gd name="T5" fmla="*/ 28 h 30"/>
                      <a:gd name="T6" fmla="*/ 6 w 16"/>
                      <a:gd name="T7" fmla="*/ 12 h 30"/>
                      <a:gd name="T8" fmla="*/ 7 w 16"/>
                      <a:gd name="T9" fmla="*/ 4 h 30"/>
                      <a:gd name="T10" fmla="*/ 13 w 16"/>
                      <a:gd name="T11" fmla="*/ 4 h 30"/>
                      <a:gd name="T12" fmla="*/ 12 w 16"/>
                      <a:gd name="T13" fmla="*/ 3 h 30"/>
                      <a:gd name="T14" fmla="*/ 12 w 16"/>
                      <a:gd name="T15" fmla="*/ 27 h 30"/>
                      <a:gd name="T16" fmla="*/ 14 w 16"/>
                      <a:gd name="T17" fmla="*/ 26 h 30"/>
                      <a:gd name="T18" fmla="*/ 2 w 16"/>
                      <a:gd name="T19" fmla="*/ 25 h 30"/>
                      <a:gd name="T20" fmla="*/ 2 w 16"/>
                      <a:gd name="T21" fmla="*/ 28 h 30"/>
                      <a:gd name="T22" fmla="*/ 14 w 16"/>
                      <a:gd name="T23" fmla="*/ 29 h 30"/>
                      <a:gd name="T24" fmla="*/ 15 w 16"/>
                      <a:gd name="T25" fmla="*/ 27 h 30"/>
                      <a:gd name="T26" fmla="*/ 15 w 16"/>
                      <a:gd name="T27" fmla="*/ 3 h 30"/>
                      <a:gd name="T28" fmla="*/ 13 w 16"/>
                      <a:gd name="T29" fmla="*/ 2 h 30"/>
                      <a:gd name="T30" fmla="*/ 3 w 16"/>
                      <a:gd name="T31" fmla="*/ 5 h 30"/>
                      <a:gd name="T32" fmla="*/ 2 w 16"/>
                      <a:gd name="T33" fmla="*/ 28 h 30"/>
                      <a:gd name="T34" fmla="*/ 5 w 16"/>
                      <a:gd name="T35" fmla="*/ 28 h 30"/>
                      <a:gd name="T36" fmla="*/ 5 w 16"/>
                      <a:gd name="T37" fmla="*/ 27 h 30"/>
                      <a:gd name="T38" fmla="*/ 2 w 16"/>
                      <a:gd name="T39" fmla="*/ 27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6" h="30">
                        <a:moveTo>
                          <a:pt x="2" y="27"/>
                        </a:moveTo>
                        <a:cubicBezTo>
                          <a:pt x="2" y="27"/>
                          <a:pt x="2" y="28"/>
                          <a:pt x="2" y="28"/>
                        </a:cubicBezTo>
                        <a:cubicBezTo>
                          <a:pt x="2" y="30"/>
                          <a:pt x="4" y="30"/>
                          <a:pt x="5" y="28"/>
                        </a:cubicBezTo>
                        <a:cubicBezTo>
                          <a:pt x="7" y="23"/>
                          <a:pt x="7" y="18"/>
                          <a:pt x="6" y="12"/>
                        </a:cubicBezTo>
                        <a:cubicBezTo>
                          <a:pt x="6" y="11"/>
                          <a:pt x="5" y="4"/>
                          <a:pt x="7" y="4"/>
                        </a:cubicBezTo>
                        <a:cubicBezTo>
                          <a:pt x="9" y="4"/>
                          <a:pt x="11" y="4"/>
                          <a:pt x="13" y="4"/>
                        </a:cubicBezTo>
                        <a:cubicBezTo>
                          <a:pt x="13" y="4"/>
                          <a:pt x="13" y="3"/>
                          <a:pt x="12" y="3"/>
                        </a:cubicBezTo>
                        <a:cubicBezTo>
                          <a:pt x="12" y="11"/>
                          <a:pt x="13" y="19"/>
                          <a:pt x="12" y="27"/>
                        </a:cubicBezTo>
                        <a:cubicBezTo>
                          <a:pt x="13" y="27"/>
                          <a:pt x="13" y="26"/>
                          <a:pt x="14" y="26"/>
                        </a:cubicBezTo>
                        <a:cubicBezTo>
                          <a:pt x="10" y="26"/>
                          <a:pt x="6" y="25"/>
                          <a:pt x="2" y="25"/>
                        </a:cubicBezTo>
                        <a:cubicBezTo>
                          <a:pt x="0" y="25"/>
                          <a:pt x="0" y="28"/>
                          <a:pt x="2" y="28"/>
                        </a:cubicBezTo>
                        <a:cubicBezTo>
                          <a:pt x="6" y="28"/>
                          <a:pt x="10" y="29"/>
                          <a:pt x="14" y="29"/>
                        </a:cubicBezTo>
                        <a:cubicBezTo>
                          <a:pt x="15" y="29"/>
                          <a:pt x="15" y="28"/>
                          <a:pt x="15" y="27"/>
                        </a:cubicBezTo>
                        <a:cubicBezTo>
                          <a:pt x="16" y="19"/>
                          <a:pt x="15" y="11"/>
                          <a:pt x="15" y="3"/>
                        </a:cubicBezTo>
                        <a:cubicBezTo>
                          <a:pt x="15" y="2"/>
                          <a:pt x="14" y="2"/>
                          <a:pt x="13" y="2"/>
                        </a:cubicBezTo>
                        <a:cubicBezTo>
                          <a:pt x="11" y="1"/>
                          <a:pt x="3" y="0"/>
                          <a:pt x="3" y="5"/>
                        </a:cubicBezTo>
                        <a:cubicBezTo>
                          <a:pt x="3" y="12"/>
                          <a:pt x="5" y="20"/>
                          <a:pt x="2" y="28"/>
                        </a:cubicBezTo>
                        <a:cubicBezTo>
                          <a:pt x="3" y="28"/>
                          <a:pt x="4" y="28"/>
                          <a:pt x="5" y="28"/>
                        </a:cubicBezTo>
                        <a:cubicBezTo>
                          <a:pt x="5" y="28"/>
                          <a:pt x="5" y="27"/>
                          <a:pt x="5" y="27"/>
                        </a:cubicBezTo>
                        <a:cubicBezTo>
                          <a:pt x="5" y="25"/>
                          <a:pt x="2" y="25"/>
                          <a:pt x="2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0" name="Freeform 344"/>
                  <p:cNvSpPr/>
                  <p:nvPr/>
                </p:nvSpPr>
                <p:spPr bwMode="auto">
                  <a:xfrm>
                    <a:off x="564" y="1458"/>
                    <a:ext cx="8" cy="24"/>
                  </a:xfrm>
                  <a:custGeom>
                    <a:avLst/>
                    <a:gdLst>
                      <a:gd name="T0" fmla="*/ 4 w 13"/>
                      <a:gd name="T1" fmla="*/ 33 h 35"/>
                      <a:gd name="T2" fmla="*/ 6 w 13"/>
                      <a:gd name="T3" fmla="*/ 22 h 35"/>
                      <a:gd name="T4" fmla="*/ 4 w 13"/>
                      <a:gd name="T5" fmla="*/ 3 h 35"/>
                      <a:gd name="T6" fmla="*/ 2 w 13"/>
                      <a:gd name="T7" fmla="*/ 4 h 35"/>
                      <a:gd name="T8" fmla="*/ 10 w 13"/>
                      <a:gd name="T9" fmla="*/ 7 h 35"/>
                      <a:gd name="T10" fmla="*/ 10 w 13"/>
                      <a:gd name="T11" fmla="*/ 14 h 35"/>
                      <a:gd name="T12" fmla="*/ 10 w 13"/>
                      <a:gd name="T13" fmla="*/ 33 h 35"/>
                      <a:gd name="T14" fmla="*/ 12 w 13"/>
                      <a:gd name="T15" fmla="*/ 32 h 35"/>
                      <a:gd name="T16" fmla="*/ 3 w 13"/>
                      <a:gd name="T17" fmla="*/ 31 h 35"/>
                      <a:gd name="T18" fmla="*/ 2 w 13"/>
                      <a:gd name="T19" fmla="*/ 34 h 35"/>
                      <a:gd name="T20" fmla="*/ 12 w 13"/>
                      <a:gd name="T21" fmla="*/ 35 h 35"/>
                      <a:gd name="T22" fmla="*/ 13 w 13"/>
                      <a:gd name="T23" fmla="*/ 33 h 35"/>
                      <a:gd name="T24" fmla="*/ 12 w 13"/>
                      <a:gd name="T25" fmla="*/ 5 h 35"/>
                      <a:gd name="T26" fmla="*/ 2 w 13"/>
                      <a:gd name="T27" fmla="*/ 1 h 35"/>
                      <a:gd name="T28" fmla="*/ 1 w 13"/>
                      <a:gd name="T29" fmla="*/ 3 h 35"/>
                      <a:gd name="T30" fmla="*/ 1 w 13"/>
                      <a:gd name="T31" fmla="*/ 16 h 35"/>
                      <a:gd name="T32" fmla="*/ 2 w 13"/>
                      <a:gd name="T33" fmla="*/ 32 h 35"/>
                      <a:gd name="T34" fmla="*/ 4 w 13"/>
                      <a:gd name="T35" fmla="*/ 33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3" h="35">
                        <a:moveTo>
                          <a:pt x="4" y="33"/>
                        </a:moveTo>
                        <a:cubicBezTo>
                          <a:pt x="7" y="30"/>
                          <a:pt x="6" y="26"/>
                          <a:pt x="6" y="22"/>
                        </a:cubicBezTo>
                        <a:cubicBezTo>
                          <a:pt x="5" y="15"/>
                          <a:pt x="4" y="9"/>
                          <a:pt x="4" y="3"/>
                        </a:cubicBezTo>
                        <a:cubicBezTo>
                          <a:pt x="3" y="3"/>
                          <a:pt x="3" y="3"/>
                          <a:pt x="2" y="4"/>
                        </a:cubicBezTo>
                        <a:cubicBezTo>
                          <a:pt x="5" y="4"/>
                          <a:pt x="10" y="2"/>
                          <a:pt x="10" y="7"/>
                        </a:cubicBezTo>
                        <a:cubicBezTo>
                          <a:pt x="10" y="9"/>
                          <a:pt x="10" y="12"/>
                          <a:pt x="10" y="14"/>
                        </a:cubicBezTo>
                        <a:cubicBezTo>
                          <a:pt x="10" y="21"/>
                          <a:pt x="11" y="27"/>
                          <a:pt x="10" y="33"/>
                        </a:cubicBezTo>
                        <a:cubicBezTo>
                          <a:pt x="11" y="33"/>
                          <a:pt x="11" y="32"/>
                          <a:pt x="12" y="32"/>
                        </a:cubicBezTo>
                        <a:cubicBezTo>
                          <a:pt x="9" y="32"/>
                          <a:pt x="6" y="32"/>
                          <a:pt x="3" y="31"/>
                        </a:cubicBezTo>
                        <a:cubicBezTo>
                          <a:pt x="1" y="31"/>
                          <a:pt x="0" y="34"/>
                          <a:pt x="2" y="34"/>
                        </a:cubicBezTo>
                        <a:cubicBezTo>
                          <a:pt x="5" y="35"/>
                          <a:pt x="8" y="35"/>
                          <a:pt x="12" y="35"/>
                        </a:cubicBezTo>
                        <a:cubicBezTo>
                          <a:pt x="13" y="35"/>
                          <a:pt x="13" y="34"/>
                          <a:pt x="13" y="33"/>
                        </a:cubicBezTo>
                        <a:cubicBezTo>
                          <a:pt x="13" y="24"/>
                          <a:pt x="13" y="15"/>
                          <a:pt x="12" y="5"/>
                        </a:cubicBezTo>
                        <a:cubicBezTo>
                          <a:pt x="12" y="0"/>
                          <a:pt x="6" y="1"/>
                          <a:pt x="2" y="1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1" y="7"/>
                          <a:pt x="1" y="12"/>
                          <a:pt x="1" y="16"/>
                        </a:cubicBezTo>
                        <a:cubicBezTo>
                          <a:pt x="2" y="21"/>
                          <a:pt x="5" y="27"/>
                          <a:pt x="2" y="32"/>
                        </a:cubicBezTo>
                        <a:cubicBezTo>
                          <a:pt x="1" y="34"/>
                          <a:pt x="3" y="35"/>
                          <a:pt x="4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1" name="Freeform 345"/>
                  <p:cNvSpPr/>
                  <p:nvPr/>
                </p:nvSpPr>
                <p:spPr bwMode="auto">
                  <a:xfrm>
                    <a:off x="569" y="1454"/>
                    <a:ext cx="10" cy="28"/>
                  </a:xfrm>
                  <a:custGeom>
                    <a:avLst/>
                    <a:gdLst>
                      <a:gd name="T0" fmla="*/ 6 w 15"/>
                      <a:gd name="T1" fmla="*/ 40 h 42"/>
                      <a:gd name="T2" fmla="*/ 4 w 15"/>
                      <a:gd name="T3" fmla="*/ 16 h 42"/>
                      <a:gd name="T4" fmla="*/ 4 w 15"/>
                      <a:gd name="T5" fmla="*/ 4 h 42"/>
                      <a:gd name="T6" fmla="*/ 5 w 15"/>
                      <a:gd name="T7" fmla="*/ 3 h 42"/>
                      <a:gd name="T8" fmla="*/ 11 w 15"/>
                      <a:gd name="T9" fmla="*/ 8 h 42"/>
                      <a:gd name="T10" fmla="*/ 11 w 15"/>
                      <a:gd name="T11" fmla="*/ 25 h 42"/>
                      <a:gd name="T12" fmla="*/ 12 w 15"/>
                      <a:gd name="T13" fmla="*/ 35 h 42"/>
                      <a:gd name="T14" fmla="*/ 2 w 15"/>
                      <a:gd name="T15" fmla="*/ 38 h 42"/>
                      <a:gd name="T16" fmla="*/ 2 w 15"/>
                      <a:gd name="T17" fmla="*/ 41 h 42"/>
                      <a:gd name="T18" fmla="*/ 13 w 15"/>
                      <a:gd name="T19" fmla="*/ 41 h 42"/>
                      <a:gd name="T20" fmla="*/ 15 w 15"/>
                      <a:gd name="T21" fmla="*/ 40 h 42"/>
                      <a:gd name="T22" fmla="*/ 14 w 15"/>
                      <a:gd name="T23" fmla="*/ 23 h 42"/>
                      <a:gd name="T24" fmla="*/ 14 w 15"/>
                      <a:gd name="T25" fmla="*/ 8 h 42"/>
                      <a:gd name="T26" fmla="*/ 2 w 15"/>
                      <a:gd name="T27" fmla="*/ 0 h 42"/>
                      <a:gd name="T28" fmla="*/ 1 w 15"/>
                      <a:gd name="T29" fmla="*/ 1 h 42"/>
                      <a:gd name="T30" fmla="*/ 3 w 15"/>
                      <a:gd name="T31" fmla="*/ 40 h 42"/>
                      <a:gd name="T32" fmla="*/ 6 w 15"/>
                      <a:gd name="T33" fmla="*/ 4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" h="42">
                        <a:moveTo>
                          <a:pt x="6" y="40"/>
                        </a:moveTo>
                        <a:cubicBezTo>
                          <a:pt x="6" y="32"/>
                          <a:pt x="5" y="24"/>
                          <a:pt x="4" y="16"/>
                        </a:cubicBezTo>
                        <a:cubicBezTo>
                          <a:pt x="4" y="12"/>
                          <a:pt x="4" y="8"/>
                          <a:pt x="4" y="4"/>
                        </a:cubicBezTo>
                        <a:cubicBezTo>
                          <a:pt x="3" y="2"/>
                          <a:pt x="4" y="2"/>
                          <a:pt x="5" y="3"/>
                        </a:cubicBezTo>
                        <a:cubicBezTo>
                          <a:pt x="9" y="3"/>
                          <a:pt x="11" y="4"/>
                          <a:pt x="11" y="8"/>
                        </a:cubicBezTo>
                        <a:cubicBezTo>
                          <a:pt x="11" y="14"/>
                          <a:pt x="11" y="19"/>
                          <a:pt x="11" y="25"/>
                        </a:cubicBezTo>
                        <a:cubicBezTo>
                          <a:pt x="12" y="28"/>
                          <a:pt x="12" y="32"/>
                          <a:pt x="12" y="35"/>
                        </a:cubicBezTo>
                        <a:cubicBezTo>
                          <a:pt x="12" y="40"/>
                          <a:pt x="5" y="38"/>
                          <a:pt x="2" y="38"/>
                        </a:cubicBezTo>
                        <a:cubicBezTo>
                          <a:pt x="0" y="38"/>
                          <a:pt x="0" y="41"/>
                          <a:pt x="2" y="41"/>
                        </a:cubicBezTo>
                        <a:cubicBezTo>
                          <a:pt x="5" y="41"/>
                          <a:pt x="9" y="41"/>
                          <a:pt x="13" y="41"/>
                        </a:cubicBezTo>
                        <a:cubicBezTo>
                          <a:pt x="14" y="41"/>
                          <a:pt x="15" y="40"/>
                          <a:pt x="15" y="40"/>
                        </a:cubicBezTo>
                        <a:cubicBezTo>
                          <a:pt x="15" y="34"/>
                          <a:pt x="15" y="28"/>
                          <a:pt x="14" y="23"/>
                        </a:cubicBezTo>
                        <a:cubicBezTo>
                          <a:pt x="13" y="18"/>
                          <a:pt x="14" y="13"/>
                          <a:pt x="14" y="8"/>
                        </a:cubicBezTo>
                        <a:cubicBezTo>
                          <a:pt x="14" y="0"/>
                          <a:pt x="9" y="0"/>
                          <a:pt x="2" y="0"/>
                        </a:cubicBez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2" y="14"/>
                          <a:pt x="3" y="27"/>
                          <a:pt x="3" y="40"/>
                        </a:cubicBezTo>
                        <a:cubicBezTo>
                          <a:pt x="3" y="42"/>
                          <a:pt x="6" y="42"/>
                          <a:pt x="6" y="4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2" name="Freeform 346"/>
                  <p:cNvSpPr/>
                  <p:nvPr/>
                </p:nvSpPr>
                <p:spPr bwMode="auto">
                  <a:xfrm>
                    <a:off x="550" y="1471"/>
                    <a:ext cx="2" cy="3"/>
                  </a:xfrm>
                  <a:custGeom>
                    <a:avLst/>
                    <a:gdLst>
                      <a:gd name="T0" fmla="*/ 2 w 4"/>
                      <a:gd name="T1" fmla="*/ 3 h 4"/>
                      <a:gd name="T2" fmla="*/ 3 w 4"/>
                      <a:gd name="T3" fmla="*/ 2 h 4"/>
                      <a:gd name="T4" fmla="*/ 2 w 4"/>
                      <a:gd name="T5" fmla="*/ 1 h 4"/>
                      <a:gd name="T6" fmla="*/ 1 w 4"/>
                      <a:gd name="T7" fmla="*/ 2 h 4"/>
                      <a:gd name="T8" fmla="*/ 2 w 4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2" y="3"/>
                        </a:moveTo>
                        <a:cubicBezTo>
                          <a:pt x="3" y="3"/>
                          <a:pt x="3" y="2"/>
                          <a:pt x="3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0" y="3"/>
                          <a:pt x="1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3" name="Freeform 347"/>
                  <p:cNvSpPr/>
                  <p:nvPr/>
                </p:nvSpPr>
                <p:spPr bwMode="auto">
                  <a:xfrm>
                    <a:off x="550" y="1472"/>
                    <a:ext cx="2" cy="2"/>
                  </a:xfrm>
                  <a:custGeom>
                    <a:avLst/>
                    <a:gdLst>
                      <a:gd name="T0" fmla="*/ 2 w 4"/>
                      <a:gd name="T1" fmla="*/ 2 h 3"/>
                      <a:gd name="T2" fmla="*/ 3 w 4"/>
                      <a:gd name="T3" fmla="*/ 2 h 3"/>
                      <a:gd name="T4" fmla="*/ 2 w 4"/>
                      <a:gd name="T5" fmla="*/ 0 h 3"/>
                      <a:gd name="T6" fmla="*/ 1 w 4"/>
                      <a:gd name="T7" fmla="*/ 1 h 3"/>
                      <a:gd name="T8" fmla="*/ 2 w 4"/>
                      <a:gd name="T9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3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4" y="1"/>
                          <a:pt x="3" y="0"/>
                          <a:pt x="2" y="0"/>
                        </a:cubicBez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1" y="3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4" name="Freeform 348"/>
                  <p:cNvSpPr/>
                  <p:nvPr/>
                </p:nvSpPr>
                <p:spPr bwMode="auto">
                  <a:xfrm>
                    <a:off x="547" y="1472"/>
                    <a:ext cx="7" cy="6"/>
                  </a:xfrm>
                  <a:custGeom>
                    <a:avLst/>
                    <a:gdLst>
                      <a:gd name="T0" fmla="*/ 2 w 10"/>
                      <a:gd name="T1" fmla="*/ 8 h 9"/>
                      <a:gd name="T2" fmla="*/ 9 w 10"/>
                      <a:gd name="T3" fmla="*/ 2 h 9"/>
                      <a:gd name="T4" fmla="*/ 8 w 10"/>
                      <a:gd name="T5" fmla="*/ 0 h 9"/>
                      <a:gd name="T6" fmla="*/ 1 w 10"/>
                      <a:gd name="T7" fmla="*/ 8 h 9"/>
                      <a:gd name="T8" fmla="*/ 2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8"/>
                        </a:moveTo>
                        <a:cubicBezTo>
                          <a:pt x="3" y="5"/>
                          <a:pt x="7" y="4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3"/>
                          <a:pt x="2" y="4"/>
                          <a:pt x="1" y="8"/>
                        </a:cubicBezTo>
                        <a:cubicBezTo>
                          <a:pt x="0" y="9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5" name="Freeform 349"/>
                  <p:cNvSpPr/>
                  <p:nvPr/>
                </p:nvSpPr>
                <p:spPr bwMode="auto">
                  <a:xfrm>
                    <a:off x="547" y="1473"/>
                    <a:ext cx="7" cy="7"/>
                  </a:xfrm>
                  <a:custGeom>
                    <a:avLst/>
                    <a:gdLst>
                      <a:gd name="T0" fmla="*/ 2 w 10"/>
                      <a:gd name="T1" fmla="*/ 9 h 10"/>
                      <a:gd name="T2" fmla="*/ 10 w 10"/>
                      <a:gd name="T3" fmla="*/ 2 h 10"/>
                      <a:gd name="T4" fmla="*/ 9 w 10"/>
                      <a:gd name="T5" fmla="*/ 1 h 10"/>
                      <a:gd name="T6" fmla="*/ 1 w 10"/>
                      <a:gd name="T7" fmla="*/ 8 h 10"/>
                      <a:gd name="T8" fmla="*/ 2 w 10"/>
                      <a:gd name="T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0">
                        <a:moveTo>
                          <a:pt x="2" y="9"/>
                        </a:moveTo>
                        <a:cubicBezTo>
                          <a:pt x="4" y="6"/>
                          <a:pt x="7" y="4"/>
                          <a:pt x="10" y="2"/>
                        </a:cubicBezTo>
                        <a:cubicBezTo>
                          <a:pt x="10" y="1"/>
                          <a:pt x="10" y="0"/>
                          <a:pt x="9" y="1"/>
                        </a:cubicBezTo>
                        <a:cubicBezTo>
                          <a:pt x="6" y="3"/>
                          <a:pt x="3" y="5"/>
                          <a:pt x="1" y="8"/>
                        </a:cubicBezTo>
                        <a:cubicBezTo>
                          <a:pt x="0" y="9"/>
                          <a:pt x="1" y="10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6" name="Freeform 350"/>
                  <p:cNvSpPr/>
                  <p:nvPr/>
                </p:nvSpPr>
                <p:spPr bwMode="auto">
                  <a:xfrm>
                    <a:off x="548" y="1474"/>
                    <a:ext cx="6" cy="6"/>
                  </a:xfrm>
                  <a:custGeom>
                    <a:avLst/>
                    <a:gdLst>
                      <a:gd name="T0" fmla="*/ 1 w 9"/>
                      <a:gd name="T1" fmla="*/ 7 h 8"/>
                      <a:gd name="T2" fmla="*/ 9 w 9"/>
                      <a:gd name="T3" fmla="*/ 2 h 8"/>
                      <a:gd name="T4" fmla="*/ 8 w 9"/>
                      <a:gd name="T5" fmla="*/ 1 h 8"/>
                      <a:gd name="T6" fmla="*/ 1 w 9"/>
                      <a:gd name="T7" fmla="*/ 6 h 8"/>
                      <a:gd name="T8" fmla="*/ 1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1" y="7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9" y="2"/>
                          <a:pt x="9" y="0"/>
                          <a:pt x="8" y="1"/>
                        </a:cubicBezTo>
                        <a:cubicBezTo>
                          <a:pt x="5" y="2"/>
                          <a:pt x="3" y="5"/>
                          <a:pt x="1" y="6"/>
                        </a:cubicBezTo>
                        <a:cubicBezTo>
                          <a:pt x="0" y="6"/>
                          <a:pt x="0" y="8"/>
                          <a:pt x="1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7" name="Freeform 351"/>
                  <p:cNvSpPr/>
                  <p:nvPr/>
                </p:nvSpPr>
                <p:spPr bwMode="auto">
                  <a:xfrm>
                    <a:off x="548" y="1471"/>
                    <a:ext cx="2" cy="3"/>
                  </a:xfrm>
                  <a:custGeom>
                    <a:avLst/>
                    <a:gdLst>
                      <a:gd name="T0" fmla="*/ 2 w 4"/>
                      <a:gd name="T1" fmla="*/ 3 h 4"/>
                      <a:gd name="T2" fmla="*/ 4 w 4"/>
                      <a:gd name="T3" fmla="*/ 2 h 4"/>
                      <a:gd name="T4" fmla="*/ 2 w 4"/>
                      <a:gd name="T5" fmla="*/ 1 h 4"/>
                      <a:gd name="T6" fmla="*/ 2 w 4"/>
                      <a:gd name="T7" fmla="*/ 1 h 4"/>
                      <a:gd name="T8" fmla="*/ 3 w 4"/>
                      <a:gd name="T9" fmla="*/ 2 h 4"/>
                      <a:gd name="T10" fmla="*/ 4 w 4"/>
                      <a:gd name="T11" fmla="*/ 2 h 4"/>
                      <a:gd name="T12" fmla="*/ 2 w 4"/>
                      <a:gd name="T13" fmla="*/ 1 h 4"/>
                      <a:gd name="T14" fmla="*/ 1 w 4"/>
                      <a:gd name="T15" fmla="*/ 2 h 4"/>
                      <a:gd name="T16" fmla="*/ 2 w 4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4">
                        <a:moveTo>
                          <a:pt x="2" y="3"/>
                        </a:move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2"/>
                          <a:pt x="2" y="3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2" y="1"/>
                          <a:pt x="2" y="1"/>
                          <a:pt x="1" y="2"/>
                        </a:cubicBezTo>
                        <a:cubicBezTo>
                          <a:pt x="0" y="3"/>
                          <a:pt x="2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8" name="Freeform 352"/>
                  <p:cNvSpPr/>
                  <p:nvPr/>
                </p:nvSpPr>
                <p:spPr bwMode="auto">
                  <a:xfrm>
                    <a:off x="554" y="1468"/>
                    <a:ext cx="5" cy="4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7 w 8"/>
                      <a:gd name="T3" fmla="*/ 2 h 7"/>
                      <a:gd name="T4" fmla="*/ 6 w 8"/>
                      <a:gd name="T5" fmla="*/ 1 h 7"/>
                      <a:gd name="T6" fmla="*/ 1 w 8"/>
                      <a:gd name="T7" fmla="*/ 5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3" y="5"/>
                          <a:pt x="5" y="4"/>
                          <a:pt x="7" y="2"/>
                        </a:cubicBezTo>
                        <a:cubicBezTo>
                          <a:pt x="8" y="2"/>
                          <a:pt x="7" y="0"/>
                          <a:pt x="6" y="1"/>
                        </a:cubicBezTo>
                        <a:cubicBezTo>
                          <a:pt x="4" y="2"/>
                          <a:pt x="2" y="4"/>
                          <a:pt x="1" y="5"/>
                        </a:cubicBezTo>
                        <a:cubicBezTo>
                          <a:pt x="0" y="5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9" name="Freeform 353"/>
                  <p:cNvSpPr/>
                  <p:nvPr/>
                </p:nvSpPr>
                <p:spPr bwMode="auto">
                  <a:xfrm>
                    <a:off x="553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0 h 8"/>
                      <a:gd name="T6" fmla="*/ 1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0" name="Freeform 354"/>
                  <p:cNvSpPr/>
                  <p:nvPr/>
                </p:nvSpPr>
                <p:spPr bwMode="auto">
                  <a:xfrm>
                    <a:off x="554" y="1472"/>
                    <a:ext cx="6" cy="4"/>
                  </a:xfrm>
                  <a:custGeom>
                    <a:avLst/>
                    <a:gdLst>
                      <a:gd name="T0" fmla="*/ 2 w 9"/>
                      <a:gd name="T1" fmla="*/ 6 h 7"/>
                      <a:gd name="T2" fmla="*/ 8 w 9"/>
                      <a:gd name="T3" fmla="*/ 2 h 7"/>
                      <a:gd name="T4" fmla="*/ 7 w 9"/>
                      <a:gd name="T5" fmla="*/ 0 h 7"/>
                      <a:gd name="T6" fmla="*/ 0 w 9"/>
                      <a:gd name="T7" fmla="*/ 5 h 7"/>
                      <a:gd name="T8" fmla="*/ 2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2" y="6"/>
                        </a:moveTo>
                        <a:cubicBezTo>
                          <a:pt x="4" y="4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2" y="3"/>
                          <a:pt x="0" y="5"/>
                        </a:cubicBezTo>
                        <a:cubicBezTo>
                          <a:pt x="0" y="6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1" name="Freeform 355"/>
                  <p:cNvSpPr/>
                  <p:nvPr/>
                </p:nvSpPr>
                <p:spPr bwMode="auto">
                  <a:xfrm>
                    <a:off x="553" y="1474"/>
                    <a:ext cx="6" cy="5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1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2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2" name="Freeform 356"/>
                  <p:cNvSpPr/>
                  <p:nvPr/>
                </p:nvSpPr>
                <p:spPr bwMode="auto">
                  <a:xfrm>
                    <a:off x="554" y="1476"/>
                    <a:ext cx="5" cy="4"/>
                  </a:xfrm>
                  <a:custGeom>
                    <a:avLst/>
                    <a:gdLst>
                      <a:gd name="T0" fmla="*/ 2 w 7"/>
                      <a:gd name="T1" fmla="*/ 5 h 6"/>
                      <a:gd name="T2" fmla="*/ 6 w 7"/>
                      <a:gd name="T3" fmla="*/ 1 h 6"/>
                      <a:gd name="T4" fmla="*/ 4 w 7"/>
                      <a:gd name="T5" fmla="*/ 0 h 6"/>
                      <a:gd name="T6" fmla="*/ 1 w 7"/>
                      <a:gd name="T7" fmla="*/ 4 h 6"/>
                      <a:gd name="T8" fmla="*/ 2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2" y="5"/>
                        </a:moveTo>
                        <a:cubicBezTo>
                          <a:pt x="3" y="4"/>
                          <a:pt x="5" y="3"/>
                          <a:pt x="6" y="1"/>
                        </a:cubicBezTo>
                        <a:cubicBezTo>
                          <a:pt x="7" y="0"/>
                          <a:pt x="5" y="0"/>
                          <a:pt x="4" y="0"/>
                        </a:cubicBez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3" name="Freeform 357"/>
                  <p:cNvSpPr/>
                  <p:nvPr/>
                </p:nvSpPr>
                <p:spPr bwMode="auto">
                  <a:xfrm>
                    <a:off x="559" y="1463"/>
                    <a:ext cx="5" cy="5"/>
                  </a:xfrm>
                  <a:custGeom>
                    <a:avLst/>
                    <a:gdLst>
                      <a:gd name="T0" fmla="*/ 2 w 8"/>
                      <a:gd name="T1" fmla="*/ 7 h 8"/>
                      <a:gd name="T2" fmla="*/ 8 w 8"/>
                      <a:gd name="T3" fmla="*/ 1 h 8"/>
                      <a:gd name="T4" fmla="*/ 6 w 8"/>
                      <a:gd name="T5" fmla="*/ 0 h 8"/>
                      <a:gd name="T6" fmla="*/ 1 w 8"/>
                      <a:gd name="T7" fmla="*/ 6 h 8"/>
                      <a:gd name="T8" fmla="*/ 2 w 8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2" y="7"/>
                        </a:moveTo>
                        <a:cubicBezTo>
                          <a:pt x="5" y="6"/>
                          <a:pt x="6" y="4"/>
                          <a:pt x="8" y="1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4" name="Freeform 358"/>
                  <p:cNvSpPr/>
                  <p:nvPr/>
                </p:nvSpPr>
                <p:spPr bwMode="auto">
                  <a:xfrm>
                    <a:off x="558" y="1466"/>
                    <a:ext cx="8" cy="5"/>
                  </a:xfrm>
                  <a:custGeom>
                    <a:avLst/>
                    <a:gdLst>
                      <a:gd name="T0" fmla="*/ 2 w 12"/>
                      <a:gd name="T1" fmla="*/ 7 h 8"/>
                      <a:gd name="T2" fmla="*/ 11 w 12"/>
                      <a:gd name="T3" fmla="*/ 1 h 8"/>
                      <a:gd name="T4" fmla="*/ 11 w 12"/>
                      <a:gd name="T5" fmla="*/ 0 h 8"/>
                      <a:gd name="T6" fmla="*/ 1 w 12"/>
                      <a:gd name="T7" fmla="*/ 6 h 8"/>
                      <a:gd name="T8" fmla="*/ 2 w 12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8">
                        <a:moveTo>
                          <a:pt x="2" y="7"/>
                        </a:moveTo>
                        <a:cubicBezTo>
                          <a:pt x="5" y="6"/>
                          <a:pt x="8" y="3"/>
                          <a:pt x="11" y="1"/>
                        </a:cubicBezTo>
                        <a:cubicBezTo>
                          <a:pt x="12" y="1"/>
                          <a:pt x="12" y="0"/>
                          <a:pt x="11" y="0"/>
                        </a:cubicBezTo>
                        <a:cubicBezTo>
                          <a:pt x="7" y="2"/>
                          <a:pt x="5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5" name="Freeform 359"/>
                  <p:cNvSpPr/>
                  <p:nvPr/>
                </p:nvSpPr>
                <p:spPr bwMode="auto">
                  <a:xfrm>
                    <a:off x="559" y="1467"/>
                    <a:ext cx="7" cy="6"/>
                  </a:xfrm>
                  <a:custGeom>
                    <a:avLst/>
                    <a:gdLst>
                      <a:gd name="T0" fmla="*/ 2 w 11"/>
                      <a:gd name="T1" fmla="*/ 8 h 9"/>
                      <a:gd name="T2" fmla="*/ 10 w 11"/>
                      <a:gd name="T3" fmla="*/ 2 h 9"/>
                      <a:gd name="T4" fmla="*/ 9 w 11"/>
                      <a:gd name="T5" fmla="*/ 1 h 9"/>
                      <a:gd name="T6" fmla="*/ 1 w 11"/>
                      <a:gd name="T7" fmla="*/ 7 h 9"/>
                      <a:gd name="T8" fmla="*/ 2 w 11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9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10" y="2"/>
                        </a:cubicBezTo>
                        <a:cubicBezTo>
                          <a:pt x="11" y="2"/>
                          <a:pt x="10" y="0"/>
                          <a:pt x="9" y="1"/>
                        </a:cubicBezTo>
                        <a:cubicBezTo>
                          <a:pt x="6" y="3"/>
                          <a:pt x="3" y="4"/>
                          <a:pt x="1" y="7"/>
                        </a:cubicBezTo>
                        <a:cubicBezTo>
                          <a:pt x="0" y="7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6" name="Freeform 360"/>
                  <p:cNvSpPr/>
                  <p:nvPr/>
                </p:nvSpPr>
                <p:spPr bwMode="auto">
                  <a:xfrm>
                    <a:off x="559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0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5" y="2"/>
                          <a:pt x="3" y="4"/>
                          <a:pt x="0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7" name="Freeform 361"/>
                  <p:cNvSpPr/>
                  <p:nvPr/>
                </p:nvSpPr>
                <p:spPr bwMode="auto">
                  <a:xfrm>
                    <a:off x="560" y="1472"/>
                    <a:ext cx="6" cy="4"/>
                  </a:xfrm>
                  <a:custGeom>
                    <a:avLst/>
                    <a:gdLst>
                      <a:gd name="T0" fmla="*/ 1 w 9"/>
                      <a:gd name="T1" fmla="*/ 6 h 7"/>
                      <a:gd name="T2" fmla="*/ 8 w 9"/>
                      <a:gd name="T3" fmla="*/ 2 h 7"/>
                      <a:gd name="T4" fmla="*/ 7 w 9"/>
                      <a:gd name="T5" fmla="*/ 0 h 7"/>
                      <a:gd name="T6" fmla="*/ 1 w 9"/>
                      <a:gd name="T7" fmla="*/ 5 h 7"/>
                      <a:gd name="T8" fmla="*/ 1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1" y="6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3" y="3"/>
                          <a:pt x="1" y="5"/>
                        </a:cubicBezTo>
                        <a:cubicBezTo>
                          <a:pt x="0" y="5"/>
                          <a:pt x="0" y="7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8" name="Freeform 362"/>
                  <p:cNvSpPr/>
                  <p:nvPr/>
                </p:nvSpPr>
                <p:spPr bwMode="auto">
                  <a:xfrm>
                    <a:off x="559" y="1473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9" name="Freeform 363"/>
                  <p:cNvSpPr/>
                  <p:nvPr/>
                </p:nvSpPr>
                <p:spPr bwMode="auto">
                  <a:xfrm>
                    <a:off x="560" y="1476"/>
                    <a:ext cx="5" cy="4"/>
                  </a:xfrm>
                  <a:custGeom>
                    <a:avLst/>
                    <a:gdLst>
                      <a:gd name="T0" fmla="*/ 1 w 7"/>
                      <a:gd name="T1" fmla="*/ 5 h 5"/>
                      <a:gd name="T2" fmla="*/ 6 w 7"/>
                      <a:gd name="T3" fmla="*/ 2 h 5"/>
                      <a:gd name="T4" fmla="*/ 5 w 7"/>
                      <a:gd name="T5" fmla="*/ 0 h 5"/>
                      <a:gd name="T6" fmla="*/ 1 w 7"/>
                      <a:gd name="T7" fmla="*/ 3 h 5"/>
                      <a:gd name="T8" fmla="*/ 1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1" y="5"/>
                        </a:moveTo>
                        <a:cubicBezTo>
                          <a:pt x="3" y="4"/>
                          <a:pt x="5" y="3"/>
                          <a:pt x="6" y="2"/>
                        </a:cubicBezTo>
                        <a:cubicBezTo>
                          <a:pt x="7" y="1"/>
                          <a:pt x="6" y="0"/>
                          <a:pt x="5" y="0"/>
                        </a:cubicBezTo>
                        <a:cubicBezTo>
                          <a:pt x="4" y="2"/>
                          <a:pt x="3" y="3"/>
                          <a:pt x="1" y="3"/>
                        </a:cubicBezTo>
                        <a:cubicBezTo>
                          <a:pt x="0" y="3"/>
                          <a:pt x="0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0" name="Freeform 364"/>
                  <p:cNvSpPr/>
                  <p:nvPr/>
                </p:nvSpPr>
                <p:spPr bwMode="auto">
                  <a:xfrm>
                    <a:off x="564" y="1460"/>
                    <a:ext cx="6" cy="5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8 w 9"/>
                      <a:gd name="T3" fmla="*/ 1 h 8"/>
                      <a:gd name="T4" fmla="*/ 7 w 9"/>
                      <a:gd name="T5" fmla="*/ 0 h 8"/>
                      <a:gd name="T6" fmla="*/ 1 w 9"/>
                      <a:gd name="T7" fmla="*/ 6 h 8"/>
                      <a:gd name="T8" fmla="*/ 3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4" y="5"/>
                          <a:pt x="6" y="3"/>
                          <a:pt x="8" y="1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4" y="2"/>
                          <a:pt x="2" y="4"/>
                          <a:pt x="1" y="6"/>
                        </a:cubicBezTo>
                        <a:cubicBezTo>
                          <a:pt x="0" y="7"/>
                          <a:pt x="2" y="8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1" name="Freeform 365"/>
                  <p:cNvSpPr/>
                  <p:nvPr/>
                </p:nvSpPr>
                <p:spPr bwMode="auto">
                  <a:xfrm>
                    <a:off x="565" y="1461"/>
                    <a:ext cx="6" cy="6"/>
                  </a:xfrm>
                  <a:custGeom>
                    <a:avLst/>
                    <a:gdLst>
                      <a:gd name="T0" fmla="*/ 2 w 9"/>
                      <a:gd name="T1" fmla="*/ 8 h 9"/>
                      <a:gd name="T2" fmla="*/ 8 w 9"/>
                      <a:gd name="T3" fmla="*/ 1 h 9"/>
                      <a:gd name="T4" fmla="*/ 7 w 9"/>
                      <a:gd name="T5" fmla="*/ 0 h 9"/>
                      <a:gd name="T6" fmla="*/ 1 w 9"/>
                      <a:gd name="T7" fmla="*/ 7 h 9"/>
                      <a:gd name="T8" fmla="*/ 2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8" y="1"/>
                        </a:cubicBezTo>
                        <a:cubicBezTo>
                          <a:pt x="9" y="0"/>
                          <a:pt x="7" y="0"/>
                          <a:pt x="7" y="0"/>
                        </a:cubicBezTo>
                        <a:cubicBezTo>
                          <a:pt x="5" y="3"/>
                          <a:pt x="2" y="5"/>
                          <a:pt x="1" y="7"/>
                        </a:cubicBezTo>
                        <a:cubicBezTo>
                          <a:pt x="0" y="8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2" name="Freeform 366"/>
                  <p:cNvSpPr/>
                  <p:nvPr/>
                </p:nvSpPr>
                <p:spPr bwMode="auto">
                  <a:xfrm>
                    <a:off x="565" y="1463"/>
                    <a:ext cx="6" cy="5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0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2"/>
                          <a:pt x="8" y="0"/>
                          <a:pt x="7" y="0"/>
                        </a:cubicBezTo>
                        <a:cubicBezTo>
                          <a:pt x="5" y="1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3" name="Freeform 367"/>
                  <p:cNvSpPr/>
                  <p:nvPr/>
                </p:nvSpPr>
                <p:spPr bwMode="auto">
                  <a:xfrm>
                    <a:off x="564" y="1466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5" y="7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4" name="Freeform 368"/>
                  <p:cNvSpPr/>
                  <p:nvPr/>
                </p:nvSpPr>
                <p:spPr bwMode="auto">
                  <a:xfrm>
                    <a:off x="565" y="1467"/>
                    <a:ext cx="6" cy="6"/>
                  </a:xfrm>
                  <a:custGeom>
                    <a:avLst/>
                    <a:gdLst>
                      <a:gd name="T0" fmla="*/ 2 w 9"/>
                      <a:gd name="T1" fmla="*/ 8 h 9"/>
                      <a:gd name="T2" fmla="*/ 9 w 9"/>
                      <a:gd name="T3" fmla="*/ 2 h 9"/>
                      <a:gd name="T4" fmla="*/ 7 w 9"/>
                      <a:gd name="T5" fmla="*/ 1 h 9"/>
                      <a:gd name="T6" fmla="*/ 1 w 9"/>
                      <a:gd name="T7" fmla="*/ 7 h 9"/>
                      <a:gd name="T8" fmla="*/ 2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3"/>
                          <a:pt x="3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5" name="Freeform 369"/>
                  <p:cNvSpPr/>
                  <p:nvPr/>
                </p:nvSpPr>
                <p:spPr bwMode="auto">
                  <a:xfrm>
                    <a:off x="564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7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5" y="3"/>
                          <a:pt x="3" y="5"/>
                          <a:pt x="1" y="7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6" name="Freeform 370"/>
                  <p:cNvSpPr/>
                  <p:nvPr/>
                </p:nvSpPr>
                <p:spPr bwMode="auto">
                  <a:xfrm>
                    <a:off x="564" y="1472"/>
                    <a:ext cx="7" cy="6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0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4" y="6"/>
                          <a:pt x="7" y="4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2"/>
                          <a:pt x="3" y="4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7" name="Freeform 371"/>
                  <p:cNvSpPr/>
                  <p:nvPr/>
                </p:nvSpPr>
                <p:spPr bwMode="auto">
                  <a:xfrm>
                    <a:off x="566" y="1474"/>
                    <a:ext cx="5" cy="6"/>
                  </a:xfrm>
                  <a:custGeom>
                    <a:avLst/>
                    <a:gdLst>
                      <a:gd name="T0" fmla="*/ 2 w 8"/>
                      <a:gd name="T1" fmla="*/ 7 h 8"/>
                      <a:gd name="T2" fmla="*/ 7 w 8"/>
                      <a:gd name="T3" fmla="*/ 2 h 8"/>
                      <a:gd name="T4" fmla="*/ 6 w 8"/>
                      <a:gd name="T5" fmla="*/ 1 h 8"/>
                      <a:gd name="T6" fmla="*/ 0 w 8"/>
                      <a:gd name="T7" fmla="*/ 6 h 8"/>
                      <a:gd name="T8" fmla="*/ 2 w 8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2" y="7"/>
                        </a:moveTo>
                        <a:cubicBezTo>
                          <a:pt x="3" y="5"/>
                          <a:pt x="5" y="4"/>
                          <a:pt x="7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4" y="2"/>
                          <a:pt x="2" y="4"/>
                          <a:pt x="0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8" name="Freeform 372"/>
                  <p:cNvSpPr/>
                  <p:nvPr/>
                </p:nvSpPr>
                <p:spPr bwMode="auto">
                  <a:xfrm>
                    <a:off x="566" y="1476"/>
                    <a:ext cx="5" cy="5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8 w 8"/>
                      <a:gd name="T3" fmla="*/ 2 h 7"/>
                      <a:gd name="T4" fmla="*/ 6 w 8"/>
                      <a:gd name="T5" fmla="*/ 1 h 7"/>
                      <a:gd name="T6" fmla="*/ 1 w 8"/>
                      <a:gd name="T7" fmla="*/ 5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5"/>
                          <a:pt x="6" y="4"/>
                          <a:pt x="8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5" y="2"/>
                          <a:pt x="3" y="4"/>
                          <a:pt x="1" y="5"/>
                        </a:cubicBezTo>
                        <a:cubicBezTo>
                          <a:pt x="0" y="6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9" name="Freeform 373"/>
                  <p:cNvSpPr/>
                  <p:nvPr/>
                </p:nvSpPr>
                <p:spPr bwMode="auto">
                  <a:xfrm>
                    <a:off x="570" y="1455"/>
                    <a:ext cx="5" cy="3"/>
                  </a:xfrm>
                  <a:custGeom>
                    <a:avLst/>
                    <a:gdLst>
                      <a:gd name="T0" fmla="*/ 2 w 7"/>
                      <a:gd name="T1" fmla="*/ 5 h 5"/>
                      <a:gd name="T2" fmla="*/ 6 w 7"/>
                      <a:gd name="T3" fmla="*/ 2 h 5"/>
                      <a:gd name="T4" fmla="*/ 5 w 7"/>
                      <a:gd name="T5" fmla="*/ 1 h 5"/>
                      <a:gd name="T6" fmla="*/ 1 w 7"/>
                      <a:gd name="T7" fmla="*/ 3 h 5"/>
                      <a:gd name="T8" fmla="*/ 2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2" y="5"/>
                        </a:moveTo>
                        <a:cubicBezTo>
                          <a:pt x="4" y="4"/>
                          <a:pt x="5" y="3"/>
                          <a:pt x="6" y="2"/>
                        </a:cubicBezTo>
                        <a:cubicBezTo>
                          <a:pt x="7" y="1"/>
                          <a:pt x="6" y="0"/>
                          <a:pt x="5" y="1"/>
                        </a:cubicBezTo>
                        <a:cubicBezTo>
                          <a:pt x="4" y="2"/>
                          <a:pt x="3" y="2"/>
                          <a:pt x="1" y="3"/>
                        </a:cubicBezTo>
                        <a:cubicBezTo>
                          <a:pt x="0" y="4"/>
                          <a:pt x="2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0" name="Freeform 374"/>
                  <p:cNvSpPr/>
                  <p:nvPr/>
                </p:nvSpPr>
                <p:spPr bwMode="auto">
                  <a:xfrm>
                    <a:off x="570" y="1456"/>
                    <a:ext cx="6" cy="6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1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2"/>
                          <a:pt x="8" y="0"/>
                          <a:pt x="7" y="1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1" name="Freeform 375"/>
                  <p:cNvSpPr/>
                  <p:nvPr/>
                </p:nvSpPr>
                <p:spPr bwMode="auto">
                  <a:xfrm>
                    <a:off x="570" y="1458"/>
                    <a:ext cx="6" cy="5"/>
                  </a:xfrm>
                  <a:custGeom>
                    <a:avLst/>
                    <a:gdLst>
                      <a:gd name="T0" fmla="*/ 2 w 10"/>
                      <a:gd name="T1" fmla="*/ 7 h 7"/>
                      <a:gd name="T2" fmla="*/ 9 w 10"/>
                      <a:gd name="T3" fmla="*/ 2 h 7"/>
                      <a:gd name="T4" fmla="*/ 8 w 10"/>
                      <a:gd name="T5" fmla="*/ 1 h 7"/>
                      <a:gd name="T6" fmla="*/ 1 w 10"/>
                      <a:gd name="T7" fmla="*/ 5 h 7"/>
                      <a:gd name="T8" fmla="*/ 2 w 10"/>
                      <a:gd name="T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7">
                        <a:moveTo>
                          <a:pt x="2" y="7"/>
                        </a:moveTo>
                        <a:cubicBezTo>
                          <a:pt x="5" y="6"/>
                          <a:pt x="6" y="3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2"/>
                          <a:pt x="4" y="5"/>
                          <a:pt x="1" y="5"/>
                        </a:cubicBezTo>
                        <a:cubicBezTo>
                          <a:pt x="0" y="5"/>
                          <a:pt x="1" y="7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2" name="Freeform 376"/>
                  <p:cNvSpPr/>
                  <p:nvPr/>
                </p:nvSpPr>
                <p:spPr bwMode="auto">
                  <a:xfrm>
                    <a:off x="570" y="1460"/>
                    <a:ext cx="6" cy="6"/>
                  </a:xfrm>
                  <a:custGeom>
                    <a:avLst/>
                    <a:gdLst>
                      <a:gd name="T0" fmla="*/ 2 w 10"/>
                      <a:gd name="T1" fmla="*/ 9 h 9"/>
                      <a:gd name="T2" fmla="*/ 9 w 10"/>
                      <a:gd name="T3" fmla="*/ 2 h 9"/>
                      <a:gd name="T4" fmla="*/ 8 w 10"/>
                      <a:gd name="T5" fmla="*/ 1 h 9"/>
                      <a:gd name="T6" fmla="*/ 1 w 10"/>
                      <a:gd name="T7" fmla="*/ 7 h 9"/>
                      <a:gd name="T8" fmla="*/ 2 w 10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9"/>
                        </a:moveTo>
                        <a:cubicBezTo>
                          <a:pt x="5" y="7"/>
                          <a:pt x="7" y="5"/>
                          <a:pt x="9" y="2"/>
                        </a:cubicBezTo>
                        <a:cubicBezTo>
                          <a:pt x="10" y="1"/>
                          <a:pt x="9" y="0"/>
                          <a:pt x="8" y="1"/>
                        </a:cubicBezTo>
                        <a:cubicBezTo>
                          <a:pt x="6" y="3"/>
                          <a:pt x="4" y="6"/>
                          <a:pt x="1" y="7"/>
                        </a:cubicBezTo>
                        <a:cubicBezTo>
                          <a:pt x="0" y="8"/>
                          <a:pt x="1" y="9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3" name="Freeform 377"/>
                  <p:cNvSpPr/>
                  <p:nvPr/>
                </p:nvSpPr>
                <p:spPr bwMode="auto">
                  <a:xfrm>
                    <a:off x="569" y="1462"/>
                    <a:ext cx="8" cy="6"/>
                  </a:xfrm>
                  <a:custGeom>
                    <a:avLst/>
                    <a:gdLst>
                      <a:gd name="T0" fmla="*/ 2 w 12"/>
                      <a:gd name="T1" fmla="*/ 8 h 9"/>
                      <a:gd name="T2" fmla="*/ 11 w 12"/>
                      <a:gd name="T3" fmla="*/ 2 h 9"/>
                      <a:gd name="T4" fmla="*/ 10 w 12"/>
                      <a:gd name="T5" fmla="*/ 1 h 9"/>
                      <a:gd name="T6" fmla="*/ 1 w 12"/>
                      <a:gd name="T7" fmla="*/ 7 h 9"/>
                      <a:gd name="T8" fmla="*/ 2 w 12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9">
                        <a:moveTo>
                          <a:pt x="2" y="8"/>
                        </a:moveTo>
                        <a:cubicBezTo>
                          <a:pt x="5" y="6"/>
                          <a:pt x="8" y="4"/>
                          <a:pt x="11" y="2"/>
                        </a:cubicBezTo>
                        <a:cubicBezTo>
                          <a:pt x="12" y="2"/>
                          <a:pt x="11" y="0"/>
                          <a:pt x="10" y="1"/>
                        </a:cubicBezTo>
                        <a:cubicBezTo>
                          <a:pt x="7" y="3"/>
                          <a:pt x="4" y="5"/>
                          <a:pt x="1" y="7"/>
                        </a:cubicBezTo>
                        <a:cubicBezTo>
                          <a:pt x="0" y="7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4" name="Freeform 378"/>
                  <p:cNvSpPr/>
                  <p:nvPr/>
                </p:nvSpPr>
                <p:spPr bwMode="auto">
                  <a:xfrm>
                    <a:off x="570" y="1465"/>
                    <a:ext cx="6" cy="6"/>
                  </a:xfrm>
                  <a:custGeom>
                    <a:avLst/>
                    <a:gdLst>
                      <a:gd name="T0" fmla="*/ 2 w 10"/>
                      <a:gd name="T1" fmla="*/ 8 h 9"/>
                      <a:gd name="T2" fmla="*/ 9 w 10"/>
                      <a:gd name="T3" fmla="*/ 2 h 9"/>
                      <a:gd name="T4" fmla="*/ 8 w 10"/>
                      <a:gd name="T5" fmla="*/ 1 h 9"/>
                      <a:gd name="T6" fmla="*/ 1 w 10"/>
                      <a:gd name="T7" fmla="*/ 7 h 9"/>
                      <a:gd name="T8" fmla="*/ 2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6" y="3"/>
                          <a:pt x="3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5" name="Freeform 379"/>
                  <p:cNvSpPr/>
                  <p:nvPr/>
                </p:nvSpPr>
                <p:spPr bwMode="auto">
                  <a:xfrm>
                    <a:off x="570" y="1468"/>
                    <a:ext cx="6" cy="6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6" name="Freeform 380"/>
                  <p:cNvSpPr/>
                  <p:nvPr/>
                </p:nvSpPr>
                <p:spPr bwMode="auto">
                  <a:xfrm>
                    <a:off x="570" y="1472"/>
                    <a:ext cx="6" cy="4"/>
                  </a:xfrm>
                  <a:custGeom>
                    <a:avLst/>
                    <a:gdLst>
                      <a:gd name="T0" fmla="*/ 2 w 9"/>
                      <a:gd name="T1" fmla="*/ 6 h 7"/>
                      <a:gd name="T2" fmla="*/ 8 w 9"/>
                      <a:gd name="T3" fmla="*/ 2 h 7"/>
                      <a:gd name="T4" fmla="*/ 7 w 9"/>
                      <a:gd name="T5" fmla="*/ 1 h 7"/>
                      <a:gd name="T6" fmla="*/ 1 w 9"/>
                      <a:gd name="T7" fmla="*/ 5 h 7"/>
                      <a:gd name="T8" fmla="*/ 2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2" y="6"/>
                        </a:moveTo>
                        <a:cubicBezTo>
                          <a:pt x="4" y="5"/>
                          <a:pt x="6" y="4"/>
                          <a:pt x="8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3"/>
                          <a:pt x="3" y="4"/>
                          <a:pt x="1" y="5"/>
                        </a:cubicBezTo>
                        <a:cubicBezTo>
                          <a:pt x="0" y="5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7" name="Freeform 381"/>
                  <p:cNvSpPr/>
                  <p:nvPr/>
                </p:nvSpPr>
                <p:spPr bwMode="auto">
                  <a:xfrm>
                    <a:off x="570" y="1475"/>
                    <a:ext cx="6" cy="5"/>
                  </a:xfrm>
                  <a:custGeom>
                    <a:avLst/>
                    <a:gdLst>
                      <a:gd name="T0" fmla="*/ 2 w 10"/>
                      <a:gd name="T1" fmla="*/ 7 h 7"/>
                      <a:gd name="T2" fmla="*/ 9 w 10"/>
                      <a:gd name="T3" fmla="*/ 2 h 7"/>
                      <a:gd name="T4" fmla="*/ 7 w 10"/>
                      <a:gd name="T5" fmla="*/ 1 h 7"/>
                      <a:gd name="T6" fmla="*/ 1 w 10"/>
                      <a:gd name="T7" fmla="*/ 5 h 7"/>
                      <a:gd name="T8" fmla="*/ 2 w 10"/>
                      <a:gd name="T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7">
                        <a:moveTo>
                          <a:pt x="2" y="7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7" y="1"/>
                        </a:cubicBezTo>
                        <a:cubicBezTo>
                          <a:pt x="6" y="2"/>
                          <a:pt x="4" y="4"/>
                          <a:pt x="1" y="5"/>
                        </a:cubicBezTo>
                        <a:cubicBezTo>
                          <a:pt x="0" y="5"/>
                          <a:pt x="1" y="7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8" name="Freeform 382"/>
                  <p:cNvSpPr/>
                  <p:nvPr/>
                </p:nvSpPr>
                <p:spPr bwMode="auto">
                  <a:xfrm>
                    <a:off x="571" y="1476"/>
                    <a:ext cx="6" cy="4"/>
                  </a:xfrm>
                  <a:custGeom>
                    <a:avLst/>
                    <a:gdLst>
                      <a:gd name="T0" fmla="*/ 1 w 9"/>
                      <a:gd name="T1" fmla="*/ 6 h 6"/>
                      <a:gd name="T2" fmla="*/ 8 w 9"/>
                      <a:gd name="T3" fmla="*/ 2 h 6"/>
                      <a:gd name="T4" fmla="*/ 7 w 9"/>
                      <a:gd name="T5" fmla="*/ 0 h 6"/>
                      <a:gd name="T6" fmla="*/ 1 w 9"/>
                      <a:gd name="T7" fmla="*/ 4 h 6"/>
                      <a:gd name="T8" fmla="*/ 1 w 9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6">
                        <a:moveTo>
                          <a:pt x="1" y="6"/>
                        </a:moveTo>
                        <a:cubicBezTo>
                          <a:pt x="3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3" y="3"/>
                          <a:pt x="1" y="4"/>
                        </a:cubicBezTo>
                        <a:cubicBezTo>
                          <a:pt x="0" y="4"/>
                          <a:pt x="0" y="6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9" name="Freeform 383"/>
                  <p:cNvSpPr/>
                  <p:nvPr/>
                </p:nvSpPr>
                <p:spPr bwMode="auto">
                  <a:xfrm>
                    <a:off x="571" y="1469"/>
                    <a:ext cx="5" cy="6"/>
                  </a:xfrm>
                  <a:custGeom>
                    <a:avLst/>
                    <a:gdLst>
                      <a:gd name="T0" fmla="*/ 2 w 8"/>
                      <a:gd name="T1" fmla="*/ 8 h 9"/>
                      <a:gd name="T2" fmla="*/ 7 w 8"/>
                      <a:gd name="T3" fmla="*/ 2 h 9"/>
                      <a:gd name="T4" fmla="*/ 6 w 8"/>
                      <a:gd name="T5" fmla="*/ 1 h 9"/>
                      <a:gd name="T6" fmla="*/ 1 w 8"/>
                      <a:gd name="T7" fmla="*/ 7 h 9"/>
                      <a:gd name="T8" fmla="*/ 2 w 8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9">
                        <a:moveTo>
                          <a:pt x="2" y="8"/>
                        </a:moveTo>
                        <a:cubicBezTo>
                          <a:pt x="3" y="6"/>
                          <a:pt x="5" y="4"/>
                          <a:pt x="7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4" y="3"/>
                          <a:pt x="2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0" name="Freeform 384"/>
                  <p:cNvSpPr/>
                  <p:nvPr/>
                </p:nvSpPr>
                <p:spPr bwMode="auto">
                  <a:xfrm>
                    <a:off x="571" y="1474"/>
                    <a:ext cx="7" cy="4"/>
                  </a:xfrm>
                  <a:custGeom>
                    <a:avLst/>
                    <a:gdLst>
                      <a:gd name="T0" fmla="*/ 2 w 10"/>
                      <a:gd name="T1" fmla="*/ 5 h 6"/>
                      <a:gd name="T2" fmla="*/ 9 w 10"/>
                      <a:gd name="T3" fmla="*/ 2 h 6"/>
                      <a:gd name="T4" fmla="*/ 9 w 10"/>
                      <a:gd name="T5" fmla="*/ 0 h 6"/>
                      <a:gd name="T6" fmla="*/ 1 w 10"/>
                      <a:gd name="T7" fmla="*/ 4 h 6"/>
                      <a:gd name="T8" fmla="*/ 2 w 10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6">
                        <a:moveTo>
                          <a:pt x="2" y="5"/>
                        </a:moveTo>
                        <a:cubicBezTo>
                          <a:pt x="4" y="4"/>
                          <a:pt x="6" y="2"/>
                          <a:pt x="9" y="2"/>
                        </a:cubicBezTo>
                        <a:cubicBezTo>
                          <a:pt x="10" y="2"/>
                          <a:pt x="10" y="0"/>
                          <a:pt x="9" y="0"/>
                        </a:cubicBezTo>
                        <a:cubicBezTo>
                          <a:pt x="6" y="0"/>
                          <a:pt x="4" y="2"/>
                          <a:pt x="1" y="4"/>
                        </a:cubicBezTo>
                        <a:cubicBezTo>
                          <a:pt x="0" y="4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1" name="Freeform 385"/>
                  <p:cNvSpPr/>
                  <p:nvPr/>
                </p:nvSpPr>
                <p:spPr bwMode="auto">
                  <a:xfrm>
                    <a:off x="573" y="1476"/>
                    <a:ext cx="4" cy="4"/>
                  </a:xfrm>
                  <a:custGeom>
                    <a:avLst/>
                    <a:gdLst>
                      <a:gd name="T0" fmla="*/ 2 w 6"/>
                      <a:gd name="T1" fmla="*/ 5 h 6"/>
                      <a:gd name="T2" fmla="*/ 5 w 6"/>
                      <a:gd name="T3" fmla="*/ 2 h 6"/>
                      <a:gd name="T4" fmla="*/ 4 w 6"/>
                      <a:gd name="T5" fmla="*/ 1 h 6"/>
                      <a:gd name="T6" fmla="*/ 0 w 6"/>
                      <a:gd name="T7" fmla="*/ 4 h 6"/>
                      <a:gd name="T8" fmla="*/ 2 w 6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2" y="5"/>
                        </a:moveTo>
                        <a:cubicBezTo>
                          <a:pt x="3" y="4"/>
                          <a:pt x="4" y="3"/>
                          <a:pt x="5" y="2"/>
                        </a:cubicBezTo>
                        <a:cubicBezTo>
                          <a:pt x="6" y="1"/>
                          <a:pt x="5" y="0"/>
                          <a:pt x="4" y="1"/>
                        </a:cubicBezTo>
                        <a:cubicBezTo>
                          <a:pt x="3" y="2"/>
                          <a:pt x="2" y="3"/>
                          <a:pt x="0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2" name="Freeform 386"/>
                  <p:cNvSpPr/>
                  <p:nvPr/>
                </p:nvSpPr>
                <p:spPr bwMode="auto">
                  <a:xfrm>
                    <a:off x="900" y="1709"/>
                    <a:ext cx="23" cy="24"/>
                  </a:xfrm>
                  <a:custGeom>
                    <a:avLst/>
                    <a:gdLst>
                      <a:gd name="T0" fmla="*/ 24 w 35"/>
                      <a:gd name="T1" fmla="*/ 5 h 35"/>
                      <a:gd name="T2" fmla="*/ 3 w 35"/>
                      <a:gd name="T3" fmla="*/ 13 h 35"/>
                      <a:gd name="T4" fmla="*/ 14 w 35"/>
                      <a:gd name="T5" fmla="*/ 32 h 35"/>
                      <a:gd name="T6" fmla="*/ 33 w 35"/>
                      <a:gd name="T7" fmla="*/ 23 h 35"/>
                      <a:gd name="T8" fmla="*/ 21 w 35"/>
                      <a:gd name="T9" fmla="*/ 5 h 35"/>
                      <a:gd name="T10" fmla="*/ 22 w 35"/>
                      <a:gd name="T11" fmla="*/ 7 h 35"/>
                      <a:gd name="T12" fmla="*/ 30 w 35"/>
                      <a:gd name="T13" fmla="*/ 13 h 35"/>
                      <a:gd name="T14" fmla="*/ 30 w 35"/>
                      <a:gd name="T15" fmla="*/ 25 h 35"/>
                      <a:gd name="T16" fmla="*/ 15 w 35"/>
                      <a:gd name="T17" fmla="*/ 31 h 35"/>
                      <a:gd name="T18" fmla="*/ 5 w 35"/>
                      <a:gd name="T19" fmla="*/ 14 h 35"/>
                      <a:gd name="T20" fmla="*/ 11 w 35"/>
                      <a:gd name="T21" fmla="*/ 5 h 35"/>
                      <a:gd name="T22" fmla="*/ 23 w 35"/>
                      <a:gd name="T23" fmla="*/ 7 h 35"/>
                      <a:gd name="T24" fmla="*/ 24 w 35"/>
                      <a:gd name="T25" fmla="*/ 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5" h="35">
                        <a:moveTo>
                          <a:pt x="24" y="5"/>
                        </a:moveTo>
                        <a:cubicBezTo>
                          <a:pt x="15" y="0"/>
                          <a:pt x="7" y="3"/>
                          <a:pt x="3" y="13"/>
                        </a:cubicBezTo>
                        <a:cubicBezTo>
                          <a:pt x="0" y="21"/>
                          <a:pt x="6" y="30"/>
                          <a:pt x="14" y="32"/>
                        </a:cubicBezTo>
                        <a:cubicBezTo>
                          <a:pt x="22" y="35"/>
                          <a:pt x="30" y="31"/>
                          <a:pt x="33" y="23"/>
                        </a:cubicBezTo>
                        <a:cubicBezTo>
                          <a:pt x="35" y="17"/>
                          <a:pt x="30" y="3"/>
                          <a:pt x="21" y="5"/>
                        </a:cubicBezTo>
                        <a:cubicBezTo>
                          <a:pt x="20" y="5"/>
                          <a:pt x="21" y="7"/>
                          <a:pt x="22" y="7"/>
                        </a:cubicBezTo>
                        <a:cubicBezTo>
                          <a:pt x="26" y="6"/>
                          <a:pt x="28" y="10"/>
                          <a:pt x="30" y="13"/>
                        </a:cubicBezTo>
                        <a:cubicBezTo>
                          <a:pt x="32" y="17"/>
                          <a:pt x="32" y="21"/>
                          <a:pt x="30" y="25"/>
                        </a:cubicBezTo>
                        <a:cubicBezTo>
                          <a:pt x="28" y="31"/>
                          <a:pt x="20" y="32"/>
                          <a:pt x="15" y="31"/>
                        </a:cubicBezTo>
                        <a:cubicBezTo>
                          <a:pt x="7" y="29"/>
                          <a:pt x="3" y="22"/>
                          <a:pt x="5" y="14"/>
                        </a:cubicBezTo>
                        <a:cubicBezTo>
                          <a:pt x="5" y="11"/>
                          <a:pt x="8" y="7"/>
                          <a:pt x="11" y="5"/>
                        </a:cubicBezTo>
                        <a:cubicBezTo>
                          <a:pt x="15" y="2"/>
                          <a:pt x="20" y="4"/>
                          <a:pt x="23" y="7"/>
                        </a:cubicBezTo>
                        <a:cubicBezTo>
                          <a:pt x="24" y="7"/>
                          <a:pt x="25" y="6"/>
                          <a:pt x="24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3" name="Freeform 387"/>
                  <p:cNvSpPr/>
                  <p:nvPr/>
                </p:nvSpPr>
                <p:spPr bwMode="auto">
                  <a:xfrm>
                    <a:off x="916" y="1727"/>
                    <a:ext cx="12" cy="10"/>
                  </a:xfrm>
                  <a:custGeom>
                    <a:avLst/>
                    <a:gdLst>
                      <a:gd name="T0" fmla="*/ 2 w 18"/>
                      <a:gd name="T1" fmla="*/ 5 h 16"/>
                      <a:gd name="T2" fmla="*/ 2 w 18"/>
                      <a:gd name="T3" fmla="*/ 5 h 16"/>
                      <a:gd name="T4" fmla="*/ 1 w 18"/>
                      <a:gd name="T5" fmla="*/ 6 h 16"/>
                      <a:gd name="T6" fmla="*/ 6 w 18"/>
                      <a:gd name="T7" fmla="*/ 10 h 16"/>
                      <a:gd name="T8" fmla="*/ 10 w 18"/>
                      <a:gd name="T9" fmla="*/ 14 h 16"/>
                      <a:gd name="T10" fmla="*/ 15 w 18"/>
                      <a:gd name="T11" fmla="*/ 14 h 16"/>
                      <a:gd name="T12" fmla="*/ 16 w 18"/>
                      <a:gd name="T13" fmla="*/ 8 h 16"/>
                      <a:gd name="T14" fmla="*/ 6 w 18"/>
                      <a:gd name="T15" fmla="*/ 1 h 16"/>
                      <a:gd name="T16" fmla="*/ 5 w 18"/>
                      <a:gd name="T17" fmla="*/ 2 h 16"/>
                      <a:gd name="T18" fmla="*/ 14 w 18"/>
                      <a:gd name="T19" fmla="*/ 8 h 16"/>
                      <a:gd name="T20" fmla="*/ 14 w 18"/>
                      <a:gd name="T21" fmla="*/ 13 h 16"/>
                      <a:gd name="T22" fmla="*/ 13 w 18"/>
                      <a:gd name="T23" fmla="*/ 14 h 16"/>
                      <a:gd name="T24" fmla="*/ 11 w 18"/>
                      <a:gd name="T25" fmla="*/ 12 h 16"/>
                      <a:gd name="T26" fmla="*/ 0 w 18"/>
                      <a:gd name="T27" fmla="*/ 5 h 16"/>
                      <a:gd name="T28" fmla="*/ 0 w 18"/>
                      <a:gd name="T29" fmla="*/ 6 h 16"/>
                      <a:gd name="T30" fmla="*/ 0 w 18"/>
                      <a:gd name="T31" fmla="*/ 6 h 16"/>
                      <a:gd name="T32" fmla="*/ 2 w 18"/>
                      <a:gd name="T33" fmla="*/ 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8" h="16">
                        <a:moveTo>
                          <a:pt x="2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6"/>
                          <a:pt x="1" y="6"/>
                        </a:cubicBezTo>
                        <a:cubicBezTo>
                          <a:pt x="2" y="6"/>
                          <a:pt x="5" y="9"/>
                          <a:pt x="6" y="10"/>
                        </a:cubicBezTo>
                        <a:cubicBezTo>
                          <a:pt x="7" y="11"/>
                          <a:pt x="9" y="12"/>
                          <a:pt x="10" y="14"/>
                        </a:cubicBezTo>
                        <a:cubicBezTo>
                          <a:pt x="13" y="16"/>
                          <a:pt x="13" y="16"/>
                          <a:pt x="15" y="14"/>
                        </a:cubicBezTo>
                        <a:cubicBezTo>
                          <a:pt x="17" y="12"/>
                          <a:pt x="18" y="10"/>
                          <a:pt x="16" y="8"/>
                        </a:cubicBezTo>
                        <a:cubicBezTo>
                          <a:pt x="13" y="5"/>
                          <a:pt x="10" y="3"/>
                          <a:pt x="6" y="1"/>
                        </a:cubicBezTo>
                        <a:cubicBezTo>
                          <a:pt x="5" y="0"/>
                          <a:pt x="4" y="2"/>
                          <a:pt x="5" y="2"/>
                        </a:cubicBezTo>
                        <a:cubicBezTo>
                          <a:pt x="8" y="4"/>
                          <a:pt x="11" y="6"/>
                          <a:pt x="14" y="8"/>
                        </a:cubicBezTo>
                        <a:cubicBezTo>
                          <a:pt x="16" y="10"/>
                          <a:pt x="15" y="11"/>
                          <a:pt x="14" y="13"/>
                        </a:cubicBezTo>
                        <a:cubicBezTo>
                          <a:pt x="13" y="13"/>
                          <a:pt x="13" y="14"/>
                          <a:pt x="13" y="14"/>
                        </a:cubicBezTo>
                        <a:cubicBezTo>
                          <a:pt x="12" y="13"/>
                          <a:pt x="12" y="13"/>
                          <a:pt x="11" y="12"/>
                        </a:cubicBezTo>
                        <a:cubicBezTo>
                          <a:pt x="9" y="11"/>
                          <a:pt x="3" y="3"/>
                          <a:pt x="0" y="5"/>
                        </a:cubicBezTo>
                        <a:cubicBezTo>
                          <a:pt x="0" y="5"/>
                          <a:pt x="0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4" name="Freeform 388"/>
                  <p:cNvSpPr/>
                  <p:nvPr/>
                </p:nvSpPr>
                <p:spPr bwMode="auto">
                  <a:xfrm>
                    <a:off x="902" y="1708"/>
                    <a:ext cx="20" cy="25"/>
                  </a:xfrm>
                  <a:custGeom>
                    <a:avLst/>
                    <a:gdLst>
                      <a:gd name="T0" fmla="*/ 19 w 30"/>
                      <a:gd name="T1" fmla="*/ 7 h 37"/>
                      <a:gd name="T2" fmla="*/ 2 w 30"/>
                      <a:gd name="T3" fmla="*/ 18 h 37"/>
                      <a:gd name="T4" fmla="*/ 21 w 30"/>
                      <a:gd name="T5" fmla="*/ 32 h 37"/>
                      <a:gd name="T6" fmla="*/ 25 w 30"/>
                      <a:gd name="T7" fmla="*/ 11 h 37"/>
                      <a:gd name="T8" fmla="*/ 5 w 30"/>
                      <a:gd name="T9" fmla="*/ 10 h 37"/>
                      <a:gd name="T10" fmla="*/ 7 w 30"/>
                      <a:gd name="T11" fmla="*/ 11 h 37"/>
                      <a:gd name="T12" fmla="*/ 20 w 30"/>
                      <a:gd name="T13" fmla="*/ 10 h 37"/>
                      <a:gd name="T14" fmla="*/ 26 w 30"/>
                      <a:gd name="T15" fmla="*/ 24 h 37"/>
                      <a:gd name="T16" fmla="*/ 5 w 30"/>
                      <a:gd name="T17" fmla="*/ 24 h 37"/>
                      <a:gd name="T18" fmla="*/ 18 w 30"/>
                      <a:gd name="T19" fmla="*/ 9 h 37"/>
                      <a:gd name="T20" fmla="*/ 19 w 30"/>
                      <a:gd name="T21" fmla="*/ 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0" h="37">
                        <a:moveTo>
                          <a:pt x="19" y="7"/>
                        </a:moveTo>
                        <a:cubicBezTo>
                          <a:pt x="12" y="0"/>
                          <a:pt x="3" y="11"/>
                          <a:pt x="2" y="18"/>
                        </a:cubicBezTo>
                        <a:cubicBezTo>
                          <a:pt x="1" y="26"/>
                          <a:pt x="12" y="37"/>
                          <a:pt x="21" y="32"/>
                        </a:cubicBezTo>
                        <a:cubicBezTo>
                          <a:pt x="29" y="27"/>
                          <a:pt x="30" y="18"/>
                          <a:pt x="25" y="11"/>
                        </a:cubicBezTo>
                        <a:cubicBezTo>
                          <a:pt x="20" y="6"/>
                          <a:pt x="10" y="3"/>
                          <a:pt x="5" y="10"/>
                        </a:cubicBezTo>
                        <a:cubicBezTo>
                          <a:pt x="5" y="11"/>
                          <a:pt x="6" y="12"/>
                          <a:pt x="7" y="11"/>
                        </a:cubicBezTo>
                        <a:cubicBezTo>
                          <a:pt x="10" y="6"/>
                          <a:pt x="16" y="7"/>
                          <a:pt x="20" y="10"/>
                        </a:cubicBezTo>
                        <a:cubicBezTo>
                          <a:pt x="25" y="13"/>
                          <a:pt x="28" y="18"/>
                          <a:pt x="26" y="24"/>
                        </a:cubicBezTo>
                        <a:cubicBezTo>
                          <a:pt x="22" y="34"/>
                          <a:pt x="10" y="32"/>
                          <a:pt x="5" y="24"/>
                        </a:cubicBezTo>
                        <a:cubicBezTo>
                          <a:pt x="0" y="17"/>
                          <a:pt x="11" y="1"/>
                          <a:pt x="18" y="9"/>
                        </a:cubicBezTo>
                        <a:cubicBezTo>
                          <a:pt x="19" y="9"/>
                          <a:pt x="20" y="8"/>
                          <a:pt x="19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5" name="Freeform 389"/>
                  <p:cNvSpPr/>
                  <p:nvPr/>
                </p:nvSpPr>
                <p:spPr bwMode="auto">
                  <a:xfrm>
                    <a:off x="918" y="1727"/>
                    <a:ext cx="3" cy="6"/>
                  </a:xfrm>
                  <a:custGeom>
                    <a:avLst/>
                    <a:gdLst>
                      <a:gd name="T0" fmla="*/ 3 w 5"/>
                      <a:gd name="T1" fmla="*/ 5 h 8"/>
                      <a:gd name="T2" fmla="*/ 3 w 5"/>
                      <a:gd name="T3" fmla="*/ 3 h 8"/>
                      <a:gd name="T4" fmla="*/ 1 w 5"/>
                      <a:gd name="T5" fmla="*/ 3 h 8"/>
                      <a:gd name="T6" fmla="*/ 0 w 5"/>
                      <a:gd name="T7" fmla="*/ 5 h 8"/>
                      <a:gd name="T8" fmla="*/ 2 w 5"/>
                      <a:gd name="T9" fmla="*/ 5 h 8"/>
                      <a:gd name="T10" fmla="*/ 2 w 5"/>
                      <a:gd name="T11" fmla="*/ 3 h 8"/>
                      <a:gd name="T12" fmla="*/ 0 w 5"/>
                      <a:gd name="T13" fmla="*/ 3 h 8"/>
                      <a:gd name="T14" fmla="*/ 0 w 5"/>
                      <a:gd name="T15" fmla="*/ 4 h 8"/>
                      <a:gd name="T16" fmla="*/ 1 w 5"/>
                      <a:gd name="T17" fmla="*/ 4 h 8"/>
                      <a:gd name="T18" fmla="*/ 2 w 5"/>
                      <a:gd name="T19" fmla="*/ 3 h 8"/>
                      <a:gd name="T20" fmla="*/ 1 w 5"/>
                      <a:gd name="T21" fmla="*/ 3 h 8"/>
                      <a:gd name="T22" fmla="*/ 1 w 5"/>
                      <a:gd name="T23" fmla="*/ 6 h 8"/>
                      <a:gd name="T24" fmla="*/ 3 w 5"/>
                      <a:gd name="T25" fmla="*/ 6 h 8"/>
                      <a:gd name="T26" fmla="*/ 4 w 5"/>
                      <a:gd name="T27" fmla="*/ 1 h 8"/>
                      <a:gd name="T28" fmla="*/ 2 w 5"/>
                      <a:gd name="T29" fmla="*/ 2 h 8"/>
                      <a:gd name="T30" fmla="*/ 3 w 5"/>
                      <a:gd name="T31" fmla="*/ 7 h 8"/>
                      <a:gd name="T32" fmla="*/ 4 w 5"/>
                      <a:gd name="T33" fmla="*/ 7 h 8"/>
                      <a:gd name="T34" fmla="*/ 5 w 5"/>
                      <a:gd name="T35" fmla="*/ 4 h 8"/>
                      <a:gd name="T36" fmla="*/ 3 w 5"/>
                      <a:gd name="T37" fmla="*/ 4 h 8"/>
                      <a:gd name="T38" fmla="*/ 3 w 5"/>
                      <a:gd name="T39" fmla="*/ 7 h 8"/>
                      <a:gd name="T40" fmla="*/ 4 w 5"/>
                      <a:gd name="T41" fmla="*/ 6 h 8"/>
                      <a:gd name="T42" fmla="*/ 4 w 5"/>
                      <a:gd name="T43" fmla="*/ 1 h 8"/>
                      <a:gd name="T44" fmla="*/ 2 w 5"/>
                      <a:gd name="T45" fmla="*/ 1 h 8"/>
                      <a:gd name="T46" fmla="*/ 1 w 5"/>
                      <a:gd name="T47" fmla="*/ 5 h 8"/>
                      <a:gd name="T48" fmla="*/ 3 w 5"/>
                      <a:gd name="T49" fmla="*/ 5 h 8"/>
                      <a:gd name="T50" fmla="*/ 2 w 5"/>
                      <a:gd name="T51" fmla="*/ 2 h 8"/>
                      <a:gd name="T52" fmla="*/ 1 w 5"/>
                      <a:gd name="T53" fmla="*/ 2 h 8"/>
                      <a:gd name="T54" fmla="*/ 0 w 5"/>
                      <a:gd name="T55" fmla="*/ 3 h 8"/>
                      <a:gd name="T56" fmla="*/ 1 w 5"/>
                      <a:gd name="T57" fmla="*/ 4 h 8"/>
                      <a:gd name="T58" fmla="*/ 2 w 5"/>
                      <a:gd name="T59" fmla="*/ 3 h 8"/>
                      <a:gd name="T60" fmla="*/ 0 w 5"/>
                      <a:gd name="T61" fmla="*/ 3 h 8"/>
                      <a:gd name="T62" fmla="*/ 0 w 5"/>
                      <a:gd name="T63" fmla="*/ 5 h 8"/>
                      <a:gd name="T64" fmla="*/ 2 w 5"/>
                      <a:gd name="T65" fmla="*/ 5 h 8"/>
                      <a:gd name="T66" fmla="*/ 3 w 5"/>
                      <a:gd name="T67" fmla="*/ 4 h 8"/>
                      <a:gd name="T68" fmla="*/ 1 w 5"/>
                      <a:gd name="T69" fmla="*/ 3 h 8"/>
                      <a:gd name="T70" fmla="*/ 1 w 5"/>
                      <a:gd name="T71" fmla="*/ 5 h 8"/>
                      <a:gd name="T72" fmla="*/ 3 w 5"/>
                      <a:gd name="T73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" h="8">
                        <a:moveTo>
                          <a:pt x="3" y="5"/>
                        </a:move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3" y="2"/>
                          <a:pt x="2" y="2"/>
                          <a:pt x="1" y="3"/>
                        </a:cubicBezTo>
                        <a:cubicBezTo>
                          <a:pt x="1" y="3"/>
                          <a:pt x="1" y="4"/>
                          <a:pt x="0" y="5"/>
                        </a:cubicBezTo>
                        <a:cubicBezTo>
                          <a:pt x="1" y="5"/>
                          <a:pt x="2" y="5"/>
                          <a:pt x="2" y="5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4"/>
                        </a:cubicBezTo>
                        <a:cubicBezTo>
                          <a:pt x="0" y="5"/>
                          <a:pt x="1" y="5"/>
                          <a:pt x="1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ubicBezTo>
                          <a:pt x="1" y="4"/>
                          <a:pt x="1" y="5"/>
                          <a:pt x="1" y="6"/>
                        </a:cubicBezTo>
                        <a:cubicBezTo>
                          <a:pt x="1" y="6"/>
                          <a:pt x="3" y="6"/>
                          <a:pt x="3" y="6"/>
                        </a:cubicBezTo>
                        <a:cubicBezTo>
                          <a:pt x="3" y="4"/>
                          <a:pt x="3" y="3"/>
                          <a:pt x="4" y="1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2" y="4"/>
                          <a:pt x="2" y="6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ubicBezTo>
                          <a:pt x="4" y="6"/>
                          <a:pt x="5" y="5"/>
                          <a:pt x="5" y="4"/>
                        </a:cubicBezTo>
                        <a:cubicBezTo>
                          <a:pt x="5" y="3"/>
                          <a:pt x="3" y="3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7"/>
                          <a:pt x="4" y="6"/>
                          <a:pt x="4" y="6"/>
                        </a:cubicBezTo>
                        <a:cubicBezTo>
                          <a:pt x="3" y="5"/>
                          <a:pt x="4" y="3"/>
                          <a:pt x="4" y="1"/>
                        </a:cubicBezTo>
                        <a:cubicBezTo>
                          <a:pt x="3" y="0"/>
                          <a:pt x="2" y="1"/>
                          <a:pt x="2" y="1"/>
                        </a:cubicBezTo>
                        <a:cubicBezTo>
                          <a:pt x="2" y="3"/>
                          <a:pt x="2" y="4"/>
                          <a:pt x="1" y="5"/>
                        </a:cubicBezTo>
                        <a:cubicBezTo>
                          <a:pt x="2" y="5"/>
                          <a:pt x="2" y="5"/>
                          <a:pt x="3" y="5"/>
                        </a:cubicBezTo>
                        <a:cubicBezTo>
                          <a:pt x="3" y="4"/>
                          <a:pt x="3" y="3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1" y="4"/>
                          <a:pt x="2" y="4"/>
                          <a:pt x="2" y="3"/>
                        </a:cubicBezTo>
                        <a:cubicBezTo>
                          <a:pt x="1" y="3"/>
                          <a:pt x="1" y="3"/>
                          <a:pt x="0" y="3"/>
                        </a:cubicBezTo>
                        <a:cubicBezTo>
                          <a:pt x="0" y="4"/>
                          <a:pt x="0" y="4"/>
                          <a:pt x="0" y="5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ubicBezTo>
                          <a:pt x="2" y="5"/>
                          <a:pt x="3" y="4"/>
                          <a:pt x="3" y="4"/>
                        </a:cubicBezTo>
                        <a:cubicBezTo>
                          <a:pt x="2" y="3"/>
                          <a:pt x="2" y="3"/>
                          <a:pt x="1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1" y="6"/>
                          <a:pt x="3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6" name="Freeform 390"/>
                  <p:cNvSpPr/>
                  <p:nvPr/>
                </p:nvSpPr>
                <p:spPr bwMode="auto">
                  <a:xfrm>
                    <a:off x="920" y="1728"/>
                    <a:ext cx="2" cy="5"/>
                  </a:xfrm>
                  <a:custGeom>
                    <a:avLst/>
                    <a:gdLst>
                      <a:gd name="T0" fmla="*/ 0 w 3"/>
                      <a:gd name="T1" fmla="*/ 1 h 8"/>
                      <a:gd name="T2" fmla="*/ 1 w 3"/>
                      <a:gd name="T3" fmla="*/ 7 h 8"/>
                      <a:gd name="T4" fmla="*/ 2 w 3"/>
                      <a:gd name="T5" fmla="*/ 7 h 8"/>
                      <a:gd name="T6" fmla="*/ 2 w 3"/>
                      <a:gd name="T7" fmla="*/ 7 h 8"/>
                      <a:gd name="T8" fmla="*/ 3 w 3"/>
                      <a:gd name="T9" fmla="*/ 7 h 8"/>
                      <a:gd name="T10" fmla="*/ 3 w 3"/>
                      <a:gd name="T11" fmla="*/ 6 h 8"/>
                      <a:gd name="T12" fmla="*/ 1 w 3"/>
                      <a:gd name="T13" fmla="*/ 6 h 8"/>
                      <a:gd name="T14" fmla="*/ 1 w 3"/>
                      <a:gd name="T15" fmla="*/ 7 h 8"/>
                      <a:gd name="T16" fmla="*/ 1 w 3"/>
                      <a:gd name="T17" fmla="*/ 6 h 8"/>
                      <a:gd name="T18" fmla="*/ 1 w 3"/>
                      <a:gd name="T19" fmla="*/ 6 h 8"/>
                      <a:gd name="T20" fmla="*/ 2 w 3"/>
                      <a:gd name="T21" fmla="*/ 6 h 8"/>
                      <a:gd name="T22" fmla="*/ 2 w 3"/>
                      <a:gd name="T23" fmla="*/ 1 h 8"/>
                      <a:gd name="T24" fmla="*/ 0 w 3"/>
                      <a:gd name="T25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8">
                        <a:moveTo>
                          <a:pt x="0" y="1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cubicBezTo>
                          <a:pt x="1" y="7"/>
                          <a:pt x="1" y="8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2" y="5"/>
                          <a:pt x="1" y="5"/>
                          <a:pt x="1" y="6"/>
                        </a:cubicBezTo>
                        <a:cubicBezTo>
                          <a:pt x="1" y="6"/>
                          <a:pt x="1" y="6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3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7" name="Freeform 391"/>
                  <p:cNvSpPr/>
                  <p:nvPr/>
                </p:nvSpPr>
                <p:spPr bwMode="auto">
                  <a:xfrm>
                    <a:off x="921" y="1729"/>
                    <a:ext cx="2" cy="4"/>
                  </a:xfrm>
                  <a:custGeom>
                    <a:avLst/>
                    <a:gdLst>
                      <a:gd name="T0" fmla="*/ 0 w 3"/>
                      <a:gd name="T1" fmla="*/ 1 h 7"/>
                      <a:gd name="T2" fmla="*/ 1 w 3"/>
                      <a:gd name="T3" fmla="*/ 6 h 7"/>
                      <a:gd name="T4" fmla="*/ 2 w 3"/>
                      <a:gd name="T5" fmla="*/ 6 h 7"/>
                      <a:gd name="T6" fmla="*/ 2 w 3"/>
                      <a:gd name="T7" fmla="*/ 5 h 7"/>
                      <a:gd name="T8" fmla="*/ 1 w 3"/>
                      <a:gd name="T9" fmla="*/ 5 h 7"/>
                      <a:gd name="T10" fmla="*/ 1 w 3"/>
                      <a:gd name="T11" fmla="*/ 6 h 7"/>
                      <a:gd name="T12" fmla="*/ 2 w 3"/>
                      <a:gd name="T13" fmla="*/ 6 h 7"/>
                      <a:gd name="T14" fmla="*/ 2 w 3"/>
                      <a:gd name="T15" fmla="*/ 1 h 7"/>
                      <a:gd name="T16" fmla="*/ 0 w 3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7">
                        <a:moveTo>
                          <a:pt x="0" y="1"/>
                        </a:moveTo>
                        <a:cubicBezTo>
                          <a:pt x="0" y="3"/>
                          <a:pt x="0" y="4"/>
                          <a:pt x="1" y="6"/>
                        </a:cubicBezTo>
                        <a:cubicBezTo>
                          <a:pt x="1" y="7"/>
                          <a:pt x="2" y="7"/>
                          <a:pt x="2" y="6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3" y="4"/>
                          <a:pt x="1" y="4"/>
                          <a:pt x="1" y="5"/>
                        </a:cubicBezTo>
                        <a:cubicBezTo>
                          <a:pt x="1" y="5"/>
                          <a:pt x="1" y="5"/>
                          <a:pt x="1" y="6"/>
                        </a:cubicBezTo>
                        <a:cubicBezTo>
                          <a:pt x="1" y="6"/>
                          <a:pt x="2" y="6"/>
                          <a:pt x="2" y="6"/>
                        </a:cubicBezTo>
                        <a:cubicBezTo>
                          <a:pt x="2" y="4"/>
                          <a:pt x="2" y="3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8" name="Freeform 392"/>
                  <p:cNvSpPr/>
                  <p:nvPr/>
                </p:nvSpPr>
                <p:spPr bwMode="auto">
                  <a:xfrm>
                    <a:off x="921" y="1729"/>
                    <a:ext cx="2" cy="6"/>
                  </a:xfrm>
                  <a:custGeom>
                    <a:avLst/>
                    <a:gdLst>
                      <a:gd name="T0" fmla="*/ 0 w 3"/>
                      <a:gd name="T1" fmla="*/ 2 h 8"/>
                      <a:gd name="T2" fmla="*/ 1 w 3"/>
                      <a:gd name="T3" fmla="*/ 7 h 8"/>
                      <a:gd name="T4" fmla="*/ 2 w 3"/>
                      <a:gd name="T5" fmla="*/ 7 h 8"/>
                      <a:gd name="T6" fmla="*/ 3 w 3"/>
                      <a:gd name="T7" fmla="*/ 5 h 8"/>
                      <a:gd name="T8" fmla="*/ 1 w 3"/>
                      <a:gd name="T9" fmla="*/ 5 h 8"/>
                      <a:gd name="T10" fmla="*/ 1 w 3"/>
                      <a:gd name="T11" fmla="*/ 7 h 8"/>
                      <a:gd name="T12" fmla="*/ 2 w 3"/>
                      <a:gd name="T13" fmla="*/ 7 h 8"/>
                      <a:gd name="T14" fmla="*/ 2 w 3"/>
                      <a:gd name="T15" fmla="*/ 2 h 8"/>
                      <a:gd name="T16" fmla="*/ 0 w 3"/>
                      <a:gd name="T17" fmla="*/ 2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8">
                        <a:moveTo>
                          <a:pt x="0" y="2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cubicBezTo>
                          <a:pt x="1" y="8"/>
                          <a:pt x="2" y="8"/>
                          <a:pt x="2" y="7"/>
                        </a:cubicBezTo>
                        <a:cubicBezTo>
                          <a:pt x="3" y="6"/>
                          <a:pt x="3" y="6"/>
                          <a:pt x="3" y="5"/>
                        </a:cubicBezTo>
                        <a:cubicBezTo>
                          <a:pt x="3" y="4"/>
                          <a:pt x="1" y="4"/>
                          <a:pt x="1" y="5"/>
                        </a:cubicBezTo>
                        <a:cubicBezTo>
                          <a:pt x="1" y="5"/>
                          <a:pt x="1" y="6"/>
                          <a:pt x="1" y="7"/>
                        </a:cubicBezTo>
                        <a:cubicBezTo>
                          <a:pt x="1" y="7"/>
                          <a:pt x="2" y="7"/>
                          <a:pt x="2" y="7"/>
                        </a:cubicBezTo>
                        <a:cubicBezTo>
                          <a:pt x="2" y="5"/>
                          <a:pt x="2" y="3"/>
                          <a:pt x="2" y="2"/>
                        </a:cubicBezTo>
                        <a:cubicBezTo>
                          <a:pt x="2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9" name="Freeform 393"/>
                  <p:cNvSpPr/>
                  <p:nvPr/>
                </p:nvSpPr>
                <p:spPr bwMode="auto">
                  <a:xfrm>
                    <a:off x="921" y="1729"/>
                    <a:ext cx="4" cy="7"/>
                  </a:xfrm>
                  <a:custGeom>
                    <a:avLst/>
                    <a:gdLst>
                      <a:gd name="T0" fmla="*/ 0 w 5"/>
                      <a:gd name="T1" fmla="*/ 2 h 10"/>
                      <a:gd name="T2" fmla="*/ 2 w 5"/>
                      <a:gd name="T3" fmla="*/ 7 h 10"/>
                      <a:gd name="T4" fmla="*/ 4 w 5"/>
                      <a:gd name="T5" fmla="*/ 7 h 10"/>
                      <a:gd name="T6" fmla="*/ 4 w 5"/>
                      <a:gd name="T7" fmla="*/ 2 h 10"/>
                      <a:gd name="T8" fmla="*/ 2 w 5"/>
                      <a:gd name="T9" fmla="*/ 2 h 10"/>
                      <a:gd name="T10" fmla="*/ 3 w 5"/>
                      <a:gd name="T11" fmla="*/ 7 h 10"/>
                      <a:gd name="T12" fmla="*/ 4 w 5"/>
                      <a:gd name="T13" fmla="*/ 7 h 10"/>
                      <a:gd name="T14" fmla="*/ 4 w 5"/>
                      <a:gd name="T15" fmla="*/ 3 h 10"/>
                      <a:gd name="T16" fmla="*/ 3 w 5"/>
                      <a:gd name="T17" fmla="*/ 3 h 10"/>
                      <a:gd name="T18" fmla="*/ 3 w 5"/>
                      <a:gd name="T19" fmla="*/ 9 h 10"/>
                      <a:gd name="T20" fmla="*/ 5 w 5"/>
                      <a:gd name="T21" fmla="*/ 9 h 10"/>
                      <a:gd name="T22" fmla="*/ 5 w 5"/>
                      <a:gd name="T23" fmla="*/ 7 h 10"/>
                      <a:gd name="T24" fmla="*/ 3 w 5"/>
                      <a:gd name="T25" fmla="*/ 7 h 10"/>
                      <a:gd name="T26" fmla="*/ 3 w 5"/>
                      <a:gd name="T27" fmla="*/ 9 h 10"/>
                      <a:gd name="T28" fmla="*/ 5 w 5"/>
                      <a:gd name="T29" fmla="*/ 9 h 10"/>
                      <a:gd name="T30" fmla="*/ 4 w 5"/>
                      <a:gd name="T31" fmla="*/ 3 h 10"/>
                      <a:gd name="T32" fmla="*/ 3 w 5"/>
                      <a:gd name="T33" fmla="*/ 3 h 10"/>
                      <a:gd name="T34" fmla="*/ 3 w 5"/>
                      <a:gd name="T35" fmla="*/ 7 h 10"/>
                      <a:gd name="T36" fmla="*/ 4 w 5"/>
                      <a:gd name="T37" fmla="*/ 7 h 10"/>
                      <a:gd name="T38" fmla="*/ 4 w 5"/>
                      <a:gd name="T39" fmla="*/ 2 h 10"/>
                      <a:gd name="T40" fmla="*/ 2 w 5"/>
                      <a:gd name="T41" fmla="*/ 2 h 10"/>
                      <a:gd name="T42" fmla="*/ 2 w 5"/>
                      <a:gd name="T43" fmla="*/ 7 h 10"/>
                      <a:gd name="T44" fmla="*/ 3 w 5"/>
                      <a:gd name="T45" fmla="*/ 6 h 10"/>
                      <a:gd name="T46" fmla="*/ 2 w 5"/>
                      <a:gd name="T47" fmla="*/ 1 h 10"/>
                      <a:gd name="T48" fmla="*/ 0 w 5"/>
                      <a:gd name="T4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5" h="10">
                        <a:moveTo>
                          <a:pt x="0" y="2"/>
                        </a:moveTo>
                        <a:cubicBezTo>
                          <a:pt x="1" y="3"/>
                          <a:pt x="1" y="5"/>
                          <a:pt x="2" y="7"/>
                        </a:cubicBezTo>
                        <a:cubicBezTo>
                          <a:pt x="2" y="8"/>
                          <a:pt x="4" y="7"/>
                          <a:pt x="4" y="7"/>
                        </a:cubicBezTo>
                        <a:cubicBezTo>
                          <a:pt x="4" y="5"/>
                          <a:pt x="3" y="4"/>
                          <a:pt x="4" y="2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2" y="4"/>
                          <a:pt x="2" y="5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ubicBezTo>
                          <a:pt x="4" y="6"/>
                          <a:pt x="4" y="4"/>
                          <a:pt x="4" y="3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3" y="5"/>
                          <a:pt x="3" y="7"/>
                          <a:pt x="3" y="9"/>
                        </a:cubicBezTo>
                        <a:cubicBezTo>
                          <a:pt x="4" y="9"/>
                          <a:pt x="4" y="9"/>
                          <a:pt x="5" y="9"/>
                        </a:cubicBezTo>
                        <a:cubicBezTo>
                          <a:pt x="5" y="8"/>
                          <a:pt x="5" y="8"/>
                          <a:pt x="5" y="7"/>
                        </a:cubicBezTo>
                        <a:cubicBezTo>
                          <a:pt x="5" y="6"/>
                          <a:pt x="3" y="6"/>
                          <a:pt x="3" y="7"/>
                        </a:cubicBezTo>
                        <a:cubicBezTo>
                          <a:pt x="3" y="8"/>
                          <a:pt x="3" y="8"/>
                          <a:pt x="3" y="9"/>
                        </a:cubicBezTo>
                        <a:cubicBezTo>
                          <a:pt x="3" y="10"/>
                          <a:pt x="5" y="10"/>
                          <a:pt x="5" y="9"/>
                        </a:cubicBezTo>
                        <a:cubicBezTo>
                          <a:pt x="5" y="7"/>
                          <a:pt x="5" y="4"/>
                          <a:pt x="4" y="3"/>
                        </a:cubicBezTo>
                        <a:cubicBezTo>
                          <a:pt x="4" y="2"/>
                          <a:pt x="3" y="2"/>
                          <a:pt x="3" y="3"/>
                        </a:cubicBezTo>
                        <a:cubicBezTo>
                          <a:pt x="2" y="4"/>
                          <a:pt x="3" y="5"/>
                          <a:pt x="3" y="7"/>
                        </a:cubicBezTo>
                        <a:cubicBezTo>
                          <a:pt x="3" y="7"/>
                          <a:pt x="4" y="7"/>
                          <a:pt x="4" y="7"/>
                        </a:cubicBezTo>
                        <a:cubicBezTo>
                          <a:pt x="4" y="5"/>
                          <a:pt x="4" y="3"/>
                          <a:pt x="4" y="2"/>
                        </a:cubicBezTo>
                        <a:cubicBezTo>
                          <a:pt x="3" y="1"/>
                          <a:pt x="2" y="1"/>
                          <a:pt x="2" y="2"/>
                        </a:cubicBezTo>
                        <a:cubicBezTo>
                          <a:pt x="2" y="3"/>
                          <a:pt x="2" y="5"/>
                          <a:pt x="2" y="7"/>
                        </a:cubicBezTo>
                        <a:cubicBezTo>
                          <a:pt x="2" y="6"/>
                          <a:pt x="3" y="6"/>
                          <a:pt x="3" y="6"/>
                        </a:cubicBezTo>
                        <a:cubicBezTo>
                          <a:pt x="3" y="4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0" name="Freeform 394"/>
                  <p:cNvSpPr/>
                  <p:nvPr/>
                </p:nvSpPr>
                <p:spPr bwMode="auto">
                  <a:xfrm>
                    <a:off x="922" y="1731"/>
                    <a:ext cx="3" cy="5"/>
                  </a:xfrm>
                  <a:custGeom>
                    <a:avLst/>
                    <a:gdLst>
                      <a:gd name="T0" fmla="*/ 1 w 5"/>
                      <a:gd name="T1" fmla="*/ 1 h 7"/>
                      <a:gd name="T2" fmla="*/ 1 w 5"/>
                      <a:gd name="T3" fmla="*/ 6 h 7"/>
                      <a:gd name="T4" fmla="*/ 2 w 5"/>
                      <a:gd name="T5" fmla="*/ 5 h 7"/>
                      <a:gd name="T6" fmla="*/ 2 w 5"/>
                      <a:gd name="T7" fmla="*/ 5 h 7"/>
                      <a:gd name="T8" fmla="*/ 1 w 5"/>
                      <a:gd name="T9" fmla="*/ 5 h 7"/>
                      <a:gd name="T10" fmla="*/ 3 w 5"/>
                      <a:gd name="T11" fmla="*/ 7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2 w 5"/>
                      <a:gd name="T17" fmla="*/ 3 h 7"/>
                      <a:gd name="T18" fmla="*/ 3 w 5"/>
                      <a:gd name="T19" fmla="*/ 6 h 7"/>
                      <a:gd name="T20" fmla="*/ 4 w 5"/>
                      <a:gd name="T21" fmla="*/ 6 h 7"/>
                      <a:gd name="T22" fmla="*/ 2 w 5"/>
                      <a:gd name="T23" fmla="*/ 3 h 7"/>
                      <a:gd name="T24" fmla="*/ 1 w 5"/>
                      <a:gd name="T25" fmla="*/ 4 h 7"/>
                      <a:gd name="T26" fmla="*/ 1 w 5"/>
                      <a:gd name="T27" fmla="*/ 6 h 7"/>
                      <a:gd name="T28" fmla="*/ 2 w 5"/>
                      <a:gd name="T29" fmla="*/ 6 h 7"/>
                      <a:gd name="T30" fmla="*/ 2 w 5"/>
                      <a:gd name="T31" fmla="*/ 1 h 7"/>
                      <a:gd name="T32" fmla="*/ 1 w 5"/>
                      <a:gd name="T3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7">
                        <a:moveTo>
                          <a:pt x="1" y="1"/>
                        </a:moveTo>
                        <a:cubicBezTo>
                          <a:pt x="1" y="3"/>
                          <a:pt x="1" y="4"/>
                          <a:pt x="1" y="6"/>
                        </a:cubicBezTo>
                        <a:cubicBezTo>
                          <a:pt x="1" y="6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1" y="5"/>
                          <a:pt x="1" y="5"/>
                        </a:cubicBezTo>
                        <a:cubicBezTo>
                          <a:pt x="2" y="5"/>
                          <a:pt x="2" y="6"/>
                          <a:pt x="3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5"/>
                          <a:pt x="4" y="4"/>
                          <a:pt x="4" y="3"/>
                        </a:cubicBezTo>
                        <a:cubicBezTo>
                          <a:pt x="3" y="2"/>
                          <a:pt x="2" y="3"/>
                          <a:pt x="2" y="3"/>
                        </a:cubicBezTo>
                        <a:cubicBezTo>
                          <a:pt x="2" y="4"/>
                          <a:pt x="3" y="5"/>
                          <a:pt x="3" y="6"/>
                        </a:cubicBezTo>
                        <a:cubicBezTo>
                          <a:pt x="3" y="6"/>
                          <a:pt x="3" y="6"/>
                          <a:pt x="4" y="6"/>
                        </a:cubicBezTo>
                        <a:cubicBezTo>
                          <a:pt x="3" y="5"/>
                          <a:pt x="3" y="4"/>
                          <a:pt x="2" y="3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0" y="5"/>
                          <a:pt x="0" y="5"/>
                          <a:pt x="1" y="6"/>
                        </a:cubicBezTo>
                        <a:cubicBezTo>
                          <a:pt x="1" y="7"/>
                          <a:pt x="2" y="7"/>
                          <a:pt x="2" y="6"/>
                        </a:cubicBezTo>
                        <a:cubicBezTo>
                          <a:pt x="2" y="4"/>
                          <a:pt x="2" y="3"/>
                          <a:pt x="2" y="1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1" name="Freeform 395"/>
                  <p:cNvSpPr/>
                  <p:nvPr/>
                </p:nvSpPr>
                <p:spPr bwMode="auto">
                  <a:xfrm>
                    <a:off x="923" y="1731"/>
                    <a:ext cx="4" cy="4"/>
                  </a:xfrm>
                  <a:custGeom>
                    <a:avLst/>
                    <a:gdLst>
                      <a:gd name="T0" fmla="*/ 1 w 6"/>
                      <a:gd name="T1" fmla="*/ 1 h 6"/>
                      <a:gd name="T2" fmla="*/ 2 w 6"/>
                      <a:gd name="T3" fmla="*/ 5 h 6"/>
                      <a:gd name="T4" fmla="*/ 4 w 6"/>
                      <a:gd name="T5" fmla="*/ 5 h 6"/>
                      <a:gd name="T6" fmla="*/ 4 w 6"/>
                      <a:gd name="T7" fmla="*/ 1 h 6"/>
                      <a:gd name="T8" fmla="*/ 2 w 6"/>
                      <a:gd name="T9" fmla="*/ 1 h 6"/>
                      <a:gd name="T10" fmla="*/ 3 w 6"/>
                      <a:gd name="T11" fmla="*/ 4 h 6"/>
                      <a:gd name="T12" fmla="*/ 5 w 6"/>
                      <a:gd name="T13" fmla="*/ 4 h 6"/>
                      <a:gd name="T14" fmla="*/ 5 w 6"/>
                      <a:gd name="T15" fmla="*/ 1 h 6"/>
                      <a:gd name="T16" fmla="*/ 3 w 6"/>
                      <a:gd name="T17" fmla="*/ 1 h 6"/>
                      <a:gd name="T18" fmla="*/ 4 w 6"/>
                      <a:gd name="T19" fmla="*/ 4 h 6"/>
                      <a:gd name="T20" fmla="*/ 6 w 6"/>
                      <a:gd name="T21" fmla="*/ 4 h 6"/>
                      <a:gd name="T22" fmla="*/ 6 w 6"/>
                      <a:gd name="T23" fmla="*/ 2 h 6"/>
                      <a:gd name="T24" fmla="*/ 4 w 6"/>
                      <a:gd name="T25" fmla="*/ 2 h 6"/>
                      <a:gd name="T26" fmla="*/ 4 w 6"/>
                      <a:gd name="T27" fmla="*/ 4 h 6"/>
                      <a:gd name="T28" fmla="*/ 6 w 6"/>
                      <a:gd name="T29" fmla="*/ 4 h 6"/>
                      <a:gd name="T30" fmla="*/ 5 w 6"/>
                      <a:gd name="T31" fmla="*/ 1 h 6"/>
                      <a:gd name="T32" fmla="*/ 3 w 6"/>
                      <a:gd name="T33" fmla="*/ 1 h 6"/>
                      <a:gd name="T34" fmla="*/ 3 w 6"/>
                      <a:gd name="T35" fmla="*/ 4 h 6"/>
                      <a:gd name="T36" fmla="*/ 5 w 6"/>
                      <a:gd name="T37" fmla="*/ 4 h 6"/>
                      <a:gd name="T38" fmla="*/ 4 w 6"/>
                      <a:gd name="T39" fmla="*/ 0 h 6"/>
                      <a:gd name="T40" fmla="*/ 2 w 6"/>
                      <a:gd name="T41" fmla="*/ 1 h 6"/>
                      <a:gd name="T42" fmla="*/ 2 w 6"/>
                      <a:gd name="T43" fmla="*/ 5 h 6"/>
                      <a:gd name="T44" fmla="*/ 4 w 6"/>
                      <a:gd name="T45" fmla="*/ 5 h 6"/>
                      <a:gd name="T46" fmla="*/ 2 w 6"/>
                      <a:gd name="T47" fmla="*/ 0 h 6"/>
                      <a:gd name="T48" fmla="*/ 1 w 6"/>
                      <a:gd name="T49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" h="6">
                        <a:moveTo>
                          <a:pt x="1" y="1"/>
                        </a:moveTo>
                        <a:cubicBezTo>
                          <a:pt x="2" y="2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4" y="5"/>
                        </a:cubicBezTo>
                        <a:cubicBezTo>
                          <a:pt x="4" y="3"/>
                          <a:pt x="4" y="2"/>
                          <a:pt x="4" y="1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3" y="2"/>
                          <a:pt x="3" y="4"/>
                          <a:pt x="3" y="4"/>
                        </a:cubicBezTo>
                        <a:cubicBezTo>
                          <a:pt x="3" y="5"/>
                          <a:pt x="5" y="5"/>
                          <a:pt x="5" y="4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5"/>
                          <a:pt x="6" y="5"/>
                          <a:pt x="6" y="4"/>
                        </a:cubicBezTo>
                        <a:cubicBezTo>
                          <a:pt x="6" y="3"/>
                          <a:pt x="6" y="3"/>
                          <a:pt x="6" y="2"/>
                        </a:cubicBezTo>
                        <a:cubicBezTo>
                          <a:pt x="6" y="1"/>
                          <a:pt x="4" y="1"/>
                          <a:pt x="4" y="2"/>
                        </a:cubicBezTo>
                        <a:cubicBezTo>
                          <a:pt x="4" y="3"/>
                          <a:pt x="4" y="3"/>
                          <a:pt x="4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3" y="2"/>
                          <a:pt x="3" y="3"/>
                          <a:pt x="3" y="4"/>
                        </a:cubicBezTo>
                        <a:cubicBezTo>
                          <a:pt x="4" y="4"/>
                          <a:pt x="4" y="4"/>
                          <a:pt x="5" y="4"/>
                        </a:cubicBezTo>
                        <a:cubicBezTo>
                          <a:pt x="4" y="3"/>
                          <a:pt x="5" y="1"/>
                          <a:pt x="4" y="0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ubicBezTo>
                          <a:pt x="2" y="2"/>
                          <a:pt x="2" y="3"/>
                          <a:pt x="2" y="5"/>
                        </a:cubicBezTo>
                        <a:cubicBezTo>
                          <a:pt x="3" y="5"/>
                          <a:pt x="4" y="5"/>
                          <a:pt x="4" y="5"/>
                        </a:cubicBezTo>
                        <a:cubicBezTo>
                          <a:pt x="4" y="3"/>
                          <a:pt x="4" y="0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2" name="Freeform 396"/>
                  <p:cNvSpPr/>
                  <p:nvPr/>
                </p:nvSpPr>
                <p:spPr bwMode="auto">
                  <a:xfrm>
                    <a:off x="591" y="1334"/>
                    <a:ext cx="21" cy="27"/>
                  </a:xfrm>
                  <a:custGeom>
                    <a:avLst/>
                    <a:gdLst>
                      <a:gd name="T0" fmla="*/ 7 w 31"/>
                      <a:gd name="T1" fmla="*/ 16 h 41"/>
                      <a:gd name="T2" fmla="*/ 11 w 31"/>
                      <a:gd name="T3" fmla="*/ 4 h 41"/>
                      <a:gd name="T4" fmla="*/ 19 w 31"/>
                      <a:gd name="T5" fmla="*/ 3 h 41"/>
                      <a:gd name="T6" fmla="*/ 24 w 31"/>
                      <a:gd name="T7" fmla="*/ 21 h 41"/>
                      <a:gd name="T8" fmla="*/ 16 w 31"/>
                      <a:gd name="T9" fmla="*/ 40 h 41"/>
                      <a:gd name="T10" fmla="*/ 18 w 31"/>
                      <a:gd name="T11" fmla="*/ 40 h 41"/>
                      <a:gd name="T12" fmla="*/ 24 w 31"/>
                      <a:gd name="T13" fmla="*/ 23 h 41"/>
                      <a:gd name="T14" fmla="*/ 29 w 31"/>
                      <a:gd name="T15" fmla="*/ 16 h 41"/>
                      <a:gd name="T16" fmla="*/ 21 w 31"/>
                      <a:gd name="T17" fmla="*/ 2 h 41"/>
                      <a:gd name="T18" fmla="*/ 4 w 31"/>
                      <a:gd name="T19" fmla="*/ 7 h 41"/>
                      <a:gd name="T20" fmla="*/ 6 w 31"/>
                      <a:gd name="T21" fmla="*/ 18 h 41"/>
                      <a:gd name="T22" fmla="*/ 7 w 31"/>
                      <a:gd name="T23" fmla="*/ 16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1" h="41">
                        <a:moveTo>
                          <a:pt x="7" y="16"/>
                        </a:moveTo>
                        <a:cubicBezTo>
                          <a:pt x="0" y="14"/>
                          <a:pt x="7" y="5"/>
                          <a:pt x="11" y="4"/>
                        </a:cubicBezTo>
                        <a:cubicBezTo>
                          <a:pt x="14" y="3"/>
                          <a:pt x="16" y="3"/>
                          <a:pt x="19" y="3"/>
                        </a:cubicBezTo>
                        <a:cubicBezTo>
                          <a:pt x="28" y="5"/>
                          <a:pt x="29" y="14"/>
                          <a:pt x="24" y="21"/>
                        </a:cubicBezTo>
                        <a:cubicBezTo>
                          <a:pt x="19" y="27"/>
                          <a:pt x="15" y="31"/>
                          <a:pt x="16" y="40"/>
                        </a:cubicBezTo>
                        <a:cubicBezTo>
                          <a:pt x="16" y="41"/>
                          <a:pt x="18" y="41"/>
                          <a:pt x="18" y="40"/>
                        </a:cubicBezTo>
                        <a:cubicBezTo>
                          <a:pt x="17" y="33"/>
                          <a:pt x="20" y="28"/>
                          <a:pt x="24" y="23"/>
                        </a:cubicBezTo>
                        <a:cubicBezTo>
                          <a:pt x="26" y="21"/>
                          <a:pt x="28" y="19"/>
                          <a:pt x="29" y="16"/>
                        </a:cubicBezTo>
                        <a:cubicBezTo>
                          <a:pt x="31" y="10"/>
                          <a:pt x="26" y="5"/>
                          <a:pt x="21" y="2"/>
                        </a:cubicBezTo>
                        <a:cubicBezTo>
                          <a:pt x="15" y="0"/>
                          <a:pt x="9" y="2"/>
                          <a:pt x="4" y="7"/>
                        </a:cubicBezTo>
                        <a:cubicBezTo>
                          <a:pt x="1" y="10"/>
                          <a:pt x="1" y="16"/>
                          <a:pt x="6" y="18"/>
                        </a:cubicBezTo>
                        <a:cubicBezTo>
                          <a:pt x="7" y="18"/>
                          <a:pt x="8" y="17"/>
                          <a:pt x="7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3" name="Freeform 397"/>
                  <p:cNvSpPr/>
                  <p:nvPr/>
                </p:nvSpPr>
                <p:spPr bwMode="auto">
                  <a:xfrm>
                    <a:off x="598" y="1363"/>
                    <a:ext cx="8" cy="8"/>
                  </a:xfrm>
                  <a:custGeom>
                    <a:avLst/>
                    <a:gdLst>
                      <a:gd name="T0" fmla="*/ 9 w 12"/>
                      <a:gd name="T1" fmla="*/ 1 h 11"/>
                      <a:gd name="T2" fmla="*/ 2 w 12"/>
                      <a:gd name="T3" fmla="*/ 2 h 11"/>
                      <a:gd name="T4" fmla="*/ 2 w 12"/>
                      <a:gd name="T5" fmla="*/ 7 h 11"/>
                      <a:gd name="T6" fmla="*/ 11 w 12"/>
                      <a:gd name="T7" fmla="*/ 2 h 11"/>
                      <a:gd name="T8" fmla="*/ 9 w 12"/>
                      <a:gd name="T9" fmla="*/ 3 h 11"/>
                      <a:gd name="T10" fmla="*/ 3 w 12"/>
                      <a:gd name="T11" fmla="*/ 6 h 11"/>
                      <a:gd name="T12" fmla="*/ 4 w 12"/>
                      <a:gd name="T13" fmla="*/ 3 h 11"/>
                      <a:gd name="T14" fmla="*/ 8 w 12"/>
                      <a:gd name="T15" fmla="*/ 2 h 11"/>
                      <a:gd name="T16" fmla="*/ 9 w 12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11">
                        <a:moveTo>
                          <a:pt x="9" y="1"/>
                        </a:moveTo>
                        <a:cubicBezTo>
                          <a:pt x="6" y="0"/>
                          <a:pt x="4" y="0"/>
                          <a:pt x="2" y="2"/>
                        </a:cubicBezTo>
                        <a:cubicBezTo>
                          <a:pt x="0" y="3"/>
                          <a:pt x="0" y="6"/>
                          <a:pt x="2" y="7"/>
                        </a:cubicBezTo>
                        <a:cubicBezTo>
                          <a:pt x="5" y="11"/>
                          <a:pt x="12" y="7"/>
                          <a:pt x="11" y="2"/>
                        </a:cubicBezTo>
                        <a:cubicBezTo>
                          <a:pt x="11" y="1"/>
                          <a:pt x="9" y="2"/>
                          <a:pt x="9" y="3"/>
                        </a:cubicBezTo>
                        <a:cubicBezTo>
                          <a:pt x="10" y="6"/>
                          <a:pt x="5" y="8"/>
                          <a:pt x="3" y="6"/>
                        </a:cubicBezTo>
                        <a:cubicBezTo>
                          <a:pt x="2" y="5"/>
                          <a:pt x="2" y="3"/>
                          <a:pt x="4" y="3"/>
                        </a:cubicBezTo>
                        <a:cubicBezTo>
                          <a:pt x="5" y="2"/>
                          <a:pt x="7" y="2"/>
                          <a:pt x="8" y="2"/>
                        </a:cubicBezTo>
                        <a:cubicBezTo>
                          <a:pt x="9" y="3"/>
                          <a:pt x="10" y="1"/>
                          <a:pt x="9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4" name="Freeform 398"/>
                  <p:cNvSpPr/>
                  <p:nvPr/>
                </p:nvSpPr>
                <p:spPr bwMode="auto">
                  <a:xfrm>
                    <a:off x="599" y="1365"/>
                    <a:ext cx="1" cy="2"/>
                  </a:xfrm>
                  <a:custGeom>
                    <a:avLst/>
                    <a:gdLst>
                      <a:gd name="T0" fmla="*/ 0 w 2"/>
                      <a:gd name="T1" fmla="*/ 3 h 4"/>
                      <a:gd name="T2" fmla="*/ 2 w 2"/>
                      <a:gd name="T3" fmla="*/ 0 h 4"/>
                      <a:gd name="T4" fmla="*/ 1 w 2"/>
                      <a:gd name="T5" fmla="*/ 0 h 4"/>
                      <a:gd name="T6" fmla="*/ 0 w 2"/>
                      <a:gd name="T7" fmla="*/ 3 h 4"/>
                      <a:gd name="T8" fmla="*/ 0 w 2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4">
                        <a:moveTo>
                          <a:pt x="0" y="3"/>
                        </a:move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4"/>
                          <a:pt x="0" y="4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5" name="Freeform 399"/>
                  <p:cNvSpPr/>
                  <p:nvPr/>
                </p:nvSpPr>
                <p:spPr bwMode="auto">
                  <a:xfrm>
                    <a:off x="599" y="1365"/>
                    <a:ext cx="2" cy="2"/>
                  </a:xfrm>
                  <a:custGeom>
                    <a:avLst/>
                    <a:gdLst>
                      <a:gd name="T0" fmla="*/ 1 w 3"/>
                      <a:gd name="T1" fmla="*/ 4 h 4"/>
                      <a:gd name="T2" fmla="*/ 3 w 3"/>
                      <a:gd name="T3" fmla="*/ 1 h 4"/>
                      <a:gd name="T4" fmla="*/ 2 w 3"/>
                      <a:gd name="T5" fmla="*/ 0 h 4"/>
                      <a:gd name="T6" fmla="*/ 0 w 3"/>
                      <a:gd name="T7" fmla="*/ 4 h 4"/>
                      <a:gd name="T8" fmla="*/ 1 w 3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1"/>
                          <a:pt x="1" y="2"/>
                          <a:pt x="0" y="4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6" name="Freeform 400"/>
                  <p:cNvSpPr/>
                  <p:nvPr/>
                </p:nvSpPr>
                <p:spPr bwMode="auto">
                  <a:xfrm>
                    <a:off x="600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1"/>
                          <a:pt x="3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7" name="Freeform 401"/>
                  <p:cNvSpPr/>
                  <p:nvPr/>
                </p:nvSpPr>
                <p:spPr bwMode="auto">
                  <a:xfrm>
                    <a:off x="600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0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8" name="Freeform 402"/>
                  <p:cNvSpPr/>
                  <p:nvPr/>
                </p:nvSpPr>
                <p:spPr bwMode="auto">
                  <a:xfrm>
                    <a:off x="601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0" y="3"/>
                          <a:pt x="1" y="2"/>
                          <a:pt x="3" y="1"/>
                        </a:cubicBezTo>
                        <a:cubicBezTo>
                          <a:pt x="3" y="1"/>
                          <a:pt x="2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9" name="Freeform 403"/>
                  <p:cNvSpPr/>
                  <p:nvPr/>
                </p:nvSpPr>
                <p:spPr bwMode="auto">
                  <a:xfrm>
                    <a:off x="602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40" name="Freeform 404"/>
                  <p:cNvSpPr/>
                  <p:nvPr/>
                </p:nvSpPr>
                <p:spPr bwMode="auto">
                  <a:xfrm>
                    <a:off x="602" y="1365"/>
                    <a:ext cx="2" cy="3"/>
                  </a:xfrm>
                  <a:custGeom>
                    <a:avLst/>
                    <a:gdLst>
                      <a:gd name="T0" fmla="*/ 0 w 2"/>
                      <a:gd name="T1" fmla="*/ 5 h 5"/>
                      <a:gd name="T2" fmla="*/ 2 w 2"/>
                      <a:gd name="T3" fmla="*/ 1 h 5"/>
                      <a:gd name="T4" fmla="*/ 2 w 2"/>
                      <a:gd name="T5" fmla="*/ 1 h 5"/>
                      <a:gd name="T6" fmla="*/ 0 w 2"/>
                      <a:gd name="T7" fmla="*/ 5 h 5"/>
                      <a:gd name="T8" fmla="*/ 0 w 2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5">
                        <a:moveTo>
                          <a:pt x="0" y="5"/>
                        </a:move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0"/>
                          <a:pt x="2" y="1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41" name="Freeform 405"/>
                  <p:cNvSpPr/>
                  <p:nvPr/>
                </p:nvSpPr>
                <p:spPr bwMode="auto">
                  <a:xfrm>
                    <a:off x="603" y="1365"/>
                    <a:ext cx="1" cy="2"/>
                  </a:xfrm>
                  <a:custGeom>
                    <a:avLst/>
                    <a:gdLst>
                      <a:gd name="T0" fmla="*/ 0 w 2"/>
                      <a:gd name="T1" fmla="*/ 3 h 3"/>
                      <a:gd name="T2" fmla="*/ 2 w 2"/>
                      <a:gd name="T3" fmla="*/ 0 h 3"/>
                      <a:gd name="T4" fmla="*/ 1 w 2"/>
                      <a:gd name="T5" fmla="*/ 0 h 3"/>
                      <a:gd name="T6" fmla="*/ 0 w 2"/>
                      <a:gd name="T7" fmla="*/ 3 h 3"/>
                      <a:gd name="T8" fmla="*/ 0 w 2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">
                        <a:moveTo>
                          <a:pt x="0" y="3"/>
                        </a:move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42" name="Freeform 406"/>
                  <p:cNvSpPr/>
                  <p:nvPr/>
                </p:nvSpPr>
                <p:spPr bwMode="auto">
                  <a:xfrm>
                    <a:off x="622" y="1736"/>
                    <a:ext cx="24" cy="24"/>
                  </a:xfrm>
                  <a:custGeom>
                    <a:avLst/>
                    <a:gdLst>
                      <a:gd name="T0" fmla="*/ 24 w 35"/>
                      <a:gd name="T1" fmla="*/ 2 h 36"/>
                      <a:gd name="T2" fmla="*/ 9 w 35"/>
                      <a:gd name="T3" fmla="*/ 6 h 36"/>
                      <a:gd name="T4" fmla="*/ 6 w 35"/>
                      <a:gd name="T5" fmla="*/ 17 h 36"/>
                      <a:gd name="T6" fmla="*/ 0 w 35"/>
                      <a:gd name="T7" fmla="*/ 35 h 36"/>
                      <a:gd name="T8" fmla="*/ 1 w 35"/>
                      <a:gd name="T9" fmla="*/ 36 h 36"/>
                      <a:gd name="T10" fmla="*/ 12 w 35"/>
                      <a:gd name="T11" fmla="*/ 35 h 36"/>
                      <a:gd name="T12" fmla="*/ 14 w 35"/>
                      <a:gd name="T13" fmla="*/ 33 h 36"/>
                      <a:gd name="T14" fmla="*/ 15 w 35"/>
                      <a:gd name="T15" fmla="*/ 31 h 36"/>
                      <a:gd name="T16" fmla="*/ 15 w 35"/>
                      <a:gd name="T17" fmla="*/ 31 h 36"/>
                      <a:gd name="T18" fmla="*/ 18 w 35"/>
                      <a:gd name="T19" fmla="*/ 36 h 36"/>
                      <a:gd name="T20" fmla="*/ 24 w 35"/>
                      <a:gd name="T21" fmla="*/ 36 h 36"/>
                      <a:gd name="T22" fmla="*/ 29 w 35"/>
                      <a:gd name="T23" fmla="*/ 36 h 36"/>
                      <a:gd name="T24" fmla="*/ 33 w 35"/>
                      <a:gd name="T25" fmla="*/ 35 h 36"/>
                      <a:gd name="T26" fmla="*/ 33 w 35"/>
                      <a:gd name="T27" fmla="*/ 36 h 36"/>
                      <a:gd name="T28" fmla="*/ 34 w 35"/>
                      <a:gd name="T29" fmla="*/ 36 h 36"/>
                      <a:gd name="T30" fmla="*/ 34 w 35"/>
                      <a:gd name="T31" fmla="*/ 35 h 36"/>
                      <a:gd name="T32" fmla="*/ 27 w 35"/>
                      <a:gd name="T33" fmla="*/ 34 h 36"/>
                      <a:gd name="T34" fmla="*/ 17 w 35"/>
                      <a:gd name="T35" fmla="*/ 32 h 36"/>
                      <a:gd name="T36" fmla="*/ 16 w 35"/>
                      <a:gd name="T37" fmla="*/ 27 h 36"/>
                      <a:gd name="T38" fmla="*/ 14 w 35"/>
                      <a:gd name="T39" fmla="*/ 27 h 36"/>
                      <a:gd name="T40" fmla="*/ 13 w 35"/>
                      <a:gd name="T41" fmla="*/ 31 h 36"/>
                      <a:gd name="T42" fmla="*/ 4 w 35"/>
                      <a:gd name="T43" fmla="*/ 35 h 36"/>
                      <a:gd name="T44" fmla="*/ 3 w 35"/>
                      <a:gd name="T45" fmla="*/ 31 h 36"/>
                      <a:gd name="T46" fmla="*/ 6 w 35"/>
                      <a:gd name="T47" fmla="*/ 22 h 36"/>
                      <a:gd name="T48" fmla="*/ 10 w 35"/>
                      <a:gd name="T49" fmla="*/ 8 h 36"/>
                      <a:gd name="T50" fmla="*/ 24 w 35"/>
                      <a:gd name="T51" fmla="*/ 3 h 36"/>
                      <a:gd name="T52" fmla="*/ 24 w 35"/>
                      <a:gd name="T53" fmla="*/ 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5" h="36">
                        <a:moveTo>
                          <a:pt x="24" y="2"/>
                        </a:moveTo>
                        <a:cubicBezTo>
                          <a:pt x="19" y="2"/>
                          <a:pt x="12" y="0"/>
                          <a:pt x="9" y="6"/>
                        </a:cubicBezTo>
                        <a:cubicBezTo>
                          <a:pt x="8" y="9"/>
                          <a:pt x="7" y="13"/>
                          <a:pt x="6" y="17"/>
                        </a:cubicBezTo>
                        <a:cubicBezTo>
                          <a:pt x="4" y="23"/>
                          <a:pt x="2" y="29"/>
                          <a:pt x="0" y="35"/>
                        </a:cubicBezTo>
                        <a:cubicBezTo>
                          <a:pt x="0" y="36"/>
                          <a:pt x="0" y="36"/>
                          <a:pt x="1" y="36"/>
                        </a:cubicBezTo>
                        <a:cubicBezTo>
                          <a:pt x="5" y="36"/>
                          <a:pt x="9" y="36"/>
                          <a:pt x="12" y="35"/>
                        </a:cubicBezTo>
                        <a:cubicBezTo>
                          <a:pt x="13" y="34"/>
                          <a:pt x="14" y="33"/>
                          <a:pt x="14" y="33"/>
                        </a:cubicBezTo>
                        <a:cubicBezTo>
                          <a:pt x="14" y="32"/>
                          <a:pt x="15" y="31"/>
                          <a:pt x="15" y="31"/>
                        </a:cubicBezTo>
                        <a:cubicBezTo>
                          <a:pt x="15" y="29"/>
                          <a:pt x="15" y="29"/>
                          <a:pt x="15" y="31"/>
                        </a:cubicBezTo>
                        <a:cubicBezTo>
                          <a:pt x="15" y="32"/>
                          <a:pt x="16" y="35"/>
                          <a:pt x="18" y="36"/>
                        </a:cubicBezTo>
                        <a:cubicBezTo>
                          <a:pt x="20" y="36"/>
                          <a:pt x="22" y="36"/>
                          <a:pt x="24" y="36"/>
                        </a:cubicBezTo>
                        <a:cubicBezTo>
                          <a:pt x="26" y="36"/>
                          <a:pt x="27" y="36"/>
                          <a:pt x="29" y="36"/>
                        </a:cubicBezTo>
                        <a:cubicBezTo>
                          <a:pt x="29" y="36"/>
                          <a:pt x="35" y="35"/>
                          <a:pt x="33" y="35"/>
                        </a:cubicBezTo>
                        <a:cubicBezTo>
                          <a:pt x="32" y="35"/>
                          <a:pt x="32" y="36"/>
                          <a:pt x="33" y="36"/>
                        </a:cubicBezTo>
                        <a:cubicBezTo>
                          <a:pt x="34" y="36"/>
                          <a:pt x="34" y="36"/>
                          <a:pt x="34" y="36"/>
                        </a:cubicBezTo>
                        <a:cubicBezTo>
                          <a:pt x="35" y="36"/>
                          <a:pt x="35" y="35"/>
                          <a:pt x="34" y="35"/>
                        </a:cubicBezTo>
                        <a:cubicBezTo>
                          <a:pt x="33" y="34"/>
                          <a:pt x="29" y="34"/>
                          <a:pt x="27" y="34"/>
                        </a:cubicBezTo>
                        <a:cubicBezTo>
                          <a:pt x="24" y="34"/>
                          <a:pt x="18" y="36"/>
                          <a:pt x="17" y="32"/>
                        </a:cubicBezTo>
                        <a:cubicBezTo>
                          <a:pt x="16" y="31"/>
                          <a:pt x="16" y="29"/>
                          <a:pt x="16" y="27"/>
                        </a:cubicBezTo>
                        <a:cubicBezTo>
                          <a:pt x="16" y="26"/>
                          <a:pt x="15" y="27"/>
                          <a:pt x="14" y="27"/>
                        </a:cubicBezTo>
                        <a:cubicBezTo>
                          <a:pt x="14" y="29"/>
                          <a:pt x="14" y="30"/>
                          <a:pt x="13" y="31"/>
                        </a:cubicBezTo>
                        <a:cubicBezTo>
                          <a:pt x="12" y="35"/>
                          <a:pt x="7" y="35"/>
                          <a:pt x="4" y="35"/>
                        </a:cubicBezTo>
                        <a:cubicBezTo>
                          <a:pt x="1" y="35"/>
                          <a:pt x="2" y="33"/>
                          <a:pt x="3" y="31"/>
                        </a:cubicBezTo>
                        <a:cubicBezTo>
                          <a:pt x="4" y="28"/>
                          <a:pt x="5" y="25"/>
                          <a:pt x="6" y="22"/>
                        </a:cubicBezTo>
                        <a:cubicBezTo>
                          <a:pt x="7" y="17"/>
                          <a:pt x="9" y="13"/>
                          <a:pt x="10" y="8"/>
                        </a:cubicBezTo>
                        <a:cubicBezTo>
                          <a:pt x="12" y="1"/>
                          <a:pt x="19" y="3"/>
                          <a:pt x="24" y="3"/>
                        </a:cubicBezTo>
                        <a:cubicBezTo>
                          <a:pt x="25" y="3"/>
                          <a:pt x="25" y="2"/>
                          <a:pt x="24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" name="组合 20"/>
                <p:cNvGrpSpPr/>
                <p:nvPr/>
              </p:nvGrpSpPr>
              <p:grpSpPr>
                <a:xfrm>
                  <a:off x="819150" y="2128838"/>
                  <a:ext cx="293688" cy="666750"/>
                  <a:chOff x="819150" y="2128838"/>
                  <a:chExt cx="293688" cy="666750"/>
                </a:xfrm>
                <a:grpFill/>
              </p:grpSpPr>
              <p:sp>
                <p:nvSpPr>
                  <p:cNvPr id="22" name="Freeform 82"/>
                  <p:cNvSpPr/>
                  <p:nvPr/>
                </p:nvSpPr>
                <p:spPr bwMode="auto">
                  <a:xfrm>
                    <a:off x="922338" y="2671763"/>
                    <a:ext cx="87313" cy="77788"/>
                  </a:xfrm>
                  <a:custGeom>
                    <a:avLst/>
                    <a:gdLst>
                      <a:gd name="T0" fmla="*/ 66 w 82"/>
                      <a:gd name="T1" fmla="*/ 4 h 73"/>
                      <a:gd name="T2" fmla="*/ 13 w 82"/>
                      <a:gd name="T3" fmla="*/ 22 h 73"/>
                      <a:gd name="T4" fmla="*/ 26 w 82"/>
                      <a:gd name="T5" fmla="*/ 66 h 73"/>
                      <a:gd name="T6" fmla="*/ 76 w 82"/>
                      <a:gd name="T7" fmla="*/ 51 h 73"/>
                      <a:gd name="T8" fmla="*/ 58 w 82"/>
                      <a:gd name="T9" fmla="*/ 3 h 73"/>
                      <a:gd name="T10" fmla="*/ 58 w 82"/>
                      <a:gd name="T11" fmla="*/ 4 h 73"/>
                      <a:gd name="T12" fmla="*/ 78 w 82"/>
                      <a:gd name="T13" fmla="*/ 31 h 73"/>
                      <a:gd name="T14" fmla="*/ 69 w 82"/>
                      <a:gd name="T15" fmla="*/ 60 h 73"/>
                      <a:gd name="T16" fmla="*/ 21 w 82"/>
                      <a:gd name="T17" fmla="*/ 62 h 73"/>
                      <a:gd name="T18" fmla="*/ 18 w 82"/>
                      <a:gd name="T19" fmla="*/ 18 h 73"/>
                      <a:gd name="T20" fmla="*/ 65 w 82"/>
                      <a:gd name="T21" fmla="*/ 6 h 73"/>
                      <a:gd name="T22" fmla="*/ 66 w 82"/>
                      <a:gd name="T23" fmla="*/ 4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2" h="73">
                        <a:moveTo>
                          <a:pt x="66" y="4"/>
                        </a:moveTo>
                        <a:cubicBezTo>
                          <a:pt x="47" y="0"/>
                          <a:pt x="25" y="7"/>
                          <a:pt x="13" y="22"/>
                        </a:cubicBezTo>
                        <a:cubicBezTo>
                          <a:pt x="0" y="38"/>
                          <a:pt x="8" y="59"/>
                          <a:pt x="26" y="66"/>
                        </a:cubicBezTo>
                        <a:cubicBezTo>
                          <a:pt x="45" y="73"/>
                          <a:pt x="67" y="71"/>
                          <a:pt x="76" y="51"/>
                        </a:cubicBezTo>
                        <a:cubicBezTo>
                          <a:pt x="82" y="37"/>
                          <a:pt x="80" y="0"/>
                          <a:pt x="58" y="3"/>
                        </a:cubicBezTo>
                        <a:cubicBezTo>
                          <a:pt x="57" y="3"/>
                          <a:pt x="57" y="4"/>
                          <a:pt x="58" y="4"/>
                        </a:cubicBezTo>
                        <a:cubicBezTo>
                          <a:pt x="72" y="2"/>
                          <a:pt x="77" y="21"/>
                          <a:pt x="78" y="31"/>
                        </a:cubicBezTo>
                        <a:cubicBezTo>
                          <a:pt x="79" y="41"/>
                          <a:pt x="76" y="52"/>
                          <a:pt x="69" y="60"/>
                        </a:cubicBezTo>
                        <a:cubicBezTo>
                          <a:pt x="57" y="73"/>
                          <a:pt x="35" y="69"/>
                          <a:pt x="21" y="62"/>
                        </a:cubicBezTo>
                        <a:cubicBezTo>
                          <a:pt x="4" y="52"/>
                          <a:pt x="6" y="31"/>
                          <a:pt x="18" y="18"/>
                        </a:cubicBezTo>
                        <a:cubicBezTo>
                          <a:pt x="30" y="7"/>
                          <a:pt x="49" y="2"/>
                          <a:pt x="65" y="6"/>
                        </a:cubicBezTo>
                        <a:cubicBezTo>
                          <a:pt x="66" y="6"/>
                          <a:pt x="66" y="5"/>
                          <a:pt x="66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" name="Freeform 83"/>
                  <p:cNvSpPr/>
                  <p:nvPr/>
                </p:nvSpPr>
                <p:spPr bwMode="auto">
                  <a:xfrm>
                    <a:off x="958850" y="2709863"/>
                    <a:ext cx="33338" cy="34925"/>
                  </a:xfrm>
                  <a:custGeom>
                    <a:avLst/>
                    <a:gdLst>
                      <a:gd name="T0" fmla="*/ 2 w 31"/>
                      <a:gd name="T1" fmla="*/ 29 h 33"/>
                      <a:gd name="T2" fmla="*/ 0 w 31"/>
                      <a:gd name="T3" fmla="*/ 31 h 33"/>
                      <a:gd name="T4" fmla="*/ 1 w 31"/>
                      <a:gd name="T5" fmla="*/ 32 h 33"/>
                      <a:gd name="T6" fmla="*/ 6 w 31"/>
                      <a:gd name="T7" fmla="*/ 17 h 33"/>
                      <a:gd name="T8" fmla="*/ 8 w 31"/>
                      <a:gd name="T9" fmla="*/ 9 h 33"/>
                      <a:gd name="T10" fmla="*/ 8 w 31"/>
                      <a:gd name="T11" fmla="*/ 5 h 33"/>
                      <a:gd name="T12" fmla="*/ 10 w 31"/>
                      <a:gd name="T13" fmla="*/ 3 h 33"/>
                      <a:gd name="T14" fmla="*/ 30 w 31"/>
                      <a:gd name="T15" fmla="*/ 27 h 33"/>
                      <a:gd name="T16" fmla="*/ 31 w 31"/>
                      <a:gd name="T17" fmla="*/ 26 h 33"/>
                      <a:gd name="T18" fmla="*/ 9 w 31"/>
                      <a:gd name="T19" fmla="*/ 0 h 33"/>
                      <a:gd name="T20" fmla="*/ 8 w 31"/>
                      <a:gd name="T21" fmla="*/ 0 h 33"/>
                      <a:gd name="T22" fmla="*/ 0 w 31"/>
                      <a:gd name="T23" fmla="*/ 31 h 33"/>
                      <a:gd name="T24" fmla="*/ 1 w 31"/>
                      <a:gd name="T25" fmla="*/ 32 h 33"/>
                      <a:gd name="T26" fmla="*/ 3 w 31"/>
                      <a:gd name="T27" fmla="*/ 30 h 33"/>
                      <a:gd name="T28" fmla="*/ 2 w 31"/>
                      <a:gd name="T29" fmla="*/ 29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1" h="33">
                        <a:moveTo>
                          <a:pt x="2" y="29"/>
                        </a:moveTo>
                        <a:cubicBezTo>
                          <a:pt x="1" y="30"/>
                          <a:pt x="1" y="30"/>
                          <a:pt x="0" y="31"/>
                        </a:cubicBezTo>
                        <a:cubicBezTo>
                          <a:pt x="1" y="31"/>
                          <a:pt x="1" y="31"/>
                          <a:pt x="1" y="32"/>
                        </a:cubicBezTo>
                        <a:cubicBezTo>
                          <a:pt x="4" y="27"/>
                          <a:pt x="5" y="22"/>
                          <a:pt x="6" y="17"/>
                        </a:cubicBezTo>
                        <a:cubicBezTo>
                          <a:pt x="7" y="15"/>
                          <a:pt x="7" y="12"/>
                          <a:pt x="8" y="9"/>
                        </a:cubicBezTo>
                        <a:cubicBezTo>
                          <a:pt x="8" y="7"/>
                          <a:pt x="8" y="6"/>
                          <a:pt x="8" y="5"/>
                        </a:cubicBezTo>
                        <a:cubicBezTo>
                          <a:pt x="9" y="3"/>
                          <a:pt x="8" y="1"/>
                          <a:pt x="10" y="3"/>
                        </a:cubicBezTo>
                        <a:cubicBezTo>
                          <a:pt x="16" y="12"/>
                          <a:pt x="27" y="17"/>
                          <a:pt x="30" y="27"/>
                        </a:cubicBezTo>
                        <a:cubicBezTo>
                          <a:pt x="30" y="28"/>
                          <a:pt x="31" y="27"/>
                          <a:pt x="31" y="26"/>
                        </a:cubicBezTo>
                        <a:cubicBezTo>
                          <a:pt x="28" y="15"/>
                          <a:pt x="15" y="1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5" y="11"/>
                          <a:pt x="5" y="21"/>
                          <a:pt x="0" y="31"/>
                        </a:cubicBezTo>
                        <a:cubicBezTo>
                          <a:pt x="0" y="32"/>
                          <a:pt x="1" y="33"/>
                          <a:pt x="1" y="32"/>
                        </a:cubicBezTo>
                        <a:cubicBezTo>
                          <a:pt x="2" y="31"/>
                          <a:pt x="2" y="31"/>
                          <a:pt x="3" y="30"/>
                        </a:cubicBezTo>
                        <a:cubicBezTo>
                          <a:pt x="3" y="30"/>
                          <a:pt x="2" y="29"/>
                          <a:pt x="2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" name="Freeform 84"/>
                  <p:cNvSpPr/>
                  <p:nvPr/>
                </p:nvSpPr>
                <p:spPr bwMode="auto">
                  <a:xfrm>
                    <a:off x="962025" y="2713038"/>
                    <a:ext cx="28575" cy="33338"/>
                  </a:xfrm>
                  <a:custGeom>
                    <a:avLst/>
                    <a:gdLst>
                      <a:gd name="T0" fmla="*/ 4 w 28"/>
                      <a:gd name="T1" fmla="*/ 26 h 32"/>
                      <a:gd name="T2" fmla="*/ 5 w 28"/>
                      <a:gd name="T3" fmla="*/ 19 h 32"/>
                      <a:gd name="T4" fmla="*/ 9 w 28"/>
                      <a:gd name="T5" fmla="*/ 26 h 32"/>
                      <a:gd name="T6" fmla="*/ 13 w 28"/>
                      <a:gd name="T7" fmla="*/ 27 h 32"/>
                      <a:gd name="T8" fmla="*/ 16 w 28"/>
                      <a:gd name="T9" fmla="*/ 28 h 32"/>
                      <a:gd name="T10" fmla="*/ 22 w 28"/>
                      <a:gd name="T11" fmla="*/ 27 h 32"/>
                      <a:gd name="T12" fmla="*/ 14 w 28"/>
                      <a:gd name="T13" fmla="*/ 14 h 32"/>
                      <a:gd name="T14" fmla="*/ 22 w 28"/>
                      <a:gd name="T15" fmla="*/ 15 h 32"/>
                      <a:gd name="T16" fmla="*/ 9 w 28"/>
                      <a:gd name="T17" fmla="*/ 8 h 32"/>
                      <a:gd name="T18" fmla="*/ 11 w 28"/>
                      <a:gd name="T19" fmla="*/ 5 h 32"/>
                      <a:gd name="T20" fmla="*/ 10 w 28"/>
                      <a:gd name="T21" fmla="*/ 16 h 32"/>
                      <a:gd name="T22" fmla="*/ 9 w 28"/>
                      <a:gd name="T23" fmla="*/ 14 h 32"/>
                      <a:gd name="T24" fmla="*/ 10 w 28"/>
                      <a:gd name="T25" fmla="*/ 27 h 32"/>
                      <a:gd name="T26" fmla="*/ 8 w 28"/>
                      <a:gd name="T27" fmla="*/ 30 h 32"/>
                      <a:gd name="T28" fmla="*/ 12 w 28"/>
                      <a:gd name="T29" fmla="*/ 28 h 32"/>
                      <a:gd name="T30" fmla="*/ 17 w 28"/>
                      <a:gd name="T31" fmla="*/ 28 h 32"/>
                      <a:gd name="T32" fmla="*/ 22 w 28"/>
                      <a:gd name="T33" fmla="*/ 26 h 32"/>
                      <a:gd name="T34" fmla="*/ 19 w 28"/>
                      <a:gd name="T35" fmla="*/ 21 h 32"/>
                      <a:gd name="T36" fmla="*/ 24 w 28"/>
                      <a:gd name="T37" fmla="*/ 24 h 32"/>
                      <a:gd name="T38" fmla="*/ 20 w 28"/>
                      <a:gd name="T39" fmla="*/ 26 h 32"/>
                      <a:gd name="T40" fmla="*/ 6 w 28"/>
                      <a:gd name="T41" fmla="*/ 22 h 32"/>
                      <a:gd name="T42" fmla="*/ 8 w 28"/>
                      <a:gd name="T43" fmla="*/ 22 h 32"/>
                      <a:gd name="T44" fmla="*/ 1 w 28"/>
                      <a:gd name="T45" fmla="*/ 31 h 32"/>
                      <a:gd name="T46" fmla="*/ 8 w 28"/>
                      <a:gd name="T47" fmla="*/ 24 h 32"/>
                      <a:gd name="T48" fmla="*/ 22 w 28"/>
                      <a:gd name="T49" fmla="*/ 25 h 32"/>
                      <a:gd name="T50" fmla="*/ 25 w 28"/>
                      <a:gd name="T51" fmla="*/ 25 h 32"/>
                      <a:gd name="T52" fmla="*/ 26 w 28"/>
                      <a:gd name="T53" fmla="*/ 23 h 32"/>
                      <a:gd name="T54" fmla="*/ 14 w 28"/>
                      <a:gd name="T55" fmla="*/ 23 h 32"/>
                      <a:gd name="T56" fmla="*/ 14 w 28"/>
                      <a:gd name="T57" fmla="*/ 26 h 32"/>
                      <a:gd name="T58" fmla="*/ 17 w 28"/>
                      <a:gd name="T59" fmla="*/ 25 h 32"/>
                      <a:gd name="T60" fmla="*/ 21 w 28"/>
                      <a:gd name="T61" fmla="*/ 24 h 32"/>
                      <a:gd name="T62" fmla="*/ 14 w 28"/>
                      <a:gd name="T63" fmla="*/ 26 h 32"/>
                      <a:gd name="T64" fmla="*/ 15 w 28"/>
                      <a:gd name="T65" fmla="*/ 23 h 32"/>
                      <a:gd name="T66" fmla="*/ 28 w 28"/>
                      <a:gd name="T67" fmla="*/ 23 h 32"/>
                      <a:gd name="T68" fmla="*/ 26 w 28"/>
                      <a:gd name="T69" fmla="*/ 26 h 32"/>
                      <a:gd name="T70" fmla="*/ 20 w 28"/>
                      <a:gd name="T71" fmla="*/ 21 h 32"/>
                      <a:gd name="T72" fmla="*/ 6 w 28"/>
                      <a:gd name="T73" fmla="*/ 25 h 32"/>
                      <a:gd name="T74" fmla="*/ 1 w 28"/>
                      <a:gd name="T75" fmla="*/ 25 h 32"/>
                      <a:gd name="T76" fmla="*/ 7 w 28"/>
                      <a:gd name="T77" fmla="*/ 20 h 32"/>
                      <a:gd name="T78" fmla="*/ 9 w 28"/>
                      <a:gd name="T79" fmla="*/ 31 h 32"/>
                      <a:gd name="T80" fmla="*/ 25 w 28"/>
                      <a:gd name="T81" fmla="*/ 26 h 32"/>
                      <a:gd name="T82" fmla="*/ 19 w 28"/>
                      <a:gd name="T83" fmla="*/ 28 h 32"/>
                      <a:gd name="T84" fmla="*/ 17 w 28"/>
                      <a:gd name="T85" fmla="*/ 26 h 32"/>
                      <a:gd name="T86" fmla="*/ 13 w 28"/>
                      <a:gd name="T87" fmla="*/ 28 h 32"/>
                      <a:gd name="T88" fmla="*/ 6 w 28"/>
                      <a:gd name="T89" fmla="*/ 28 h 32"/>
                      <a:gd name="T90" fmla="*/ 4 w 28"/>
                      <a:gd name="T91" fmla="*/ 28 h 32"/>
                      <a:gd name="T92" fmla="*/ 2 w 28"/>
                      <a:gd name="T93" fmla="*/ 29 h 32"/>
                      <a:gd name="T94" fmla="*/ 4 w 28"/>
                      <a:gd name="T95" fmla="*/ 27 h 32"/>
                      <a:gd name="T96" fmla="*/ 9 w 28"/>
                      <a:gd name="T97" fmla="*/ 25 h 32"/>
                      <a:gd name="T98" fmla="*/ 8 w 28"/>
                      <a:gd name="T99" fmla="*/ 5 h 32"/>
                      <a:gd name="T100" fmla="*/ 9 w 28"/>
                      <a:gd name="T101" fmla="*/ 6 h 32"/>
                      <a:gd name="T102" fmla="*/ 19 w 28"/>
                      <a:gd name="T103" fmla="*/ 16 h 32"/>
                      <a:gd name="T104" fmla="*/ 14 w 28"/>
                      <a:gd name="T105" fmla="*/ 11 h 32"/>
                      <a:gd name="T106" fmla="*/ 18 w 28"/>
                      <a:gd name="T107" fmla="*/ 19 h 32"/>
                      <a:gd name="T108" fmla="*/ 19 w 28"/>
                      <a:gd name="T109" fmla="*/ 17 h 32"/>
                      <a:gd name="T110" fmla="*/ 15 w 28"/>
                      <a:gd name="T111" fmla="*/ 14 h 32"/>
                      <a:gd name="T112" fmla="*/ 13 w 28"/>
                      <a:gd name="T113" fmla="*/ 13 h 32"/>
                      <a:gd name="T114" fmla="*/ 10 w 28"/>
                      <a:gd name="T115" fmla="*/ 6 h 32"/>
                      <a:gd name="T116" fmla="*/ 7 w 28"/>
                      <a:gd name="T117" fmla="*/ 1 h 32"/>
                      <a:gd name="T118" fmla="*/ 6 w 28"/>
                      <a:gd name="T11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28" h="32">
                        <a:moveTo>
                          <a:pt x="2" y="27"/>
                        </a:moveTo>
                        <a:cubicBezTo>
                          <a:pt x="4" y="22"/>
                          <a:pt x="5" y="18"/>
                          <a:pt x="7" y="14"/>
                        </a:cubicBezTo>
                        <a:cubicBezTo>
                          <a:pt x="6" y="14"/>
                          <a:pt x="6" y="13"/>
                          <a:pt x="5" y="13"/>
                        </a:cubicBezTo>
                        <a:cubicBezTo>
                          <a:pt x="4" y="17"/>
                          <a:pt x="4" y="21"/>
                          <a:pt x="3" y="25"/>
                        </a:cubicBezTo>
                        <a:cubicBezTo>
                          <a:pt x="3" y="25"/>
                          <a:pt x="4" y="25"/>
                          <a:pt x="4" y="25"/>
                        </a:cubicBezTo>
                        <a:cubicBezTo>
                          <a:pt x="5" y="20"/>
                          <a:pt x="6" y="15"/>
                          <a:pt x="7" y="9"/>
                        </a:cubicBezTo>
                        <a:cubicBezTo>
                          <a:pt x="7" y="9"/>
                          <a:pt x="6" y="9"/>
                          <a:pt x="6" y="9"/>
                        </a:cubicBezTo>
                        <a:cubicBezTo>
                          <a:pt x="6" y="15"/>
                          <a:pt x="4" y="20"/>
                          <a:pt x="4" y="26"/>
                        </a:cubicBezTo>
                        <a:cubicBezTo>
                          <a:pt x="4" y="26"/>
                          <a:pt x="5" y="26"/>
                          <a:pt x="5" y="26"/>
                        </a:cubicBezTo>
                        <a:cubicBezTo>
                          <a:pt x="6" y="20"/>
                          <a:pt x="7" y="14"/>
                          <a:pt x="8" y="7"/>
                        </a:cubicBezTo>
                        <a:cubicBezTo>
                          <a:pt x="8" y="7"/>
                          <a:pt x="7" y="7"/>
                          <a:pt x="7" y="7"/>
                        </a:cubicBezTo>
                        <a:cubicBezTo>
                          <a:pt x="7" y="8"/>
                          <a:pt x="7" y="8"/>
                          <a:pt x="7" y="9"/>
                        </a:cubicBezTo>
                        <a:cubicBezTo>
                          <a:pt x="7" y="9"/>
                          <a:pt x="7" y="9"/>
                          <a:pt x="8" y="9"/>
                        </a:cubicBezTo>
                        <a:cubicBezTo>
                          <a:pt x="8" y="6"/>
                          <a:pt x="8" y="3"/>
                          <a:pt x="8" y="1"/>
                        </a:cubicBezTo>
                        <a:cubicBezTo>
                          <a:pt x="8" y="1"/>
                          <a:pt x="7" y="1"/>
                          <a:pt x="7" y="1"/>
                        </a:cubicBezTo>
                        <a:cubicBezTo>
                          <a:pt x="7" y="7"/>
                          <a:pt x="5" y="13"/>
                          <a:pt x="5" y="19"/>
                        </a:cubicBezTo>
                        <a:cubicBezTo>
                          <a:pt x="5" y="19"/>
                          <a:pt x="6" y="19"/>
                          <a:pt x="6" y="19"/>
                        </a:cubicBezTo>
                        <a:cubicBezTo>
                          <a:pt x="6" y="14"/>
                          <a:pt x="7" y="9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10" y="10"/>
                          <a:pt x="8" y="17"/>
                          <a:pt x="7" y="23"/>
                        </a:cubicBezTo>
                        <a:cubicBezTo>
                          <a:pt x="8" y="23"/>
                          <a:pt x="8" y="23"/>
                          <a:pt x="9" y="23"/>
                        </a:cubicBezTo>
                        <a:cubicBezTo>
                          <a:pt x="8" y="17"/>
                          <a:pt x="10" y="12"/>
                          <a:pt x="11" y="7"/>
                        </a:cubicBezTo>
                        <a:cubicBezTo>
                          <a:pt x="11" y="7"/>
                          <a:pt x="10" y="6"/>
                          <a:pt x="10" y="6"/>
                        </a:cubicBezTo>
                        <a:cubicBezTo>
                          <a:pt x="10" y="13"/>
                          <a:pt x="10" y="20"/>
                          <a:pt x="9" y="26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1" y="21"/>
                          <a:pt x="12" y="15"/>
                          <a:pt x="14" y="10"/>
                        </a:cubicBezTo>
                        <a:cubicBezTo>
                          <a:pt x="13" y="10"/>
                          <a:pt x="13" y="10"/>
                          <a:pt x="13" y="10"/>
                        </a:cubicBezTo>
                        <a:cubicBezTo>
                          <a:pt x="13" y="16"/>
                          <a:pt x="12" y="22"/>
                          <a:pt x="11" y="28"/>
                        </a:cubicBezTo>
                        <a:cubicBezTo>
                          <a:pt x="11" y="28"/>
                          <a:pt x="11" y="28"/>
                          <a:pt x="12" y="28"/>
                        </a:cubicBezTo>
                        <a:cubicBezTo>
                          <a:pt x="12" y="23"/>
                          <a:pt x="13" y="18"/>
                          <a:pt x="14" y="13"/>
                        </a:cubicBezTo>
                        <a:cubicBezTo>
                          <a:pt x="14" y="13"/>
                          <a:pt x="13" y="13"/>
                          <a:pt x="13" y="13"/>
                        </a:cubicBezTo>
                        <a:cubicBezTo>
                          <a:pt x="14" y="18"/>
                          <a:pt x="13" y="22"/>
                          <a:pt x="13" y="27"/>
                        </a:cubicBezTo>
                        <a:cubicBezTo>
                          <a:pt x="13" y="27"/>
                          <a:pt x="14" y="27"/>
                          <a:pt x="14" y="27"/>
                        </a:cubicBezTo>
                        <a:cubicBezTo>
                          <a:pt x="14" y="22"/>
                          <a:pt x="14" y="17"/>
                          <a:pt x="16" y="12"/>
                        </a:cubicBezTo>
                        <a:cubicBezTo>
                          <a:pt x="15" y="12"/>
                          <a:pt x="15" y="12"/>
                          <a:pt x="14" y="12"/>
                        </a:cubicBezTo>
                        <a:cubicBezTo>
                          <a:pt x="15" y="17"/>
                          <a:pt x="15" y="22"/>
                          <a:pt x="15" y="27"/>
                        </a:cubicBezTo>
                        <a:cubicBezTo>
                          <a:pt x="15" y="27"/>
                          <a:pt x="16" y="27"/>
                          <a:pt x="16" y="27"/>
                        </a:cubicBezTo>
                        <a:cubicBezTo>
                          <a:pt x="16" y="22"/>
                          <a:pt x="16" y="18"/>
                          <a:pt x="17" y="14"/>
                        </a:cubicBezTo>
                        <a:cubicBezTo>
                          <a:pt x="16" y="14"/>
                          <a:pt x="16" y="14"/>
                          <a:pt x="15" y="14"/>
                        </a:cubicBezTo>
                        <a:cubicBezTo>
                          <a:pt x="16" y="19"/>
                          <a:pt x="16" y="23"/>
                          <a:pt x="16" y="28"/>
                        </a:cubicBezTo>
                        <a:cubicBezTo>
                          <a:pt x="17" y="28"/>
                          <a:pt x="17" y="28"/>
                          <a:pt x="18" y="28"/>
                        </a:cubicBezTo>
                        <a:cubicBezTo>
                          <a:pt x="17" y="23"/>
                          <a:pt x="18" y="19"/>
                          <a:pt x="19" y="15"/>
                        </a:cubicBezTo>
                        <a:cubicBezTo>
                          <a:pt x="18" y="15"/>
                          <a:pt x="18" y="15"/>
                          <a:pt x="17" y="15"/>
                        </a:cubicBezTo>
                        <a:cubicBezTo>
                          <a:pt x="18" y="19"/>
                          <a:pt x="18" y="23"/>
                          <a:pt x="18" y="28"/>
                        </a:cubicBezTo>
                        <a:cubicBezTo>
                          <a:pt x="19" y="28"/>
                          <a:pt x="19" y="28"/>
                          <a:pt x="19" y="28"/>
                        </a:cubicBezTo>
                        <a:cubicBezTo>
                          <a:pt x="19" y="24"/>
                          <a:pt x="20" y="20"/>
                          <a:pt x="20" y="17"/>
                        </a:cubicBezTo>
                        <a:cubicBezTo>
                          <a:pt x="20" y="17"/>
                          <a:pt x="19" y="17"/>
                          <a:pt x="19" y="17"/>
                        </a:cubicBezTo>
                        <a:cubicBezTo>
                          <a:pt x="21" y="20"/>
                          <a:pt x="21" y="23"/>
                          <a:pt x="22" y="27"/>
                        </a:cubicBezTo>
                        <a:cubicBezTo>
                          <a:pt x="22" y="27"/>
                          <a:pt x="23" y="27"/>
                          <a:pt x="23" y="26"/>
                        </a:cubicBezTo>
                        <a:cubicBezTo>
                          <a:pt x="22" y="24"/>
                          <a:pt x="20" y="18"/>
                          <a:pt x="26" y="25"/>
                        </a:cubicBezTo>
                        <a:cubicBezTo>
                          <a:pt x="26" y="24"/>
                          <a:pt x="26" y="24"/>
                          <a:pt x="27" y="24"/>
                        </a:cubicBezTo>
                        <a:cubicBezTo>
                          <a:pt x="24" y="22"/>
                          <a:pt x="21" y="20"/>
                          <a:pt x="19" y="18"/>
                        </a:cubicBezTo>
                        <a:cubicBezTo>
                          <a:pt x="19" y="19"/>
                          <a:pt x="18" y="19"/>
                          <a:pt x="18" y="20"/>
                        </a:cubicBezTo>
                        <a:cubicBezTo>
                          <a:pt x="19" y="20"/>
                          <a:pt x="21" y="21"/>
                          <a:pt x="22" y="22"/>
                        </a:cubicBezTo>
                        <a:cubicBezTo>
                          <a:pt x="22" y="22"/>
                          <a:pt x="23" y="22"/>
                          <a:pt x="23" y="21"/>
                        </a:cubicBezTo>
                        <a:cubicBezTo>
                          <a:pt x="20" y="19"/>
                          <a:pt x="16" y="17"/>
                          <a:pt x="14" y="14"/>
                        </a:cubicBezTo>
                        <a:cubicBezTo>
                          <a:pt x="14" y="14"/>
                          <a:pt x="13" y="14"/>
                          <a:pt x="13" y="15"/>
                        </a:cubicBezTo>
                        <a:cubicBezTo>
                          <a:pt x="16" y="16"/>
                          <a:pt x="19" y="19"/>
                          <a:pt x="22" y="21"/>
                        </a:cubicBezTo>
                        <a:cubicBezTo>
                          <a:pt x="23" y="22"/>
                          <a:pt x="24" y="21"/>
                          <a:pt x="23" y="20"/>
                        </a:cubicBezTo>
                        <a:cubicBezTo>
                          <a:pt x="20" y="17"/>
                          <a:pt x="17" y="14"/>
                          <a:pt x="15" y="10"/>
                        </a:cubicBezTo>
                        <a:cubicBezTo>
                          <a:pt x="15" y="11"/>
                          <a:pt x="15" y="11"/>
                          <a:pt x="14" y="11"/>
                        </a:cubicBezTo>
                        <a:cubicBezTo>
                          <a:pt x="19" y="13"/>
                          <a:pt x="23" y="18"/>
                          <a:pt x="25" y="22"/>
                        </a:cubicBezTo>
                        <a:cubicBezTo>
                          <a:pt x="25" y="22"/>
                          <a:pt x="26" y="22"/>
                          <a:pt x="26" y="22"/>
                        </a:cubicBezTo>
                        <a:cubicBezTo>
                          <a:pt x="24" y="20"/>
                          <a:pt x="23" y="18"/>
                          <a:pt x="22" y="15"/>
                        </a:cubicBezTo>
                        <a:cubicBezTo>
                          <a:pt x="22" y="15"/>
                          <a:pt x="21" y="15"/>
                          <a:pt x="21" y="16"/>
                        </a:cubicBezTo>
                        <a:cubicBezTo>
                          <a:pt x="23" y="18"/>
                          <a:pt x="24" y="20"/>
                          <a:pt x="24" y="23"/>
                        </a:cubicBezTo>
                        <a:cubicBezTo>
                          <a:pt x="25" y="23"/>
                          <a:pt x="25" y="23"/>
                          <a:pt x="26" y="23"/>
                        </a:cubicBezTo>
                        <a:cubicBezTo>
                          <a:pt x="24" y="20"/>
                          <a:pt x="22" y="18"/>
                          <a:pt x="21" y="16"/>
                        </a:cubicBezTo>
                        <a:cubicBezTo>
                          <a:pt x="20" y="15"/>
                          <a:pt x="19" y="16"/>
                          <a:pt x="19" y="16"/>
                        </a:cubicBezTo>
                        <a:cubicBezTo>
                          <a:pt x="20" y="18"/>
                          <a:pt x="21" y="19"/>
                          <a:pt x="21" y="21"/>
                        </a:cubicBezTo>
                        <a:cubicBezTo>
                          <a:pt x="22" y="21"/>
                          <a:pt x="22" y="20"/>
                          <a:pt x="22" y="20"/>
                        </a:cubicBezTo>
                        <a:cubicBezTo>
                          <a:pt x="18" y="16"/>
                          <a:pt x="14" y="11"/>
                          <a:pt x="9" y="8"/>
                        </a:cubicBezTo>
                        <a:cubicBezTo>
                          <a:pt x="8" y="7"/>
                          <a:pt x="7" y="8"/>
                          <a:pt x="8" y="9"/>
                        </a:cubicBezTo>
                        <a:cubicBezTo>
                          <a:pt x="10" y="12"/>
                          <a:pt x="13" y="14"/>
                          <a:pt x="17" y="15"/>
                        </a:cubicBezTo>
                        <a:cubicBezTo>
                          <a:pt x="17" y="15"/>
                          <a:pt x="18" y="14"/>
                          <a:pt x="17" y="14"/>
                        </a:cubicBezTo>
                        <a:cubicBezTo>
                          <a:pt x="15" y="11"/>
                          <a:pt x="13" y="8"/>
                          <a:pt x="10" y="5"/>
                        </a:cubicBezTo>
                        <a:cubicBezTo>
                          <a:pt x="10" y="6"/>
                          <a:pt x="9" y="6"/>
                          <a:pt x="9" y="6"/>
                        </a:cubicBezTo>
                        <a:cubicBezTo>
                          <a:pt x="11" y="8"/>
                          <a:pt x="13" y="10"/>
                          <a:pt x="15" y="12"/>
                        </a:cubicBezTo>
                        <a:cubicBezTo>
                          <a:pt x="16" y="13"/>
                          <a:pt x="17" y="12"/>
                          <a:pt x="17" y="12"/>
                        </a:cubicBezTo>
                        <a:cubicBezTo>
                          <a:pt x="15" y="9"/>
                          <a:pt x="13" y="7"/>
                          <a:pt x="11" y="5"/>
                        </a:cubicBezTo>
                        <a:cubicBezTo>
                          <a:pt x="11" y="5"/>
                          <a:pt x="10" y="5"/>
                          <a:pt x="10" y="6"/>
                        </a:cubicBezTo>
                        <a:cubicBezTo>
                          <a:pt x="14" y="7"/>
                          <a:pt x="15" y="10"/>
                          <a:pt x="17" y="13"/>
                        </a:cubicBezTo>
                        <a:cubicBezTo>
                          <a:pt x="17" y="13"/>
                          <a:pt x="17" y="12"/>
                          <a:pt x="18" y="12"/>
                        </a:cubicBezTo>
                        <a:cubicBezTo>
                          <a:pt x="14" y="10"/>
                          <a:pt x="12" y="7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8" y="9"/>
                          <a:pt x="9" y="14"/>
                          <a:pt x="10" y="19"/>
                        </a:cubicBezTo>
                        <a:cubicBezTo>
                          <a:pt x="10" y="20"/>
                          <a:pt x="12" y="19"/>
                          <a:pt x="12" y="18"/>
                        </a:cubicBezTo>
                        <a:cubicBezTo>
                          <a:pt x="11" y="17"/>
                          <a:pt x="11" y="17"/>
                          <a:pt x="10" y="16"/>
                        </a:cubicBezTo>
                        <a:cubicBezTo>
                          <a:pt x="10" y="15"/>
                          <a:pt x="9" y="15"/>
                          <a:pt x="9" y="16"/>
                        </a:cubicBezTo>
                        <a:cubicBezTo>
                          <a:pt x="8" y="17"/>
                          <a:pt x="7" y="19"/>
                          <a:pt x="7" y="21"/>
                        </a:cubicBezTo>
                        <a:cubicBezTo>
                          <a:pt x="7" y="22"/>
                          <a:pt x="8" y="22"/>
                          <a:pt x="8" y="21"/>
                        </a:cubicBezTo>
                        <a:cubicBezTo>
                          <a:pt x="9" y="19"/>
                          <a:pt x="9" y="17"/>
                          <a:pt x="9" y="14"/>
                        </a:cubicBezTo>
                        <a:cubicBezTo>
                          <a:pt x="9" y="13"/>
                          <a:pt x="7" y="13"/>
                          <a:pt x="7" y="14"/>
                        </a:cubicBezTo>
                        <a:cubicBezTo>
                          <a:pt x="7" y="18"/>
                          <a:pt x="7" y="21"/>
                          <a:pt x="7" y="25"/>
                        </a:cubicBezTo>
                        <a:cubicBezTo>
                          <a:pt x="7" y="26"/>
                          <a:pt x="8" y="26"/>
                          <a:pt x="9" y="25"/>
                        </a:cubicBezTo>
                        <a:cubicBezTo>
                          <a:pt x="9" y="21"/>
                          <a:pt x="9" y="17"/>
                          <a:pt x="9" y="14"/>
                        </a:cubicBezTo>
                        <a:cubicBezTo>
                          <a:pt x="9" y="13"/>
                          <a:pt x="8" y="13"/>
                          <a:pt x="8" y="14"/>
                        </a:cubicBezTo>
                        <a:cubicBezTo>
                          <a:pt x="7" y="18"/>
                          <a:pt x="7" y="22"/>
                          <a:pt x="7" y="25"/>
                        </a:cubicBezTo>
                        <a:cubicBezTo>
                          <a:pt x="6" y="26"/>
                          <a:pt x="8" y="26"/>
                          <a:pt x="8" y="26"/>
                        </a:cubicBezTo>
                        <a:cubicBezTo>
                          <a:pt x="8" y="25"/>
                          <a:pt x="9" y="24"/>
                          <a:pt x="9" y="23"/>
                        </a:cubicBezTo>
                        <a:cubicBezTo>
                          <a:pt x="9" y="22"/>
                          <a:pt x="8" y="22"/>
                          <a:pt x="8" y="22"/>
                        </a:cubicBezTo>
                        <a:cubicBezTo>
                          <a:pt x="7" y="23"/>
                          <a:pt x="5" y="24"/>
                          <a:pt x="4" y="25"/>
                        </a:cubicBezTo>
                        <a:cubicBezTo>
                          <a:pt x="4" y="26"/>
                          <a:pt x="4" y="26"/>
                          <a:pt x="4" y="27"/>
                        </a:cubicBezTo>
                        <a:cubicBezTo>
                          <a:pt x="6" y="27"/>
                          <a:pt x="8" y="27"/>
                          <a:pt x="10" y="27"/>
                        </a:cubicBezTo>
                        <a:cubicBezTo>
                          <a:pt x="11" y="27"/>
                          <a:pt x="11" y="25"/>
                          <a:pt x="10" y="25"/>
                        </a:cubicBezTo>
                        <a:cubicBezTo>
                          <a:pt x="8" y="25"/>
                          <a:pt x="6" y="25"/>
                          <a:pt x="4" y="25"/>
                        </a:cubicBezTo>
                        <a:cubicBezTo>
                          <a:pt x="3" y="25"/>
                          <a:pt x="2" y="25"/>
                          <a:pt x="3" y="26"/>
                        </a:cubicBezTo>
                        <a:cubicBezTo>
                          <a:pt x="4" y="27"/>
                          <a:pt x="5" y="27"/>
                          <a:pt x="6" y="28"/>
                        </a:cubicBezTo>
                        <a:cubicBezTo>
                          <a:pt x="6" y="28"/>
                          <a:pt x="6" y="27"/>
                          <a:pt x="6" y="27"/>
                        </a:cubicBezTo>
                        <a:cubicBezTo>
                          <a:pt x="5" y="27"/>
                          <a:pt x="4" y="27"/>
                          <a:pt x="2" y="27"/>
                        </a:cubicBezTo>
                        <a:cubicBezTo>
                          <a:pt x="1" y="27"/>
                          <a:pt x="1" y="28"/>
                          <a:pt x="2" y="28"/>
                        </a:cubicBezTo>
                        <a:cubicBezTo>
                          <a:pt x="4" y="30"/>
                          <a:pt x="6" y="30"/>
                          <a:pt x="8" y="30"/>
                        </a:cubicBezTo>
                        <a:cubicBezTo>
                          <a:pt x="9" y="30"/>
                          <a:pt x="9" y="29"/>
                          <a:pt x="8" y="29"/>
                        </a:cubicBezTo>
                        <a:cubicBezTo>
                          <a:pt x="6" y="28"/>
                          <a:pt x="4" y="28"/>
                          <a:pt x="2" y="28"/>
                        </a:cubicBezTo>
                        <a:cubicBezTo>
                          <a:pt x="1" y="28"/>
                          <a:pt x="1" y="29"/>
                          <a:pt x="2" y="29"/>
                        </a:cubicBezTo>
                        <a:cubicBezTo>
                          <a:pt x="4" y="30"/>
                          <a:pt x="7" y="31"/>
                          <a:pt x="10" y="30"/>
                        </a:cubicBezTo>
                        <a:cubicBezTo>
                          <a:pt x="10" y="30"/>
                          <a:pt x="11" y="29"/>
                          <a:pt x="10" y="29"/>
                        </a:cubicBezTo>
                        <a:cubicBezTo>
                          <a:pt x="8" y="28"/>
                          <a:pt x="6" y="27"/>
                          <a:pt x="4" y="27"/>
                        </a:cubicBezTo>
                        <a:cubicBezTo>
                          <a:pt x="4" y="27"/>
                          <a:pt x="4" y="28"/>
                          <a:pt x="4" y="28"/>
                        </a:cubicBezTo>
                        <a:cubicBezTo>
                          <a:pt x="7" y="28"/>
                          <a:pt x="9" y="28"/>
                          <a:pt x="12" y="28"/>
                        </a:cubicBezTo>
                        <a:cubicBezTo>
                          <a:pt x="13" y="28"/>
                          <a:pt x="13" y="27"/>
                          <a:pt x="12" y="27"/>
                        </a:cubicBezTo>
                        <a:cubicBezTo>
                          <a:pt x="9" y="27"/>
                          <a:pt x="7" y="26"/>
                          <a:pt x="4" y="26"/>
                        </a:cubicBezTo>
                        <a:cubicBezTo>
                          <a:pt x="3" y="26"/>
                          <a:pt x="3" y="28"/>
                          <a:pt x="4" y="28"/>
                        </a:cubicBezTo>
                        <a:cubicBezTo>
                          <a:pt x="8" y="28"/>
                          <a:pt x="12" y="28"/>
                          <a:pt x="16" y="27"/>
                        </a:cubicBezTo>
                        <a:cubicBezTo>
                          <a:pt x="17" y="27"/>
                          <a:pt x="16" y="26"/>
                          <a:pt x="16" y="26"/>
                        </a:cubicBezTo>
                        <a:cubicBezTo>
                          <a:pt x="12" y="26"/>
                          <a:pt x="9" y="25"/>
                          <a:pt x="6" y="27"/>
                        </a:cubicBezTo>
                        <a:cubicBezTo>
                          <a:pt x="5" y="27"/>
                          <a:pt x="5" y="28"/>
                          <a:pt x="6" y="28"/>
                        </a:cubicBezTo>
                        <a:cubicBezTo>
                          <a:pt x="10" y="30"/>
                          <a:pt x="14" y="30"/>
                          <a:pt x="17" y="28"/>
                        </a:cubicBezTo>
                        <a:cubicBezTo>
                          <a:pt x="18" y="28"/>
                          <a:pt x="18" y="27"/>
                          <a:pt x="17" y="27"/>
                        </a:cubicBezTo>
                        <a:cubicBezTo>
                          <a:pt x="15" y="26"/>
                          <a:pt x="13" y="26"/>
                          <a:pt x="11" y="26"/>
                        </a:cubicBezTo>
                        <a:cubicBezTo>
                          <a:pt x="10" y="26"/>
                          <a:pt x="10" y="28"/>
                          <a:pt x="11" y="28"/>
                        </a:cubicBezTo>
                        <a:cubicBezTo>
                          <a:pt x="14" y="28"/>
                          <a:pt x="17" y="29"/>
                          <a:pt x="20" y="28"/>
                        </a:cubicBezTo>
                        <a:cubicBezTo>
                          <a:pt x="21" y="28"/>
                          <a:pt x="21" y="27"/>
                          <a:pt x="20" y="27"/>
                        </a:cubicBezTo>
                        <a:cubicBezTo>
                          <a:pt x="18" y="26"/>
                          <a:pt x="15" y="26"/>
                          <a:pt x="13" y="27"/>
                        </a:cubicBezTo>
                        <a:cubicBezTo>
                          <a:pt x="12" y="27"/>
                          <a:pt x="12" y="28"/>
                          <a:pt x="13" y="28"/>
                        </a:cubicBezTo>
                        <a:cubicBezTo>
                          <a:pt x="17" y="29"/>
                          <a:pt x="19" y="28"/>
                          <a:pt x="22" y="26"/>
                        </a:cubicBezTo>
                        <a:cubicBezTo>
                          <a:pt x="23" y="26"/>
                          <a:pt x="23" y="25"/>
                          <a:pt x="22" y="25"/>
                        </a:cubicBezTo>
                        <a:cubicBezTo>
                          <a:pt x="20" y="25"/>
                          <a:pt x="19" y="24"/>
                          <a:pt x="17" y="24"/>
                        </a:cubicBezTo>
                        <a:cubicBezTo>
                          <a:pt x="17" y="25"/>
                          <a:pt x="17" y="25"/>
                          <a:pt x="17" y="26"/>
                        </a:cubicBezTo>
                        <a:cubicBezTo>
                          <a:pt x="18" y="24"/>
                          <a:pt x="19" y="23"/>
                          <a:pt x="20" y="22"/>
                        </a:cubicBezTo>
                        <a:cubicBezTo>
                          <a:pt x="20" y="22"/>
                          <a:pt x="20" y="22"/>
                          <a:pt x="19" y="21"/>
                        </a:cubicBezTo>
                        <a:cubicBezTo>
                          <a:pt x="18" y="23"/>
                          <a:pt x="17" y="24"/>
                          <a:pt x="16" y="25"/>
                        </a:cubicBezTo>
                        <a:cubicBezTo>
                          <a:pt x="16" y="26"/>
                          <a:pt x="17" y="26"/>
                          <a:pt x="17" y="26"/>
                        </a:cubicBezTo>
                        <a:cubicBezTo>
                          <a:pt x="18" y="24"/>
                          <a:pt x="18" y="23"/>
                          <a:pt x="19" y="21"/>
                        </a:cubicBezTo>
                        <a:cubicBezTo>
                          <a:pt x="19" y="21"/>
                          <a:pt x="19" y="21"/>
                          <a:pt x="18" y="21"/>
                        </a:cubicBezTo>
                        <a:cubicBezTo>
                          <a:pt x="18" y="23"/>
                          <a:pt x="17" y="25"/>
                          <a:pt x="17" y="27"/>
                        </a:cubicBezTo>
                        <a:cubicBezTo>
                          <a:pt x="16" y="27"/>
                          <a:pt x="17" y="28"/>
                          <a:pt x="18" y="28"/>
                        </a:cubicBezTo>
                        <a:cubicBezTo>
                          <a:pt x="19" y="27"/>
                          <a:pt x="21" y="26"/>
                          <a:pt x="22" y="25"/>
                        </a:cubicBezTo>
                        <a:cubicBezTo>
                          <a:pt x="22" y="25"/>
                          <a:pt x="22" y="24"/>
                          <a:pt x="22" y="24"/>
                        </a:cubicBezTo>
                        <a:cubicBezTo>
                          <a:pt x="20" y="25"/>
                          <a:pt x="19" y="26"/>
                          <a:pt x="18" y="27"/>
                        </a:cubicBezTo>
                        <a:cubicBezTo>
                          <a:pt x="17" y="28"/>
                          <a:pt x="18" y="29"/>
                          <a:pt x="19" y="28"/>
                        </a:cubicBezTo>
                        <a:cubicBezTo>
                          <a:pt x="21" y="27"/>
                          <a:pt x="22" y="25"/>
                          <a:pt x="24" y="24"/>
                        </a:cubicBezTo>
                        <a:cubicBezTo>
                          <a:pt x="24" y="24"/>
                          <a:pt x="24" y="23"/>
                          <a:pt x="23" y="23"/>
                        </a:cubicBezTo>
                        <a:cubicBezTo>
                          <a:pt x="22" y="24"/>
                          <a:pt x="21" y="25"/>
                          <a:pt x="20" y="26"/>
                        </a:cubicBezTo>
                        <a:cubicBezTo>
                          <a:pt x="21" y="26"/>
                          <a:pt x="21" y="26"/>
                          <a:pt x="21" y="27"/>
                        </a:cubicBezTo>
                        <a:cubicBezTo>
                          <a:pt x="21" y="27"/>
                          <a:pt x="24" y="23"/>
                          <a:pt x="23" y="25"/>
                        </a:cubicBezTo>
                        <a:cubicBezTo>
                          <a:pt x="23" y="26"/>
                          <a:pt x="24" y="26"/>
                          <a:pt x="25" y="26"/>
                        </a:cubicBezTo>
                        <a:cubicBezTo>
                          <a:pt x="25" y="25"/>
                          <a:pt x="25" y="25"/>
                          <a:pt x="26" y="25"/>
                        </a:cubicBezTo>
                        <a:cubicBezTo>
                          <a:pt x="26" y="24"/>
                          <a:pt x="26" y="23"/>
                          <a:pt x="25" y="24"/>
                        </a:cubicBezTo>
                        <a:cubicBezTo>
                          <a:pt x="23" y="25"/>
                          <a:pt x="22" y="25"/>
                          <a:pt x="20" y="26"/>
                        </a:cubicBezTo>
                        <a:cubicBezTo>
                          <a:pt x="20" y="27"/>
                          <a:pt x="20" y="27"/>
                          <a:pt x="21" y="27"/>
                        </a:cubicBezTo>
                        <a:cubicBezTo>
                          <a:pt x="22" y="27"/>
                          <a:pt x="23" y="26"/>
                          <a:pt x="25" y="26"/>
                        </a:cubicBezTo>
                        <a:cubicBezTo>
                          <a:pt x="24" y="25"/>
                          <a:pt x="24" y="25"/>
                          <a:pt x="24" y="24"/>
                        </a:cubicBezTo>
                        <a:cubicBezTo>
                          <a:pt x="21" y="27"/>
                          <a:pt x="18" y="28"/>
                          <a:pt x="14" y="29"/>
                        </a:cubicBezTo>
                        <a:cubicBezTo>
                          <a:pt x="6" y="31"/>
                          <a:pt x="6" y="24"/>
                          <a:pt x="6" y="18"/>
                        </a:cubicBezTo>
                        <a:cubicBezTo>
                          <a:pt x="6" y="18"/>
                          <a:pt x="5" y="18"/>
                          <a:pt x="5" y="18"/>
                        </a:cubicBezTo>
                        <a:cubicBezTo>
                          <a:pt x="5" y="19"/>
                          <a:pt x="5" y="21"/>
                          <a:pt x="5" y="22"/>
                        </a:cubicBezTo>
                        <a:cubicBezTo>
                          <a:pt x="5" y="22"/>
                          <a:pt x="6" y="22"/>
                          <a:pt x="6" y="22"/>
                        </a:cubicBezTo>
                        <a:cubicBezTo>
                          <a:pt x="6" y="18"/>
                          <a:pt x="6" y="15"/>
                          <a:pt x="7" y="12"/>
                        </a:cubicBezTo>
                        <a:cubicBezTo>
                          <a:pt x="6" y="12"/>
                          <a:pt x="6" y="12"/>
                          <a:pt x="5" y="12"/>
                        </a:cubicBezTo>
                        <a:cubicBezTo>
                          <a:pt x="6" y="14"/>
                          <a:pt x="7" y="17"/>
                          <a:pt x="7" y="20"/>
                        </a:cubicBezTo>
                        <a:cubicBezTo>
                          <a:pt x="7" y="20"/>
                          <a:pt x="7" y="20"/>
                          <a:pt x="8" y="20"/>
                        </a:cubicBezTo>
                        <a:cubicBezTo>
                          <a:pt x="8" y="16"/>
                          <a:pt x="8" y="12"/>
                          <a:pt x="9" y="8"/>
                        </a:cubicBezTo>
                        <a:cubicBezTo>
                          <a:pt x="9" y="8"/>
                          <a:pt x="8" y="8"/>
                          <a:pt x="8" y="8"/>
                        </a:cubicBezTo>
                        <a:cubicBezTo>
                          <a:pt x="7" y="13"/>
                          <a:pt x="7" y="17"/>
                          <a:pt x="7" y="22"/>
                        </a:cubicBezTo>
                        <a:cubicBezTo>
                          <a:pt x="7" y="22"/>
                          <a:pt x="7" y="22"/>
                          <a:pt x="8" y="22"/>
                        </a:cubicBezTo>
                        <a:cubicBezTo>
                          <a:pt x="8" y="19"/>
                          <a:pt x="8" y="16"/>
                          <a:pt x="9" y="13"/>
                        </a:cubicBezTo>
                        <a:cubicBezTo>
                          <a:pt x="9" y="13"/>
                          <a:pt x="7" y="12"/>
                          <a:pt x="7" y="13"/>
                        </a:cubicBezTo>
                        <a:cubicBezTo>
                          <a:pt x="6" y="17"/>
                          <a:pt x="5" y="22"/>
                          <a:pt x="1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3" y="25"/>
                          <a:pt x="3" y="24"/>
                          <a:pt x="4" y="23"/>
                        </a:cubicBezTo>
                        <a:cubicBezTo>
                          <a:pt x="4" y="22"/>
                          <a:pt x="3" y="21"/>
                          <a:pt x="3" y="22"/>
                        </a:cubicBezTo>
                        <a:cubicBezTo>
                          <a:pt x="1" y="25"/>
                          <a:pt x="0" y="27"/>
                          <a:pt x="0" y="31"/>
                        </a:cubicBezTo>
                        <a:cubicBezTo>
                          <a:pt x="0" y="31"/>
                          <a:pt x="1" y="31"/>
                          <a:pt x="1" y="31"/>
                        </a:cubicBezTo>
                        <a:cubicBezTo>
                          <a:pt x="3" y="27"/>
                          <a:pt x="5" y="23"/>
                          <a:pt x="7" y="19"/>
                        </a:cubicBezTo>
                        <a:cubicBezTo>
                          <a:pt x="7" y="19"/>
                          <a:pt x="6" y="19"/>
                          <a:pt x="6" y="19"/>
                        </a:cubicBezTo>
                        <a:cubicBezTo>
                          <a:pt x="6" y="21"/>
                          <a:pt x="6" y="23"/>
                          <a:pt x="6" y="25"/>
                        </a:cubicBezTo>
                        <a:cubicBezTo>
                          <a:pt x="6" y="25"/>
                          <a:pt x="7" y="25"/>
                          <a:pt x="7" y="25"/>
                        </a:cubicBezTo>
                        <a:cubicBezTo>
                          <a:pt x="7" y="22"/>
                          <a:pt x="8" y="20"/>
                          <a:pt x="8" y="17"/>
                        </a:cubicBezTo>
                        <a:cubicBezTo>
                          <a:pt x="8" y="17"/>
                          <a:pt x="7" y="17"/>
                          <a:pt x="7" y="17"/>
                        </a:cubicBezTo>
                        <a:cubicBezTo>
                          <a:pt x="6" y="20"/>
                          <a:pt x="7" y="22"/>
                          <a:pt x="7" y="24"/>
                        </a:cubicBezTo>
                        <a:cubicBezTo>
                          <a:pt x="7" y="25"/>
                          <a:pt x="8" y="25"/>
                          <a:pt x="8" y="24"/>
                        </a:cubicBezTo>
                        <a:cubicBezTo>
                          <a:pt x="9" y="22"/>
                          <a:pt x="9" y="20"/>
                          <a:pt x="10" y="17"/>
                        </a:cubicBezTo>
                        <a:cubicBezTo>
                          <a:pt x="10" y="17"/>
                          <a:pt x="9" y="17"/>
                          <a:pt x="9" y="17"/>
                        </a:cubicBezTo>
                        <a:cubicBezTo>
                          <a:pt x="11" y="22"/>
                          <a:pt x="15" y="26"/>
                          <a:pt x="20" y="21"/>
                        </a:cubicBezTo>
                        <a:cubicBezTo>
                          <a:pt x="20" y="21"/>
                          <a:pt x="19" y="20"/>
                          <a:pt x="19" y="20"/>
                        </a:cubicBezTo>
                        <a:cubicBezTo>
                          <a:pt x="17" y="22"/>
                          <a:pt x="17" y="23"/>
                          <a:pt x="16" y="24"/>
                        </a:cubicBezTo>
                        <a:cubicBezTo>
                          <a:pt x="15" y="25"/>
                          <a:pt x="16" y="25"/>
                          <a:pt x="16" y="25"/>
                        </a:cubicBezTo>
                        <a:cubicBezTo>
                          <a:pt x="19" y="26"/>
                          <a:pt x="20" y="26"/>
                          <a:pt x="22" y="26"/>
                        </a:cubicBezTo>
                        <a:cubicBezTo>
                          <a:pt x="22" y="25"/>
                          <a:pt x="22" y="25"/>
                          <a:pt x="22" y="25"/>
                        </a:cubicBezTo>
                        <a:cubicBezTo>
                          <a:pt x="19" y="25"/>
                          <a:pt x="18" y="27"/>
                          <a:pt x="17" y="29"/>
                        </a:cubicBezTo>
                        <a:cubicBezTo>
                          <a:pt x="17" y="29"/>
                          <a:pt x="17" y="30"/>
                          <a:pt x="18" y="30"/>
                        </a:cubicBezTo>
                        <a:cubicBezTo>
                          <a:pt x="20" y="30"/>
                          <a:pt x="21" y="29"/>
                          <a:pt x="23" y="28"/>
                        </a:cubicBezTo>
                        <a:cubicBezTo>
                          <a:pt x="24" y="28"/>
                          <a:pt x="24" y="27"/>
                          <a:pt x="23" y="27"/>
                        </a:cubicBezTo>
                        <a:cubicBezTo>
                          <a:pt x="22" y="27"/>
                          <a:pt x="21" y="27"/>
                          <a:pt x="21" y="28"/>
                        </a:cubicBezTo>
                        <a:cubicBezTo>
                          <a:pt x="21" y="28"/>
                          <a:pt x="21" y="28"/>
                          <a:pt x="21" y="29"/>
                        </a:cubicBezTo>
                        <a:cubicBezTo>
                          <a:pt x="23" y="28"/>
                          <a:pt x="24" y="27"/>
                          <a:pt x="26" y="26"/>
                        </a:cubicBezTo>
                        <a:cubicBezTo>
                          <a:pt x="26" y="26"/>
                          <a:pt x="26" y="25"/>
                          <a:pt x="25" y="25"/>
                        </a:cubicBezTo>
                        <a:cubicBezTo>
                          <a:pt x="24" y="25"/>
                          <a:pt x="24" y="26"/>
                          <a:pt x="23" y="26"/>
                        </a:cubicBezTo>
                        <a:cubicBezTo>
                          <a:pt x="23" y="26"/>
                          <a:pt x="23" y="27"/>
                          <a:pt x="24" y="27"/>
                        </a:cubicBezTo>
                        <a:cubicBezTo>
                          <a:pt x="24" y="26"/>
                          <a:pt x="25" y="24"/>
                          <a:pt x="26" y="23"/>
                        </a:cubicBezTo>
                        <a:cubicBezTo>
                          <a:pt x="26" y="23"/>
                          <a:pt x="26" y="23"/>
                          <a:pt x="25" y="22"/>
                        </a:cubicBezTo>
                        <a:cubicBezTo>
                          <a:pt x="25" y="23"/>
                          <a:pt x="24" y="24"/>
                          <a:pt x="24" y="24"/>
                        </a:cubicBezTo>
                        <a:cubicBezTo>
                          <a:pt x="23" y="25"/>
                          <a:pt x="24" y="26"/>
                          <a:pt x="25" y="25"/>
                        </a:cubicBezTo>
                        <a:cubicBezTo>
                          <a:pt x="26" y="25"/>
                          <a:pt x="26" y="24"/>
                          <a:pt x="27" y="23"/>
                        </a:cubicBezTo>
                        <a:cubicBezTo>
                          <a:pt x="27" y="23"/>
                          <a:pt x="27" y="23"/>
                          <a:pt x="26" y="23"/>
                        </a:cubicBezTo>
                        <a:cubicBezTo>
                          <a:pt x="26" y="23"/>
                          <a:pt x="26" y="24"/>
                          <a:pt x="25" y="25"/>
                        </a:cubicBezTo>
                        <a:cubicBezTo>
                          <a:pt x="25" y="25"/>
                          <a:pt x="26" y="26"/>
                          <a:pt x="26" y="26"/>
                        </a:cubicBezTo>
                        <a:cubicBezTo>
                          <a:pt x="27" y="25"/>
                          <a:pt x="27" y="25"/>
                          <a:pt x="27" y="25"/>
                        </a:cubicBezTo>
                        <a:cubicBezTo>
                          <a:pt x="28" y="25"/>
                          <a:pt x="28" y="24"/>
                          <a:pt x="27" y="24"/>
                        </a:cubicBezTo>
                        <a:cubicBezTo>
                          <a:pt x="23" y="21"/>
                          <a:pt x="19" y="18"/>
                          <a:pt x="15" y="15"/>
                        </a:cubicBezTo>
                        <a:cubicBezTo>
                          <a:pt x="14" y="15"/>
                          <a:pt x="14" y="15"/>
                          <a:pt x="14" y="16"/>
                        </a:cubicBezTo>
                        <a:cubicBezTo>
                          <a:pt x="12" y="18"/>
                          <a:pt x="12" y="20"/>
                          <a:pt x="12" y="23"/>
                        </a:cubicBezTo>
                        <a:cubicBezTo>
                          <a:pt x="12" y="24"/>
                          <a:pt x="14" y="24"/>
                          <a:pt x="14" y="23"/>
                        </a:cubicBezTo>
                        <a:cubicBezTo>
                          <a:pt x="14" y="20"/>
                          <a:pt x="14" y="18"/>
                          <a:pt x="13" y="15"/>
                        </a:cubicBezTo>
                        <a:cubicBezTo>
                          <a:pt x="13" y="15"/>
                          <a:pt x="12" y="15"/>
                          <a:pt x="12" y="16"/>
                        </a:cubicBezTo>
                        <a:cubicBezTo>
                          <a:pt x="13" y="18"/>
                          <a:pt x="14" y="20"/>
                          <a:pt x="15" y="23"/>
                        </a:cubicBezTo>
                        <a:cubicBezTo>
                          <a:pt x="16" y="22"/>
                          <a:pt x="16" y="22"/>
                          <a:pt x="17" y="22"/>
                        </a:cubicBezTo>
                        <a:cubicBezTo>
                          <a:pt x="16" y="21"/>
                          <a:pt x="15" y="20"/>
                          <a:pt x="14" y="18"/>
                        </a:cubicBezTo>
                        <a:cubicBezTo>
                          <a:pt x="14" y="18"/>
                          <a:pt x="13" y="18"/>
                          <a:pt x="13" y="18"/>
                        </a:cubicBezTo>
                        <a:cubicBezTo>
                          <a:pt x="12" y="21"/>
                          <a:pt x="12" y="24"/>
                          <a:pt x="12" y="26"/>
                        </a:cubicBezTo>
                        <a:cubicBezTo>
                          <a:pt x="12" y="27"/>
                          <a:pt x="14" y="27"/>
                          <a:pt x="14" y="26"/>
                        </a:cubicBezTo>
                        <a:cubicBezTo>
                          <a:pt x="14" y="25"/>
                          <a:pt x="15" y="24"/>
                          <a:pt x="15" y="23"/>
                        </a:cubicBezTo>
                        <a:cubicBezTo>
                          <a:pt x="15" y="23"/>
                          <a:pt x="14" y="23"/>
                          <a:pt x="14" y="22"/>
                        </a:cubicBezTo>
                        <a:cubicBezTo>
                          <a:pt x="14" y="24"/>
                          <a:pt x="14" y="25"/>
                          <a:pt x="14" y="26"/>
                        </a:cubicBezTo>
                        <a:cubicBezTo>
                          <a:pt x="14" y="27"/>
                          <a:pt x="15" y="27"/>
                          <a:pt x="15" y="26"/>
                        </a:cubicBezTo>
                        <a:cubicBezTo>
                          <a:pt x="15" y="25"/>
                          <a:pt x="16" y="23"/>
                          <a:pt x="16" y="22"/>
                        </a:cubicBezTo>
                        <a:cubicBezTo>
                          <a:pt x="16" y="22"/>
                          <a:pt x="15" y="22"/>
                          <a:pt x="15" y="22"/>
                        </a:cubicBezTo>
                        <a:cubicBezTo>
                          <a:pt x="15" y="23"/>
                          <a:pt x="15" y="24"/>
                          <a:pt x="16" y="25"/>
                        </a:cubicBezTo>
                        <a:cubicBezTo>
                          <a:pt x="16" y="26"/>
                          <a:pt x="17" y="26"/>
                          <a:pt x="17" y="25"/>
                        </a:cubicBezTo>
                        <a:cubicBezTo>
                          <a:pt x="17" y="23"/>
                          <a:pt x="17" y="22"/>
                          <a:pt x="19" y="21"/>
                        </a:cubicBezTo>
                        <a:cubicBezTo>
                          <a:pt x="20" y="22"/>
                          <a:pt x="20" y="23"/>
                          <a:pt x="21" y="24"/>
                        </a:cubicBezTo>
                        <a:cubicBezTo>
                          <a:pt x="22" y="25"/>
                          <a:pt x="23" y="24"/>
                          <a:pt x="22" y="24"/>
                        </a:cubicBezTo>
                        <a:cubicBezTo>
                          <a:pt x="21" y="21"/>
                          <a:pt x="21" y="18"/>
                          <a:pt x="20" y="16"/>
                        </a:cubicBezTo>
                        <a:cubicBezTo>
                          <a:pt x="19" y="16"/>
                          <a:pt x="19" y="16"/>
                          <a:pt x="19" y="16"/>
                        </a:cubicBezTo>
                        <a:cubicBezTo>
                          <a:pt x="19" y="16"/>
                          <a:pt x="19" y="16"/>
                          <a:pt x="18" y="16"/>
                        </a:cubicBezTo>
                        <a:cubicBezTo>
                          <a:pt x="18" y="16"/>
                          <a:pt x="18" y="18"/>
                          <a:pt x="19" y="17"/>
                        </a:cubicBezTo>
                        <a:cubicBezTo>
                          <a:pt x="18" y="18"/>
                          <a:pt x="21" y="23"/>
                          <a:pt x="21" y="24"/>
                        </a:cubicBezTo>
                        <a:cubicBezTo>
                          <a:pt x="22" y="24"/>
                          <a:pt x="22" y="24"/>
                          <a:pt x="22" y="24"/>
                        </a:cubicBezTo>
                        <a:cubicBezTo>
                          <a:pt x="21" y="22"/>
                          <a:pt x="20" y="20"/>
                          <a:pt x="19" y="19"/>
                        </a:cubicBezTo>
                        <a:cubicBezTo>
                          <a:pt x="18" y="18"/>
                          <a:pt x="18" y="18"/>
                          <a:pt x="18" y="18"/>
                        </a:cubicBezTo>
                        <a:cubicBezTo>
                          <a:pt x="16" y="20"/>
                          <a:pt x="15" y="22"/>
                          <a:pt x="16" y="25"/>
                        </a:cubicBezTo>
                        <a:cubicBezTo>
                          <a:pt x="16" y="25"/>
                          <a:pt x="16" y="25"/>
                          <a:pt x="17" y="25"/>
                        </a:cubicBezTo>
                        <a:cubicBezTo>
                          <a:pt x="17" y="24"/>
                          <a:pt x="16" y="22"/>
                          <a:pt x="16" y="21"/>
                        </a:cubicBezTo>
                        <a:cubicBezTo>
                          <a:pt x="16" y="21"/>
                          <a:pt x="15" y="21"/>
                          <a:pt x="15" y="21"/>
                        </a:cubicBezTo>
                        <a:cubicBezTo>
                          <a:pt x="14" y="23"/>
                          <a:pt x="14" y="24"/>
                          <a:pt x="14" y="26"/>
                        </a:cubicBezTo>
                        <a:cubicBezTo>
                          <a:pt x="14" y="26"/>
                          <a:pt x="15" y="26"/>
                          <a:pt x="15" y="26"/>
                        </a:cubicBezTo>
                        <a:cubicBezTo>
                          <a:pt x="15" y="25"/>
                          <a:pt x="15" y="24"/>
                          <a:pt x="15" y="22"/>
                        </a:cubicBezTo>
                        <a:cubicBezTo>
                          <a:pt x="15" y="22"/>
                          <a:pt x="14" y="22"/>
                          <a:pt x="14" y="22"/>
                        </a:cubicBezTo>
                        <a:cubicBezTo>
                          <a:pt x="13" y="24"/>
                          <a:pt x="13" y="25"/>
                          <a:pt x="12" y="26"/>
                        </a:cubicBezTo>
                        <a:cubicBezTo>
                          <a:pt x="13" y="26"/>
                          <a:pt x="13" y="26"/>
                          <a:pt x="14" y="26"/>
                        </a:cubicBezTo>
                        <a:cubicBezTo>
                          <a:pt x="14" y="24"/>
                          <a:pt x="14" y="22"/>
                          <a:pt x="14" y="19"/>
                        </a:cubicBezTo>
                        <a:cubicBezTo>
                          <a:pt x="14" y="19"/>
                          <a:pt x="13" y="19"/>
                          <a:pt x="13" y="19"/>
                        </a:cubicBezTo>
                        <a:cubicBezTo>
                          <a:pt x="14" y="20"/>
                          <a:pt x="15" y="21"/>
                          <a:pt x="15" y="23"/>
                        </a:cubicBezTo>
                        <a:cubicBezTo>
                          <a:pt x="16" y="23"/>
                          <a:pt x="17" y="23"/>
                          <a:pt x="17" y="22"/>
                        </a:cubicBezTo>
                        <a:cubicBezTo>
                          <a:pt x="16" y="20"/>
                          <a:pt x="15" y="17"/>
                          <a:pt x="13" y="15"/>
                        </a:cubicBezTo>
                        <a:cubicBezTo>
                          <a:pt x="13" y="14"/>
                          <a:pt x="12" y="15"/>
                          <a:pt x="12" y="15"/>
                        </a:cubicBezTo>
                        <a:cubicBezTo>
                          <a:pt x="12" y="18"/>
                          <a:pt x="12" y="21"/>
                          <a:pt x="12" y="23"/>
                        </a:cubicBezTo>
                        <a:cubicBezTo>
                          <a:pt x="13" y="23"/>
                          <a:pt x="13" y="23"/>
                          <a:pt x="14" y="23"/>
                        </a:cubicBezTo>
                        <a:cubicBezTo>
                          <a:pt x="13" y="9"/>
                          <a:pt x="22" y="26"/>
                          <a:pt x="26" y="24"/>
                        </a:cubicBezTo>
                        <a:cubicBezTo>
                          <a:pt x="26" y="25"/>
                          <a:pt x="26" y="25"/>
                          <a:pt x="27" y="25"/>
                        </a:cubicBezTo>
                        <a:cubicBezTo>
                          <a:pt x="27" y="24"/>
                          <a:pt x="27" y="24"/>
                          <a:pt x="28" y="23"/>
                        </a:cubicBezTo>
                        <a:cubicBezTo>
                          <a:pt x="28" y="22"/>
                          <a:pt x="27" y="22"/>
                          <a:pt x="27" y="22"/>
                        </a:cubicBezTo>
                        <a:cubicBezTo>
                          <a:pt x="25" y="23"/>
                          <a:pt x="25" y="23"/>
                          <a:pt x="24" y="24"/>
                        </a:cubicBezTo>
                        <a:cubicBezTo>
                          <a:pt x="24" y="25"/>
                          <a:pt x="24" y="25"/>
                          <a:pt x="25" y="25"/>
                        </a:cubicBezTo>
                        <a:cubicBezTo>
                          <a:pt x="25" y="25"/>
                          <a:pt x="26" y="24"/>
                          <a:pt x="26" y="23"/>
                        </a:cubicBezTo>
                        <a:cubicBezTo>
                          <a:pt x="27" y="23"/>
                          <a:pt x="26" y="22"/>
                          <a:pt x="25" y="22"/>
                        </a:cubicBezTo>
                        <a:cubicBezTo>
                          <a:pt x="24" y="24"/>
                          <a:pt x="23" y="25"/>
                          <a:pt x="22" y="26"/>
                        </a:cubicBezTo>
                        <a:cubicBezTo>
                          <a:pt x="22" y="27"/>
                          <a:pt x="23" y="28"/>
                          <a:pt x="23" y="27"/>
                        </a:cubicBezTo>
                        <a:cubicBezTo>
                          <a:pt x="24" y="27"/>
                          <a:pt x="25" y="27"/>
                          <a:pt x="26" y="26"/>
                        </a:cubicBezTo>
                        <a:cubicBezTo>
                          <a:pt x="25" y="26"/>
                          <a:pt x="25" y="26"/>
                          <a:pt x="25" y="25"/>
                        </a:cubicBezTo>
                        <a:cubicBezTo>
                          <a:pt x="23" y="26"/>
                          <a:pt x="22" y="27"/>
                          <a:pt x="20" y="28"/>
                        </a:cubicBezTo>
                        <a:cubicBezTo>
                          <a:pt x="20" y="28"/>
                          <a:pt x="20" y="29"/>
                          <a:pt x="21" y="29"/>
                        </a:cubicBezTo>
                        <a:cubicBezTo>
                          <a:pt x="22" y="29"/>
                          <a:pt x="23" y="29"/>
                          <a:pt x="23" y="28"/>
                        </a:cubicBezTo>
                        <a:cubicBezTo>
                          <a:pt x="23" y="28"/>
                          <a:pt x="23" y="28"/>
                          <a:pt x="23" y="27"/>
                        </a:cubicBezTo>
                        <a:cubicBezTo>
                          <a:pt x="19" y="28"/>
                          <a:pt x="19" y="27"/>
                          <a:pt x="22" y="26"/>
                        </a:cubicBezTo>
                        <a:cubicBezTo>
                          <a:pt x="23" y="25"/>
                          <a:pt x="22" y="24"/>
                          <a:pt x="22" y="24"/>
                        </a:cubicBezTo>
                        <a:cubicBezTo>
                          <a:pt x="18" y="25"/>
                          <a:pt x="16" y="24"/>
                          <a:pt x="20" y="21"/>
                        </a:cubicBezTo>
                        <a:cubicBezTo>
                          <a:pt x="19" y="21"/>
                          <a:pt x="19" y="21"/>
                          <a:pt x="19" y="20"/>
                        </a:cubicBezTo>
                        <a:cubicBezTo>
                          <a:pt x="14" y="22"/>
                          <a:pt x="11" y="21"/>
                          <a:pt x="10" y="17"/>
                        </a:cubicBezTo>
                        <a:cubicBezTo>
                          <a:pt x="10" y="17"/>
                          <a:pt x="9" y="16"/>
                          <a:pt x="9" y="17"/>
                        </a:cubicBezTo>
                        <a:cubicBezTo>
                          <a:pt x="8" y="19"/>
                          <a:pt x="7" y="21"/>
                          <a:pt x="7" y="24"/>
                        </a:cubicBezTo>
                        <a:cubicBezTo>
                          <a:pt x="7" y="24"/>
                          <a:pt x="8" y="24"/>
                          <a:pt x="8" y="24"/>
                        </a:cubicBezTo>
                        <a:cubicBezTo>
                          <a:pt x="8" y="22"/>
                          <a:pt x="8" y="20"/>
                          <a:pt x="8" y="17"/>
                        </a:cubicBezTo>
                        <a:cubicBezTo>
                          <a:pt x="8" y="16"/>
                          <a:pt x="7" y="17"/>
                          <a:pt x="7" y="17"/>
                        </a:cubicBezTo>
                        <a:cubicBezTo>
                          <a:pt x="6" y="20"/>
                          <a:pt x="6" y="22"/>
                          <a:pt x="6" y="25"/>
                        </a:cubicBezTo>
                        <a:cubicBezTo>
                          <a:pt x="6" y="25"/>
                          <a:pt x="7" y="25"/>
                          <a:pt x="7" y="25"/>
                        </a:cubicBezTo>
                        <a:cubicBezTo>
                          <a:pt x="7" y="23"/>
                          <a:pt x="7" y="21"/>
                          <a:pt x="7" y="19"/>
                        </a:cubicBezTo>
                        <a:cubicBezTo>
                          <a:pt x="7" y="18"/>
                          <a:pt x="6" y="18"/>
                          <a:pt x="6" y="19"/>
                        </a:cubicBezTo>
                        <a:cubicBezTo>
                          <a:pt x="4" y="23"/>
                          <a:pt x="2" y="26"/>
                          <a:pt x="0" y="30"/>
                        </a:cubicBezTo>
                        <a:cubicBezTo>
                          <a:pt x="0" y="30"/>
                          <a:pt x="1" y="30"/>
                          <a:pt x="1" y="31"/>
                        </a:cubicBezTo>
                        <a:cubicBezTo>
                          <a:pt x="1" y="28"/>
                          <a:pt x="2" y="25"/>
                          <a:pt x="4" y="23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2" y="23"/>
                          <a:pt x="2" y="24"/>
                          <a:pt x="1" y="25"/>
                        </a:cubicBezTo>
                        <a:cubicBezTo>
                          <a:pt x="1" y="25"/>
                          <a:pt x="2" y="26"/>
                          <a:pt x="2" y="26"/>
                        </a:cubicBezTo>
                        <a:cubicBezTo>
                          <a:pt x="6" y="22"/>
                          <a:pt x="7" y="18"/>
                          <a:pt x="9" y="13"/>
                        </a:cubicBezTo>
                        <a:cubicBezTo>
                          <a:pt x="8" y="13"/>
                          <a:pt x="8" y="13"/>
                          <a:pt x="7" y="13"/>
                        </a:cubicBezTo>
                        <a:cubicBezTo>
                          <a:pt x="7" y="16"/>
                          <a:pt x="6" y="19"/>
                          <a:pt x="6" y="22"/>
                        </a:cubicBezTo>
                        <a:cubicBezTo>
                          <a:pt x="7" y="23"/>
                          <a:pt x="8" y="23"/>
                          <a:pt x="8" y="22"/>
                        </a:cubicBezTo>
                        <a:cubicBezTo>
                          <a:pt x="9" y="17"/>
                          <a:pt x="9" y="13"/>
                          <a:pt x="9" y="8"/>
                        </a:cubicBezTo>
                        <a:cubicBezTo>
                          <a:pt x="9" y="7"/>
                          <a:pt x="8" y="7"/>
                          <a:pt x="8" y="8"/>
                        </a:cubicBezTo>
                        <a:cubicBezTo>
                          <a:pt x="6" y="12"/>
                          <a:pt x="6" y="16"/>
                          <a:pt x="7" y="20"/>
                        </a:cubicBezTo>
                        <a:cubicBezTo>
                          <a:pt x="7" y="21"/>
                          <a:pt x="8" y="21"/>
                          <a:pt x="8" y="20"/>
                        </a:cubicBezTo>
                        <a:cubicBezTo>
                          <a:pt x="8" y="17"/>
                          <a:pt x="8" y="14"/>
                          <a:pt x="7" y="11"/>
                        </a:cubicBezTo>
                        <a:cubicBezTo>
                          <a:pt x="7" y="11"/>
                          <a:pt x="6" y="11"/>
                          <a:pt x="5" y="11"/>
                        </a:cubicBezTo>
                        <a:cubicBezTo>
                          <a:pt x="5" y="15"/>
                          <a:pt x="5" y="18"/>
                          <a:pt x="5" y="22"/>
                        </a:cubicBezTo>
                        <a:cubicBezTo>
                          <a:pt x="5" y="23"/>
                          <a:pt x="6" y="23"/>
                          <a:pt x="6" y="22"/>
                        </a:cubicBezTo>
                        <a:cubicBezTo>
                          <a:pt x="6" y="21"/>
                          <a:pt x="6" y="19"/>
                          <a:pt x="6" y="18"/>
                        </a:cubicBezTo>
                        <a:cubicBezTo>
                          <a:pt x="6" y="17"/>
                          <a:pt x="5" y="17"/>
                          <a:pt x="5" y="18"/>
                        </a:cubicBezTo>
                        <a:cubicBezTo>
                          <a:pt x="4" y="23"/>
                          <a:pt x="3" y="29"/>
                          <a:pt x="9" y="31"/>
                        </a:cubicBezTo>
                        <a:cubicBezTo>
                          <a:pt x="14" y="32"/>
                          <a:pt x="21" y="29"/>
                          <a:pt x="25" y="25"/>
                        </a:cubicBezTo>
                        <a:cubicBezTo>
                          <a:pt x="26" y="25"/>
                          <a:pt x="25" y="24"/>
                          <a:pt x="24" y="24"/>
                        </a:cubicBezTo>
                        <a:cubicBezTo>
                          <a:pt x="23" y="25"/>
                          <a:pt x="21" y="26"/>
                          <a:pt x="20" y="26"/>
                        </a:cubicBezTo>
                        <a:cubicBezTo>
                          <a:pt x="19" y="27"/>
                          <a:pt x="20" y="28"/>
                          <a:pt x="21" y="27"/>
                        </a:cubicBezTo>
                        <a:cubicBezTo>
                          <a:pt x="22" y="27"/>
                          <a:pt x="24" y="26"/>
                          <a:pt x="26" y="25"/>
                        </a:cubicBez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4" y="24"/>
                          <a:pt x="24" y="24"/>
                          <a:pt x="24" y="25"/>
                        </a:cubicBezTo>
                        <a:cubicBezTo>
                          <a:pt x="24" y="25"/>
                          <a:pt x="24" y="25"/>
                          <a:pt x="25" y="26"/>
                        </a:cubicBezTo>
                        <a:cubicBezTo>
                          <a:pt x="25" y="24"/>
                          <a:pt x="25" y="24"/>
                          <a:pt x="25" y="23"/>
                        </a:cubicBezTo>
                        <a:cubicBezTo>
                          <a:pt x="25" y="22"/>
                          <a:pt x="24" y="22"/>
                          <a:pt x="24" y="22"/>
                        </a:cubicBezTo>
                        <a:cubicBezTo>
                          <a:pt x="22" y="23"/>
                          <a:pt x="21" y="25"/>
                          <a:pt x="20" y="26"/>
                        </a:cubicBezTo>
                        <a:cubicBezTo>
                          <a:pt x="20" y="26"/>
                          <a:pt x="21" y="27"/>
                          <a:pt x="21" y="27"/>
                        </a:cubicBezTo>
                        <a:cubicBezTo>
                          <a:pt x="22" y="26"/>
                          <a:pt x="23" y="25"/>
                          <a:pt x="24" y="24"/>
                        </a:cubicBezTo>
                        <a:cubicBezTo>
                          <a:pt x="25" y="23"/>
                          <a:pt x="24" y="22"/>
                          <a:pt x="23" y="23"/>
                        </a:cubicBezTo>
                        <a:cubicBezTo>
                          <a:pt x="22" y="24"/>
                          <a:pt x="20" y="26"/>
                          <a:pt x="18" y="27"/>
                        </a:cubicBezTo>
                        <a:cubicBezTo>
                          <a:pt x="18" y="27"/>
                          <a:pt x="19" y="28"/>
                          <a:pt x="19" y="28"/>
                        </a:cubicBezTo>
                        <a:cubicBezTo>
                          <a:pt x="20" y="27"/>
                          <a:pt x="21" y="26"/>
                          <a:pt x="23" y="25"/>
                        </a:cubicBezTo>
                        <a:cubicBezTo>
                          <a:pt x="23" y="24"/>
                          <a:pt x="22" y="23"/>
                          <a:pt x="22" y="24"/>
                        </a:cubicBezTo>
                        <a:cubicBezTo>
                          <a:pt x="20" y="25"/>
                          <a:pt x="19" y="25"/>
                          <a:pt x="17" y="26"/>
                        </a:cubicBezTo>
                        <a:cubicBezTo>
                          <a:pt x="17" y="27"/>
                          <a:pt x="18" y="27"/>
                          <a:pt x="18" y="27"/>
                        </a:cubicBezTo>
                        <a:cubicBezTo>
                          <a:pt x="20" y="25"/>
                          <a:pt x="20" y="23"/>
                          <a:pt x="20" y="21"/>
                        </a:cubicBezTo>
                        <a:cubicBezTo>
                          <a:pt x="19" y="20"/>
                          <a:pt x="19" y="20"/>
                          <a:pt x="18" y="20"/>
                        </a:cubicBezTo>
                        <a:cubicBezTo>
                          <a:pt x="17" y="22"/>
                          <a:pt x="16" y="24"/>
                          <a:pt x="16" y="26"/>
                        </a:cubicBezTo>
                        <a:cubicBezTo>
                          <a:pt x="16" y="26"/>
                          <a:pt x="17" y="27"/>
                          <a:pt x="17" y="26"/>
                        </a:cubicBezTo>
                        <a:cubicBezTo>
                          <a:pt x="18" y="25"/>
                          <a:pt x="19" y="23"/>
                          <a:pt x="20" y="22"/>
                        </a:cubicBezTo>
                        <a:cubicBezTo>
                          <a:pt x="21" y="21"/>
                          <a:pt x="20" y="21"/>
                          <a:pt x="19" y="21"/>
                        </a:cubicBezTo>
                        <a:cubicBezTo>
                          <a:pt x="18" y="22"/>
                          <a:pt x="17" y="23"/>
                          <a:pt x="16" y="25"/>
                        </a:cubicBezTo>
                        <a:cubicBezTo>
                          <a:pt x="16" y="25"/>
                          <a:pt x="16" y="26"/>
                          <a:pt x="17" y="26"/>
                        </a:cubicBezTo>
                        <a:cubicBezTo>
                          <a:pt x="18" y="26"/>
                          <a:pt x="20" y="26"/>
                          <a:pt x="22" y="26"/>
                        </a:cubicBezTo>
                        <a:cubicBezTo>
                          <a:pt x="22" y="26"/>
                          <a:pt x="22" y="26"/>
                          <a:pt x="21" y="25"/>
                        </a:cubicBezTo>
                        <a:cubicBezTo>
                          <a:pt x="19" y="27"/>
                          <a:pt x="16" y="27"/>
                          <a:pt x="13" y="27"/>
                        </a:cubicBezTo>
                        <a:cubicBezTo>
                          <a:pt x="13" y="28"/>
                          <a:pt x="13" y="28"/>
                          <a:pt x="13" y="28"/>
                        </a:cubicBezTo>
                        <a:cubicBezTo>
                          <a:pt x="15" y="28"/>
                          <a:pt x="18" y="27"/>
                          <a:pt x="20" y="28"/>
                        </a:cubicBezTo>
                        <a:cubicBezTo>
                          <a:pt x="20" y="28"/>
                          <a:pt x="20" y="27"/>
                          <a:pt x="20" y="27"/>
                        </a:cubicBezTo>
                        <a:cubicBezTo>
                          <a:pt x="17" y="27"/>
                          <a:pt x="14" y="27"/>
                          <a:pt x="11" y="26"/>
                        </a:cubicBezTo>
                        <a:cubicBezTo>
                          <a:pt x="11" y="27"/>
                          <a:pt x="11" y="27"/>
                          <a:pt x="11" y="28"/>
                        </a:cubicBezTo>
                        <a:cubicBezTo>
                          <a:pt x="13" y="28"/>
                          <a:pt x="15" y="28"/>
                          <a:pt x="17" y="28"/>
                        </a:cubicBezTo>
                        <a:cubicBezTo>
                          <a:pt x="17" y="28"/>
                          <a:pt x="17" y="28"/>
                          <a:pt x="17" y="27"/>
                        </a:cubicBezTo>
                        <a:cubicBezTo>
                          <a:pt x="13" y="29"/>
                          <a:pt x="10" y="28"/>
                          <a:pt x="6" y="27"/>
                        </a:cubicBezTo>
                        <a:cubicBezTo>
                          <a:pt x="6" y="27"/>
                          <a:pt x="6" y="28"/>
                          <a:pt x="6" y="28"/>
                        </a:cubicBezTo>
                        <a:cubicBezTo>
                          <a:pt x="10" y="27"/>
                          <a:pt x="12" y="27"/>
                          <a:pt x="16" y="27"/>
                        </a:cubicBezTo>
                        <a:cubicBezTo>
                          <a:pt x="15" y="27"/>
                          <a:pt x="15" y="26"/>
                          <a:pt x="15" y="26"/>
                        </a:cubicBezTo>
                        <a:cubicBezTo>
                          <a:pt x="11" y="27"/>
                          <a:pt x="8" y="26"/>
                          <a:pt x="4" y="26"/>
                        </a:cubicBezTo>
                        <a:cubicBezTo>
                          <a:pt x="4" y="27"/>
                          <a:pt x="4" y="27"/>
                          <a:pt x="4" y="28"/>
                        </a:cubicBezTo>
                        <a:cubicBezTo>
                          <a:pt x="6" y="28"/>
                          <a:pt x="9" y="28"/>
                          <a:pt x="12" y="28"/>
                        </a:cubicBezTo>
                        <a:cubicBezTo>
                          <a:pt x="12" y="28"/>
                          <a:pt x="12" y="28"/>
                          <a:pt x="12" y="27"/>
                        </a:cubicBezTo>
                        <a:cubicBezTo>
                          <a:pt x="9" y="27"/>
                          <a:pt x="7" y="27"/>
                          <a:pt x="4" y="27"/>
                        </a:cubicBezTo>
                        <a:cubicBezTo>
                          <a:pt x="3" y="27"/>
                          <a:pt x="3" y="28"/>
                          <a:pt x="4" y="28"/>
                        </a:cubicBezTo>
                        <a:cubicBezTo>
                          <a:pt x="6" y="29"/>
                          <a:pt x="8" y="29"/>
                          <a:pt x="9" y="30"/>
                        </a:cubicBezTo>
                        <a:cubicBezTo>
                          <a:pt x="10" y="30"/>
                          <a:pt x="10" y="29"/>
                          <a:pt x="10" y="29"/>
                        </a:cubicBezTo>
                        <a:cubicBezTo>
                          <a:pt x="7" y="29"/>
                          <a:pt x="5" y="29"/>
                          <a:pt x="2" y="28"/>
                        </a:cubicBezTo>
                        <a:cubicBezTo>
                          <a:pt x="2" y="28"/>
                          <a:pt x="2" y="29"/>
                          <a:pt x="2" y="29"/>
                        </a:cubicBezTo>
                        <a:cubicBezTo>
                          <a:pt x="4" y="29"/>
                          <a:pt x="6" y="30"/>
                          <a:pt x="8" y="30"/>
                        </a:cubicBezTo>
                        <a:cubicBezTo>
                          <a:pt x="8" y="30"/>
                          <a:pt x="8" y="29"/>
                          <a:pt x="8" y="29"/>
                        </a:cubicBezTo>
                        <a:cubicBezTo>
                          <a:pt x="6" y="29"/>
                          <a:pt x="4" y="28"/>
                          <a:pt x="2" y="27"/>
                        </a:cubicBezTo>
                        <a:cubicBezTo>
                          <a:pt x="2" y="28"/>
                          <a:pt x="2" y="28"/>
                          <a:pt x="2" y="29"/>
                        </a:cubicBezTo>
                        <a:cubicBezTo>
                          <a:pt x="4" y="29"/>
                          <a:pt x="5" y="28"/>
                          <a:pt x="6" y="28"/>
                        </a:cubicBezTo>
                        <a:cubicBezTo>
                          <a:pt x="7" y="28"/>
                          <a:pt x="7" y="28"/>
                          <a:pt x="7" y="27"/>
                        </a:cubicBezTo>
                        <a:cubicBezTo>
                          <a:pt x="6" y="26"/>
                          <a:pt x="5" y="26"/>
                          <a:pt x="4" y="25"/>
                        </a:cubicBezTo>
                        <a:cubicBezTo>
                          <a:pt x="4" y="25"/>
                          <a:pt x="4" y="26"/>
                          <a:pt x="3" y="26"/>
                        </a:cubicBezTo>
                        <a:cubicBezTo>
                          <a:pt x="5" y="26"/>
                          <a:pt x="8" y="26"/>
                          <a:pt x="10" y="27"/>
                        </a:cubicBezTo>
                        <a:cubicBezTo>
                          <a:pt x="10" y="26"/>
                          <a:pt x="10" y="26"/>
                          <a:pt x="10" y="25"/>
                        </a:cubicBezTo>
                        <a:cubicBezTo>
                          <a:pt x="8" y="25"/>
                          <a:pt x="6" y="25"/>
                          <a:pt x="4" y="25"/>
                        </a:cubicBezTo>
                        <a:cubicBezTo>
                          <a:pt x="3" y="25"/>
                          <a:pt x="3" y="27"/>
                          <a:pt x="4" y="27"/>
                        </a:cubicBezTo>
                        <a:cubicBezTo>
                          <a:pt x="7" y="27"/>
                          <a:pt x="10" y="26"/>
                          <a:pt x="9" y="22"/>
                        </a:cubicBezTo>
                        <a:cubicBezTo>
                          <a:pt x="9" y="22"/>
                          <a:pt x="8" y="21"/>
                          <a:pt x="8" y="22"/>
                        </a:cubicBezTo>
                        <a:cubicBezTo>
                          <a:pt x="7" y="24"/>
                          <a:pt x="7" y="24"/>
                          <a:pt x="7" y="25"/>
                        </a:cubicBezTo>
                        <a:cubicBezTo>
                          <a:pt x="7" y="25"/>
                          <a:pt x="7" y="25"/>
                          <a:pt x="8" y="25"/>
                        </a:cubicBezTo>
                        <a:cubicBezTo>
                          <a:pt x="8" y="22"/>
                          <a:pt x="9" y="18"/>
                          <a:pt x="9" y="14"/>
                        </a:cubicBezTo>
                        <a:cubicBezTo>
                          <a:pt x="9" y="14"/>
                          <a:pt x="8" y="14"/>
                          <a:pt x="8" y="14"/>
                        </a:cubicBezTo>
                        <a:cubicBezTo>
                          <a:pt x="8" y="17"/>
                          <a:pt x="8" y="21"/>
                          <a:pt x="7" y="25"/>
                        </a:cubicBezTo>
                        <a:cubicBezTo>
                          <a:pt x="8" y="25"/>
                          <a:pt x="8" y="25"/>
                          <a:pt x="9" y="25"/>
                        </a:cubicBezTo>
                        <a:cubicBezTo>
                          <a:pt x="9" y="21"/>
                          <a:pt x="9" y="18"/>
                          <a:pt x="9" y="14"/>
                        </a:cubicBezTo>
                        <a:cubicBezTo>
                          <a:pt x="8" y="14"/>
                          <a:pt x="8" y="14"/>
                          <a:pt x="7" y="14"/>
                        </a:cubicBezTo>
                        <a:cubicBezTo>
                          <a:pt x="8" y="17"/>
                          <a:pt x="7" y="19"/>
                          <a:pt x="7" y="21"/>
                        </a:cubicBezTo>
                        <a:cubicBezTo>
                          <a:pt x="7" y="21"/>
                          <a:pt x="8" y="21"/>
                          <a:pt x="8" y="21"/>
                        </a:cubicBezTo>
                        <a:cubicBezTo>
                          <a:pt x="8" y="21"/>
                          <a:pt x="9" y="15"/>
                          <a:pt x="10" y="19"/>
                        </a:cubicBezTo>
                        <a:cubicBezTo>
                          <a:pt x="11" y="19"/>
                          <a:pt x="11" y="19"/>
                          <a:pt x="12" y="18"/>
                        </a:cubicBezTo>
                        <a:cubicBezTo>
                          <a:pt x="10" y="14"/>
                          <a:pt x="10" y="9"/>
                          <a:pt x="9" y="4"/>
                        </a:cubicBezTo>
                        <a:cubicBezTo>
                          <a:pt x="9" y="5"/>
                          <a:pt x="8" y="5"/>
                          <a:pt x="8" y="5"/>
                        </a:cubicBezTo>
                        <a:cubicBezTo>
                          <a:pt x="11" y="8"/>
                          <a:pt x="14" y="11"/>
                          <a:pt x="17" y="13"/>
                        </a:cubicBezTo>
                        <a:cubicBezTo>
                          <a:pt x="18" y="14"/>
                          <a:pt x="18" y="13"/>
                          <a:pt x="18" y="12"/>
                        </a:cubicBezTo>
                        <a:cubicBezTo>
                          <a:pt x="16" y="9"/>
                          <a:pt x="15" y="6"/>
                          <a:pt x="11" y="5"/>
                        </a:cubicBezTo>
                        <a:cubicBezTo>
                          <a:pt x="10" y="4"/>
                          <a:pt x="9" y="5"/>
                          <a:pt x="10" y="6"/>
                        </a:cubicBezTo>
                        <a:cubicBezTo>
                          <a:pt x="12" y="8"/>
                          <a:pt x="14" y="10"/>
                          <a:pt x="15" y="12"/>
                        </a:cubicBezTo>
                        <a:cubicBezTo>
                          <a:pt x="16" y="12"/>
                          <a:pt x="16" y="12"/>
                          <a:pt x="16" y="11"/>
                        </a:cubicBezTo>
                        <a:cubicBezTo>
                          <a:pt x="14" y="9"/>
                          <a:pt x="12" y="7"/>
                          <a:pt x="10" y="5"/>
                        </a:cubicBezTo>
                        <a:cubicBezTo>
                          <a:pt x="9" y="5"/>
                          <a:pt x="8" y="6"/>
                          <a:pt x="9" y="6"/>
                        </a:cubicBezTo>
                        <a:cubicBezTo>
                          <a:pt x="11" y="9"/>
                          <a:pt x="14" y="12"/>
                          <a:pt x="16" y="15"/>
                        </a:cubicBezTo>
                        <a:cubicBezTo>
                          <a:pt x="16" y="14"/>
                          <a:pt x="17" y="14"/>
                          <a:pt x="17" y="14"/>
                        </a:cubicBezTo>
                        <a:cubicBezTo>
                          <a:pt x="14" y="12"/>
                          <a:pt x="11" y="11"/>
                          <a:pt x="9" y="8"/>
                        </a:cubicBezTo>
                        <a:cubicBezTo>
                          <a:pt x="9" y="8"/>
                          <a:pt x="8" y="9"/>
                          <a:pt x="8" y="9"/>
                        </a:cubicBezTo>
                        <a:cubicBezTo>
                          <a:pt x="13" y="12"/>
                          <a:pt x="17" y="17"/>
                          <a:pt x="21" y="21"/>
                        </a:cubicBezTo>
                        <a:cubicBezTo>
                          <a:pt x="22" y="22"/>
                          <a:pt x="23" y="21"/>
                          <a:pt x="23" y="21"/>
                        </a:cubicBezTo>
                        <a:cubicBezTo>
                          <a:pt x="22" y="19"/>
                          <a:pt x="21" y="17"/>
                          <a:pt x="21" y="16"/>
                        </a:cubicBezTo>
                        <a:cubicBezTo>
                          <a:pt x="20" y="16"/>
                          <a:pt x="20" y="16"/>
                          <a:pt x="19" y="16"/>
                        </a:cubicBezTo>
                        <a:cubicBezTo>
                          <a:pt x="21" y="19"/>
                          <a:pt x="23" y="21"/>
                          <a:pt x="25" y="24"/>
                        </a:cubicBezTo>
                        <a:cubicBezTo>
                          <a:pt x="25" y="24"/>
                          <a:pt x="26" y="24"/>
                          <a:pt x="26" y="23"/>
                        </a:cubicBezTo>
                        <a:cubicBezTo>
                          <a:pt x="25" y="20"/>
                          <a:pt x="24" y="17"/>
                          <a:pt x="22" y="15"/>
                        </a:cubicBezTo>
                        <a:cubicBezTo>
                          <a:pt x="22" y="14"/>
                          <a:pt x="20" y="15"/>
                          <a:pt x="21" y="16"/>
                        </a:cubicBezTo>
                        <a:cubicBezTo>
                          <a:pt x="22" y="18"/>
                          <a:pt x="23" y="20"/>
                          <a:pt x="25" y="23"/>
                        </a:cubicBezTo>
                        <a:cubicBezTo>
                          <a:pt x="26" y="23"/>
                          <a:pt x="27" y="22"/>
                          <a:pt x="26" y="22"/>
                        </a:cubicBezTo>
                        <a:cubicBezTo>
                          <a:pt x="24" y="17"/>
                          <a:pt x="20" y="12"/>
                          <a:pt x="15" y="10"/>
                        </a:cubicBezTo>
                        <a:cubicBezTo>
                          <a:pt x="14" y="10"/>
                          <a:pt x="14" y="11"/>
                          <a:pt x="14" y="11"/>
                        </a:cubicBezTo>
                        <a:cubicBezTo>
                          <a:pt x="16" y="15"/>
                          <a:pt x="19" y="18"/>
                          <a:pt x="22" y="21"/>
                        </a:cubicBezTo>
                        <a:cubicBezTo>
                          <a:pt x="22" y="21"/>
                          <a:pt x="23" y="20"/>
                          <a:pt x="23" y="20"/>
                        </a:cubicBezTo>
                        <a:cubicBezTo>
                          <a:pt x="20" y="18"/>
                          <a:pt x="17" y="15"/>
                          <a:pt x="14" y="13"/>
                        </a:cubicBezTo>
                        <a:cubicBezTo>
                          <a:pt x="13" y="13"/>
                          <a:pt x="12" y="14"/>
                          <a:pt x="13" y="15"/>
                        </a:cubicBezTo>
                        <a:cubicBezTo>
                          <a:pt x="16" y="18"/>
                          <a:pt x="19" y="20"/>
                          <a:pt x="22" y="23"/>
                        </a:cubicBezTo>
                        <a:cubicBezTo>
                          <a:pt x="23" y="23"/>
                          <a:pt x="24" y="22"/>
                          <a:pt x="23" y="21"/>
                        </a:cubicBezTo>
                        <a:cubicBezTo>
                          <a:pt x="22" y="20"/>
                          <a:pt x="20" y="19"/>
                          <a:pt x="19" y="18"/>
                        </a:cubicBezTo>
                        <a:cubicBezTo>
                          <a:pt x="18" y="18"/>
                          <a:pt x="17" y="19"/>
                          <a:pt x="18" y="19"/>
                        </a:cubicBezTo>
                        <a:cubicBezTo>
                          <a:pt x="20" y="21"/>
                          <a:pt x="23" y="23"/>
                          <a:pt x="26" y="25"/>
                        </a:cubicBezTo>
                        <a:cubicBezTo>
                          <a:pt x="26" y="25"/>
                          <a:pt x="27" y="25"/>
                          <a:pt x="27" y="24"/>
                        </a:cubicBezTo>
                        <a:cubicBezTo>
                          <a:pt x="25" y="22"/>
                          <a:pt x="24" y="21"/>
                          <a:pt x="21" y="20"/>
                        </a:cubicBezTo>
                        <a:cubicBezTo>
                          <a:pt x="21" y="20"/>
                          <a:pt x="20" y="20"/>
                          <a:pt x="21" y="21"/>
                        </a:cubicBezTo>
                        <a:cubicBezTo>
                          <a:pt x="21" y="23"/>
                          <a:pt x="21" y="25"/>
                          <a:pt x="22" y="27"/>
                        </a:cubicBezTo>
                        <a:cubicBezTo>
                          <a:pt x="22" y="28"/>
                          <a:pt x="23" y="27"/>
                          <a:pt x="23" y="26"/>
                        </a:cubicBezTo>
                        <a:cubicBezTo>
                          <a:pt x="22" y="23"/>
                          <a:pt x="22" y="19"/>
                          <a:pt x="20" y="16"/>
                        </a:cubicBezTo>
                        <a:cubicBezTo>
                          <a:pt x="20" y="16"/>
                          <a:pt x="19" y="16"/>
                          <a:pt x="19" y="17"/>
                        </a:cubicBezTo>
                        <a:cubicBezTo>
                          <a:pt x="18" y="20"/>
                          <a:pt x="18" y="24"/>
                          <a:pt x="18" y="28"/>
                        </a:cubicBezTo>
                        <a:cubicBezTo>
                          <a:pt x="18" y="29"/>
                          <a:pt x="19" y="29"/>
                          <a:pt x="19" y="28"/>
                        </a:cubicBezTo>
                        <a:cubicBezTo>
                          <a:pt x="20" y="23"/>
                          <a:pt x="20" y="19"/>
                          <a:pt x="19" y="14"/>
                        </a:cubicBezTo>
                        <a:cubicBezTo>
                          <a:pt x="19" y="14"/>
                          <a:pt x="18" y="14"/>
                          <a:pt x="17" y="14"/>
                        </a:cubicBezTo>
                        <a:cubicBezTo>
                          <a:pt x="16" y="19"/>
                          <a:pt x="16" y="23"/>
                          <a:pt x="16" y="28"/>
                        </a:cubicBezTo>
                        <a:cubicBezTo>
                          <a:pt x="16" y="29"/>
                          <a:pt x="18" y="29"/>
                          <a:pt x="18" y="28"/>
                        </a:cubicBezTo>
                        <a:cubicBezTo>
                          <a:pt x="18" y="23"/>
                          <a:pt x="18" y="19"/>
                          <a:pt x="17" y="14"/>
                        </a:cubicBezTo>
                        <a:cubicBezTo>
                          <a:pt x="17" y="13"/>
                          <a:pt x="16" y="13"/>
                          <a:pt x="15" y="14"/>
                        </a:cubicBezTo>
                        <a:cubicBezTo>
                          <a:pt x="15" y="18"/>
                          <a:pt x="15" y="22"/>
                          <a:pt x="15" y="27"/>
                        </a:cubicBezTo>
                        <a:cubicBezTo>
                          <a:pt x="15" y="27"/>
                          <a:pt x="16" y="27"/>
                          <a:pt x="16" y="27"/>
                        </a:cubicBezTo>
                        <a:cubicBezTo>
                          <a:pt x="16" y="22"/>
                          <a:pt x="17" y="17"/>
                          <a:pt x="16" y="12"/>
                        </a:cubicBezTo>
                        <a:cubicBezTo>
                          <a:pt x="16" y="11"/>
                          <a:pt x="15" y="11"/>
                          <a:pt x="14" y="12"/>
                        </a:cubicBezTo>
                        <a:cubicBezTo>
                          <a:pt x="13" y="17"/>
                          <a:pt x="13" y="22"/>
                          <a:pt x="13" y="27"/>
                        </a:cubicBezTo>
                        <a:cubicBezTo>
                          <a:pt x="13" y="28"/>
                          <a:pt x="14" y="28"/>
                          <a:pt x="14" y="27"/>
                        </a:cubicBezTo>
                        <a:cubicBezTo>
                          <a:pt x="14" y="22"/>
                          <a:pt x="16" y="17"/>
                          <a:pt x="14" y="13"/>
                        </a:cubicBezTo>
                        <a:cubicBezTo>
                          <a:pt x="14" y="12"/>
                          <a:pt x="13" y="12"/>
                          <a:pt x="13" y="13"/>
                        </a:cubicBezTo>
                        <a:cubicBezTo>
                          <a:pt x="11" y="18"/>
                          <a:pt x="10" y="22"/>
                          <a:pt x="11" y="28"/>
                        </a:cubicBezTo>
                        <a:cubicBezTo>
                          <a:pt x="11" y="28"/>
                          <a:pt x="12" y="29"/>
                          <a:pt x="12" y="28"/>
                        </a:cubicBezTo>
                        <a:cubicBezTo>
                          <a:pt x="13" y="22"/>
                          <a:pt x="14" y="16"/>
                          <a:pt x="14" y="10"/>
                        </a:cubicBezTo>
                        <a:cubicBezTo>
                          <a:pt x="14" y="9"/>
                          <a:pt x="13" y="9"/>
                          <a:pt x="13" y="10"/>
                        </a:cubicBezTo>
                        <a:cubicBezTo>
                          <a:pt x="10" y="15"/>
                          <a:pt x="9" y="21"/>
                          <a:pt x="9" y="26"/>
                        </a:cubicBezTo>
                        <a:cubicBezTo>
                          <a:pt x="9" y="27"/>
                          <a:pt x="10" y="27"/>
                          <a:pt x="10" y="26"/>
                        </a:cubicBezTo>
                        <a:cubicBezTo>
                          <a:pt x="11" y="20"/>
                          <a:pt x="12" y="13"/>
                          <a:pt x="11" y="6"/>
                        </a:cubicBezTo>
                        <a:cubicBezTo>
                          <a:pt x="11" y="6"/>
                          <a:pt x="10" y="5"/>
                          <a:pt x="10" y="6"/>
                        </a:cubicBezTo>
                        <a:cubicBezTo>
                          <a:pt x="8" y="12"/>
                          <a:pt x="7" y="17"/>
                          <a:pt x="7" y="23"/>
                        </a:cubicBezTo>
                        <a:cubicBezTo>
                          <a:pt x="7" y="24"/>
                          <a:pt x="8" y="24"/>
                          <a:pt x="9" y="23"/>
                        </a:cubicBezTo>
                        <a:cubicBezTo>
                          <a:pt x="9" y="17"/>
                          <a:pt x="11" y="10"/>
                          <a:pt x="9" y="4"/>
                        </a:cubicBezTo>
                        <a:cubicBezTo>
                          <a:pt x="9" y="3"/>
                          <a:pt x="8" y="3"/>
                          <a:pt x="8" y="4"/>
                        </a:cubicBezTo>
                        <a:cubicBezTo>
                          <a:pt x="6" y="9"/>
                          <a:pt x="5" y="14"/>
                          <a:pt x="5" y="19"/>
                        </a:cubicBezTo>
                        <a:cubicBezTo>
                          <a:pt x="5" y="20"/>
                          <a:pt x="6" y="20"/>
                          <a:pt x="6" y="19"/>
                        </a:cubicBezTo>
                        <a:cubicBezTo>
                          <a:pt x="7" y="13"/>
                          <a:pt x="8" y="7"/>
                          <a:pt x="8" y="1"/>
                        </a:cubicBezTo>
                        <a:cubicBezTo>
                          <a:pt x="8" y="0"/>
                          <a:pt x="7" y="0"/>
                          <a:pt x="7" y="1"/>
                        </a:cubicBezTo>
                        <a:cubicBezTo>
                          <a:pt x="7" y="3"/>
                          <a:pt x="7" y="6"/>
                          <a:pt x="7" y="9"/>
                        </a:cubicBezTo>
                        <a:cubicBezTo>
                          <a:pt x="7" y="10"/>
                          <a:pt x="8" y="10"/>
                          <a:pt x="8" y="9"/>
                        </a:cubicBezTo>
                        <a:cubicBezTo>
                          <a:pt x="8" y="8"/>
                          <a:pt x="8" y="8"/>
                          <a:pt x="8" y="7"/>
                        </a:cubicBezTo>
                        <a:cubicBezTo>
                          <a:pt x="8" y="6"/>
                          <a:pt x="7" y="6"/>
                          <a:pt x="7" y="7"/>
                        </a:cubicBezTo>
                        <a:cubicBezTo>
                          <a:pt x="6" y="14"/>
                          <a:pt x="5" y="20"/>
                          <a:pt x="4" y="26"/>
                        </a:cubicBezTo>
                        <a:cubicBezTo>
                          <a:pt x="3" y="27"/>
                          <a:pt x="5" y="27"/>
                          <a:pt x="5" y="26"/>
                        </a:cubicBezTo>
                        <a:cubicBezTo>
                          <a:pt x="6" y="21"/>
                          <a:pt x="7" y="15"/>
                          <a:pt x="7" y="9"/>
                        </a:cubicBezTo>
                        <a:cubicBezTo>
                          <a:pt x="7" y="8"/>
                          <a:pt x="6" y="8"/>
                          <a:pt x="6" y="9"/>
                        </a:cubicBezTo>
                        <a:cubicBezTo>
                          <a:pt x="5" y="14"/>
                          <a:pt x="4" y="20"/>
                          <a:pt x="3" y="25"/>
                        </a:cubicBezTo>
                        <a:cubicBezTo>
                          <a:pt x="2" y="26"/>
                          <a:pt x="4" y="26"/>
                          <a:pt x="4" y="25"/>
                        </a:cubicBezTo>
                        <a:cubicBezTo>
                          <a:pt x="5" y="22"/>
                          <a:pt x="6" y="18"/>
                          <a:pt x="7" y="14"/>
                        </a:cubicBezTo>
                        <a:cubicBezTo>
                          <a:pt x="7" y="13"/>
                          <a:pt x="6" y="12"/>
                          <a:pt x="5" y="13"/>
                        </a:cubicBezTo>
                        <a:cubicBezTo>
                          <a:pt x="4" y="18"/>
                          <a:pt x="2" y="22"/>
                          <a:pt x="1" y="26"/>
                        </a:cubicBezTo>
                        <a:cubicBezTo>
                          <a:pt x="1" y="27"/>
                          <a:pt x="2" y="28"/>
                          <a:pt x="2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" name="Freeform 85"/>
                  <p:cNvSpPr/>
                  <p:nvPr/>
                </p:nvSpPr>
                <p:spPr bwMode="auto">
                  <a:xfrm>
                    <a:off x="933450" y="2185988"/>
                    <a:ext cx="28575" cy="34925"/>
                  </a:xfrm>
                  <a:custGeom>
                    <a:avLst/>
                    <a:gdLst>
                      <a:gd name="T0" fmla="*/ 23 w 26"/>
                      <a:gd name="T1" fmla="*/ 6 h 32"/>
                      <a:gd name="T2" fmla="*/ 7 w 26"/>
                      <a:gd name="T3" fmla="*/ 8 h 32"/>
                      <a:gd name="T4" fmla="*/ 13 w 26"/>
                      <a:gd name="T5" fmla="*/ 14 h 32"/>
                      <a:gd name="T6" fmla="*/ 22 w 26"/>
                      <a:gd name="T7" fmla="*/ 22 h 32"/>
                      <a:gd name="T8" fmla="*/ 11 w 26"/>
                      <a:gd name="T9" fmla="*/ 28 h 32"/>
                      <a:gd name="T10" fmla="*/ 4 w 26"/>
                      <a:gd name="T11" fmla="*/ 24 h 32"/>
                      <a:gd name="T12" fmla="*/ 6 w 26"/>
                      <a:gd name="T13" fmla="*/ 15 h 32"/>
                      <a:gd name="T14" fmla="*/ 5 w 26"/>
                      <a:gd name="T15" fmla="*/ 14 h 32"/>
                      <a:gd name="T16" fmla="*/ 6 w 26"/>
                      <a:gd name="T17" fmla="*/ 27 h 32"/>
                      <a:gd name="T18" fmla="*/ 21 w 26"/>
                      <a:gd name="T19" fmla="*/ 29 h 32"/>
                      <a:gd name="T20" fmla="*/ 20 w 26"/>
                      <a:gd name="T21" fmla="*/ 17 h 32"/>
                      <a:gd name="T22" fmla="*/ 10 w 26"/>
                      <a:gd name="T23" fmla="*/ 10 h 32"/>
                      <a:gd name="T24" fmla="*/ 13 w 26"/>
                      <a:gd name="T25" fmla="*/ 3 h 32"/>
                      <a:gd name="T26" fmla="*/ 22 w 26"/>
                      <a:gd name="T27" fmla="*/ 6 h 32"/>
                      <a:gd name="T28" fmla="*/ 23 w 26"/>
                      <a:gd name="T29" fmla="*/ 6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32">
                        <a:moveTo>
                          <a:pt x="23" y="6"/>
                        </a:moveTo>
                        <a:cubicBezTo>
                          <a:pt x="20" y="0"/>
                          <a:pt x="7" y="0"/>
                          <a:pt x="7" y="8"/>
                        </a:cubicBezTo>
                        <a:cubicBezTo>
                          <a:pt x="7" y="11"/>
                          <a:pt x="11" y="13"/>
                          <a:pt x="13" y="14"/>
                        </a:cubicBezTo>
                        <a:cubicBezTo>
                          <a:pt x="16" y="16"/>
                          <a:pt x="21" y="18"/>
                          <a:pt x="22" y="22"/>
                        </a:cubicBezTo>
                        <a:cubicBezTo>
                          <a:pt x="25" y="29"/>
                          <a:pt x="16" y="30"/>
                          <a:pt x="11" y="28"/>
                        </a:cubicBezTo>
                        <a:cubicBezTo>
                          <a:pt x="9" y="28"/>
                          <a:pt x="6" y="26"/>
                          <a:pt x="4" y="24"/>
                        </a:cubicBezTo>
                        <a:cubicBezTo>
                          <a:pt x="2" y="21"/>
                          <a:pt x="4" y="17"/>
                          <a:pt x="6" y="15"/>
                        </a:cubicBezTo>
                        <a:cubicBezTo>
                          <a:pt x="6" y="14"/>
                          <a:pt x="5" y="13"/>
                          <a:pt x="5" y="14"/>
                        </a:cubicBezTo>
                        <a:cubicBezTo>
                          <a:pt x="1" y="18"/>
                          <a:pt x="0" y="24"/>
                          <a:pt x="6" y="27"/>
                        </a:cubicBezTo>
                        <a:cubicBezTo>
                          <a:pt x="10" y="30"/>
                          <a:pt x="16" y="32"/>
                          <a:pt x="21" y="29"/>
                        </a:cubicBezTo>
                        <a:cubicBezTo>
                          <a:pt x="26" y="27"/>
                          <a:pt x="24" y="20"/>
                          <a:pt x="20" y="17"/>
                        </a:cubicBezTo>
                        <a:cubicBezTo>
                          <a:pt x="17" y="14"/>
                          <a:pt x="13" y="13"/>
                          <a:pt x="10" y="10"/>
                        </a:cubicBezTo>
                        <a:cubicBezTo>
                          <a:pt x="7" y="7"/>
                          <a:pt x="10" y="4"/>
                          <a:pt x="13" y="3"/>
                        </a:cubicBezTo>
                        <a:cubicBezTo>
                          <a:pt x="16" y="2"/>
                          <a:pt x="20" y="4"/>
                          <a:pt x="22" y="6"/>
                        </a:cubicBezTo>
                        <a:cubicBezTo>
                          <a:pt x="22" y="7"/>
                          <a:pt x="24" y="7"/>
                          <a:pt x="2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" name="Freeform 86"/>
                  <p:cNvSpPr/>
                  <p:nvPr/>
                </p:nvSpPr>
                <p:spPr bwMode="auto">
                  <a:xfrm>
                    <a:off x="955675" y="2198688"/>
                    <a:ext cx="15875" cy="20638"/>
                  </a:xfrm>
                  <a:custGeom>
                    <a:avLst/>
                    <a:gdLst>
                      <a:gd name="T0" fmla="*/ 4 w 14"/>
                      <a:gd name="T1" fmla="*/ 7 h 19"/>
                      <a:gd name="T2" fmla="*/ 4 w 14"/>
                      <a:gd name="T3" fmla="*/ 2 h 19"/>
                      <a:gd name="T4" fmla="*/ 2 w 14"/>
                      <a:gd name="T5" fmla="*/ 2 h 19"/>
                      <a:gd name="T6" fmla="*/ 7 w 14"/>
                      <a:gd name="T7" fmla="*/ 19 h 19"/>
                      <a:gd name="T8" fmla="*/ 11 w 14"/>
                      <a:gd name="T9" fmla="*/ 1 h 19"/>
                      <a:gd name="T10" fmla="*/ 10 w 14"/>
                      <a:gd name="T11" fmla="*/ 1 h 19"/>
                      <a:gd name="T12" fmla="*/ 7 w 14"/>
                      <a:gd name="T13" fmla="*/ 17 h 19"/>
                      <a:gd name="T14" fmla="*/ 4 w 14"/>
                      <a:gd name="T15" fmla="*/ 2 h 19"/>
                      <a:gd name="T16" fmla="*/ 2 w 14"/>
                      <a:gd name="T17" fmla="*/ 2 h 19"/>
                      <a:gd name="T18" fmla="*/ 3 w 14"/>
                      <a:gd name="T19" fmla="*/ 7 h 19"/>
                      <a:gd name="T20" fmla="*/ 4 w 14"/>
                      <a:gd name="T21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9">
                        <a:moveTo>
                          <a:pt x="4" y="7"/>
                        </a:moveTo>
                        <a:cubicBezTo>
                          <a:pt x="4" y="6"/>
                          <a:pt x="4" y="4"/>
                          <a:pt x="4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2" y="6"/>
                          <a:pt x="0" y="19"/>
                          <a:pt x="7" y="19"/>
                        </a:cubicBezTo>
                        <a:cubicBezTo>
                          <a:pt x="14" y="19"/>
                          <a:pt x="11" y="5"/>
                          <a:pt x="11" y="1"/>
                        </a:cubicBezTo>
                        <a:cubicBezTo>
                          <a:pt x="11" y="0"/>
                          <a:pt x="10" y="0"/>
                          <a:pt x="10" y="1"/>
                        </a:cubicBezTo>
                        <a:cubicBezTo>
                          <a:pt x="10" y="4"/>
                          <a:pt x="13" y="18"/>
                          <a:pt x="7" y="17"/>
                        </a:cubicBezTo>
                        <a:cubicBezTo>
                          <a:pt x="2" y="17"/>
                          <a:pt x="4" y="6"/>
                          <a:pt x="4" y="2"/>
                        </a:cubicBezTo>
                        <a:cubicBezTo>
                          <a:pt x="4" y="2"/>
                          <a:pt x="2" y="2"/>
                          <a:pt x="2" y="2"/>
                        </a:cubicBezTo>
                        <a:cubicBezTo>
                          <a:pt x="2" y="4"/>
                          <a:pt x="3" y="6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" name="Freeform 87"/>
                  <p:cNvSpPr/>
                  <p:nvPr/>
                </p:nvSpPr>
                <p:spPr bwMode="auto">
                  <a:xfrm>
                    <a:off x="965200" y="2197101"/>
                    <a:ext cx="15875" cy="22225"/>
                  </a:xfrm>
                  <a:custGeom>
                    <a:avLst/>
                    <a:gdLst>
                      <a:gd name="T0" fmla="*/ 14 w 14"/>
                      <a:gd name="T1" fmla="*/ 8 h 20"/>
                      <a:gd name="T2" fmla="*/ 1 w 14"/>
                      <a:gd name="T3" fmla="*/ 9 h 20"/>
                      <a:gd name="T4" fmla="*/ 3 w 14"/>
                      <a:gd name="T5" fmla="*/ 18 h 20"/>
                      <a:gd name="T6" fmla="*/ 11 w 14"/>
                      <a:gd name="T7" fmla="*/ 16 h 20"/>
                      <a:gd name="T8" fmla="*/ 10 w 14"/>
                      <a:gd name="T9" fmla="*/ 15 h 20"/>
                      <a:gd name="T10" fmla="*/ 3 w 14"/>
                      <a:gd name="T11" fmla="*/ 16 h 20"/>
                      <a:gd name="T12" fmla="*/ 3 w 14"/>
                      <a:gd name="T13" fmla="*/ 8 h 20"/>
                      <a:gd name="T14" fmla="*/ 12 w 14"/>
                      <a:gd name="T15" fmla="*/ 8 h 20"/>
                      <a:gd name="T16" fmla="*/ 14 w 14"/>
                      <a:gd name="T17" fmla="*/ 8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20">
                        <a:moveTo>
                          <a:pt x="14" y="8"/>
                        </a:moveTo>
                        <a:cubicBezTo>
                          <a:pt x="12" y="0"/>
                          <a:pt x="3" y="3"/>
                          <a:pt x="1" y="9"/>
                        </a:cubicBezTo>
                        <a:cubicBezTo>
                          <a:pt x="0" y="12"/>
                          <a:pt x="0" y="16"/>
                          <a:pt x="3" y="18"/>
                        </a:cubicBezTo>
                        <a:cubicBezTo>
                          <a:pt x="6" y="20"/>
                          <a:pt x="9" y="18"/>
                          <a:pt x="11" y="16"/>
                        </a:cubicBezTo>
                        <a:cubicBezTo>
                          <a:pt x="12" y="15"/>
                          <a:pt x="11" y="14"/>
                          <a:pt x="10" y="15"/>
                        </a:cubicBezTo>
                        <a:cubicBezTo>
                          <a:pt x="8" y="17"/>
                          <a:pt x="6" y="18"/>
                          <a:pt x="3" y="16"/>
                        </a:cubicBezTo>
                        <a:cubicBezTo>
                          <a:pt x="1" y="14"/>
                          <a:pt x="1" y="11"/>
                          <a:pt x="3" y="8"/>
                        </a:cubicBezTo>
                        <a:cubicBezTo>
                          <a:pt x="5" y="4"/>
                          <a:pt x="11" y="3"/>
                          <a:pt x="12" y="8"/>
                        </a:cubicBezTo>
                        <a:cubicBezTo>
                          <a:pt x="13" y="9"/>
                          <a:pt x="14" y="9"/>
                          <a:pt x="14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" name="Freeform 88"/>
                  <p:cNvSpPr/>
                  <p:nvPr/>
                </p:nvSpPr>
                <p:spPr bwMode="auto">
                  <a:xfrm>
                    <a:off x="977900" y="2195513"/>
                    <a:ext cx="12700" cy="25400"/>
                  </a:xfrm>
                  <a:custGeom>
                    <a:avLst/>
                    <a:gdLst>
                      <a:gd name="T0" fmla="*/ 12 w 13"/>
                      <a:gd name="T1" fmla="*/ 7 h 24"/>
                      <a:gd name="T2" fmla="*/ 1 w 13"/>
                      <a:gd name="T3" fmla="*/ 13 h 24"/>
                      <a:gd name="T4" fmla="*/ 12 w 13"/>
                      <a:gd name="T5" fmla="*/ 16 h 24"/>
                      <a:gd name="T6" fmla="*/ 10 w 13"/>
                      <a:gd name="T7" fmla="*/ 16 h 24"/>
                      <a:gd name="T8" fmla="*/ 2 w 13"/>
                      <a:gd name="T9" fmla="*/ 12 h 24"/>
                      <a:gd name="T10" fmla="*/ 11 w 13"/>
                      <a:gd name="T11" fmla="*/ 7 h 24"/>
                      <a:gd name="T12" fmla="*/ 12 w 13"/>
                      <a:gd name="T13" fmla="*/ 7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24">
                        <a:moveTo>
                          <a:pt x="12" y="7"/>
                        </a:moveTo>
                        <a:cubicBezTo>
                          <a:pt x="9" y="0"/>
                          <a:pt x="1" y="8"/>
                          <a:pt x="1" y="13"/>
                        </a:cubicBezTo>
                        <a:cubicBezTo>
                          <a:pt x="0" y="18"/>
                          <a:pt x="10" y="24"/>
                          <a:pt x="12" y="16"/>
                        </a:cubicBezTo>
                        <a:cubicBezTo>
                          <a:pt x="12" y="16"/>
                          <a:pt x="11" y="15"/>
                          <a:pt x="10" y="16"/>
                        </a:cubicBezTo>
                        <a:cubicBezTo>
                          <a:pt x="9" y="22"/>
                          <a:pt x="2" y="17"/>
                          <a:pt x="2" y="12"/>
                        </a:cubicBezTo>
                        <a:cubicBezTo>
                          <a:pt x="3" y="9"/>
                          <a:pt x="9" y="2"/>
                          <a:pt x="11" y="7"/>
                        </a:cubicBezTo>
                        <a:cubicBezTo>
                          <a:pt x="12" y="8"/>
                          <a:pt x="13" y="7"/>
                          <a:pt x="1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" name="Freeform 89"/>
                  <p:cNvSpPr/>
                  <p:nvPr/>
                </p:nvSpPr>
                <p:spPr bwMode="auto">
                  <a:xfrm>
                    <a:off x="989013" y="2197101"/>
                    <a:ext cx="15875" cy="19050"/>
                  </a:xfrm>
                  <a:custGeom>
                    <a:avLst/>
                    <a:gdLst>
                      <a:gd name="T0" fmla="*/ 4 w 15"/>
                      <a:gd name="T1" fmla="*/ 10 h 17"/>
                      <a:gd name="T2" fmla="*/ 13 w 15"/>
                      <a:gd name="T3" fmla="*/ 7 h 17"/>
                      <a:gd name="T4" fmla="*/ 13 w 15"/>
                      <a:gd name="T5" fmla="*/ 6 h 17"/>
                      <a:gd name="T6" fmla="*/ 0 w 15"/>
                      <a:gd name="T7" fmla="*/ 12 h 17"/>
                      <a:gd name="T8" fmla="*/ 5 w 15"/>
                      <a:gd name="T9" fmla="*/ 17 h 17"/>
                      <a:gd name="T10" fmla="*/ 14 w 15"/>
                      <a:gd name="T11" fmla="*/ 11 h 17"/>
                      <a:gd name="T12" fmla="*/ 13 w 15"/>
                      <a:gd name="T13" fmla="*/ 10 h 17"/>
                      <a:gd name="T14" fmla="*/ 6 w 15"/>
                      <a:gd name="T15" fmla="*/ 15 h 17"/>
                      <a:gd name="T16" fmla="*/ 2 w 15"/>
                      <a:gd name="T17" fmla="*/ 8 h 17"/>
                      <a:gd name="T18" fmla="*/ 10 w 15"/>
                      <a:gd name="T19" fmla="*/ 6 h 17"/>
                      <a:gd name="T20" fmla="*/ 7 w 15"/>
                      <a:gd name="T21" fmla="*/ 8 h 17"/>
                      <a:gd name="T22" fmla="*/ 3 w 15"/>
                      <a:gd name="T23" fmla="*/ 9 h 17"/>
                      <a:gd name="T24" fmla="*/ 4 w 15"/>
                      <a:gd name="T25" fmla="*/ 1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" h="17">
                        <a:moveTo>
                          <a:pt x="4" y="10"/>
                        </a:moveTo>
                        <a:cubicBezTo>
                          <a:pt x="7" y="9"/>
                          <a:pt x="11" y="10"/>
                          <a:pt x="13" y="7"/>
                        </a:cubicBezTo>
                        <a:cubicBezTo>
                          <a:pt x="13" y="7"/>
                          <a:pt x="13" y="6"/>
                          <a:pt x="13" y="6"/>
                        </a:cubicBezTo>
                        <a:cubicBezTo>
                          <a:pt x="8" y="0"/>
                          <a:pt x="0" y="5"/>
                          <a:pt x="0" y="12"/>
                        </a:cubicBezTo>
                        <a:cubicBezTo>
                          <a:pt x="0" y="14"/>
                          <a:pt x="2" y="17"/>
                          <a:pt x="5" y="17"/>
                        </a:cubicBezTo>
                        <a:cubicBezTo>
                          <a:pt x="9" y="16"/>
                          <a:pt x="12" y="14"/>
                          <a:pt x="14" y="11"/>
                        </a:cubicBezTo>
                        <a:cubicBezTo>
                          <a:pt x="15" y="10"/>
                          <a:pt x="14" y="9"/>
                          <a:pt x="13" y="10"/>
                        </a:cubicBezTo>
                        <a:cubicBezTo>
                          <a:pt x="11" y="12"/>
                          <a:pt x="9" y="14"/>
                          <a:pt x="6" y="15"/>
                        </a:cubicBezTo>
                        <a:cubicBezTo>
                          <a:pt x="1" y="16"/>
                          <a:pt x="0" y="11"/>
                          <a:pt x="2" y="8"/>
                        </a:cubicBezTo>
                        <a:cubicBezTo>
                          <a:pt x="4" y="5"/>
                          <a:pt x="8" y="4"/>
                          <a:pt x="10" y="6"/>
                        </a:cubicBezTo>
                        <a:cubicBezTo>
                          <a:pt x="13" y="7"/>
                          <a:pt x="8" y="8"/>
                          <a:pt x="7" y="8"/>
                        </a:cubicBezTo>
                        <a:cubicBezTo>
                          <a:pt x="6" y="8"/>
                          <a:pt x="4" y="8"/>
                          <a:pt x="3" y="9"/>
                        </a:cubicBezTo>
                        <a:cubicBezTo>
                          <a:pt x="2" y="9"/>
                          <a:pt x="3" y="10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" name="Freeform 90"/>
                  <p:cNvSpPr/>
                  <p:nvPr/>
                </p:nvSpPr>
                <p:spPr bwMode="auto">
                  <a:xfrm>
                    <a:off x="1000125" y="2198688"/>
                    <a:ext cx="14288" cy="14288"/>
                  </a:xfrm>
                  <a:custGeom>
                    <a:avLst/>
                    <a:gdLst>
                      <a:gd name="T0" fmla="*/ 12 w 13"/>
                      <a:gd name="T1" fmla="*/ 3 h 14"/>
                      <a:gd name="T2" fmla="*/ 8 w 13"/>
                      <a:gd name="T3" fmla="*/ 1 h 14"/>
                      <a:gd name="T4" fmla="*/ 4 w 13"/>
                      <a:gd name="T5" fmla="*/ 3 h 14"/>
                      <a:gd name="T6" fmla="*/ 5 w 13"/>
                      <a:gd name="T7" fmla="*/ 6 h 14"/>
                      <a:gd name="T8" fmla="*/ 6 w 13"/>
                      <a:gd name="T9" fmla="*/ 9 h 14"/>
                      <a:gd name="T10" fmla="*/ 6 w 13"/>
                      <a:gd name="T11" fmla="*/ 11 h 14"/>
                      <a:gd name="T12" fmla="*/ 2 w 13"/>
                      <a:gd name="T13" fmla="*/ 12 h 14"/>
                      <a:gd name="T14" fmla="*/ 1 w 13"/>
                      <a:gd name="T15" fmla="*/ 13 h 14"/>
                      <a:gd name="T16" fmla="*/ 8 w 13"/>
                      <a:gd name="T17" fmla="*/ 9 h 14"/>
                      <a:gd name="T18" fmla="*/ 7 w 13"/>
                      <a:gd name="T19" fmla="*/ 8 h 14"/>
                      <a:gd name="T20" fmla="*/ 6 w 13"/>
                      <a:gd name="T21" fmla="*/ 5 h 14"/>
                      <a:gd name="T22" fmla="*/ 6 w 13"/>
                      <a:gd name="T23" fmla="*/ 2 h 14"/>
                      <a:gd name="T24" fmla="*/ 11 w 13"/>
                      <a:gd name="T25" fmla="*/ 4 h 14"/>
                      <a:gd name="T26" fmla="*/ 12 w 13"/>
                      <a:gd name="T27" fmla="*/ 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" h="14">
                        <a:moveTo>
                          <a:pt x="12" y="3"/>
                        </a:moveTo>
                        <a:cubicBezTo>
                          <a:pt x="11" y="1"/>
                          <a:pt x="10" y="0"/>
                          <a:pt x="8" y="1"/>
                        </a:cubicBezTo>
                        <a:cubicBezTo>
                          <a:pt x="6" y="1"/>
                          <a:pt x="4" y="1"/>
                          <a:pt x="4" y="3"/>
                        </a:cubicBezTo>
                        <a:cubicBezTo>
                          <a:pt x="4" y="4"/>
                          <a:pt x="5" y="5"/>
                          <a:pt x="5" y="6"/>
                        </a:cubicBezTo>
                        <a:cubicBezTo>
                          <a:pt x="5" y="7"/>
                          <a:pt x="5" y="8"/>
                          <a:pt x="6" y="9"/>
                        </a:cubicBezTo>
                        <a:cubicBezTo>
                          <a:pt x="6" y="10"/>
                          <a:pt x="7" y="10"/>
                          <a:pt x="6" y="11"/>
                        </a:cubicBezTo>
                        <a:cubicBezTo>
                          <a:pt x="5" y="12"/>
                          <a:pt x="3" y="12"/>
                          <a:pt x="2" y="12"/>
                        </a:cubicBezTo>
                        <a:cubicBezTo>
                          <a:pt x="1" y="12"/>
                          <a:pt x="0" y="13"/>
                          <a:pt x="1" y="13"/>
                        </a:cubicBezTo>
                        <a:cubicBezTo>
                          <a:pt x="3" y="14"/>
                          <a:pt x="9" y="13"/>
                          <a:pt x="8" y="9"/>
                        </a:cubicBezTo>
                        <a:cubicBezTo>
                          <a:pt x="8" y="9"/>
                          <a:pt x="7" y="9"/>
                          <a:pt x="7" y="8"/>
                        </a:cubicBezTo>
                        <a:cubicBezTo>
                          <a:pt x="6" y="8"/>
                          <a:pt x="7" y="6"/>
                          <a:pt x="6" y="5"/>
                        </a:cubicBezTo>
                        <a:cubicBezTo>
                          <a:pt x="6" y="4"/>
                          <a:pt x="5" y="3"/>
                          <a:pt x="6" y="2"/>
                        </a:cubicBezTo>
                        <a:cubicBezTo>
                          <a:pt x="8" y="2"/>
                          <a:pt x="10" y="2"/>
                          <a:pt x="11" y="4"/>
                        </a:cubicBezTo>
                        <a:cubicBezTo>
                          <a:pt x="11" y="4"/>
                          <a:pt x="13" y="4"/>
                          <a:pt x="1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" name="Freeform 91"/>
                  <p:cNvSpPr/>
                  <p:nvPr/>
                </p:nvSpPr>
                <p:spPr bwMode="auto">
                  <a:xfrm>
                    <a:off x="1009650" y="2195513"/>
                    <a:ext cx="14288" cy="20638"/>
                  </a:xfrm>
                  <a:custGeom>
                    <a:avLst/>
                    <a:gdLst>
                      <a:gd name="T0" fmla="*/ 12 w 13"/>
                      <a:gd name="T1" fmla="*/ 1 h 19"/>
                      <a:gd name="T2" fmla="*/ 7 w 13"/>
                      <a:gd name="T3" fmla="*/ 1 h 19"/>
                      <a:gd name="T4" fmla="*/ 5 w 13"/>
                      <a:gd name="T5" fmla="*/ 5 h 19"/>
                      <a:gd name="T6" fmla="*/ 6 w 13"/>
                      <a:gd name="T7" fmla="*/ 7 h 19"/>
                      <a:gd name="T8" fmla="*/ 9 w 13"/>
                      <a:gd name="T9" fmla="*/ 11 h 19"/>
                      <a:gd name="T10" fmla="*/ 1 w 13"/>
                      <a:gd name="T11" fmla="*/ 16 h 19"/>
                      <a:gd name="T12" fmla="*/ 0 w 13"/>
                      <a:gd name="T13" fmla="*/ 17 h 19"/>
                      <a:gd name="T14" fmla="*/ 11 w 13"/>
                      <a:gd name="T15" fmla="*/ 12 h 19"/>
                      <a:gd name="T16" fmla="*/ 9 w 13"/>
                      <a:gd name="T17" fmla="*/ 8 h 19"/>
                      <a:gd name="T18" fmla="*/ 8 w 13"/>
                      <a:gd name="T19" fmla="*/ 6 h 19"/>
                      <a:gd name="T20" fmla="*/ 11 w 13"/>
                      <a:gd name="T21" fmla="*/ 2 h 19"/>
                      <a:gd name="T22" fmla="*/ 12 w 13"/>
                      <a:gd name="T23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" h="19">
                        <a:moveTo>
                          <a:pt x="12" y="1"/>
                        </a:moveTo>
                        <a:cubicBezTo>
                          <a:pt x="10" y="0"/>
                          <a:pt x="8" y="0"/>
                          <a:pt x="7" y="1"/>
                        </a:cubicBezTo>
                        <a:cubicBezTo>
                          <a:pt x="6" y="2"/>
                          <a:pt x="4" y="4"/>
                          <a:pt x="5" y="5"/>
                        </a:cubicBezTo>
                        <a:cubicBezTo>
                          <a:pt x="5" y="6"/>
                          <a:pt x="6" y="6"/>
                          <a:pt x="6" y="7"/>
                        </a:cubicBezTo>
                        <a:cubicBezTo>
                          <a:pt x="8" y="8"/>
                          <a:pt x="8" y="9"/>
                          <a:pt x="9" y="11"/>
                        </a:cubicBezTo>
                        <a:cubicBezTo>
                          <a:pt x="11" y="15"/>
                          <a:pt x="4" y="17"/>
                          <a:pt x="1" y="16"/>
                        </a:cubicBezTo>
                        <a:cubicBezTo>
                          <a:pt x="0" y="15"/>
                          <a:pt x="0" y="17"/>
                          <a:pt x="0" y="17"/>
                        </a:cubicBezTo>
                        <a:cubicBezTo>
                          <a:pt x="5" y="19"/>
                          <a:pt x="9" y="16"/>
                          <a:pt x="11" y="12"/>
                        </a:cubicBezTo>
                        <a:cubicBezTo>
                          <a:pt x="11" y="11"/>
                          <a:pt x="9" y="9"/>
                          <a:pt x="9" y="8"/>
                        </a:cubicBezTo>
                        <a:cubicBezTo>
                          <a:pt x="9" y="7"/>
                          <a:pt x="8" y="6"/>
                          <a:pt x="8" y="6"/>
                        </a:cubicBezTo>
                        <a:cubicBezTo>
                          <a:pt x="5" y="3"/>
                          <a:pt x="8" y="1"/>
                          <a:pt x="11" y="2"/>
                        </a:cubicBezTo>
                        <a:cubicBezTo>
                          <a:pt x="12" y="2"/>
                          <a:pt x="13" y="1"/>
                          <a:pt x="1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" name="Freeform 97"/>
                  <p:cNvSpPr/>
                  <p:nvPr/>
                </p:nvSpPr>
                <p:spPr bwMode="auto">
                  <a:xfrm>
                    <a:off x="1068388" y="2146301"/>
                    <a:ext cx="36513" cy="39688"/>
                  </a:xfrm>
                  <a:custGeom>
                    <a:avLst/>
                    <a:gdLst>
                      <a:gd name="T0" fmla="*/ 3 w 35"/>
                      <a:gd name="T1" fmla="*/ 17 h 37"/>
                      <a:gd name="T2" fmla="*/ 6 w 35"/>
                      <a:gd name="T3" fmla="*/ 13 h 37"/>
                      <a:gd name="T4" fmla="*/ 5 w 35"/>
                      <a:gd name="T5" fmla="*/ 26 h 37"/>
                      <a:gd name="T6" fmla="*/ 5 w 35"/>
                      <a:gd name="T7" fmla="*/ 30 h 37"/>
                      <a:gd name="T8" fmla="*/ 11 w 35"/>
                      <a:gd name="T9" fmla="*/ 12 h 37"/>
                      <a:gd name="T10" fmla="*/ 10 w 35"/>
                      <a:gd name="T11" fmla="*/ 32 h 37"/>
                      <a:gd name="T12" fmla="*/ 11 w 35"/>
                      <a:gd name="T13" fmla="*/ 35 h 37"/>
                      <a:gd name="T14" fmla="*/ 17 w 35"/>
                      <a:gd name="T15" fmla="*/ 13 h 37"/>
                      <a:gd name="T16" fmla="*/ 15 w 35"/>
                      <a:gd name="T17" fmla="*/ 33 h 37"/>
                      <a:gd name="T18" fmla="*/ 19 w 35"/>
                      <a:gd name="T19" fmla="*/ 14 h 37"/>
                      <a:gd name="T20" fmla="*/ 17 w 35"/>
                      <a:gd name="T21" fmla="*/ 28 h 37"/>
                      <a:gd name="T22" fmla="*/ 15 w 35"/>
                      <a:gd name="T23" fmla="*/ 36 h 37"/>
                      <a:gd name="T24" fmla="*/ 17 w 35"/>
                      <a:gd name="T25" fmla="*/ 33 h 37"/>
                      <a:gd name="T26" fmla="*/ 19 w 35"/>
                      <a:gd name="T27" fmla="*/ 10 h 37"/>
                      <a:gd name="T28" fmla="*/ 21 w 35"/>
                      <a:gd name="T29" fmla="*/ 7 h 37"/>
                      <a:gd name="T30" fmla="*/ 21 w 35"/>
                      <a:gd name="T31" fmla="*/ 15 h 37"/>
                      <a:gd name="T32" fmla="*/ 21 w 35"/>
                      <a:gd name="T33" fmla="*/ 20 h 37"/>
                      <a:gd name="T34" fmla="*/ 25 w 35"/>
                      <a:gd name="T35" fmla="*/ 7 h 37"/>
                      <a:gd name="T36" fmla="*/ 25 w 35"/>
                      <a:gd name="T37" fmla="*/ 19 h 37"/>
                      <a:gd name="T38" fmla="*/ 25 w 35"/>
                      <a:gd name="T39" fmla="*/ 21 h 37"/>
                      <a:gd name="T40" fmla="*/ 30 w 35"/>
                      <a:gd name="T41" fmla="*/ 6 h 37"/>
                      <a:gd name="T42" fmla="*/ 31 w 35"/>
                      <a:gd name="T43" fmla="*/ 14 h 37"/>
                      <a:gd name="T44" fmla="*/ 34 w 35"/>
                      <a:gd name="T45" fmla="*/ 5 h 37"/>
                      <a:gd name="T46" fmla="*/ 31 w 35"/>
                      <a:gd name="T47" fmla="*/ 18 h 37"/>
                      <a:gd name="T48" fmla="*/ 26 w 35"/>
                      <a:gd name="T49" fmla="*/ 16 h 37"/>
                      <a:gd name="T50" fmla="*/ 28 w 35"/>
                      <a:gd name="T51" fmla="*/ 5 h 37"/>
                      <a:gd name="T52" fmla="*/ 25 w 35"/>
                      <a:gd name="T53" fmla="*/ 12 h 37"/>
                      <a:gd name="T54" fmla="*/ 21 w 35"/>
                      <a:gd name="T55" fmla="*/ 20 h 37"/>
                      <a:gd name="T56" fmla="*/ 22 w 35"/>
                      <a:gd name="T57" fmla="*/ 6 h 37"/>
                      <a:gd name="T58" fmla="*/ 21 w 35"/>
                      <a:gd name="T59" fmla="*/ 5 h 37"/>
                      <a:gd name="T60" fmla="*/ 20 w 35"/>
                      <a:gd name="T61" fmla="*/ 13 h 37"/>
                      <a:gd name="T62" fmla="*/ 16 w 35"/>
                      <a:gd name="T63" fmla="*/ 34 h 37"/>
                      <a:gd name="T64" fmla="*/ 17 w 35"/>
                      <a:gd name="T65" fmla="*/ 36 h 37"/>
                      <a:gd name="T66" fmla="*/ 16 w 35"/>
                      <a:gd name="T67" fmla="*/ 31 h 37"/>
                      <a:gd name="T68" fmla="*/ 19 w 35"/>
                      <a:gd name="T69" fmla="*/ 8 h 37"/>
                      <a:gd name="T70" fmla="*/ 18 w 35"/>
                      <a:gd name="T71" fmla="*/ 10 h 37"/>
                      <a:gd name="T72" fmla="*/ 12 w 35"/>
                      <a:gd name="T73" fmla="*/ 33 h 37"/>
                      <a:gd name="T74" fmla="*/ 14 w 35"/>
                      <a:gd name="T75" fmla="*/ 8 h 37"/>
                      <a:gd name="T76" fmla="*/ 11 w 35"/>
                      <a:gd name="T77" fmla="*/ 20 h 37"/>
                      <a:gd name="T78" fmla="*/ 8 w 35"/>
                      <a:gd name="T79" fmla="*/ 24 h 37"/>
                      <a:gd name="T80" fmla="*/ 8 w 35"/>
                      <a:gd name="T81" fmla="*/ 13 h 37"/>
                      <a:gd name="T82" fmla="*/ 7 w 35"/>
                      <a:gd name="T83" fmla="*/ 11 h 37"/>
                      <a:gd name="T84" fmla="*/ 2 w 35"/>
                      <a:gd name="T85" fmla="*/ 26 h 37"/>
                      <a:gd name="T86" fmla="*/ 0 w 35"/>
                      <a:gd name="T87" fmla="*/ 2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5" h="37">
                        <a:moveTo>
                          <a:pt x="1" y="25"/>
                        </a:moveTo>
                        <a:cubicBezTo>
                          <a:pt x="1" y="23"/>
                          <a:pt x="2" y="22"/>
                          <a:pt x="2" y="21"/>
                        </a:cubicBezTo>
                        <a:cubicBezTo>
                          <a:pt x="4" y="18"/>
                          <a:pt x="4" y="17"/>
                          <a:pt x="3" y="17"/>
                        </a:cubicBezTo>
                        <a:cubicBezTo>
                          <a:pt x="2" y="20"/>
                          <a:pt x="1" y="23"/>
                          <a:pt x="0" y="26"/>
                        </a:cubicBezTo>
                        <a:cubicBezTo>
                          <a:pt x="1" y="26"/>
                          <a:pt x="1" y="26"/>
                          <a:pt x="2" y="26"/>
                        </a:cubicBezTo>
                        <a:cubicBezTo>
                          <a:pt x="3" y="21"/>
                          <a:pt x="4" y="17"/>
                          <a:pt x="6" y="13"/>
                        </a:cubicBezTo>
                        <a:cubicBezTo>
                          <a:pt x="5" y="15"/>
                          <a:pt x="6" y="18"/>
                          <a:pt x="5" y="20"/>
                        </a:cubicBezTo>
                        <a:cubicBezTo>
                          <a:pt x="5" y="22"/>
                          <a:pt x="4" y="24"/>
                          <a:pt x="4" y="26"/>
                        </a:cubicBezTo>
                        <a:cubicBezTo>
                          <a:pt x="4" y="27"/>
                          <a:pt x="5" y="27"/>
                          <a:pt x="5" y="26"/>
                        </a:cubicBezTo>
                        <a:cubicBezTo>
                          <a:pt x="7" y="22"/>
                          <a:pt x="7" y="17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7" y="19"/>
                          <a:pt x="5" y="24"/>
                          <a:pt x="5" y="30"/>
                        </a:cubicBezTo>
                        <a:cubicBezTo>
                          <a:pt x="5" y="31"/>
                          <a:pt x="6" y="31"/>
                          <a:pt x="6" y="31"/>
                        </a:cubicBezTo>
                        <a:cubicBezTo>
                          <a:pt x="9" y="26"/>
                          <a:pt x="10" y="20"/>
                          <a:pt x="12" y="14"/>
                        </a:cubicBezTo>
                        <a:cubicBezTo>
                          <a:pt x="13" y="12"/>
                          <a:pt x="12" y="12"/>
                          <a:pt x="11" y="12"/>
                        </a:cubicBezTo>
                        <a:cubicBezTo>
                          <a:pt x="11" y="16"/>
                          <a:pt x="10" y="19"/>
                          <a:pt x="9" y="22"/>
                        </a:cubicBezTo>
                        <a:cubicBezTo>
                          <a:pt x="9" y="25"/>
                          <a:pt x="9" y="28"/>
                          <a:pt x="8" y="32"/>
                        </a:cubicBezTo>
                        <a:cubicBezTo>
                          <a:pt x="8" y="32"/>
                          <a:pt x="9" y="33"/>
                          <a:pt x="10" y="32"/>
                        </a:cubicBezTo>
                        <a:cubicBezTo>
                          <a:pt x="13" y="25"/>
                          <a:pt x="14" y="17"/>
                          <a:pt x="15" y="9"/>
                        </a:cubicBezTo>
                        <a:cubicBezTo>
                          <a:pt x="15" y="9"/>
                          <a:pt x="14" y="9"/>
                          <a:pt x="14" y="8"/>
                        </a:cubicBezTo>
                        <a:cubicBezTo>
                          <a:pt x="13" y="17"/>
                          <a:pt x="11" y="26"/>
                          <a:pt x="11" y="35"/>
                        </a:cubicBezTo>
                        <a:cubicBezTo>
                          <a:pt x="11" y="36"/>
                          <a:pt x="12" y="36"/>
                          <a:pt x="12" y="35"/>
                        </a:cubicBezTo>
                        <a:cubicBezTo>
                          <a:pt x="15" y="29"/>
                          <a:pt x="16" y="22"/>
                          <a:pt x="17" y="15"/>
                        </a:cubicBezTo>
                        <a:cubicBezTo>
                          <a:pt x="18" y="13"/>
                          <a:pt x="18" y="12"/>
                          <a:pt x="17" y="13"/>
                        </a:cubicBezTo>
                        <a:cubicBezTo>
                          <a:pt x="16" y="16"/>
                          <a:pt x="16" y="20"/>
                          <a:pt x="15" y="23"/>
                        </a:cubicBezTo>
                        <a:cubicBezTo>
                          <a:pt x="15" y="26"/>
                          <a:pt x="14" y="30"/>
                          <a:pt x="14" y="33"/>
                        </a:cubicBezTo>
                        <a:cubicBezTo>
                          <a:pt x="14" y="33"/>
                          <a:pt x="15" y="33"/>
                          <a:pt x="15" y="33"/>
                        </a:cubicBezTo>
                        <a:cubicBezTo>
                          <a:pt x="16" y="29"/>
                          <a:pt x="16" y="25"/>
                          <a:pt x="17" y="21"/>
                        </a:cubicBezTo>
                        <a:cubicBezTo>
                          <a:pt x="18" y="20"/>
                          <a:pt x="18" y="18"/>
                          <a:pt x="19" y="16"/>
                        </a:cubicBezTo>
                        <a:cubicBezTo>
                          <a:pt x="19" y="15"/>
                          <a:pt x="19" y="15"/>
                          <a:pt x="19" y="14"/>
                        </a:cubicBezTo>
                        <a:cubicBezTo>
                          <a:pt x="21" y="12"/>
                          <a:pt x="20" y="11"/>
                          <a:pt x="19" y="11"/>
                        </a:cubicBezTo>
                        <a:cubicBezTo>
                          <a:pt x="19" y="14"/>
                          <a:pt x="18" y="18"/>
                          <a:pt x="18" y="21"/>
                        </a:cubicBezTo>
                        <a:cubicBezTo>
                          <a:pt x="18" y="23"/>
                          <a:pt x="17" y="26"/>
                          <a:pt x="17" y="28"/>
                        </a:cubicBezTo>
                        <a:cubicBezTo>
                          <a:pt x="16" y="32"/>
                          <a:pt x="18" y="30"/>
                          <a:pt x="18" y="28"/>
                        </a:cubicBezTo>
                        <a:cubicBezTo>
                          <a:pt x="18" y="27"/>
                          <a:pt x="17" y="27"/>
                          <a:pt x="17" y="28"/>
                        </a:cubicBezTo>
                        <a:cubicBezTo>
                          <a:pt x="16" y="31"/>
                          <a:pt x="16" y="33"/>
                          <a:pt x="15" y="36"/>
                        </a:cubicBezTo>
                        <a:cubicBezTo>
                          <a:pt x="15" y="36"/>
                          <a:pt x="16" y="37"/>
                          <a:pt x="17" y="36"/>
                        </a:cubicBezTo>
                        <a:cubicBezTo>
                          <a:pt x="17" y="35"/>
                          <a:pt x="17" y="34"/>
                          <a:pt x="17" y="34"/>
                        </a:cubicBezTo>
                        <a:cubicBezTo>
                          <a:pt x="17" y="33"/>
                          <a:pt x="17" y="33"/>
                          <a:pt x="17" y="33"/>
                        </a:cubicBezTo>
                        <a:cubicBezTo>
                          <a:pt x="18" y="33"/>
                          <a:pt x="19" y="19"/>
                          <a:pt x="19" y="17"/>
                        </a:cubicBezTo>
                        <a:cubicBezTo>
                          <a:pt x="19" y="15"/>
                          <a:pt x="19" y="13"/>
                          <a:pt x="20" y="11"/>
                        </a:cubicBezTo>
                        <a:cubicBezTo>
                          <a:pt x="19" y="8"/>
                          <a:pt x="19" y="8"/>
                          <a:pt x="19" y="10"/>
                        </a:cubicBezTo>
                        <a:cubicBezTo>
                          <a:pt x="19" y="11"/>
                          <a:pt x="18" y="13"/>
                          <a:pt x="18" y="14"/>
                        </a:cubicBezTo>
                        <a:cubicBezTo>
                          <a:pt x="18" y="15"/>
                          <a:pt x="19" y="15"/>
                          <a:pt x="20" y="14"/>
                        </a:cubicBezTo>
                        <a:cubicBezTo>
                          <a:pt x="20" y="13"/>
                          <a:pt x="21" y="8"/>
                          <a:pt x="21" y="7"/>
                        </a:cubicBezTo>
                        <a:cubicBezTo>
                          <a:pt x="19" y="7"/>
                          <a:pt x="19" y="8"/>
                          <a:pt x="20" y="10"/>
                        </a:cubicBezTo>
                        <a:cubicBezTo>
                          <a:pt x="20" y="13"/>
                          <a:pt x="20" y="16"/>
                          <a:pt x="19" y="19"/>
                        </a:cubicBezTo>
                        <a:cubicBezTo>
                          <a:pt x="20" y="18"/>
                          <a:pt x="21" y="16"/>
                          <a:pt x="21" y="15"/>
                        </a:cubicBezTo>
                        <a:cubicBezTo>
                          <a:pt x="22" y="13"/>
                          <a:pt x="23" y="11"/>
                          <a:pt x="23" y="8"/>
                        </a:cubicBezTo>
                        <a:cubicBezTo>
                          <a:pt x="22" y="8"/>
                          <a:pt x="21" y="9"/>
                          <a:pt x="22" y="11"/>
                        </a:cubicBezTo>
                        <a:cubicBezTo>
                          <a:pt x="22" y="14"/>
                          <a:pt x="21" y="17"/>
                          <a:pt x="21" y="20"/>
                        </a:cubicBezTo>
                        <a:cubicBezTo>
                          <a:pt x="20" y="21"/>
                          <a:pt x="22" y="22"/>
                          <a:pt x="22" y="21"/>
                        </a:cubicBezTo>
                        <a:cubicBezTo>
                          <a:pt x="24" y="16"/>
                          <a:pt x="25" y="12"/>
                          <a:pt x="26" y="7"/>
                        </a:cubicBezTo>
                        <a:cubicBezTo>
                          <a:pt x="25" y="7"/>
                          <a:pt x="25" y="7"/>
                          <a:pt x="25" y="7"/>
                        </a:cubicBezTo>
                        <a:cubicBezTo>
                          <a:pt x="24" y="8"/>
                          <a:pt x="24" y="10"/>
                          <a:pt x="24" y="12"/>
                        </a:cubicBezTo>
                        <a:cubicBezTo>
                          <a:pt x="24" y="14"/>
                          <a:pt x="23" y="17"/>
                          <a:pt x="23" y="19"/>
                        </a:cubicBezTo>
                        <a:cubicBezTo>
                          <a:pt x="23" y="20"/>
                          <a:pt x="24" y="20"/>
                          <a:pt x="25" y="19"/>
                        </a:cubicBezTo>
                        <a:cubicBezTo>
                          <a:pt x="26" y="14"/>
                          <a:pt x="28" y="10"/>
                          <a:pt x="29" y="5"/>
                        </a:cubicBezTo>
                        <a:cubicBezTo>
                          <a:pt x="29" y="5"/>
                          <a:pt x="28" y="5"/>
                          <a:pt x="28" y="5"/>
                        </a:cubicBezTo>
                        <a:cubicBezTo>
                          <a:pt x="27" y="10"/>
                          <a:pt x="26" y="16"/>
                          <a:pt x="25" y="21"/>
                        </a:cubicBezTo>
                        <a:cubicBezTo>
                          <a:pt x="25" y="22"/>
                          <a:pt x="27" y="22"/>
                          <a:pt x="27" y="21"/>
                        </a:cubicBezTo>
                        <a:cubicBezTo>
                          <a:pt x="27" y="18"/>
                          <a:pt x="28" y="15"/>
                          <a:pt x="29" y="11"/>
                        </a:cubicBezTo>
                        <a:cubicBezTo>
                          <a:pt x="29" y="9"/>
                          <a:pt x="30" y="8"/>
                          <a:pt x="30" y="6"/>
                        </a:cubicBezTo>
                        <a:cubicBezTo>
                          <a:pt x="32" y="3"/>
                          <a:pt x="31" y="3"/>
                          <a:pt x="31" y="6"/>
                        </a:cubicBezTo>
                        <a:cubicBezTo>
                          <a:pt x="31" y="8"/>
                          <a:pt x="31" y="11"/>
                          <a:pt x="30" y="13"/>
                        </a:cubicBezTo>
                        <a:cubicBezTo>
                          <a:pt x="29" y="16"/>
                          <a:pt x="30" y="16"/>
                          <a:pt x="31" y="14"/>
                        </a:cubicBezTo>
                        <a:cubicBezTo>
                          <a:pt x="32" y="8"/>
                          <a:pt x="33" y="9"/>
                          <a:pt x="33" y="14"/>
                        </a:cubicBezTo>
                        <a:cubicBezTo>
                          <a:pt x="33" y="15"/>
                          <a:pt x="35" y="15"/>
                          <a:pt x="35" y="14"/>
                        </a:cubicBezTo>
                        <a:cubicBezTo>
                          <a:pt x="35" y="11"/>
                          <a:pt x="35" y="8"/>
                          <a:pt x="34" y="5"/>
                        </a:cubicBezTo>
                        <a:cubicBezTo>
                          <a:pt x="34" y="4"/>
                          <a:pt x="33" y="4"/>
                          <a:pt x="33" y="5"/>
                        </a:cubicBezTo>
                        <a:cubicBezTo>
                          <a:pt x="31" y="9"/>
                          <a:pt x="29" y="13"/>
                          <a:pt x="29" y="18"/>
                        </a:cubicBezTo>
                        <a:cubicBezTo>
                          <a:pt x="29" y="19"/>
                          <a:pt x="31" y="19"/>
                          <a:pt x="31" y="18"/>
                        </a:cubicBezTo>
                        <a:cubicBezTo>
                          <a:pt x="32" y="13"/>
                          <a:pt x="33" y="7"/>
                          <a:pt x="32" y="1"/>
                        </a:cubicBezTo>
                        <a:cubicBezTo>
                          <a:pt x="32" y="0"/>
                          <a:pt x="31" y="0"/>
                          <a:pt x="31" y="1"/>
                        </a:cubicBezTo>
                        <a:cubicBezTo>
                          <a:pt x="29" y="6"/>
                          <a:pt x="27" y="11"/>
                          <a:pt x="26" y="16"/>
                        </a:cubicBezTo>
                        <a:cubicBezTo>
                          <a:pt x="25" y="20"/>
                          <a:pt x="27" y="20"/>
                          <a:pt x="28" y="14"/>
                        </a:cubicBezTo>
                        <a:cubicBezTo>
                          <a:pt x="28" y="11"/>
                          <a:pt x="29" y="8"/>
                          <a:pt x="29" y="5"/>
                        </a:cubicBezTo>
                        <a:cubicBezTo>
                          <a:pt x="30" y="4"/>
                          <a:pt x="28" y="4"/>
                          <a:pt x="28" y="5"/>
                        </a:cubicBezTo>
                        <a:cubicBezTo>
                          <a:pt x="26" y="9"/>
                          <a:pt x="25" y="12"/>
                          <a:pt x="24" y="17"/>
                        </a:cubicBezTo>
                        <a:cubicBezTo>
                          <a:pt x="24" y="17"/>
                          <a:pt x="24" y="17"/>
                          <a:pt x="25" y="17"/>
                        </a:cubicBezTo>
                        <a:cubicBezTo>
                          <a:pt x="25" y="15"/>
                          <a:pt x="25" y="13"/>
                          <a:pt x="25" y="12"/>
                        </a:cubicBezTo>
                        <a:cubicBezTo>
                          <a:pt x="26" y="9"/>
                          <a:pt x="26" y="7"/>
                          <a:pt x="26" y="4"/>
                        </a:cubicBezTo>
                        <a:cubicBezTo>
                          <a:pt x="26" y="3"/>
                          <a:pt x="25" y="3"/>
                          <a:pt x="25" y="4"/>
                        </a:cubicBezTo>
                        <a:cubicBezTo>
                          <a:pt x="24" y="10"/>
                          <a:pt x="22" y="15"/>
                          <a:pt x="21" y="20"/>
                        </a:cubicBezTo>
                        <a:cubicBezTo>
                          <a:pt x="21" y="21"/>
                          <a:pt x="22" y="21"/>
                          <a:pt x="22" y="21"/>
                        </a:cubicBezTo>
                        <a:cubicBezTo>
                          <a:pt x="23" y="16"/>
                          <a:pt x="24" y="11"/>
                          <a:pt x="24" y="6"/>
                        </a:cubicBezTo>
                        <a:cubicBezTo>
                          <a:pt x="24" y="5"/>
                          <a:pt x="23" y="5"/>
                          <a:pt x="22" y="6"/>
                        </a:cubicBezTo>
                        <a:cubicBezTo>
                          <a:pt x="21" y="11"/>
                          <a:pt x="19" y="16"/>
                          <a:pt x="18" y="21"/>
                        </a:cubicBezTo>
                        <a:cubicBezTo>
                          <a:pt x="18" y="22"/>
                          <a:pt x="20" y="22"/>
                          <a:pt x="20" y="21"/>
                        </a:cubicBezTo>
                        <a:cubicBezTo>
                          <a:pt x="21" y="16"/>
                          <a:pt x="21" y="11"/>
                          <a:pt x="21" y="5"/>
                        </a:cubicBezTo>
                        <a:cubicBezTo>
                          <a:pt x="21" y="4"/>
                          <a:pt x="20" y="4"/>
                          <a:pt x="20" y="5"/>
                        </a:cubicBezTo>
                        <a:cubicBezTo>
                          <a:pt x="19" y="6"/>
                          <a:pt x="19" y="8"/>
                          <a:pt x="19" y="9"/>
                        </a:cubicBezTo>
                        <a:cubicBezTo>
                          <a:pt x="18" y="12"/>
                          <a:pt x="20" y="11"/>
                          <a:pt x="20" y="13"/>
                        </a:cubicBezTo>
                        <a:cubicBezTo>
                          <a:pt x="20" y="12"/>
                          <a:pt x="20" y="10"/>
                          <a:pt x="20" y="8"/>
                        </a:cubicBezTo>
                        <a:cubicBezTo>
                          <a:pt x="20" y="7"/>
                          <a:pt x="19" y="7"/>
                          <a:pt x="19" y="8"/>
                        </a:cubicBezTo>
                        <a:cubicBezTo>
                          <a:pt x="17" y="16"/>
                          <a:pt x="17" y="25"/>
                          <a:pt x="16" y="34"/>
                        </a:cubicBezTo>
                        <a:cubicBezTo>
                          <a:pt x="16" y="34"/>
                          <a:pt x="16" y="34"/>
                          <a:pt x="16" y="34"/>
                        </a:cubicBezTo>
                        <a:cubicBezTo>
                          <a:pt x="16" y="34"/>
                          <a:pt x="15" y="35"/>
                          <a:pt x="15" y="36"/>
                        </a:cubicBezTo>
                        <a:cubicBezTo>
                          <a:pt x="16" y="36"/>
                          <a:pt x="16" y="36"/>
                          <a:pt x="17" y="36"/>
                        </a:cubicBezTo>
                        <a:cubicBezTo>
                          <a:pt x="17" y="33"/>
                          <a:pt x="18" y="31"/>
                          <a:pt x="18" y="28"/>
                        </a:cubicBezTo>
                        <a:cubicBezTo>
                          <a:pt x="17" y="28"/>
                          <a:pt x="17" y="28"/>
                          <a:pt x="17" y="28"/>
                        </a:cubicBezTo>
                        <a:cubicBezTo>
                          <a:pt x="17" y="29"/>
                          <a:pt x="16" y="30"/>
                          <a:pt x="16" y="31"/>
                        </a:cubicBezTo>
                        <a:cubicBezTo>
                          <a:pt x="16" y="31"/>
                          <a:pt x="18" y="32"/>
                          <a:pt x="18" y="31"/>
                        </a:cubicBezTo>
                        <a:cubicBezTo>
                          <a:pt x="19" y="23"/>
                          <a:pt x="20" y="16"/>
                          <a:pt x="20" y="9"/>
                        </a:cubicBezTo>
                        <a:cubicBezTo>
                          <a:pt x="20" y="8"/>
                          <a:pt x="19" y="8"/>
                          <a:pt x="19" y="8"/>
                        </a:cubicBezTo>
                        <a:cubicBezTo>
                          <a:pt x="17" y="17"/>
                          <a:pt x="14" y="25"/>
                          <a:pt x="14" y="33"/>
                        </a:cubicBezTo>
                        <a:cubicBezTo>
                          <a:pt x="14" y="34"/>
                          <a:pt x="15" y="34"/>
                          <a:pt x="15" y="33"/>
                        </a:cubicBezTo>
                        <a:cubicBezTo>
                          <a:pt x="16" y="26"/>
                          <a:pt x="18" y="18"/>
                          <a:pt x="18" y="10"/>
                        </a:cubicBezTo>
                        <a:cubicBezTo>
                          <a:pt x="18" y="9"/>
                          <a:pt x="17" y="9"/>
                          <a:pt x="17" y="10"/>
                        </a:cubicBezTo>
                        <a:cubicBezTo>
                          <a:pt x="15" y="17"/>
                          <a:pt x="14" y="24"/>
                          <a:pt x="12" y="31"/>
                        </a:cubicBezTo>
                        <a:cubicBezTo>
                          <a:pt x="11" y="33"/>
                          <a:pt x="11" y="33"/>
                          <a:pt x="12" y="33"/>
                        </a:cubicBezTo>
                        <a:cubicBezTo>
                          <a:pt x="12" y="30"/>
                          <a:pt x="13" y="27"/>
                          <a:pt x="13" y="25"/>
                        </a:cubicBezTo>
                        <a:cubicBezTo>
                          <a:pt x="14" y="19"/>
                          <a:pt x="14" y="14"/>
                          <a:pt x="15" y="9"/>
                        </a:cubicBezTo>
                        <a:cubicBezTo>
                          <a:pt x="15" y="8"/>
                          <a:pt x="14" y="8"/>
                          <a:pt x="14" y="8"/>
                        </a:cubicBezTo>
                        <a:cubicBezTo>
                          <a:pt x="13" y="15"/>
                          <a:pt x="12" y="21"/>
                          <a:pt x="10" y="28"/>
                        </a:cubicBezTo>
                        <a:cubicBezTo>
                          <a:pt x="10" y="31"/>
                          <a:pt x="10" y="30"/>
                          <a:pt x="10" y="25"/>
                        </a:cubicBezTo>
                        <a:cubicBezTo>
                          <a:pt x="11" y="23"/>
                          <a:pt x="11" y="21"/>
                          <a:pt x="11" y="20"/>
                        </a:cubicBezTo>
                        <a:cubicBezTo>
                          <a:pt x="12" y="17"/>
                          <a:pt x="12" y="13"/>
                          <a:pt x="13" y="10"/>
                        </a:cubicBezTo>
                        <a:cubicBezTo>
                          <a:pt x="13" y="9"/>
                          <a:pt x="11" y="9"/>
                          <a:pt x="11" y="10"/>
                        </a:cubicBezTo>
                        <a:cubicBezTo>
                          <a:pt x="10" y="15"/>
                          <a:pt x="9" y="20"/>
                          <a:pt x="8" y="24"/>
                        </a:cubicBezTo>
                        <a:cubicBezTo>
                          <a:pt x="5" y="33"/>
                          <a:pt x="7" y="24"/>
                          <a:pt x="7" y="22"/>
                        </a:cubicBezTo>
                        <a:cubicBezTo>
                          <a:pt x="8" y="19"/>
                          <a:pt x="8" y="16"/>
                          <a:pt x="9" y="13"/>
                        </a:cubicBezTo>
                        <a:cubicBezTo>
                          <a:pt x="9" y="12"/>
                          <a:pt x="8" y="12"/>
                          <a:pt x="8" y="13"/>
                        </a:cubicBezTo>
                        <a:cubicBezTo>
                          <a:pt x="6" y="17"/>
                          <a:pt x="5" y="22"/>
                          <a:pt x="4" y="26"/>
                        </a:cubicBezTo>
                        <a:cubicBezTo>
                          <a:pt x="4" y="26"/>
                          <a:pt x="5" y="26"/>
                          <a:pt x="5" y="26"/>
                        </a:cubicBezTo>
                        <a:cubicBezTo>
                          <a:pt x="6" y="21"/>
                          <a:pt x="8" y="16"/>
                          <a:pt x="7" y="11"/>
                        </a:cubicBezTo>
                        <a:cubicBezTo>
                          <a:pt x="7" y="10"/>
                          <a:pt x="6" y="10"/>
                          <a:pt x="6" y="11"/>
                        </a:cubicBezTo>
                        <a:cubicBezTo>
                          <a:pt x="3" y="15"/>
                          <a:pt x="1" y="20"/>
                          <a:pt x="0" y="26"/>
                        </a:cubicBezTo>
                        <a:cubicBezTo>
                          <a:pt x="0" y="26"/>
                          <a:pt x="2" y="27"/>
                          <a:pt x="2" y="26"/>
                        </a:cubicBezTo>
                        <a:cubicBezTo>
                          <a:pt x="3" y="22"/>
                          <a:pt x="3" y="19"/>
                          <a:pt x="5" y="15"/>
                        </a:cubicBezTo>
                        <a:cubicBezTo>
                          <a:pt x="5" y="14"/>
                          <a:pt x="4" y="14"/>
                          <a:pt x="3" y="14"/>
                        </a:cubicBezTo>
                        <a:cubicBezTo>
                          <a:pt x="1" y="18"/>
                          <a:pt x="0" y="21"/>
                          <a:pt x="0" y="25"/>
                        </a:cubicBezTo>
                        <a:cubicBezTo>
                          <a:pt x="0" y="26"/>
                          <a:pt x="1" y="26"/>
                          <a:pt x="1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" name="Freeform 98"/>
                  <p:cNvSpPr/>
                  <p:nvPr/>
                </p:nvSpPr>
                <p:spPr bwMode="auto">
                  <a:xfrm>
                    <a:off x="1085850" y="2182813"/>
                    <a:ext cx="6350" cy="3175"/>
                  </a:xfrm>
                  <a:custGeom>
                    <a:avLst/>
                    <a:gdLst>
                      <a:gd name="T0" fmla="*/ 1 w 6"/>
                      <a:gd name="T1" fmla="*/ 1 h 4"/>
                      <a:gd name="T2" fmla="*/ 1 w 6"/>
                      <a:gd name="T3" fmla="*/ 4 h 4"/>
                      <a:gd name="T4" fmla="*/ 2 w 6"/>
                      <a:gd name="T5" fmla="*/ 4 h 4"/>
                      <a:gd name="T6" fmla="*/ 4 w 6"/>
                      <a:gd name="T7" fmla="*/ 2 h 4"/>
                      <a:gd name="T8" fmla="*/ 5 w 6"/>
                      <a:gd name="T9" fmla="*/ 1 h 4"/>
                      <a:gd name="T10" fmla="*/ 5 w 6"/>
                      <a:gd name="T11" fmla="*/ 0 h 4"/>
                      <a:gd name="T12" fmla="*/ 2 w 6"/>
                      <a:gd name="T13" fmla="*/ 1 h 4"/>
                      <a:gd name="T14" fmla="*/ 1 w 6"/>
                      <a:gd name="T15" fmla="*/ 3 h 4"/>
                      <a:gd name="T16" fmla="*/ 2 w 6"/>
                      <a:gd name="T17" fmla="*/ 3 h 4"/>
                      <a:gd name="T18" fmla="*/ 2 w 6"/>
                      <a:gd name="T19" fmla="*/ 1 h 4"/>
                      <a:gd name="T20" fmla="*/ 1 w 6"/>
                      <a:gd name="T21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" h="4">
                        <a:moveTo>
                          <a:pt x="1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4" y="2"/>
                          <a:pt x="5" y="2"/>
                          <a:pt x="5" y="1"/>
                        </a:cubicBezTo>
                        <a:cubicBezTo>
                          <a:pt x="6" y="1"/>
                          <a:pt x="5" y="0"/>
                          <a:pt x="5" y="0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2" y="2"/>
                          <a:pt x="2" y="1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4" name="Freeform 100"/>
                  <p:cNvSpPr/>
                  <p:nvPr/>
                </p:nvSpPr>
                <p:spPr bwMode="auto">
                  <a:xfrm>
                    <a:off x="1066800" y="2141538"/>
                    <a:ext cx="46038" cy="42863"/>
                  </a:xfrm>
                  <a:custGeom>
                    <a:avLst/>
                    <a:gdLst>
                      <a:gd name="T0" fmla="*/ 20 w 44"/>
                      <a:gd name="T1" fmla="*/ 29 h 40"/>
                      <a:gd name="T2" fmla="*/ 26 w 44"/>
                      <a:gd name="T3" fmla="*/ 25 h 40"/>
                      <a:gd name="T4" fmla="*/ 22 w 44"/>
                      <a:gd name="T5" fmla="*/ 28 h 40"/>
                      <a:gd name="T6" fmla="*/ 26 w 44"/>
                      <a:gd name="T7" fmla="*/ 16 h 40"/>
                      <a:gd name="T8" fmla="*/ 19 w 44"/>
                      <a:gd name="T9" fmla="*/ 17 h 40"/>
                      <a:gd name="T10" fmla="*/ 17 w 44"/>
                      <a:gd name="T11" fmla="*/ 27 h 40"/>
                      <a:gd name="T12" fmla="*/ 14 w 44"/>
                      <a:gd name="T13" fmla="*/ 35 h 40"/>
                      <a:gd name="T14" fmla="*/ 13 w 44"/>
                      <a:gd name="T15" fmla="*/ 21 h 40"/>
                      <a:gd name="T16" fmla="*/ 8 w 44"/>
                      <a:gd name="T17" fmla="*/ 23 h 40"/>
                      <a:gd name="T18" fmla="*/ 6 w 44"/>
                      <a:gd name="T19" fmla="*/ 22 h 40"/>
                      <a:gd name="T20" fmla="*/ 4 w 44"/>
                      <a:gd name="T21" fmla="*/ 25 h 40"/>
                      <a:gd name="T22" fmla="*/ 1 w 44"/>
                      <a:gd name="T23" fmla="*/ 23 h 40"/>
                      <a:gd name="T24" fmla="*/ 14 w 44"/>
                      <a:gd name="T25" fmla="*/ 13 h 40"/>
                      <a:gd name="T26" fmla="*/ 17 w 44"/>
                      <a:gd name="T27" fmla="*/ 11 h 40"/>
                      <a:gd name="T28" fmla="*/ 10 w 44"/>
                      <a:gd name="T29" fmla="*/ 17 h 40"/>
                      <a:gd name="T30" fmla="*/ 34 w 44"/>
                      <a:gd name="T31" fmla="*/ 18 h 40"/>
                      <a:gd name="T32" fmla="*/ 15 w 44"/>
                      <a:gd name="T33" fmla="*/ 34 h 40"/>
                      <a:gd name="T34" fmla="*/ 9 w 44"/>
                      <a:gd name="T35" fmla="*/ 35 h 40"/>
                      <a:gd name="T36" fmla="*/ 9 w 44"/>
                      <a:gd name="T37" fmla="*/ 28 h 40"/>
                      <a:gd name="T38" fmla="*/ 8 w 44"/>
                      <a:gd name="T39" fmla="*/ 24 h 40"/>
                      <a:gd name="T40" fmla="*/ 10 w 44"/>
                      <a:gd name="T41" fmla="*/ 17 h 40"/>
                      <a:gd name="T42" fmla="*/ 13 w 44"/>
                      <a:gd name="T43" fmla="*/ 24 h 40"/>
                      <a:gd name="T44" fmla="*/ 17 w 44"/>
                      <a:gd name="T45" fmla="*/ 25 h 40"/>
                      <a:gd name="T46" fmla="*/ 20 w 44"/>
                      <a:gd name="T47" fmla="*/ 18 h 40"/>
                      <a:gd name="T48" fmla="*/ 24 w 44"/>
                      <a:gd name="T49" fmla="*/ 23 h 40"/>
                      <a:gd name="T50" fmla="*/ 27 w 44"/>
                      <a:gd name="T51" fmla="*/ 20 h 40"/>
                      <a:gd name="T52" fmla="*/ 33 w 44"/>
                      <a:gd name="T53" fmla="*/ 17 h 40"/>
                      <a:gd name="T54" fmla="*/ 32 w 44"/>
                      <a:gd name="T55" fmla="*/ 13 h 40"/>
                      <a:gd name="T56" fmla="*/ 30 w 44"/>
                      <a:gd name="T57" fmla="*/ 11 h 40"/>
                      <a:gd name="T58" fmla="*/ 29 w 44"/>
                      <a:gd name="T59" fmla="*/ 18 h 40"/>
                      <a:gd name="T60" fmla="*/ 24 w 44"/>
                      <a:gd name="T61" fmla="*/ 23 h 40"/>
                      <a:gd name="T62" fmla="*/ 24 w 44"/>
                      <a:gd name="T63" fmla="*/ 12 h 40"/>
                      <a:gd name="T64" fmla="*/ 23 w 44"/>
                      <a:gd name="T65" fmla="*/ 14 h 40"/>
                      <a:gd name="T66" fmla="*/ 21 w 44"/>
                      <a:gd name="T67" fmla="*/ 25 h 40"/>
                      <a:gd name="T68" fmla="*/ 17 w 44"/>
                      <a:gd name="T69" fmla="*/ 25 h 40"/>
                      <a:gd name="T70" fmla="*/ 17 w 44"/>
                      <a:gd name="T71" fmla="*/ 14 h 40"/>
                      <a:gd name="T72" fmla="*/ 13 w 44"/>
                      <a:gd name="T73" fmla="*/ 15 h 40"/>
                      <a:gd name="T74" fmla="*/ 8 w 44"/>
                      <a:gd name="T75" fmla="*/ 22 h 40"/>
                      <a:gd name="T76" fmla="*/ 7 w 44"/>
                      <a:gd name="T77" fmla="*/ 27 h 40"/>
                      <a:gd name="T78" fmla="*/ 6 w 44"/>
                      <a:gd name="T79" fmla="*/ 30 h 40"/>
                      <a:gd name="T80" fmla="*/ 10 w 44"/>
                      <a:gd name="T81" fmla="*/ 34 h 40"/>
                      <a:gd name="T82" fmla="*/ 13 w 44"/>
                      <a:gd name="T83" fmla="*/ 39 h 40"/>
                      <a:gd name="T84" fmla="*/ 15 w 44"/>
                      <a:gd name="T85" fmla="*/ 38 h 40"/>
                      <a:gd name="T86" fmla="*/ 17 w 44"/>
                      <a:gd name="T87" fmla="*/ 35 h 40"/>
                      <a:gd name="T88" fmla="*/ 9 w 44"/>
                      <a:gd name="T89" fmla="*/ 16 h 40"/>
                      <a:gd name="T90" fmla="*/ 16 w 44"/>
                      <a:gd name="T91" fmla="*/ 10 h 40"/>
                      <a:gd name="T92" fmla="*/ 17 w 44"/>
                      <a:gd name="T93" fmla="*/ 12 h 40"/>
                      <a:gd name="T94" fmla="*/ 2 w 44"/>
                      <a:gd name="T95" fmla="*/ 24 h 40"/>
                      <a:gd name="T96" fmla="*/ 5 w 44"/>
                      <a:gd name="T97" fmla="*/ 23 h 40"/>
                      <a:gd name="T98" fmla="*/ 5 w 44"/>
                      <a:gd name="T99" fmla="*/ 27 h 40"/>
                      <a:gd name="T100" fmla="*/ 8 w 44"/>
                      <a:gd name="T101" fmla="*/ 34 h 40"/>
                      <a:gd name="T102" fmla="*/ 9 w 44"/>
                      <a:gd name="T103" fmla="*/ 27 h 40"/>
                      <a:gd name="T104" fmla="*/ 14 w 44"/>
                      <a:gd name="T105" fmla="*/ 24 h 40"/>
                      <a:gd name="T106" fmla="*/ 16 w 44"/>
                      <a:gd name="T107" fmla="*/ 23 h 40"/>
                      <a:gd name="T108" fmla="*/ 17 w 44"/>
                      <a:gd name="T109" fmla="*/ 32 h 40"/>
                      <a:gd name="T110" fmla="*/ 21 w 44"/>
                      <a:gd name="T111" fmla="*/ 24 h 40"/>
                      <a:gd name="T112" fmla="*/ 25 w 44"/>
                      <a:gd name="T113" fmla="*/ 15 h 40"/>
                      <a:gd name="T114" fmla="*/ 26 w 44"/>
                      <a:gd name="T115" fmla="*/ 21 h 40"/>
                      <a:gd name="T116" fmla="*/ 26 w 44"/>
                      <a:gd name="T117" fmla="*/ 25 h 40"/>
                      <a:gd name="T118" fmla="*/ 22 w 44"/>
                      <a:gd name="T119" fmla="*/ 29 h 40"/>
                      <a:gd name="T120" fmla="*/ 19 w 44"/>
                      <a:gd name="T121" fmla="*/ 29 h 40"/>
                      <a:gd name="T122" fmla="*/ 20 w 44"/>
                      <a:gd name="T123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44" h="40">
                        <a:moveTo>
                          <a:pt x="20" y="22"/>
                        </a:moveTo>
                        <a:cubicBezTo>
                          <a:pt x="20" y="24"/>
                          <a:pt x="20" y="27"/>
                          <a:pt x="19" y="29"/>
                        </a:cubicBezTo>
                        <a:cubicBezTo>
                          <a:pt x="19" y="30"/>
                          <a:pt x="20" y="30"/>
                          <a:pt x="20" y="29"/>
                        </a:cubicBezTo>
                        <a:cubicBezTo>
                          <a:pt x="23" y="23"/>
                          <a:pt x="21" y="28"/>
                          <a:pt x="20" y="30"/>
                        </a:cubicBezTo>
                        <a:cubicBezTo>
                          <a:pt x="20" y="31"/>
                          <a:pt x="21" y="31"/>
                          <a:pt x="21" y="30"/>
                        </a:cubicBezTo>
                        <a:cubicBezTo>
                          <a:pt x="23" y="28"/>
                          <a:pt x="24" y="27"/>
                          <a:pt x="26" y="25"/>
                        </a:cubicBezTo>
                        <a:cubicBezTo>
                          <a:pt x="27" y="24"/>
                          <a:pt x="26" y="23"/>
                          <a:pt x="25" y="24"/>
                        </a:cubicBezTo>
                        <a:cubicBezTo>
                          <a:pt x="24" y="25"/>
                          <a:pt x="23" y="26"/>
                          <a:pt x="21" y="27"/>
                        </a:cubicBezTo>
                        <a:cubicBezTo>
                          <a:pt x="22" y="28"/>
                          <a:pt x="22" y="28"/>
                          <a:pt x="22" y="28"/>
                        </a:cubicBezTo>
                        <a:cubicBezTo>
                          <a:pt x="25" y="25"/>
                          <a:pt x="28" y="22"/>
                          <a:pt x="30" y="18"/>
                        </a:cubicBezTo>
                        <a:cubicBezTo>
                          <a:pt x="30" y="18"/>
                          <a:pt x="29" y="18"/>
                          <a:pt x="29" y="18"/>
                        </a:cubicBezTo>
                        <a:cubicBezTo>
                          <a:pt x="26" y="18"/>
                          <a:pt x="24" y="20"/>
                          <a:pt x="26" y="16"/>
                        </a:cubicBezTo>
                        <a:cubicBezTo>
                          <a:pt x="26" y="15"/>
                          <a:pt x="25" y="15"/>
                          <a:pt x="25" y="15"/>
                        </a:cubicBezTo>
                        <a:cubicBezTo>
                          <a:pt x="24" y="16"/>
                          <a:pt x="24" y="18"/>
                          <a:pt x="23" y="19"/>
                        </a:cubicBezTo>
                        <a:cubicBezTo>
                          <a:pt x="21" y="23"/>
                          <a:pt x="20" y="20"/>
                          <a:pt x="19" y="17"/>
                        </a:cubicBezTo>
                        <a:cubicBezTo>
                          <a:pt x="19" y="17"/>
                          <a:pt x="18" y="17"/>
                          <a:pt x="18" y="17"/>
                        </a:cubicBezTo>
                        <a:cubicBezTo>
                          <a:pt x="17" y="21"/>
                          <a:pt x="17" y="25"/>
                          <a:pt x="16" y="29"/>
                        </a:cubicBezTo>
                        <a:cubicBezTo>
                          <a:pt x="17" y="30"/>
                          <a:pt x="17" y="29"/>
                          <a:pt x="17" y="27"/>
                        </a:cubicBezTo>
                        <a:cubicBezTo>
                          <a:pt x="17" y="25"/>
                          <a:pt x="17" y="23"/>
                          <a:pt x="17" y="21"/>
                        </a:cubicBezTo>
                        <a:cubicBezTo>
                          <a:pt x="17" y="20"/>
                          <a:pt x="15" y="20"/>
                          <a:pt x="15" y="21"/>
                        </a:cubicBezTo>
                        <a:cubicBezTo>
                          <a:pt x="14" y="25"/>
                          <a:pt x="14" y="30"/>
                          <a:pt x="14" y="35"/>
                        </a:cubicBezTo>
                        <a:cubicBezTo>
                          <a:pt x="14" y="36"/>
                          <a:pt x="15" y="36"/>
                          <a:pt x="15" y="35"/>
                        </a:cubicBezTo>
                        <a:cubicBezTo>
                          <a:pt x="16" y="30"/>
                          <a:pt x="15" y="26"/>
                          <a:pt x="14" y="21"/>
                        </a:cubicBezTo>
                        <a:cubicBezTo>
                          <a:pt x="14" y="20"/>
                          <a:pt x="13" y="20"/>
                          <a:pt x="13" y="21"/>
                        </a:cubicBezTo>
                        <a:cubicBezTo>
                          <a:pt x="12" y="24"/>
                          <a:pt x="11" y="29"/>
                          <a:pt x="12" y="32"/>
                        </a:cubicBezTo>
                        <a:cubicBezTo>
                          <a:pt x="11" y="29"/>
                          <a:pt x="11" y="25"/>
                          <a:pt x="10" y="22"/>
                        </a:cubicBezTo>
                        <a:cubicBezTo>
                          <a:pt x="10" y="22"/>
                          <a:pt x="8" y="22"/>
                          <a:pt x="8" y="23"/>
                        </a:cubicBezTo>
                        <a:cubicBezTo>
                          <a:pt x="8" y="25"/>
                          <a:pt x="8" y="27"/>
                          <a:pt x="8" y="29"/>
                        </a:cubicBezTo>
                        <a:cubicBezTo>
                          <a:pt x="8" y="32"/>
                          <a:pt x="9" y="33"/>
                          <a:pt x="8" y="30"/>
                        </a:cubicBezTo>
                        <a:cubicBezTo>
                          <a:pt x="8" y="27"/>
                          <a:pt x="6" y="25"/>
                          <a:pt x="6" y="22"/>
                        </a:cubicBezTo>
                        <a:cubicBezTo>
                          <a:pt x="6" y="21"/>
                          <a:pt x="5" y="21"/>
                          <a:pt x="4" y="21"/>
                        </a:cubicBezTo>
                        <a:cubicBezTo>
                          <a:pt x="4" y="23"/>
                          <a:pt x="4" y="24"/>
                          <a:pt x="4" y="25"/>
                        </a:cubicBezTo>
                        <a:cubicBezTo>
                          <a:pt x="5" y="25"/>
                          <a:pt x="5" y="25"/>
                          <a:pt x="4" y="25"/>
                        </a:cubicBezTo>
                        <a:cubicBezTo>
                          <a:pt x="5" y="30"/>
                          <a:pt x="4" y="22"/>
                          <a:pt x="4" y="21"/>
                        </a:cubicBezTo>
                        <a:cubicBezTo>
                          <a:pt x="4" y="21"/>
                          <a:pt x="3" y="21"/>
                          <a:pt x="3" y="21"/>
                        </a:cubicBezTo>
                        <a:cubicBezTo>
                          <a:pt x="2" y="21"/>
                          <a:pt x="1" y="22"/>
                          <a:pt x="1" y="23"/>
                        </a:cubicBezTo>
                        <a:cubicBezTo>
                          <a:pt x="0" y="23"/>
                          <a:pt x="1" y="24"/>
                          <a:pt x="2" y="24"/>
                        </a:cubicBezTo>
                        <a:cubicBezTo>
                          <a:pt x="5" y="20"/>
                          <a:pt x="9" y="18"/>
                          <a:pt x="13" y="15"/>
                        </a:cubicBezTo>
                        <a:cubicBezTo>
                          <a:pt x="15" y="15"/>
                          <a:pt x="15" y="14"/>
                          <a:pt x="14" y="13"/>
                        </a:cubicBezTo>
                        <a:cubicBezTo>
                          <a:pt x="12" y="15"/>
                          <a:pt x="10" y="16"/>
                          <a:pt x="8" y="18"/>
                        </a:cubicBezTo>
                        <a:cubicBezTo>
                          <a:pt x="8" y="18"/>
                          <a:pt x="9" y="19"/>
                          <a:pt x="9" y="19"/>
                        </a:cubicBezTo>
                        <a:cubicBezTo>
                          <a:pt x="11" y="16"/>
                          <a:pt x="14" y="13"/>
                          <a:pt x="17" y="11"/>
                        </a:cubicBezTo>
                        <a:cubicBezTo>
                          <a:pt x="16" y="10"/>
                          <a:pt x="16" y="10"/>
                          <a:pt x="16" y="10"/>
                        </a:cubicBezTo>
                        <a:cubicBezTo>
                          <a:pt x="14" y="12"/>
                          <a:pt x="12" y="14"/>
                          <a:pt x="9" y="16"/>
                        </a:cubicBezTo>
                        <a:cubicBezTo>
                          <a:pt x="10" y="16"/>
                          <a:pt x="10" y="17"/>
                          <a:pt x="10" y="17"/>
                        </a:cubicBezTo>
                        <a:cubicBezTo>
                          <a:pt x="14" y="15"/>
                          <a:pt x="18" y="12"/>
                          <a:pt x="22" y="10"/>
                        </a:cubicBezTo>
                        <a:cubicBezTo>
                          <a:pt x="24" y="9"/>
                          <a:pt x="27" y="8"/>
                          <a:pt x="30" y="8"/>
                        </a:cubicBezTo>
                        <a:cubicBezTo>
                          <a:pt x="37" y="7"/>
                          <a:pt x="37" y="14"/>
                          <a:pt x="34" y="18"/>
                        </a:cubicBezTo>
                        <a:cubicBezTo>
                          <a:pt x="32" y="22"/>
                          <a:pt x="25" y="24"/>
                          <a:pt x="21" y="27"/>
                        </a:cubicBezTo>
                        <a:cubicBezTo>
                          <a:pt x="20" y="27"/>
                          <a:pt x="16" y="33"/>
                          <a:pt x="16" y="33"/>
                        </a:cubicBezTo>
                        <a:cubicBezTo>
                          <a:pt x="16" y="33"/>
                          <a:pt x="16" y="33"/>
                          <a:pt x="15" y="34"/>
                        </a:cubicBezTo>
                        <a:cubicBezTo>
                          <a:pt x="15" y="34"/>
                          <a:pt x="15" y="38"/>
                          <a:pt x="14" y="36"/>
                        </a:cubicBezTo>
                        <a:cubicBezTo>
                          <a:pt x="14" y="36"/>
                          <a:pt x="13" y="37"/>
                          <a:pt x="13" y="37"/>
                        </a:cubicBezTo>
                        <a:cubicBezTo>
                          <a:pt x="13" y="39"/>
                          <a:pt x="9" y="34"/>
                          <a:pt x="9" y="35"/>
                        </a:cubicBezTo>
                        <a:cubicBezTo>
                          <a:pt x="5" y="32"/>
                          <a:pt x="10" y="36"/>
                          <a:pt x="11" y="37"/>
                        </a:cubicBezTo>
                        <a:cubicBezTo>
                          <a:pt x="12" y="37"/>
                          <a:pt x="12" y="36"/>
                          <a:pt x="12" y="36"/>
                        </a:cubicBezTo>
                        <a:cubicBezTo>
                          <a:pt x="10" y="33"/>
                          <a:pt x="7" y="32"/>
                          <a:pt x="9" y="28"/>
                        </a:cubicBezTo>
                        <a:cubicBezTo>
                          <a:pt x="11" y="26"/>
                          <a:pt x="11" y="22"/>
                          <a:pt x="11" y="19"/>
                        </a:cubicBezTo>
                        <a:cubicBezTo>
                          <a:pt x="11" y="19"/>
                          <a:pt x="9" y="18"/>
                          <a:pt x="9" y="19"/>
                        </a:cubicBezTo>
                        <a:cubicBezTo>
                          <a:pt x="9" y="21"/>
                          <a:pt x="8" y="22"/>
                          <a:pt x="8" y="24"/>
                        </a:cubicBezTo>
                        <a:cubicBezTo>
                          <a:pt x="8" y="21"/>
                          <a:pt x="11" y="18"/>
                          <a:pt x="12" y="16"/>
                        </a:cubicBezTo>
                        <a:cubicBezTo>
                          <a:pt x="12" y="16"/>
                          <a:pt x="11" y="15"/>
                          <a:pt x="11" y="15"/>
                        </a:cubicBezTo>
                        <a:cubicBezTo>
                          <a:pt x="10" y="16"/>
                          <a:pt x="10" y="17"/>
                          <a:pt x="10" y="17"/>
                        </a:cubicBezTo>
                        <a:cubicBezTo>
                          <a:pt x="8" y="20"/>
                          <a:pt x="8" y="20"/>
                          <a:pt x="10" y="19"/>
                        </a:cubicBezTo>
                        <a:cubicBezTo>
                          <a:pt x="11" y="19"/>
                          <a:pt x="12" y="20"/>
                          <a:pt x="13" y="20"/>
                        </a:cubicBezTo>
                        <a:cubicBezTo>
                          <a:pt x="13" y="21"/>
                          <a:pt x="13" y="23"/>
                          <a:pt x="13" y="24"/>
                        </a:cubicBezTo>
                        <a:cubicBezTo>
                          <a:pt x="13" y="25"/>
                          <a:pt x="14" y="25"/>
                          <a:pt x="14" y="25"/>
                        </a:cubicBezTo>
                        <a:cubicBezTo>
                          <a:pt x="15" y="23"/>
                          <a:pt x="15" y="22"/>
                          <a:pt x="16" y="20"/>
                        </a:cubicBezTo>
                        <a:cubicBezTo>
                          <a:pt x="18" y="15"/>
                          <a:pt x="17" y="23"/>
                          <a:pt x="17" y="25"/>
                        </a:cubicBezTo>
                        <a:cubicBezTo>
                          <a:pt x="17" y="25"/>
                          <a:pt x="17" y="25"/>
                          <a:pt x="18" y="25"/>
                        </a:cubicBezTo>
                        <a:cubicBezTo>
                          <a:pt x="18" y="22"/>
                          <a:pt x="19" y="19"/>
                          <a:pt x="20" y="16"/>
                        </a:cubicBezTo>
                        <a:cubicBezTo>
                          <a:pt x="19" y="15"/>
                          <a:pt x="19" y="16"/>
                          <a:pt x="20" y="18"/>
                        </a:cubicBezTo>
                        <a:cubicBezTo>
                          <a:pt x="19" y="20"/>
                          <a:pt x="20" y="21"/>
                          <a:pt x="22" y="20"/>
                        </a:cubicBezTo>
                        <a:cubicBezTo>
                          <a:pt x="23" y="11"/>
                          <a:pt x="20" y="30"/>
                          <a:pt x="23" y="18"/>
                        </a:cubicBezTo>
                        <a:cubicBezTo>
                          <a:pt x="25" y="9"/>
                          <a:pt x="24" y="20"/>
                          <a:pt x="24" y="23"/>
                        </a:cubicBezTo>
                        <a:cubicBezTo>
                          <a:pt x="24" y="23"/>
                          <a:pt x="25" y="23"/>
                          <a:pt x="25" y="23"/>
                        </a:cubicBezTo>
                        <a:cubicBezTo>
                          <a:pt x="26" y="20"/>
                          <a:pt x="26" y="17"/>
                          <a:pt x="26" y="14"/>
                        </a:cubicBezTo>
                        <a:cubicBezTo>
                          <a:pt x="27" y="8"/>
                          <a:pt x="27" y="19"/>
                          <a:pt x="27" y="20"/>
                        </a:cubicBezTo>
                        <a:cubicBezTo>
                          <a:pt x="27" y="21"/>
                          <a:pt x="29" y="21"/>
                          <a:pt x="29" y="20"/>
                        </a:cubicBezTo>
                        <a:cubicBezTo>
                          <a:pt x="29" y="18"/>
                          <a:pt x="31" y="8"/>
                          <a:pt x="31" y="17"/>
                        </a:cubicBezTo>
                        <a:cubicBezTo>
                          <a:pt x="31" y="18"/>
                          <a:pt x="33" y="18"/>
                          <a:pt x="33" y="17"/>
                        </a:cubicBezTo>
                        <a:cubicBezTo>
                          <a:pt x="33" y="15"/>
                          <a:pt x="33" y="14"/>
                          <a:pt x="35" y="13"/>
                        </a:cubicBezTo>
                        <a:cubicBezTo>
                          <a:pt x="36" y="12"/>
                          <a:pt x="35" y="11"/>
                          <a:pt x="34" y="11"/>
                        </a:cubicBezTo>
                        <a:cubicBezTo>
                          <a:pt x="33" y="12"/>
                          <a:pt x="33" y="12"/>
                          <a:pt x="32" y="13"/>
                        </a:cubicBezTo>
                        <a:cubicBezTo>
                          <a:pt x="30" y="16"/>
                          <a:pt x="33" y="14"/>
                          <a:pt x="33" y="15"/>
                        </a:cubicBezTo>
                        <a:cubicBezTo>
                          <a:pt x="33" y="14"/>
                          <a:pt x="32" y="12"/>
                          <a:pt x="31" y="11"/>
                        </a:cubicBezTo>
                        <a:cubicBezTo>
                          <a:pt x="31" y="11"/>
                          <a:pt x="30" y="11"/>
                          <a:pt x="30" y="11"/>
                        </a:cubicBezTo>
                        <a:cubicBezTo>
                          <a:pt x="30" y="12"/>
                          <a:pt x="29" y="13"/>
                          <a:pt x="29" y="13"/>
                        </a:cubicBezTo>
                        <a:cubicBezTo>
                          <a:pt x="29" y="14"/>
                          <a:pt x="29" y="15"/>
                          <a:pt x="28" y="15"/>
                        </a:cubicBezTo>
                        <a:cubicBezTo>
                          <a:pt x="27" y="17"/>
                          <a:pt x="27" y="18"/>
                          <a:pt x="29" y="18"/>
                        </a:cubicBezTo>
                        <a:cubicBezTo>
                          <a:pt x="29" y="14"/>
                          <a:pt x="29" y="11"/>
                          <a:pt x="28" y="8"/>
                        </a:cubicBezTo>
                        <a:cubicBezTo>
                          <a:pt x="28" y="7"/>
                          <a:pt x="27" y="7"/>
                          <a:pt x="27" y="8"/>
                        </a:cubicBezTo>
                        <a:cubicBezTo>
                          <a:pt x="24" y="12"/>
                          <a:pt x="24" y="18"/>
                          <a:pt x="24" y="23"/>
                        </a:cubicBezTo>
                        <a:cubicBezTo>
                          <a:pt x="24" y="24"/>
                          <a:pt x="25" y="24"/>
                          <a:pt x="25" y="23"/>
                        </a:cubicBezTo>
                        <a:cubicBezTo>
                          <a:pt x="26" y="19"/>
                          <a:pt x="26" y="16"/>
                          <a:pt x="26" y="12"/>
                        </a:cubicBezTo>
                        <a:cubicBezTo>
                          <a:pt x="25" y="11"/>
                          <a:pt x="25" y="11"/>
                          <a:pt x="24" y="12"/>
                        </a:cubicBezTo>
                        <a:cubicBezTo>
                          <a:pt x="22" y="15"/>
                          <a:pt x="21" y="19"/>
                          <a:pt x="21" y="24"/>
                        </a:cubicBezTo>
                        <a:cubicBezTo>
                          <a:pt x="21" y="24"/>
                          <a:pt x="22" y="25"/>
                          <a:pt x="23" y="24"/>
                        </a:cubicBezTo>
                        <a:cubicBezTo>
                          <a:pt x="23" y="20"/>
                          <a:pt x="23" y="18"/>
                          <a:pt x="23" y="14"/>
                        </a:cubicBezTo>
                        <a:cubicBezTo>
                          <a:pt x="23" y="14"/>
                          <a:pt x="21" y="14"/>
                          <a:pt x="21" y="14"/>
                        </a:cubicBezTo>
                        <a:cubicBezTo>
                          <a:pt x="20" y="18"/>
                          <a:pt x="20" y="21"/>
                          <a:pt x="19" y="25"/>
                        </a:cubicBezTo>
                        <a:cubicBezTo>
                          <a:pt x="19" y="26"/>
                          <a:pt x="21" y="26"/>
                          <a:pt x="21" y="25"/>
                        </a:cubicBezTo>
                        <a:cubicBezTo>
                          <a:pt x="22" y="21"/>
                          <a:pt x="22" y="17"/>
                          <a:pt x="21" y="13"/>
                        </a:cubicBezTo>
                        <a:cubicBezTo>
                          <a:pt x="21" y="12"/>
                          <a:pt x="20" y="12"/>
                          <a:pt x="20" y="13"/>
                        </a:cubicBezTo>
                        <a:cubicBezTo>
                          <a:pt x="19" y="17"/>
                          <a:pt x="17" y="21"/>
                          <a:pt x="17" y="25"/>
                        </a:cubicBezTo>
                        <a:cubicBezTo>
                          <a:pt x="16" y="26"/>
                          <a:pt x="18" y="26"/>
                          <a:pt x="18" y="25"/>
                        </a:cubicBezTo>
                        <a:cubicBezTo>
                          <a:pt x="19" y="21"/>
                          <a:pt x="19" y="18"/>
                          <a:pt x="19" y="14"/>
                        </a:cubicBezTo>
                        <a:cubicBezTo>
                          <a:pt x="18" y="13"/>
                          <a:pt x="17" y="13"/>
                          <a:pt x="17" y="14"/>
                        </a:cubicBezTo>
                        <a:cubicBezTo>
                          <a:pt x="16" y="16"/>
                          <a:pt x="15" y="18"/>
                          <a:pt x="14" y="20"/>
                        </a:cubicBezTo>
                        <a:cubicBezTo>
                          <a:pt x="14" y="23"/>
                          <a:pt x="14" y="23"/>
                          <a:pt x="14" y="20"/>
                        </a:cubicBezTo>
                        <a:cubicBezTo>
                          <a:pt x="14" y="18"/>
                          <a:pt x="14" y="17"/>
                          <a:pt x="13" y="15"/>
                        </a:cubicBezTo>
                        <a:cubicBezTo>
                          <a:pt x="13" y="15"/>
                          <a:pt x="13" y="14"/>
                          <a:pt x="12" y="15"/>
                        </a:cubicBezTo>
                        <a:cubicBezTo>
                          <a:pt x="10" y="17"/>
                          <a:pt x="8" y="19"/>
                          <a:pt x="7" y="22"/>
                        </a:cubicBezTo>
                        <a:cubicBezTo>
                          <a:pt x="7" y="23"/>
                          <a:pt x="8" y="23"/>
                          <a:pt x="8" y="22"/>
                        </a:cubicBezTo>
                        <a:cubicBezTo>
                          <a:pt x="10" y="20"/>
                          <a:pt x="11" y="18"/>
                          <a:pt x="12" y="16"/>
                        </a:cubicBezTo>
                        <a:cubicBezTo>
                          <a:pt x="12" y="15"/>
                          <a:pt x="11" y="14"/>
                          <a:pt x="11" y="15"/>
                        </a:cubicBezTo>
                        <a:cubicBezTo>
                          <a:pt x="9" y="19"/>
                          <a:pt x="7" y="22"/>
                          <a:pt x="7" y="27"/>
                        </a:cubicBezTo>
                        <a:cubicBezTo>
                          <a:pt x="7" y="27"/>
                          <a:pt x="8" y="28"/>
                          <a:pt x="9" y="27"/>
                        </a:cubicBezTo>
                        <a:cubicBezTo>
                          <a:pt x="9" y="25"/>
                          <a:pt x="9" y="23"/>
                          <a:pt x="9" y="21"/>
                        </a:cubicBezTo>
                        <a:cubicBezTo>
                          <a:pt x="9" y="24"/>
                          <a:pt x="9" y="28"/>
                          <a:pt x="6" y="30"/>
                        </a:cubicBezTo>
                        <a:cubicBezTo>
                          <a:pt x="6" y="30"/>
                          <a:pt x="6" y="31"/>
                          <a:pt x="6" y="31"/>
                        </a:cubicBezTo>
                        <a:cubicBezTo>
                          <a:pt x="7" y="32"/>
                          <a:pt x="8" y="33"/>
                          <a:pt x="9" y="34"/>
                        </a:cubicBezTo>
                        <a:cubicBezTo>
                          <a:pt x="9" y="34"/>
                          <a:pt x="10" y="34"/>
                          <a:pt x="10" y="34"/>
                        </a:cubicBezTo>
                        <a:cubicBezTo>
                          <a:pt x="9" y="34"/>
                          <a:pt x="8" y="33"/>
                          <a:pt x="7" y="32"/>
                        </a:cubicBezTo>
                        <a:cubicBezTo>
                          <a:pt x="6" y="31"/>
                          <a:pt x="5" y="33"/>
                          <a:pt x="6" y="33"/>
                        </a:cubicBezTo>
                        <a:cubicBezTo>
                          <a:pt x="8" y="36"/>
                          <a:pt x="10" y="38"/>
                          <a:pt x="13" y="39"/>
                        </a:cubicBezTo>
                        <a:cubicBezTo>
                          <a:pt x="13" y="40"/>
                          <a:pt x="14" y="39"/>
                          <a:pt x="14" y="39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5" y="39"/>
                          <a:pt x="15" y="38"/>
                          <a:pt x="15" y="38"/>
                        </a:cubicBezTo>
                        <a:cubicBezTo>
                          <a:pt x="14" y="37"/>
                          <a:pt x="13" y="38"/>
                          <a:pt x="15" y="39"/>
                        </a:cubicBezTo>
                        <a:cubicBezTo>
                          <a:pt x="15" y="40"/>
                          <a:pt x="16" y="39"/>
                          <a:pt x="16" y="39"/>
                        </a:cubicBezTo>
                        <a:cubicBezTo>
                          <a:pt x="16" y="37"/>
                          <a:pt x="16" y="36"/>
                          <a:pt x="17" y="35"/>
                        </a:cubicBezTo>
                        <a:cubicBezTo>
                          <a:pt x="18" y="35"/>
                          <a:pt x="18" y="35"/>
                          <a:pt x="18" y="34"/>
                        </a:cubicBezTo>
                        <a:cubicBezTo>
                          <a:pt x="19" y="24"/>
                          <a:pt x="44" y="23"/>
                          <a:pt x="37" y="10"/>
                        </a:cubicBezTo>
                        <a:cubicBezTo>
                          <a:pt x="32" y="0"/>
                          <a:pt x="15" y="12"/>
                          <a:pt x="9" y="16"/>
                        </a:cubicBezTo>
                        <a:cubicBezTo>
                          <a:pt x="9" y="17"/>
                          <a:pt x="9" y="18"/>
                          <a:pt x="10" y="17"/>
                        </a:cubicBezTo>
                        <a:cubicBezTo>
                          <a:pt x="13" y="15"/>
                          <a:pt x="15" y="13"/>
                          <a:pt x="17" y="11"/>
                        </a:cubicBezTo>
                        <a:cubicBezTo>
                          <a:pt x="17" y="10"/>
                          <a:pt x="16" y="9"/>
                          <a:pt x="16" y="10"/>
                        </a:cubicBezTo>
                        <a:cubicBezTo>
                          <a:pt x="13" y="12"/>
                          <a:pt x="10" y="15"/>
                          <a:pt x="8" y="18"/>
                        </a:cubicBezTo>
                        <a:cubicBezTo>
                          <a:pt x="7" y="19"/>
                          <a:pt x="8" y="20"/>
                          <a:pt x="9" y="19"/>
                        </a:cubicBezTo>
                        <a:cubicBezTo>
                          <a:pt x="12" y="17"/>
                          <a:pt x="14" y="15"/>
                          <a:pt x="17" y="12"/>
                        </a:cubicBezTo>
                        <a:cubicBezTo>
                          <a:pt x="18" y="12"/>
                          <a:pt x="17" y="11"/>
                          <a:pt x="16" y="11"/>
                        </a:cubicBezTo>
                        <a:cubicBezTo>
                          <a:pt x="11" y="15"/>
                          <a:pt x="5" y="18"/>
                          <a:pt x="1" y="23"/>
                        </a:cubicBezTo>
                        <a:cubicBezTo>
                          <a:pt x="1" y="23"/>
                          <a:pt x="1" y="23"/>
                          <a:pt x="2" y="24"/>
                        </a:cubicBezTo>
                        <a:cubicBezTo>
                          <a:pt x="3" y="22"/>
                          <a:pt x="4" y="27"/>
                          <a:pt x="5" y="29"/>
                        </a:cubicBezTo>
                        <a:cubicBezTo>
                          <a:pt x="5" y="30"/>
                          <a:pt x="6" y="29"/>
                          <a:pt x="6" y="29"/>
                        </a:cubicBezTo>
                        <a:cubicBezTo>
                          <a:pt x="5" y="27"/>
                          <a:pt x="5" y="25"/>
                          <a:pt x="5" y="23"/>
                        </a:cubicBezTo>
                        <a:cubicBezTo>
                          <a:pt x="4" y="22"/>
                          <a:pt x="3" y="22"/>
                          <a:pt x="3" y="23"/>
                        </a:cubicBezTo>
                        <a:cubicBezTo>
                          <a:pt x="3" y="24"/>
                          <a:pt x="3" y="25"/>
                          <a:pt x="3" y="27"/>
                        </a:cubicBezTo>
                        <a:cubicBezTo>
                          <a:pt x="3" y="27"/>
                          <a:pt x="4" y="28"/>
                          <a:pt x="5" y="27"/>
                        </a:cubicBezTo>
                        <a:cubicBezTo>
                          <a:pt x="5" y="26"/>
                          <a:pt x="5" y="25"/>
                          <a:pt x="6" y="24"/>
                        </a:cubicBezTo>
                        <a:cubicBezTo>
                          <a:pt x="5" y="24"/>
                          <a:pt x="4" y="22"/>
                          <a:pt x="5" y="26"/>
                        </a:cubicBezTo>
                        <a:cubicBezTo>
                          <a:pt x="5" y="28"/>
                          <a:pt x="7" y="31"/>
                          <a:pt x="8" y="34"/>
                        </a:cubicBezTo>
                        <a:cubicBezTo>
                          <a:pt x="8" y="35"/>
                          <a:pt x="10" y="34"/>
                          <a:pt x="10" y="34"/>
                        </a:cubicBezTo>
                        <a:cubicBezTo>
                          <a:pt x="10" y="31"/>
                          <a:pt x="10" y="28"/>
                          <a:pt x="10" y="25"/>
                        </a:cubicBezTo>
                        <a:cubicBezTo>
                          <a:pt x="8" y="25"/>
                          <a:pt x="8" y="26"/>
                          <a:pt x="9" y="27"/>
                        </a:cubicBezTo>
                        <a:cubicBezTo>
                          <a:pt x="10" y="30"/>
                          <a:pt x="10" y="32"/>
                          <a:pt x="11" y="34"/>
                        </a:cubicBezTo>
                        <a:cubicBezTo>
                          <a:pt x="11" y="35"/>
                          <a:pt x="12" y="35"/>
                          <a:pt x="12" y="34"/>
                        </a:cubicBezTo>
                        <a:cubicBezTo>
                          <a:pt x="13" y="31"/>
                          <a:pt x="14" y="27"/>
                          <a:pt x="14" y="24"/>
                        </a:cubicBezTo>
                        <a:cubicBezTo>
                          <a:pt x="14" y="26"/>
                          <a:pt x="14" y="32"/>
                          <a:pt x="14" y="35"/>
                        </a:cubicBez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5" y="31"/>
                          <a:pt x="16" y="27"/>
                          <a:pt x="16" y="23"/>
                        </a:cubicBezTo>
                        <a:cubicBezTo>
                          <a:pt x="15" y="22"/>
                          <a:pt x="15" y="23"/>
                          <a:pt x="15" y="25"/>
                        </a:cubicBezTo>
                        <a:cubicBezTo>
                          <a:pt x="15" y="27"/>
                          <a:pt x="15" y="29"/>
                          <a:pt x="15" y="32"/>
                        </a:cubicBezTo>
                        <a:cubicBezTo>
                          <a:pt x="15" y="32"/>
                          <a:pt x="16" y="33"/>
                          <a:pt x="17" y="32"/>
                        </a:cubicBezTo>
                        <a:cubicBezTo>
                          <a:pt x="18" y="28"/>
                          <a:pt x="18" y="24"/>
                          <a:pt x="19" y="20"/>
                        </a:cubicBezTo>
                        <a:cubicBezTo>
                          <a:pt x="19" y="19"/>
                          <a:pt x="17" y="19"/>
                          <a:pt x="19" y="21"/>
                        </a:cubicBezTo>
                        <a:cubicBezTo>
                          <a:pt x="20" y="23"/>
                          <a:pt x="19" y="23"/>
                          <a:pt x="21" y="24"/>
                        </a:cubicBezTo>
                        <a:cubicBezTo>
                          <a:pt x="21" y="25"/>
                          <a:pt x="22" y="24"/>
                          <a:pt x="22" y="24"/>
                        </a:cubicBezTo>
                        <a:cubicBezTo>
                          <a:pt x="23" y="21"/>
                          <a:pt x="25" y="19"/>
                          <a:pt x="26" y="16"/>
                        </a:cubicBezTo>
                        <a:cubicBezTo>
                          <a:pt x="26" y="15"/>
                          <a:pt x="25" y="14"/>
                          <a:pt x="25" y="15"/>
                        </a:cubicBezTo>
                        <a:cubicBezTo>
                          <a:pt x="24" y="16"/>
                          <a:pt x="24" y="18"/>
                          <a:pt x="23" y="19"/>
                        </a:cubicBezTo>
                        <a:cubicBezTo>
                          <a:pt x="23" y="20"/>
                          <a:pt x="23" y="20"/>
                          <a:pt x="24" y="20"/>
                        </a:cubicBezTo>
                        <a:cubicBezTo>
                          <a:pt x="26" y="20"/>
                          <a:pt x="29" y="18"/>
                          <a:pt x="26" y="21"/>
                        </a:cubicBezTo>
                        <a:cubicBezTo>
                          <a:pt x="25" y="24"/>
                          <a:pt x="23" y="25"/>
                          <a:pt x="21" y="27"/>
                        </a:cubicBezTo>
                        <a:cubicBezTo>
                          <a:pt x="21" y="28"/>
                          <a:pt x="22" y="29"/>
                          <a:pt x="22" y="28"/>
                        </a:cubicBezTo>
                        <a:cubicBezTo>
                          <a:pt x="24" y="27"/>
                          <a:pt x="25" y="26"/>
                          <a:pt x="26" y="25"/>
                        </a:cubicBezTo>
                        <a:cubicBezTo>
                          <a:pt x="26" y="25"/>
                          <a:pt x="25" y="24"/>
                          <a:pt x="25" y="24"/>
                        </a:cubicBezTo>
                        <a:cubicBezTo>
                          <a:pt x="24" y="25"/>
                          <a:pt x="22" y="26"/>
                          <a:pt x="21" y="28"/>
                        </a:cubicBezTo>
                        <a:cubicBezTo>
                          <a:pt x="22" y="28"/>
                          <a:pt x="22" y="28"/>
                          <a:pt x="22" y="29"/>
                        </a:cubicBezTo>
                        <a:cubicBezTo>
                          <a:pt x="22" y="27"/>
                          <a:pt x="23" y="26"/>
                          <a:pt x="23" y="25"/>
                        </a:cubicBezTo>
                        <a:cubicBezTo>
                          <a:pt x="23" y="24"/>
                          <a:pt x="22" y="24"/>
                          <a:pt x="22" y="24"/>
                        </a:cubicBezTo>
                        <a:cubicBezTo>
                          <a:pt x="21" y="26"/>
                          <a:pt x="20" y="27"/>
                          <a:pt x="19" y="29"/>
                        </a:cubicBezTo>
                        <a:cubicBezTo>
                          <a:pt x="20" y="29"/>
                          <a:pt x="20" y="29"/>
                          <a:pt x="20" y="29"/>
                        </a:cubicBezTo>
                        <a:cubicBezTo>
                          <a:pt x="21" y="27"/>
                          <a:pt x="22" y="25"/>
                          <a:pt x="21" y="22"/>
                        </a:cubicBezTo>
                        <a:cubicBezTo>
                          <a:pt x="21" y="21"/>
                          <a:pt x="20" y="21"/>
                          <a:pt x="20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5" name="Freeform 151"/>
                  <p:cNvSpPr/>
                  <p:nvPr/>
                </p:nvSpPr>
                <p:spPr bwMode="auto">
                  <a:xfrm>
                    <a:off x="889000" y="2473326"/>
                    <a:ext cx="82550" cy="85725"/>
                  </a:xfrm>
                  <a:custGeom>
                    <a:avLst/>
                    <a:gdLst>
                      <a:gd name="T0" fmla="*/ 52 w 79"/>
                      <a:gd name="T1" fmla="*/ 6 h 81"/>
                      <a:gd name="T2" fmla="*/ 6 w 79"/>
                      <a:gd name="T3" fmla="*/ 36 h 81"/>
                      <a:gd name="T4" fmla="*/ 34 w 79"/>
                      <a:gd name="T5" fmla="*/ 78 h 81"/>
                      <a:gd name="T6" fmla="*/ 77 w 79"/>
                      <a:gd name="T7" fmla="*/ 45 h 81"/>
                      <a:gd name="T8" fmla="*/ 44 w 79"/>
                      <a:gd name="T9" fmla="*/ 4 h 81"/>
                      <a:gd name="T10" fmla="*/ 44 w 79"/>
                      <a:gd name="T11" fmla="*/ 6 h 81"/>
                      <a:gd name="T12" fmla="*/ 76 w 79"/>
                      <a:gd name="T13" fmla="*/ 42 h 81"/>
                      <a:gd name="T14" fmla="*/ 36 w 79"/>
                      <a:gd name="T15" fmla="*/ 77 h 81"/>
                      <a:gd name="T16" fmla="*/ 7 w 79"/>
                      <a:gd name="T17" fmla="*/ 36 h 81"/>
                      <a:gd name="T18" fmla="*/ 52 w 79"/>
                      <a:gd name="T19" fmla="*/ 7 h 81"/>
                      <a:gd name="T20" fmla="*/ 52 w 79"/>
                      <a:gd name="T21" fmla="*/ 6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" h="81">
                        <a:moveTo>
                          <a:pt x="52" y="6"/>
                        </a:moveTo>
                        <a:cubicBezTo>
                          <a:pt x="30" y="0"/>
                          <a:pt x="12" y="16"/>
                          <a:pt x="6" y="36"/>
                        </a:cubicBezTo>
                        <a:cubicBezTo>
                          <a:pt x="0" y="54"/>
                          <a:pt x="14" y="76"/>
                          <a:pt x="34" y="78"/>
                        </a:cubicBezTo>
                        <a:cubicBezTo>
                          <a:pt x="55" y="81"/>
                          <a:pt x="75" y="66"/>
                          <a:pt x="77" y="45"/>
                        </a:cubicBezTo>
                        <a:cubicBezTo>
                          <a:pt x="79" y="26"/>
                          <a:pt x="64" y="6"/>
                          <a:pt x="44" y="4"/>
                        </a:cubicBezTo>
                        <a:cubicBezTo>
                          <a:pt x="43" y="4"/>
                          <a:pt x="43" y="5"/>
                          <a:pt x="44" y="6"/>
                        </a:cubicBezTo>
                        <a:cubicBezTo>
                          <a:pt x="62" y="7"/>
                          <a:pt x="76" y="26"/>
                          <a:pt x="76" y="42"/>
                        </a:cubicBezTo>
                        <a:cubicBezTo>
                          <a:pt x="75" y="63"/>
                          <a:pt x="57" y="78"/>
                          <a:pt x="36" y="77"/>
                        </a:cubicBezTo>
                        <a:cubicBezTo>
                          <a:pt x="16" y="76"/>
                          <a:pt x="3" y="54"/>
                          <a:pt x="7" y="36"/>
                        </a:cubicBezTo>
                        <a:cubicBezTo>
                          <a:pt x="11" y="17"/>
                          <a:pt x="32" y="2"/>
                          <a:pt x="52" y="7"/>
                        </a:cubicBezTo>
                        <a:cubicBezTo>
                          <a:pt x="53" y="8"/>
                          <a:pt x="53" y="6"/>
                          <a:pt x="5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6" name="Freeform 152"/>
                  <p:cNvSpPr/>
                  <p:nvPr/>
                </p:nvSpPr>
                <p:spPr bwMode="auto">
                  <a:xfrm>
                    <a:off x="901700" y="2476501"/>
                    <a:ext cx="31750" cy="23813"/>
                  </a:xfrm>
                  <a:custGeom>
                    <a:avLst/>
                    <a:gdLst>
                      <a:gd name="T0" fmla="*/ 1 w 31"/>
                      <a:gd name="T1" fmla="*/ 18 h 23"/>
                      <a:gd name="T2" fmla="*/ 31 w 31"/>
                      <a:gd name="T3" fmla="*/ 1 h 23"/>
                      <a:gd name="T4" fmla="*/ 29 w 31"/>
                      <a:gd name="T5" fmla="*/ 1 h 23"/>
                      <a:gd name="T6" fmla="*/ 1 w 31"/>
                      <a:gd name="T7" fmla="*/ 17 h 23"/>
                      <a:gd name="T8" fmla="*/ 1 w 31"/>
                      <a:gd name="T9" fmla="*/ 18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1" y="18"/>
                        </a:moveTo>
                        <a:cubicBezTo>
                          <a:pt x="13" y="23"/>
                          <a:pt x="26" y="11"/>
                          <a:pt x="31" y="1"/>
                        </a:cubicBezTo>
                        <a:cubicBezTo>
                          <a:pt x="31" y="1"/>
                          <a:pt x="29" y="0"/>
                          <a:pt x="29" y="1"/>
                        </a:cubicBezTo>
                        <a:cubicBezTo>
                          <a:pt x="25" y="10"/>
                          <a:pt x="12" y="22"/>
                          <a:pt x="1" y="17"/>
                        </a:cubicBezTo>
                        <a:cubicBezTo>
                          <a:pt x="1" y="16"/>
                          <a:pt x="0" y="18"/>
                          <a:pt x="1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7" name="Freeform 153"/>
                  <p:cNvSpPr/>
                  <p:nvPr/>
                </p:nvSpPr>
                <p:spPr bwMode="auto">
                  <a:xfrm>
                    <a:off x="904875" y="2481263"/>
                    <a:ext cx="63500" cy="73025"/>
                  </a:xfrm>
                  <a:custGeom>
                    <a:avLst/>
                    <a:gdLst>
                      <a:gd name="T0" fmla="*/ 33 w 61"/>
                      <a:gd name="T1" fmla="*/ 1 h 68"/>
                      <a:gd name="T2" fmla="*/ 33 w 61"/>
                      <a:gd name="T3" fmla="*/ 16 h 68"/>
                      <a:gd name="T4" fmla="*/ 29 w 61"/>
                      <a:gd name="T5" fmla="*/ 34 h 68"/>
                      <a:gd name="T6" fmla="*/ 35 w 61"/>
                      <a:gd name="T7" fmla="*/ 47 h 68"/>
                      <a:gd name="T8" fmla="*/ 48 w 61"/>
                      <a:gd name="T9" fmla="*/ 44 h 68"/>
                      <a:gd name="T10" fmla="*/ 50 w 61"/>
                      <a:gd name="T11" fmla="*/ 41 h 68"/>
                      <a:gd name="T12" fmla="*/ 53 w 61"/>
                      <a:gd name="T13" fmla="*/ 38 h 68"/>
                      <a:gd name="T14" fmla="*/ 54 w 61"/>
                      <a:gd name="T15" fmla="*/ 41 h 68"/>
                      <a:gd name="T16" fmla="*/ 55 w 61"/>
                      <a:gd name="T17" fmla="*/ 41 h 68"/>
                      <a:gd name="T18" fmla="*/ 59 w 61"/>
                      <a:gd name="T19" fmla="*/ 42 h 68"/>
                      <a:gd name="T20" fmla="*/ 57 w 61"/>
                      <a:gd name="T21" fmla="*/ 46 h 68"/>
                      <a:gd name="T22" fmla="*/ 57 w 61"/>
                      <a:gd name="T23" fmla="*/ 48 h 68"/>
                      <a:gd name="T24" fmla="*/ 46 w 61"/>
                      <a:gd name="T25" fmla="*/ 48 h 68"/>
                      <a:gd name="T26" fmla="*/ 45 w 61"/>
                      <a:gd name="T27" fmla="*/ 47 h 68"/>
                      <a:gd name="T28" fmla="*/ 39 w 61"/>
                      <a:gd name="T29" fmla="*/ 46 h 68"/>
                      <a:gd name="T30" fmla="*/ 25 w 61"/>
                      <a:gd name="T31" fmla="*/ 37 h 68"/>
                      <a:gd name="T32" fmla="*/ 18 w 61"/>
                      <a:gd name="T33" fmla="*/ 33 h 68"/>
                      <a:gd name="T34" fmla="*/ 15 w 61"/>
                      <a:gd name="T35" fmla="*/ 38 h 68"/>
                      <a:gd name="T36" fmla="*/ 8 w 61"/>
                      <a:gd name="T37" fmla="*/ 37 h 68"/>
                      <a:gd name="T38" fmla="*/ 1 w 61"/>
                      <a:gd name="T39" fmla="*/ 48 h 68"/>
                      <a:gd name="T40" fmla="*/ 12 w 61"/>
                      <a:gd name="T41" fmla="*/ 68 h 68"/>
                      <a:gd name="T42" fmla="*/ 12 w 61"/>
                      <a:gd name="T43" fmla="*/ 67 h 68"/>
                      <a:gd name="T44" fmla="*/ 2 w 61"/>
                      <a:gd name="T45" fmla="*/ 50 h 68"/>
                      <a:gd name="T46" fmla="*/ 9 w 61"/>
                      <a:gd name="T47" fmla="*/ 39 h 68"/>
                      <a:gd name="T48" fmla="*/ 15 w 61"/>
                      <a:gd name="T49" fmla="*/ 45 h 68"/>
                      <a:gd name="T50" fmla="*/ 16 w 61"/>
                      <a:gd name="T51" fmla="*/ 45 h 68"/>
                      <a:gd name="T52" fmla="*/ 24 w 61"/>
                      <a:gd name="T53" fmla="*/ 38 h 68"/>
                      <a:gd name="T54" fmla="*/ 31 w 61"/>
                      <a:gd name="T55" fmla="*/ 45 h 68"/>
                      <a:gd name="T56" fmla="*/ 39 w 61"/>
                      <a:gd name="T57" fmla="*/ 48 h 68"/>
                      <a:gd name="T58" fmla="*/ 44 w 61"/>
                      <a:gd name="T59" fmla="*/ 54 h 68"/>
                      <a:gd name="T60" fmla="*/ 51 w 61"/>
                      <a:gd name="T61" fmla="*/ 57 h 68"/>
                      <a:gd name="T62" fmla="*/ 61 w 61"/>
                      <a:gd name="T63" fmla="*/ 40 h 68"/>
                      <a:gd name="T64" fmla="*/ 61 w 61"/>
                      <a:gd name="T65" fmla="*/ 39 h 68"/>
                      <a:gd name="T66" fmla="*/ 54 w 61"/>
                      <a:gd name="T67" fmla="*/ 37 h 68"/>
                      <a:gd name="T68" fmla="*/ 50 w 61"/>
                      <a:gd name="T69" fmla="*/ 33 h 68"/>
                      <a:gd name="T70" fmla="*/ 49 w 61"/>
                      <a:gd name="T71" fmla="*/ 33 h 68"/>
                      <a:gd name="T72" fmla="*/ 48 w 61"/>
                      <a:gd name="T73" fmla="*/ 39 h 68"/>
                      <a:gd name="T74" fmla="*/ 30 w 61"/>
                      <a:gd name="T75" fmla="*/ 35 h 68"/>
                      <a:gd name="T76" fmla="*/ 35 w 61"/>
                      <a:gd name="T77" fmla="*/ 22 h 68"/>
                      <a:gd name="T78" fmla="*/ 34 w 61"/>
                      <a:gd name="T79" fmla="*/ 1 h 68"/>
                      <a:gd name="T80" fmla="*/ 33 w 61"/>
                      <a:gd name="T81" fmla="*/ 1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61" h="68">
                        <a:moveTo>
                          <a:pt x="33" y="1"/>
                        </a:moveTo>
                        <a:cubicBezTo>
                          <a:pt x="32" y="6"/>
                          <a:pt x="33" y="11"/>
                          <a:pt x="33" y="16"/>
                        </a:cubicBezTo>
                        <a:cubicBezTo>
                          <a:pt x="34" y="23"/>
                          <a:pt x="31" y="28"/>
                          <a:pt x="29" y="34"/>
                        </a:cubicBezTo>
                        <a:cubicBezTo>
                          <a:pt x="27" y="40"/>
                          <a:pt x="30" y="45"/>
                          <a:pt x="35" y="47"/>
                        </a:cubicBezTo>
                        <a:cubicBezTo>
                          <a:pt x="38" y="48"/>
                          <a:pt x="46" y="46"/>
                          <a:pt x="48" y="44"/>
                        </a:cubicBezTo>
                        <a:cubicBezTo>
                          <a:pt x="50" y="43"/>
                          <a:pt x="50" y="42"/>
                          <a:pt x="50" y="41"/>
                        </a:cubicBezTo>
                        <a:cubicBezTo>
                          <a:pt x="48" y="36"/>
                          <a:pt x="51" y="33"/>
                          <a:pt x="53" y="38"/>
                        </a:cubicBezTo>
                        <a:cubicBezTo>
                          <a:pt x="54" y="41"/>
                          <a:pt x="52" y="37"/>
                          <a:pt x="54" y="41"/>
                        </a:cubicBezTo>
                        <a:cubicBezTo>
                          <a:pt x="54" y="41"/>
                          <a:pt x="55" y="41"/>
                          <a:pt x="55" y="41"/>
                        </a:cubicBezTo>
                        <a:cubicBezTo>
                          <a:pt x="57" y="41"/>
                          <a:pt x="60" y="40"/>
                          <a:pt x="59" y="42"/>
                        </a:cubicBezTo>
                        <a:cubicBezTo>
                          <a:pt x="58" y="43"/>
                          <a:pt x="58" y="44"/>
                          <a:pt x="57" y="46"/>
                        </a:cubicBezTo>
                        <a:cubicBezTo>
                          <a:pt x="57" y="47"/>
                          <a:pt x="57" y="47"/>
                          <a:pt x="57" y="48"/>
                        </a:cubicBezTo>
                        <a:cubicBezTo>
                          <a:pt x="55" y="55"/>
                          <a:pt x="51" y="55"/>
                          <a:pt x="46" y="48"/>
                        </a:cubicBezTo>
                        <a:cubicBezTo>
                          <a:pt x="46" y="47"/>
                          <a:pt x="46" y="47"/>
                          <a:pt x="45" y="47"/>
                        </a:cubicBezTo>
                        <a:cubicBezTo>
                          <a:pt x="41" y="46"/>
                          <a:pt x="43" y="46"/>
                          <a:pt x="39" y="46"/>
                        </a:cubicBezTo>
                        <a:cubicBezTo>
                          <a:pt x="33" y="47"/>
                          <a:pt x="28" y="41"/>
                          <a:pt x="25" y="37"/>
                        </a:cubicBezTo>
                        <a:cubicBezTo>
                          <a:pt x="22" y="34"/>
                          <a:pt x="21" y="32"/>
                          <a:pt x="18" y="33"/>
                        </a:cubicBezTo>
                        <a:cubicBezTo>
                          <a:pt x="16" y="34"/>
                          <a:pt x="15" y="37"/>
                          <a:pt x="15" y="38"/>
                        </a:cubicBezTo>
                        <a:cubicBezTo>
                          <a:pt x="16" y="46"/>
                          <a:pt x="12" y="38"/>
                          <a:pt x="8" y="37"/>
                        </a:cubicBezTo>
                        <a:cubicBezTo>
                          <a:pt x="1" y="36"/>
                          <a:pt x="0" y="43"/>
                          <a:pt x="1" y="48"/>
                        </a:cubicBezTo>
                        <a:cubicBezTo>
                          <a:pt x="1" y="56"/>
                          <a:pt x="4" y="65"/>
                          <a:pt x="12" y="68"/>
                        </a:cubicBezTo>
                        <a:cubicBezTo>
                          <a:pt x="13" y="68"/>
                          <a:pt x="13" y="67"/>
                          <a:pt x="12" y="67"/>
                        </a:cubicBezTo>
                        <a:cubicBezTo>
                          <a:pt x="5" y="64"/>
                          <a:pt x="3" y="57"/>
                          <a:pt x="2" y="50"/>
                        </a:cubicBezTo>
                        <a:cubicBezTo>
                          <a:pt x="2" y="47"/>
                          <a:pt x="1" y="36"/>
                          <a:pt x="9" y="39"/>
                        </a:cubicBezTo>
                        <a:cubicBezTo>
                          <a:pt x="11" y="41"/>
                          <a:pt x="13" y="43"/>
                          <a:pt x="15" y="45"/>
                        </a:cubicBezTo>
                        <a:cubicBezTo>
                          <a:pt x="16" y="46"/>
                          <a:pt x="16" y="45"/>
                          <a:pt x="16" y="45"/>
                        </a:cubicBezTo>
                        <a:cubicBezTo>
                          <a:pt x="17" y="42"/>
                          <a:pt x="19" y="32"/>
                          <a:pt x="24" y="38"/>
                        </a:cubicBezTo>
                        <a:cubicBezTo>
                          <a:pt x="26" y="40"/>
                          <a:pt x="28" y="43"/>
                          <a:pt x="31" y="45"/>
                        </a:cubicBezTo>
                        <a:cubicBezTo>
                          <a:pt x="34" y="47"/>
                          <a:pt x="36" y="47"/>
                          <a:pt x="39" y="48"/>
                        </a:cubicBezTo>
                        <a:cubicBezTo>
                          <a:pt x="47" y="48"/>
                          <a:pt x="42" y="50"/>
                          <a:pt x="44" y="54"/>
                        </a:cubicBezTo>
                        <a:cubicBezTo>
                          <a:pt x="45" y="56"/>
                          <a:pt x="48" y="58"/>
                          <a:pt x="51" y="57"/>
                        </a:cubicBezTo>
                        <a:cubicBezTo>
                          <a:pt x="58" y="53"/>
                          <a:pt x="58" y="47"/>
                          <a:pt x="61" y="40"/>
                        </a:cubicBezTo>
                        <a:cubicBezTo>
                          <a:pt x="61" y="40"/>
                          <a:pt x="61" y="39"/>
                          <a:pt x="61" y="39"/>
                        </a:cubicBezTo>
                        <a:cubicBezTo>
                          <a:pt x="58" y="39"/>
                          <a:pt x="55" y="41"/>
                          <a:pt x="54" y="37"/>
                        </a:cubicBezTo>
                        <a:cubicBezTo>
                          <a:pt x="54" y="35"/>
                          <a:pt x="52" y="34"/>
                          <a:pt x="50" y="33"/>
                        </a:cubicBezTo>
                        <a:cubicBezTo>
                          <a:pt x="50" y="33"/>
                          <a:pt x="50" y="33"/>
                          <a:pt x="49" y="33"/>
                        </a:cubicBezTo>
                        <a:cubicBezTo>
                          <a:pt x="48" y="35"/>
                          <a:pt x="48" y="37"/>
                          <a:pt x="48" y="39"/>
                        </a:cubicBezTo>
                        <a:cubicBezTo>
                          <a:pt x="47" y="48"/>
                          <a:pt x="28" y="49"/>
                          <a:pt x="30" y="35"/>
                        </a:cubicBezTo>
                        <a:cubicBezTo>
                          <a:pt x="31" y="30"/>
                          <a:pt x="35" y="26"/>
                          <a:pt x="35" y="22"/>
                        </a:cubicBezTo>
                        <a:cubicBezTo>
                          <a:pt x="35" y="15"/>
                          <a:pt x="34" y="8"/>
                          <a:pt x="34" y="1"/>
                        </a:cubicBezTo>
                        <a:cubicBezTo>
                          <a:pt x="34" y="0"/>
                          <a:pt x="33" y="0"/>
                          <a:pt x="3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8" name="Freeform 154"/>
                  <p:cNvSpPr/>
                  <p:nvPr/>
                </p:nvSpPr>
                <p:spPr bwMode="auto">
                  <a:xfrm>
                    <a:off x="942975" y="2517776"/>
                    <a:ext cx="9525" cy="9525"/>
                  </a:xfrm>
                  <a:custGeom>
                    <a:avLst/>
                    <a:gdLst>
                      <a:gd name="T0" fmla="*/ 2 w 9"/>
                      <a:gd name="T1" fmla="*/ 5 h 9"/>
                      <a:gd name="T2" fmla="*/ 5 w 9"/>
                      <a:gd name="T3" fmla="*/ 2 h 9"/>
                      <a:gd name="T4" fmla="*/ 3 w 9"/>
                      <a:gd name="T5" fmla="*/ 5 h 9"/>
                      <a:gd name="T6" fmla="*/ 0 w 9"/>
                      <a:gd name="T7" fmla="*/ 8 h 9"/>
                      <a:gd name="T8" fmla="*/ 1 w 9"/>
                      <a:gd name="T9" fmla="*/ 9 h 9"/>
                      <a:gd name="T10" fmla="*/ 5 w 9"/>
                      <a:gd name="T11" fmla="*/ 1 h 9"/>
                      <a:gd name="T12" fmla="*/ 1 w 9"/>
                      <a:gd name="T13" fmla="*/ 1 h 9"/>
                      <a:gd name="T14" fmla="*/ 1 w 9"/>
                      <a:gd name="T15" fmla="*/ 6 h 9"/>
                      <a:gd name="T16" fmla="*/ 2 w 9"/>
                      <a:gd name="T17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9">
                        <a:moveTo>
                          <a:pt x="2" y="5"/>
                        </a:moveTo>
                        <a:cubicBezTo>
                          <a:pt x="1" y="3"/>
                          <a:pt x="3" y="0"/>
                          <a:pt x="5" y="2"/>
                        </a:cubicBezTo>
                        <a:cubicBezTo>
                          <a:pt x="5" y="3"/>
                          <a:pt x="4" y="5"/>
                          <a:pt x="3" y="5"/>
                        </a:cubicBezTo>
                        <a:cubicBezTo>
                          <a:pt x="2" y="6"/>
                          <a:pt x="1" y="7"/>
                          <a:pt x="0" y="8"/>
                        </a:cubicBezTo>
                        <a:cubicBezTo>
                          <a:pt x="0" y="8"/>
                          <a:pt x="0" y="9"/>
                          <a:pt x="1" y="9"/>
                        </a:cubicBezTo>
                        <a:cubicBezTo>
                          <a:pt x="3" y="8"/>
                          <a:pt x="9" y="3"/>
                          <a:pt x="5" y="1"/>
                        </a:cubicBezTo>
                        <a:cubicBezTo>
                          <a:pt x="4" y="0"/>
                          <a:pt x="2" y="0"/>
                          <a:pt x="1" y="1"/>
                        </a:cubicBezTo>
                        <a:cubicBezTo>
                          <a:pt x="0" y="2"/>
                          <a:pt x="0" y="5"/>
                          <a:pt x="1" y="6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9" name="Freeform 155"/>
                  <p:cNvSpPr/>
                  <p:nvPr/>
                </p:nvSpPr>
                <p:spPr bwMode="auto">
                  <a:xfrm>
                    <a:off x="958850" y="2513013"/>
                    <a:ext cx="9525" cy="6350"/>
                  </a:xfrm>
                  <a:custGeom>
                    <a:avLst/>
                    <a:gdLst>
                      <a:gd name="T0" fmla="*/ 3 w 8"/>
                      <a:gd name="T1" fmla="*/ 4 h 6"/>
                      <a:gd name="T2" fmla="*/ 5 w 8"/>
                      <a:gd name="T3" fmla="*/ 2 h 6"/>
                      <a:gd name="T4" fmla="*/ 6 w 8"/>
                      <a:gd name="T5" fmla="*/ 4 h 6"/>
                      <a:gd name="T6" fmla="*/ 1 w 8"/>
                      <a:gd name="T7" fmla="*/ 4 h 6"/>
                      <a:gd name="T8" fmla="*/ 1 w 8"/>
                      <a:gd name="T9" fmla="*/ 5 h 6"/>
                      <a:gd name="T10" fmla="*/ 8 w 8"/>
                      <a:gd name="T11" fmla="*/ 3 h 6"/>
                      <a:gd name="T12" fmla="*/ 4 w 8"/>
                      <a:gd name="T13" fmla="*/ 1 h 6"/>
                      <a:gd name="T14" fmla="*/ 2 w 8"/>
                      <a:gd name="T15" fmla="*/ 5 h 6"/>
                      <a:gd name="T16" fmla="*/ 3 w 8"/>
                      <a:gd name="T17" fmla="*/ 4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6">
                        <a:moveTo>
                          <a:pt x="3" y="4"/>
                        </a:moveTo>
                        <a:cubicBezTo>
                          <a:pt x="3" y="3"/>
                          <a:pt x="3" y="2"/>
                          <a:pt x="5" y="2"/>
                        </a:cubicBezTo>
                        <a:cubicBezTo>
                          <a:pt x="5" y="2"/>
                          <a:pt x="7" y="3"/>
                          <a:pt x="6" y="4"/>
                        </a:cubicBezTo>
                        <a:cubicBezTo>
                          <a:pt x="5" y="5"/>
                          <a:pt x="3" y="5"/>
                          <a:pt x="1" y="4"/>
                        </a:cubicBezTo>
                        <a:cubicBezTo>
                          <a:pt x="1" y="4"/>
                          <a:pt x="0" y="5"/>
                          <a:pt x="1" y="5"/>
                        </a:cubicBezTo>
                        <a:cubicBezTo>
                          <a:pt x="2" y="6"/>
                          <a:pt x="8" y="6"/>
                          <a:pt x="8" y="3"/>
                        </a:cubicBezTo>
                        <a:cubicBezTo>
                          <a:pt x="8" y="2"/>
                          <a:pt x="6" y="0"/>
                          <a:pt x="4" y="1"/>
                        </a:cubicBezTo>
                        <a:cubicBezTo>
                          <a:pt x="2" y="1"/>
                          <a:pt x="1" y="3"/>
                          <a:pt x="2" y="5"/>
                        </a:cubicBezTo>
                        <a:cubicBezTo>
                          <a:pt x="2" y="6"/>
                          <a:pt x="3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0" name="Freeform 156"/>
                  <p:cNvSpPr/>
                  <p:nvPr/>
                </p:nvSpPr>
                <p:spPr bwMode="auto">
                  <a:xfrm>
                    <a:off x="895350" y="2506663"/>
                    <a:ext cx="9525" cy="28575"/>
                  </a:xfrm>
                  <a:custGeom>
                    <a:avLst/>
                    <a:gdLst>
                      <a:gd name="T0" fmla="*/ 6 w 9"/>
                      <a:gd name="T1" fmla="*/ 26 h 27"/>
                      <a:gd name="T2" fmla="*/ 9 w 9"/>
                      <a:gd name="T3" fmla="*/ 1 h 27"/>
                      <a:gd name="T4" fmla="*/ 8 w 9"/>
                      <a:gd name="T5" fmla="*/ 0 h 27"/>
                      <a:gd name="T6" fmla="*/ 3 w 9"/>
                      <a:gd name="T7" fmla="*/ 22 h 27"/>
                      <a:gd name="T8" fmla="*/ 5 w 9"/>
                      <a:gd name="T9" fmla="*/ 22 h 27"/>
                      <a:gd name="T10" fmla="*/ 6 w 9"/>
                      <a:gd name="T11" fmla="*/ 4 h 27"/>
                      <a:gd name="T12" fmla="*/ 4 w 9"/>
                      <a:gd name="T13" fmla="*/ 4 h 27"/>
                      <a:gd name="T14" fmla="*/ 2 w 9"/>
                      <a:gd name="T15" fmla="*/ 21 h 27"/>
                      <a:gd name="T16" fmla="*/ 4 w 9"/>
                      <a:gd name="T17" fmla="*/ 21 h 27"/>
                      <a:gd name="T18" fmla="*/ 3 w 9"/>
                      <a:gd name="T19" fmla="*/ 3 h 27"/>
                      <a:gd name="T20" fmla="*/ 2 w 9"/>
                      <a:gd name="T21" fmla="*/ 3 h 27"/>
                      <a:gd name="T22" fmla="*/ 1 w 9"/>
                      <a:gd name="T23" fmla="*/ 17 h 27"/>
                      <a:gd name="T24" fmla="*/ 2 w 9"/>
                      <a:gd name="T25" fmla="*/ 17 h 27"/>
                      <a:gd name="T26" fmla="*/ 2 w 9"/>
                      <a:gd name="T27" fmla="*/ 4 h 27"/>
                      <a:gd name="T28" fmla="*/ 1 w 9"/>
                      <a:gd name="T29" fmla="*/ 4 h 27"/>
                      <a:gd name="T30" fmla="*/ 1 w 9"/>
                      <a:gd name="T31" fmla="*/ 17 h 27"/>
                      <a:gd name="T32" fmla="*/ 2 w 9"/>
                      <a:gd name="T33" fmla="*/ 17 h 27"/>
                      <a:gd name="T34" fmla="*/ 3 w 9"/>
                      <a:gd name="T35" fmla="*/ 3 h 27"/>
                      <a:gd name="T36" fmla="*/ 2 w 9"/>
                      <a:gd name="T37" fmla="*/ 3 h 27"/>
                      <a:gd name="T38" fmla="*/ 2 w 9"/>
                      <a:gd name="T39" fmla="*/ 21 h 27"/>
                      <a:gd name="T40" fmla="*/ 4 w 9"/>
                      <a:gd name="T41" fmla="*/ 21 h 27"/>
                      <a:gd name="T42" fmla="*/ 6 w 9"/>
                      <a:gd name="T43" fmla="*/ 4 h 27"/>
                      <a:gd name="T44" fmla="*/ 4 w 9"/>
                      <a:gd name="T45" fmla="*/ 4 h 27"/>
                      <a:gd name="T46" fmla="*/ 3 w 9"/>
                      <a:gd name="T47" fmla="*/ 22 h 27"/>
                      <a:gd name="T48" fmla="*/ 5 w 9"/>
                      <a:gd name="T49" fmla="*/ 22 h 27"/>
                      <a:gd name="T50" fmla="*/ 9 w 9"/>
                      <a:gd name="T51" fmla="*/ 1 h 27"/>
                      <a:gd name="T52" fmla="*/ 8 w 9"/>
                      <a:gd name="T53" fmla="*/ 0 h 27"/>
                      <a:gd name="T54" fmla="*/ 5 w 9"/>
                      <a:gd name="T55" fmla="*/ 26 h 27"/>
                      <a:gd name="T56" fmla="*/ 6 w 9"/>
                      <a:gd name="T57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" h="27">
                        <a:moveTo>
                          <a:pt x="6" y="26"/>
                        </a:moveTo>
                        <a:cubicBezTo>
                          <a:pt x="3" y="17"/>
                          <a:pt x="6" y="9"/>
                          <a:pt x="9" y="1"/>
                        </a:cubicBezTo>
                        <a:cubicBezTo>
                          <a:pt x="9" y="1"/>
                          <a:pt x="9" y="0"/>
                          <a:pt x="8" y="0"/>
                        </a:cubicBezTo>
                        <a:cubicBezTo>
                          <a:pt x="1" y="5"/>
                          <a:pt x="2" y="15"/>
                          <a:pt x="3" y="22"/>
                        </a:cubicBezTo>
                        <a:cubicBezTo>
                          <a:pt x="3" y="23"/>
                          <a:pt x="5" y="23"/>
                          <a:pt x="5" y="22"/>
                        </a:cubicBezTo>
                        <a:cubicBezTo>
                          <a:pt x="4" y="16"/>
                          <a:pt x="4" y="10"/>
                          <a:pt x="6" y="4"/>
                        </a:cubicBezTo>
                        <a:cubicBezTo>
                          <a:pt x="5" y="4"/>
                          <a:pt x="5" y="4"/>
                          <a:pt x="4" y="4"/>
                        </a:cubicBezTo>
                        <a:cubicBezTo>
                          <a:pt x="3" y="10"/>
                          <a:pt x="1" y="15"/>
                          <a:pt x="2" y="21"/>
                        </a:cubicBezTo>
                        <a:cubicBezTo>
                          <a:pt x="2" y="22"/>
                          <a:pt x="4" y="22"/>
                          <a:pt x="4" y="21"/>
                        </a:cubicBezTo>
                        <a:cubicBezTo>
                          <a:pt x="4" y="15"/>
                          <a:pt x="4" y="9"/>
                          <a:pt x="3" y="3"/>
                        </a:cubicBezTo>
                        <a:cubicBezTo>
                          <a:pt x="3" y="2"/>
                          <a:pt x="2" y="2"/>
                          <a:pt x="2" y="3"/>
                        </a:cubicBezTo>
                        <a:cubicBezTo>
                          <a:pt x="1" y="7"/>
                          <a:pt x="0" y="12"/>
                          <a:pt x="1" y="17"/>
                        </a:cubicBezTo>
                        <a:cubicBezTo>
                          <a:pt x="1" y="18"/>
                          <a:pt x="2" y="18"/>
                          <a:pt x="2" y="17"/>
                        </a:cubicBezTo>
                        <a:cubicBezTo>
                          <a:pt x="2" y="13"/>
                          <a:pt x="2" y="8"/>
                          <a:pt x="2" y="4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1" y="8"/>
                          <a:pt x="1" y="13"/>
                          <a:pt x="1" y="17"/>
                        </a:cubicBezTo>
                        <a:cubicBezTo>
                          <a:pt x="1" y="17"/>
                          <a:pt x="1" y="17"/>
                          <a:pt x="2" y="17"/>
                        </a:cubicBezTo>
                        <a:cubicBezTo>
                          <a:pt x="2" y="12"/>
                          <a:pt x="2" y="8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cubicBezTo>
                          <a:pt x="3" y="9"/>
                          <a:pt x="3" y="15"/>
                          <a:pt x="2" y="21"/>
                        </a:cubicBezTo>
                        <a:cubicBezTo>
                          <a:pt x="3" y="21"/>
                          <a:pt x="3" y="21"/>
                          <a:pt x="4" y="21"/>
                        </a:cubicBezTo>
                        <a:cubicBezTo>
                          <a:pt x="3" y="15"/>
                          <a:pt x="4" y="10"/>
                          <a:pt x="6" y="4"/>
                        </a:cubicBezTo>
                        <a:cubicBezTo>
                          <a:pt x="6" y="4"/>
                          <a:pt x="4" y="3"/>
                          <a:pt x="4" y="4"/>
                        </a:cubicBezTo>
                        <a:cubicBezTo>
                          <a:pt x="2" y="10"/>
                          <a:pt x="2" y="16"/>
                          <a:pt x="3" y="22"/>
                        </a:cubicBezTo>
                        <a:cubicBezTo>
                          <a:pt x="4" y="22"/>
                          <a:pt x="4" y="22"/>
                          <a:pt x="5" y="22"/>
                        </a:cubicBezTo>
                        <a:cubicBezTo>
                          <a:pt x="3" y="15"/>
                          <a:pt x="3" y="6"/>
                          <a:pt x="9" y="1"/>
                        </a:cubicBezTo>
                        <a:cubicBezTo>
                          <a:pt x="9" y="1"/>
                          <a:pt x="8" y="1"/>
                          <a:pt x="8" y="0"/>
                        </a:cubicBezTo>
                        <a:cubicBezTo>
                          <a:pt x="4" y="9"/>
                          <a:pt x="1" y="17"/>
                          <a:pt x="5" y="26"/>
                        </a:cubicBezTo>
                        <a:cubicBezTo>
                          <a:pt x="5" y="27"/>
                          <a:pt x="7" y="27"/>
                          <a:pt x="6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1" name="Freeform 157"/>
                  <p:cNvSpPr/>
                  <p:nvPr/>
                </p:nvSpPr>
                <p:spPr bwMode="auto">
                  <a:xfrm>
                    <a:off x="895350" y="2493963"/>
                    <a:ext cx="11113" cy="19050"/>
                  </a:xfrm>
                  <a:custGeom>
                    <a:avLst/>
                    <a:gdLst>
                      <a:gd name="T0" fmla="*/ 6 w 11"/>
                      <a:gd name="T1" fmla="*/ 3 h 17"/>
                      <a:gd name="T2" fmla="*/ 7 w 11"/>
                      <a:gd name="T3" fmla="*/ 2 h 17"/>
                      <a:gd name="T4" fmla="*/ 6 w 11"/>
                      <a:gd name="T5" fmla="*/ 1 h 17"/>
                      <a:gd name="T6" fmla="*/ 1 w 11"/>
                      <a:gd name="T7" fmla="*/ 14 h 17"/>
                      <a:gd name="T8" fmla="*/ 2 w 11"/>
                      <a:gd name="T9" fmla="*/ 15 h 17"/>
                      <a:gd name="T10" fmla="*/ 9 w 11"/>
                      <a:gd name="T11" fmla="*/ 4 h 17"/>
                      <a:gd name="T12" fmla="*/ 8 w 11"/>
                      <a:gd name="T13" fmla="*/ 4 h 17"/>
                      <a:gd name="T14" fmla="*/ 5 w 11"/>
                      <a:gd name="T15" fmla="*/ 12 h 17"/>
                      <a:gd name="T16" fmla="*/ 6 w 11"/>
                      <a:gd name="T17" fmla="*/ 12 h 17"/>
                      <a:gd name="T18" fmla="*/ 9 w 11"/>
                      <a:gd name="T19" fmla="*/ 5 h 17"/>
                      <a:gd name="T20" fmla="*/ 8 w 11"/>
                      <a:gd name="T21" fmla="*/ 5 h 17"/>
                      <a:gd name="T22" fmla="*/ 6 w 11"/>
                      <a:gd name="T23" fmla="*/ 15 h 17"/>
                      <a:gd name="T24" fmla="*/ 7 w 11"/>
                      <a:gd name="T25" fmla="*/ 16 h 17"/>
                      <a:gd name="T26" fmla="*/ 11 w 11"/>
                      <a:gd name="T27" fmla="*/ 7 h 17"/>
                      <a:gd name="T28" fmla="*/ 10 w 11"/>
                      <a:gd name="T29" fmla="*/ 6 h 17"/>
                      <a:gd name="T30" fmla="*/ 6 w 11"/>
                      <a:gd name="T31" fmla="*/ 15 h 17"/>
                      <a:gd name="T32" fmla="*/ 7 w 11"/>
                      <a:gd name="T33" fmla="*/ 16 h 17"/>
                      <a:gd name="T34" fmla="*/ 10 w 11"/>
                      <a:gd name="T35" fmla="*/ 5 h 17"/>
                      <a:gd name="T36" fmla="*/ 8 w 11"/>
                      <a:gd name="T37" fmla="*/ 4 h 17"/>
                      <a:gd name="T38" fmla="*/ 5 w 11"/>
                      <a:gd name="T39" fmla="*/ 12 h 17"/>
                      <a:gd name="T40" fmla="*/ 6 w 11"/>
                      <a:gd name="T41" fmla="*/ 12 h 17"/>
                      <a:gd name="T42" fmla="*/ 9 w 11"/>
                      <a:gd name="T43" fmla="*/ 4 h 17"/>
                      <a:gd name="T44" fmla="*/ 8 w 11"/>
                      <a:gd name="T45" fmla="*/ 3 h 17"/>
                      <a:gd name="T46" fmla="*/ 1 w 11"/>
                      <a:gd name="T47" fmla="*/ 14 h 17"/>
                      <a:gd name="T48" fmla="*/ 2 w 11"/>
                      <a:gd name="T49" fmla="*/ 15 h 17"/>
                      <a:gd name="T50" fmla="*/ 8 w 11"/>
                      <a:gd name="T51" fmla="*/ 1 h 17"/>
                      <a:gd name="T52" fmla="*/ 7 w 11"/>
                      <a:gd name="T53" fmla="*/ 0 h 17"/>
                      <a:gd name="T54" fmla="*/ 5 w 11"/>
                      <a:gd name="T55" fmla="*/ 3 h 17"/>
                      <a:gd name="T56" fmla="*/ 6 w 11"/>
                      <a:gd name="T57" fmla="*/ 3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1" h="17">
                        <a:moveTo>
                          <a:pt x="6" y="3"/>
                        </a:moveTo>
                        <a:cubicBezTo>
                          <a:pt x="7" y="3"/>
                          <a:pt x="7" y="2"/>
                          <a:pt x="7" y="2"/>
                        </a:cubicBezTo>
                        <a:cubicBezTo>
                          <a:pt x="7" y="1"/>
                          <a:pt x="7" y="1"/>
                          <a:pt x="6" y="1"/>
                        </a:cubicBezTo>
                        <a:cubicBezTo>
                          <a:pt x="5" y="5"/>
                          <a:pt x="2" y="10"/>
                          <a:pt x="1" y="14"/>
                        </a:cubicBezTo>
                        <a:cubicBezTo>
                          <a:pt x="0" y="15"/>
                          <a:pt x="2" y="16"/>
                          <a:pt x="2" y="15"/>
                        </a:cubicBezTo>
                        <a:cubicBezTo>
                          <a:pt x="4" y="11"/>
                          <a:pt x="5" y="7"/>
                          <a:pt x="9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7" y="7"/>
                          <a:pt x="7" y="9"/>
                          <a:pt x="5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0"/>
                          <a:pt x="8" y="7"/>
                          <a:pt x="9" y="5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8" y="8"/>
                          <a:pt x="7" y="12"/>
                          <a:pt x="6" y="15"/>
                        </a:cubicBezTo>
                        <a:cubicBezTo>
                          <a:pt x="6" y="16"/>
                          <a:pt x="7" y="16"/>
                          <a:pt x="7" y="16"/>
                        </a:cubicBezTo>
                        <a:cubicBezTo>
                          <a:pt x="8" y="13"/>
                          <a:pt x="9" y="10"/>
                          <a:pt x="11" y="7"/>
                        </a:cubicBezTo>
                        <a:cubicBezTo>
                          <a:pt x="11" y="6"/>
                          <a:pt x="10" y="5"/>
                          <a:pt x="10" y="6"/>
                        </a:cubicBezTo>
                        <a:cubicBezTo>
                          <a:pt x="8" y="9"/>
                          <a:pt x="7" y="12"/>
                          <a:pt x="6" y="15"/>
                        </a:cubicBezTo>
                        <a:cubicBezTo>
                          <a:pt x="6" y="16"/>
                          <a:pt x="7" y="17"/>
                          <a:pt x="7" y="16"/>
                        </a:cubicBezTo>
                        <a:cubicBezTo>
                          <a:pt x="9" y="12"/>
                          <a:pt x="10" y="9"/>
                          <a:pt x="10" y="5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6" y="7"/>
                          <a:pt x="6" y="9"/>
                          <a:pt x="5" y="12"/>
                        </a:cubicBezTo>
                        <a:cubicBezTo>
                          <a:pt x="5" y="13"/>
                          <a:pt x="6" y="13"/>
                          <a:pt x="6" y="12"/>
                        </a:cubicBezTo>
                        <a:cubicBezTo>
                          <a:pt x="8" y="10"/>
                          <a:pt x="9" y="7"/>
                          <a:pt x="9" y="4"/>
                        </a:cubicBezTo>
                        <a:cubicBezTo>
                          <a:pt x="9" y="3"/>
                          <a:pt x="8" y="3"/>
                          <a:pt x="8" y="3"/>
                        </a:cubicBezTo>
                        <a:cubicBezTo>
                          <a:pt x="4" y="6"/>
                          <a:pt x="3" y="10"/>
                          <a:pt x="1" y="14"/>
                        </a:cubicBezTo>
                        <a:cubicBezTo>
                          <a:pt x="1" y="14"/>
                          <a:pt x="2" y="15"/>
                          <a:pt x="2" y="15"/>
                        </a:cubicBezTo>
                        <a:cubicBezTo>
                          <a:pt x="4" y="10"/>
                          <a:pt x="6" y="6"/>
                          <a:pt x="8" y="1"/>
                        </a:cubicBezTo>
                        <a:cubicBezTo>
                          <a:pt x="8" y="1"/>
                          <a:pt x="7" y="0"/>
                          <a:pt x="7" y="0"/>
                        </a:cubicBezTo>
                        <a:cubicBezTo>
                          <a:pt x="5" y="1"/>
                          <a:pt x="5" y="2"/>
                          <a:pt x="5" y="3"/>
                        </a:cubicBezTo>
                        <a:cubicBezTo>
                          <a:pt x="5" y="4"/>
                          <a:pt x="6" y="4"/>
                          <a:pt x="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2" name="Freeform 158"/>
                  <p:cNvSpPr/>
                  <p:nvPr/>
                </p:nvSpPr>
                <p:spPr bwMode="auto">
                  <a:xfrm>
                    <a:off x="903288" y="2497138"/>
                    <a:ext cx="4763" cy="14288"/>
                  </a:xfrm>
                  <a:custGeom>
                    <a:avLst/>
                    <a:gdLst>
                      <a:gd name="T0" fmla="*/ 3 w 5"/>
                      <a:gd name="T1" fmla="*/ 1 h 13"/>
                      <a:gd name="T2" fmla="*/ 0 w 5"/>
                      <a:gd name="T3" fmla="*/ 11 h 13"/>
                      <a:gd name="T4" fmla="*/ 2 w 5"/>
                      <a:gd name="T5" fmla="*/ 12 h 13"/>
                      <a:gd name="T6" fmla="*/ 2 w 5"/>
                      <a:gd name="T7" fmla="*/ 8 h 13"/>
                      <a:gd name="T8" fmla="*/ 1 w 5"/>
                      <a:gd name="T9" fmla="*/ 7 h 13"/>
                      <a:gd name="T10" fmla="*/ 0 w 5"/>
                      <a:gd name="T11" fmla="*/ 12 h 13"/>
                      <a:gd name="T12" fmla="*/ 2 w 5"/>
                      <a:gd name="T13" fmla="*/ 12 h 13"/>
                      <a:gd name="T14" fmla="*/ 5 w 5"/>
                      <a:gd name="T15" fmla="*/ 1 h 13"/>
                      <a:gd name="T16" fmla="*/ 3 w 5"/>
                      <a:gd name="T17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3">
                        <a:moveTo>
                          <a:pt x="3" y="1"/>
                        </a:moveTo>
                        <a:cubicBezTo>
                          <a:pt x="4" y="4"/>
                          <a:pt x="2" y="8"/>
                          <a:pt x="0" y="11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2" y="10"/>
                          <a:pt x="2" y="9"/>
                          <a:pt x="2" y="8"/>
                        </a:cubicBezTo>
                        <a:cubicBezTo>
                          <a:pt x="2" y="7"/>
                          <a:pt x="1" y="6"/>
                          <a:pt x="1" y="7"/>
                        </a:cubicBezTo>
                        <a:cubicBezTo>
                          <a:pt x="1" y="9"/>
                          <a:pt x="0" y="10"/>
                          <a:pt x="0" y="12"/>
                        </a:cubicBezTo>
                        <a:cubicBezTo>
                          <a:pt x="0" y="12"/>
                          <a:pt x="1" y="13"/>
                          <a:pt x="2" y="12"/>
                        </a:cubicBezTo>
                        <a:cubicBezTo>
                          <a:pt x="3" y="8"/>
                          <a:pt x="5" y="5"/>
                          <a:pt x="5" y="1"/>
                        </a:cubicBezTo>
                        <a:cubicBezTo>
                          <a:pt x="5" y="0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3" name="Freeform 159"/>
                  <p:cNvSpPr/>
                  <p:nvPr/>
                </p:nvSpPr>
                <p:spPr bwMode="auto">
                  <a:xfrm>
                    <a:off x="904875" y="2497138"/>
                    <a:ext cx="3175" cy="15875"/>
                  </a:xfrm>
                  <a:custGeom>
                    <a:avLst/>
                    <a:gdLst>
                      <a:gd name="T0" fmla="*/ 2 w 4"/>
                      <a:gd name="T1" fmla="*/ 1 h 15"/>
                      <a:gd name="T2" fmla="*/ 1 w 4"/>
                      <a:gd name="T3" fmla="*/ 14 h 15"/>
                      <a:gd name="T4" fmla="*/ 2 w 4"/>
                      <a:gd name="T5" fmla="*/ 14 h 15"/>
                      <a:gd name="T6" fmla="*/ 3 w 4"/>
                      <a:gd name="T7" fmla="*/ 10 h 15"/>
                      <a:gd name="T8" fmla="*/ 2 w 4"/>
                      <a:gd name="T9" fmla="*/ 9 h 15"/>
                      <a:gd name="T10" fmla="*/ 1 w 4"/>
                      <a:gd name="T11" fmla="*/ 14 h 15"/>
                      <a:gd name="T12" fmla="*/ 2 w 4"/>
                      <a:gd name="T13" fmla="*/ 14 h 15"/>
                      <a:gd name="T14" fmla="*/ 4 w 4"/>
                      <a:gd name="T15" fmla="*/ 1 h 15"/>
                      <a:gd name="T16" fmla="*/ 2 w 4"/>
                      <a:gd name="T17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5">
                        <a:moveTo>
                          <a:pt x="2" y="1"/>
                        </a:moveTo>
                        <a:cubicBezTo>
                          <a:pt x="2" y="5"/>
                          <a:pt x="2" y="10"/>
                          <a:pt x="1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2" y="13"/>
                          <a:pt x="3" y="11"/>
                          <a:pt x="3" y="10"/>
                        </a:cubicBezTo>
                        <a:cubicBezTo>
                          <a:pt x="3" y="9"/>
                          <a:pt x="2" y="9"/>
                          <a:pt x="2" y="9"/>
                        </a:cubicBezTo>
                        <a:cubicBezTo>
                          <a:pt x="1" y="11"/>
                          <a:pt x="1" y="12"/>
                          <a:pt x="1" y="14"/>
                        </a:cubicBezTo>
                        <a:cubicBezTo>
                          <a:pt x="0" y="15"/>
                          <a:pt x="2" y="15"/>
                          <a:pt x="2" y="14"/>
                        </a:cubicBezTo>
                        <a:cubicBezTo>
                          <a:pt x="3" y="10"/>
                          <a:pt x="4" y="5"/>
                          <a:pt x="4" y="1"/>
                        </a:cubicBezTo>
                        <a:cubicBezTo>
                          <a:pt x="4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4" name="Freeform 160"/>
                  <p:cNvSpPr/>
                  <p:nvPr/>
                </p:nvSpPr>
                <p:spPr bwMode="auto">
                  <a:xfrm>
                    <a:off x="906463" y="2497138"/>
                    <a:ext cx="4763" cy="14288"/>
                  </a:xfrm>
                  <a:custGeom>
                    <a:avLst/>
                    <a:gdLst>
                      <a:gd name="T0" fmla="*/ 1 w 5"/>
                      <a:gd name="T1" fmla="*/ 1 h 14"/>
                      <a:gd name="T2" fmla="*/ 2 w 5"/>
                      <a:gd name="T3" fmla="*/ 13 h 14"/>
                      <a:gd name="T4" fmla="*/ 3 w 5"/>
                      <a:gd name="T5" fmla="*/ 14 h 14"/>
                      <a:gd name="T6" fmla="*/ 5 w 5"/>
                      <a:gd name="T7" fmla="*/ 5 h 14"/>
                      <a:gd name="T8" fmla="*/ 4 w 5"/>
                      <a:gd name="T9" fmla="*/ 5 h 14"/>
                      <a:gd name="T10" fmla="*/ 2 w 5"/>
                      <a:gd name="T11" fmla="*/ 13 h 14"/>
                      <a:gd name="T12" fmla="*/ 3 w 5"/>
                      <a:gd name="T13" fmla="*/ 13 h 14"/>
                      <a:gd name="T14" fmla="*/ 2 w 5"/>
                      <a:gd name="T15" fmla="*/ 0 h 14"/>
                      <a:gd name="T16" fmla="*/ 1 w 5"/>
                      <a:gd name="T17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4">
                        <a:moveTo>
                          <a:pt x="1" y="1"/>
                        </a:moveTo>
                        <a:cubicBezTo>
                          <a:pt x="3" y="5"/>
                          <a:pt x="2" y="9"/>
                          <a:pt x="2" y="13"/>
                        </a:cubicBezTo>
                        <a:cubicBezTo>
                          <a:pt x="2" y="14"/>
                          <a:pt x="3" y="14"/>
                          <a:pt x="3" y="14"/>
                        </a:cubicBezTo>
                        <a:cubicBezTo>
                          <a:pt x="4" y="11"/>
                          <a:pt x="4" y="8"/>
                          <a:pt x="5" y="5"/>
                        </a:cubicBezTo>
                        <a:cubicBezTo>
                          <a:pt x="5" y="5"/>
                          <a:pt x="4" y="4"/>
                          <a:pt x="4" y="5"/>
                        </a:cubicBezTo>
                        <a:cubicBezTo>
                          <a:pt x="3" y="8"/>
                          <a:pt x="2" y="10"/>
                          <a:pt x="2" y="13"/>
                        </a:cubicBezTo>
                        <a:cubicBezTo>
                          <a:pt x="2" y="13"/>
                          <a:pt x="3" y="13"/>
                          <a:pt x="3" y="13"/>
                        </a:cubicBezTo>
                        <a:cubicBezTo>
                          <a:pt x="4" y="9"/>
                          <a:pt x="5" y="4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" name="Freeform 161"/>
                  <p:cNvSpPr/>
                  <p:nvPr/>
                </p:nvSpPr>
                <p:spPr bwMode="auto">
                  <a:xfrm>
                    <a:off x="911225" y="2478088"/>
                    <a:ext cx="28575" cy="49213"/>
                  </a:xfrm>
                  <a:custGeom>
                    <a:avLst/>
                    <a:gdLst>
                      <a:gd name="T0" fmla="*/ 3 w 28"/>
                      <a:gd name="T1" fmla="*/ 28 h 46"/>
                      <a:gd name="T2" fmla="*/ 6 w 28"/>
                      <a:gd name="T3" fmla="*/ 20 h 46"/>
                      <a:gd name="T4" fmla="*/ 10 w 28"/>
                      <a:gd name="T5" fmla="*/ 20 h 46"/>
                      <a:gd name="T6" fmla="*/ 11 w 28"/>
                      <a:gd name="T7" fmla="*/ 23 h 46"/>
                      <a:gd name="T8" fmla="*/ 15 w 28"/>
                      <a:gd name="T9" fmla="*/ 13 h 46"/>
                      <a:gd name="T10" fmla="*/ 17 w 28"/>
                      <a:gd name="T11" fmla="*/ 13 h 46"/>
                      <a:gd name="T12" fmla="*/ 18 w 28"/>
                      <a:gd name="T13" fmla="*/ 9 h 46"/>
                      <a:gd name="T14" fmla="*/ 18 w 28"/>
                      <a:gd name="T15" fmla="*/ 14 h 46"/>
                      <a:gd name="T16" fmla="*/ 19 w 28"/>
                      <a:gd name="T17" fmla="*/ 10 h 46"/>
                      <a:gd name="T18" fmla="*/ 20 w 28"/>
                      <a:gd name="T19" fmla="*/ 6 h 46"/>
                      <a:gd name="T20" fmla="*/ 22 w 28"/>
                      <a:gd name="T21" fmla="*/ 8 h 46"/>
                      <a:gd name="T22" fmla="*/ 22 w 28"/>
                      <a:gd name="T23" fmla="*/ 18 h 46"/>
                      <a:gd name="T24" fmla="*/ 23 w 28"/>
                      <a:gd name="T25" fmla="*/ 12 h 46"/>
                      <a:gd name="T26" fmla="*/ 24 w 28"/>
                      <a:gd name="T27" fmla="*/ 10 h 46"/>
                      <a:gd name="T28" fmla="*/ 25 w 28"/>
                      <a:gd name="T29" fmla="*/ 22 h 46"/>
                      <a:gd name="T30" fmla="*/ 24 w 28"/>
                      <a:gd name="T31" fmla="*/ 25 h 46"/>
                      <a:gd name="T32" fmla="*/ 20 w 28"/>
                      <a:gd name="T33" fmla="*/ 36 h 46"/>
                      <a:gd name="T34" fmla="*/ 23 w 28"/>
                      <a:gd name="T35" fmla="*/ 27 h 46"/>
                      <a:gd name="T36" fmla="*/ 23 w 28"/>
                      <a:gd name="T37" fmla="*/ 28 h 46"/>
                      <a:gd name="T38" fmla="*/ 20 w 28"/>
                      <a:gd name="T39" fmla="*/ 38 h 46"/>
                      <a:gd name="T40" fmla="*/ 20 w 28"/>
                      <a:gd name="T41" fmla="*/ 34 h 46"/>
                      <a:gd name="T42" fmla="*/ 16 w 28"/>
                      <a:gd name="T43" fmla="*/ 25 h 46"/>
                      <a:gd name="T44" fmla="*/ 15 w 28"/>
                      <a:gd name="T45" fmla="*/ 35 h 46"/>
                      <a:gd name="T46" fmla="*/ 11 w 28"/>
                      <a:gd name="T47" fmla="*/ 27 h 46"/>
                      <a:gd name="T48" fmla="*/ 11 w 28"/>
                      <a:gd name="T49" fmla="*/ 29 h 46"/>
                      <a:gd name="T50" fmla="*/ 10 w 28"/>
                      <a:gd name="T51" fmla="*/ 30 h 46"/>
                      <a:gd name="T52" fmla="*/ 11 w 28"/>
                      <a:gd name="T53" fmla="*/ 30 h 46"/>
                      <a:gd name="T54" fmla="*/ 15 w 28"/>
                      <a:gd name="T55" fmla="*/ 31 h 46"/>
                      <a:gd name="T56" fmla="*/ 17 w 28"/>
                      <a:gd name="T57" fmla="*/ 28 h 46"/>
                      <a:gd name="T58" fmla="*/ 18 w 28"/>
                      <a:gd name="T59" fmla="*/ 23 h 46"/>
                      <a:gd name="T60" fmla="*/ 18 w 28"/>
                      <a:gd name="T61" fmla="*/ 32 h 46"/>
                      <a:gd name="T62" fmla="*/ 19 w 28"/>
                      <a:gd name="T63" fmla="*/ 38 h 46"/>
                      <a:gd name="T64" fmla="*/ 21 w 28"/>
                      <a:gd name="T65" fmla="*/ 34 h 46"/>
                      <a:gd name="T66" fmla="*/ 19 w 28"/>
                      <a:gd name="T67" fmla="*/ 41 h 46"/>
                      <a:gd name="T68" fmla="*/ 21 w 28"/>
                      <a:gd name="T69" fmla="*/ 43 h 46"/>
                      <a:gd name="T70" fmla="*/ 22 w 28"/>
                      <a:gd name="T71" fmla="*/ 36 h 46"/>
                      <a:gd name="T72" fmla="*/ 22 w 28"/>
                      <a:gd name="T73" fmla="*/ 36 h 46"/>
                      <a:gd name="T74" fmla="*/ 23 w 28"/>
                      <a:gd name="T75" fmla="*/ 32 h 46"/>
                      <a:gd name="T76" fmla="*/ 25 w 28"/>
                      <a:gd name="T77" fmla="*/ 25 h 46"/>
                      <a:gd name="T78" fmla="*/ 25 w 28"/>
                      <a:gd name="T79" fmla="*/ 12 h 46"/>
                      <a:gd name="T80" fmla="*/ 22 w 28"/>
                      <a:gd name="T81" fmla="*/ 27 h 46"/>
                      <a:gd name="T82" fmla="*/ 22 w 28"/>
                      <a:gd name="T83" fmla="*/ 27 h 46"/>
                      <a:gd name="T84" fmla="*/ 20 w 28"/>
                      <a:gd name="T85" fmla="*/ 28 h 46"/>
                      <a:gd name="T86" fmla="*/ 20 w 28"/>
                      <a:gd name="T87" fmla="*/ 26 h 46"/>
                      <a:gd name="T88" fmla="*/ 19 w 28"/>
                      <a:gd name="T89" fmla="*/ 26 h 46"/>
                      <a:gd name="T90" fmla="*/ 18 w 28"/>
                      <a:gd name="T91" fmla="*/ 25 h 46"/>
                      <a:gd name="T92" fmla="*/ 18 w 28"/>
                      <a:gd name="T93" fmla="*/ 25 h 46"/>
                      <a:gd name="T94" fmla="*/ 15 w 28"/>
                      <a:gd name="T95" fmla="*/ 26 h 46"/>
                      <a:gd name="T96" fmla="*/ 14 w 28"/>
                      <a:gd name="T97" fmla="*/ 26 h 46"/>
                      <a:gd name="T98" fmla="*/ 14 w 28"/>
                      <a:gd name="T99" fmla="*/ 25 h 46"/>
                      <a:gd name="T100" fmla="*/ 13 w 28"/>
                      <a:gd name="T101" fmla="*/ 26 h 46"/>
                      <a:gd name="T102" fmla="*/ 12 w 28"/>
                      <a:gd name="T103" fmla="*/ 27 h 46"/>
                      <a:gd name="T104" fmla="*/ 11 w 28"/>
                      <a:gd name="T105" fmla="*/ 25 h 46"/>
                      <a:gd name="T106" fmla="*/ 9 w 28"/>
                      <a:gd name="T107" fmla="*/ 26 h 46"/>
                      <a:gd name="T108" fmla="*/ 8 w 28"/>
                      <a:gd name="T109" fmla="*/ 27 h 46"/>
                      <a:gd name="T110" fmla="*/ 7 w 28"/>
                      <a:gd name="T111" fmla="*/ 29 h 46"/>
                      <a:gd name="T112" fmla="*/ 5 w 28"/>
                      <a:gd name="T113" fmla="*/ 28 h 46"/>
                      <a:gd name="T114" fmla="*/ 3 w 28"/>
                      <a:gd name="T115" fmla="*/ 28 h 46"/>
                      <a:gd name="T116" fmla="*/ 1 w 28"/>
                      <a:gd name="T117" fmla="*/ 29 h 46"/>
                      <a:gd name="T118" fmla="*/ 1 w 28"/>
                      <a:gd name="T119" fmla="*/ 30 h 46"/>
                      <a:gd name="T120" fmla="*/ 0 w 28"/>
                      <a:gd name="T121" fmla="*/ 3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8" h="46">
                        <a:moveTo>
                          <a:pt x="3" y="15"/>
                        </a:moveTo>
                        <a:cubicBezTo>
                          <a:pt x="3" y="19"/>
                          <a:pt x="0" y="35"/>
                          <a:pt x="2" y="23"/>
                        </a:cubicBezTo>
                        <a:cubicBezTo>
                          <a:pt x="2" y="24"/>
                          <a:pt x="2" y="24"/>
                          <a:pt x="2" y="25"/>
                        </a:cubicBezTo>
                        <a:cubicBezTo>
                          <a:pt x="1" y="27"/>
                          <a:pt x="1" y="28"/>
                          <a:pt x="3" y="28"/>
                        </a:cubicBezTo>
                        <a:cubicBezTo>
                          <a:pt x="3" y="27"/>
                          <a:pt x="4" y="18"/>
                          <a:pt x="3" y="24"/>
                        </a:cubicBezTo>
                        <a:cubicBezTo>
                          <a:pt x="1" y="34"/>
                          <a:pt x="4" y="13"/>
                          <a:pt x="4" y="21"/>
                        </a:cubicBezTo>
                        <a:cubicBezTo>
                          <a:pt x="4" y="24"/>
                          <a:pt x="4" y="31"/>
                          <a:pt x="5" y="22"/>
                        </a:cubicBezTo>
                        <a:cubicBezTo>
                          <a:pt x="5" y="21"/>
                          <a:pt x="6" y="14"/>
                          <a:pt x="6" y="20"/>
                        </a:cubicBezTo>
                        <a:cubicBezTo>
                          <a:pt x="6" y="32"/>
                          <a:pt x="7" y="21"/>
                          <a:pt x="8" y="17"/>
                        </a:cubicBezTo>
                        <a:cubicBezTo>
                          <a:pt x="7" y="19"/>
                          <a:pt x="7" y="21"/>
                          <a:pt x="7" y="23"/>
                        </a:cubicBezTo>
                        <a:cubicBezTo>
                          <a:pt x="7" y="25"/>
                          <a:pt x="8" y="28"/>
                          <a:pt x="8" y="24"/>
                        </a:cubicBezTo>
                        <a:cubicBezTo>
                          <a:pt x="8" y="25"/>
                          <a:pt x="10" y="12"/>
                          <a:pt x="10" y="20"/>
                        </a:cubicBezTo>
                        <a:cubicBezTo>
                          <a:pt x="10" y="25"/>
                          <a:pt x="8" y="27"/>
                          <a:pt x="10" y="19"/>
                        </a:cubicBezTo>
                        <a:cubicBezTo>
                          <a:pt x="13" y="8"/>
                          <a:pt x="9" y="35"/>
                          <a:pt x="11" y="19"/>
                        </a:cubicBezTo>
                        <a:cubicBezTo>
                          <a:pt x="11" y="18"/>
                          <a:pt x="12" y="17"/>
                          <a:pt x="12" y="15"/>
                        </a:cubicBezTo>
                        <a:cubicBezTo>
                          <a:pt x="12" y="18"/>
                          <a:pt x="12" y="20"/>
                          <a:pt x="11" y="23"/>
                        </a:cubicBezTo>
                        <a:cubicBezTo>
                          <a:pt x="12" y="23"/>
                          <a:pt x="12" y="23"/>
                          <a:pt x="13" y="23"/>
                        </a:cubicBezTo>
                        <a:cubicBezTo>
                          <a:pt x="13" y="20"/>
                          <a:pt x="13" y="18"/>
                          <a:pt x="14" y="15"/>
                        </a:cubicBezTo>
                        <a:cubicBezTo>
                          <a:pt x="14" y="14"/>
                          <a:pt x="12" y="24"/>
                          <a:pt x="13" y="22"/>
                        </a:cubicBezTo>
                        <a:cubicBezTo>
                          <a:pt x="12" y="30"/>
                          <a:pt x="15" y="14"/>
                          <a:pt x="15" y="13"/>
                        </a:cubicBezTo>
                        <a:cubicBezTo>
                          <a:pt x="15" y="16"/>
                          <a:pt x="14" y="20"/>
                          <a:pt x="14" y="23"/>
                        </a:cubicBezTo>
                        <a:cubicBezTo>
                          <a:pt x="14" y="22"/>
                          <a:pt x="15" y="16"/>
                          <a:pt x="15" y="14"/>
                        </a:cubicBezTo>
                        <a:cubicBezTo>
                          <a:pt x="17" y="6"/>
                          <a:pt x="15" y="17"/>
                          <a:pt x="15" y="19"/>
                        </a:cubicBezTo>
                        <a:cubicBezTo>
                          <a:pt x="14" y="28"/>
                          <a:pt x="17" y="11"/>
                          <a:pt x="17" y="13"/>
                        </a:cubicBezTo>
                        <a:cubicBezTo>
                          <a:pt x="16" y="15"/>
                          <a:pt x="15" y="21"/>
                          <a:pt x="15" y="23"/>
                        </a:cubicBezTo>
                        <a:cubicBezTo>
                          <a:pt x="14" y="28"/>
                          <a:pt x="17" y="14"/>
                          <a:pt x="16" y="17"/>
                        </a:cubicBezTo>
                        <a:cubicBezTo>
                          <a:pt x="17" y="15"/>
                          <a:pt x="17" y="12"/>
                          <a:pt x="18" y="10"/>
                        </a:cubicBezTo>
                        <a:cubicBezTo>
                          <a:pt x="19" y="4"/>
                          <a:pt x="18" y="9"/>
                          <a:pt x="18" y="9"/>
                        </a:cubicBezTo>
                        <a:cubicBezTo>
                          <a:pt x="18" y="12"/>
                          <a:pt x="17" y="16"/>
                          <a:pt x="16" y="19"/>
                        </a:cubicBezTo>
                        <a:cubicBezTo>
                          <a:pt x="16" y="20"/>
                          <a:pt x="16" y="22"/>
                          <a:pt x="16" y="23"/>
                        </a:cubicBezTo>
                        <a:cubicBezTo>
                          <a:pt x="16" y="23"/>
                          <a:pt x="16" y="23"/>
                          <a:pt x="17" y="23"/>
                        </a:cubicBezTo>
                        <a:cubicBezTo>
                          <a:pt x="17" y="20"/>
                          <a:pt x="18" y="17"/>
                          <a:pt x="18" y="14"/>
                        </a:cubicBezTo>
                        <a:cubicBezTo>
                          <a:pt x="18" y="13"/>
                          <a:pt x="18" y="4"/>
                          <a:pt x="19" y="9"/>
                        </a:cubicBezTo>
                        <a:cubicBezTo>
                          <a:pt x="19" y="12"/>
                          <a:pt x="19" y="15"/>
                          <a:pt x="19" y="17"/>
                        </a:cubicBezTo>
                        <a:cubicBezTo>
                          <a:pt x="18" y="26"/>
                          <a:pt x="19" y="23"/>
                          <a:pt x="19" y="19"/>
                        </a:cubicBezTo>
                        <a:cubicBezTo>
                          <a:pt x="19" y="16"/>
                          <a:pt x="19" y="13"/>
                          <a:pt x="19" y="10"/>
                        </a:cubicBezTo>
                        <a:cubicBezTo>
                          <a:pt x="20" y="6"/>
                          <a:pt x="19" y="15"/>
                          <a:pt x="19" y="14"/>
                        </a:cubicBezTo>
                        <a:cubicBezTo>
                          <a:pt x="19" y="15"/>
                          <a:pt x="19" y="16"/>
                          <a:pt x="19" y="17"/>
                        </a:cubicBezTo>
                        <a:cubicBezTo>
                          <a:pt x="17" y="21"/>
                          <a:pt x="17" y="23"/>
                          <a:pt x="20" y="22"/>
                        </a:cubicBezTo>
                        <a:cubicBezTo>
                          <a:pt x="20" y="16"/>
                          <a:pt x="20" y="11"/>
                          <a:pt x="20" y="6"/>
                        </a:cubicBezTo>
                        <a:cubicBezTo>
                          <a:pt x="20" y="11"/>
                          <a:pt x="20" y="18"/>
                          <a:pt x="20" y="23"/>
                        </a:cubicBezTo>
                        <a:cubicBezTo>
                          <a:pt x="20" y="17"/>
                          <a:pt x="22" y="10"/>
                          <a:pt x="21" y="5"/>
                        </a:cubicBezTo>
                        <a:cubicBezTo>
                          <a:pt x="22" y="11"/>
                          <a:pt x="21" y="17"/>
                          <a:pt x="20" y="23"/>
                        </a:cubicBezTo>
                        <a:cubicBezTo>
                          <a:pt x="21" y="19"/>
                          <a:pt x="21" y="13"/>
                          <a:pt x="22" y="8"/>
                        </a:cubicBezTo>
                        <a:cubicBezTo>
                          <a:pt x="21" y="14"/>
                          <a:pt x="22" y="20"/>
                          <a:pt x="21" y="26"/>
                        </a:cubicBezTo>
                        <a:cubicBezTo>
                          <a:pt x="22" y="22"/>
                          <a:pt x="22" y="14"/>
                          <a:pt x="22" y="9"/>
                        </a:cubicBezTo>
                        <a:cubicBezTo>
                          <a:pt x="23" y="5"/>
                          <a:pt x="23" y="6"/>
                          <a:pt x="23" y="9"/>
                        </a:cubicBezTo>
                        <a:cubicBezTo>
                          <a:pt x="23" y="12"/>
                          <a:pt x="23" y="15"/>
                          <a:pt x="22" y="18"/>
                        </a:cubicBezTo>
                        <a:cubicBezTo>
                          <a:pt x="22" y="19"/>
                          <a:pt x="22" y="20"/>
                          <a:pt x="22" y="21"/>
                        </a:cubicBezTo>
                        <a:cubicBezTo>
                          <a:pt x="21" y="24"/>
                          <a:pt x="22" y="24"/>
                          <a:pt x="23" y="24"/>
                        </a:cubicBezTo>
                        <a:cubicBezTo>
                          <a:pt x="23" y="21"/>
                          <a:pt x="23" y="18"/>
                          <a:pt x="23" y="15"/>
                        </a:cubicBezTo>
                        <a:cubicBezTo>
                          <a:pt x="23" y="14"/>
                          <a:pt x="23" y="4"/>
                          <a:pt x="23" y="12"/>
                        </a:cubicBezTo>
                        <a:cubicBezTo>
                          <a:pt x="24" y="16"/>
                          <a:pt x="23" y="20"/>
                          <a:pt x="23" y="24"/>
                        </a:cubicBezTo>
                        <a:cubicBezTo>
                          <a:pt x="23" y="24"/>
                          <a:pt x="23" y="24"/>
                          <a:pt x="23" y="24"/>
                        </a:cubicBezTo>
                        <a:cubicBezTo>
                          <a:pt x="23" y="22"/>
                          <a:pt x="23" y="20"/>
                          <a:pt x="23" y="18"/>
                        </a:cubicBezTo>
                        <a:cubicBezTo>
                          <a:pt x="23" y="15"/>
                          <a:pt x="24" y="12"/>
                          <a:pt x="24" y="10"/>
                        </a:cubicBezTo>
                        <a:cubicBezTo>
                          <a:pt x="24" y="6"/>
                          <a:pt x="24" y="1"/>
                          <a:pt x="25" y="6"/>
                        </a:cubicBezTo>
                        <a:cubicBezTo>
                          <a:pt x="25" y="6"/>
                          <a:pt x="27" y="14"/>
                          <a:pt x="26" y="8"/>
                        </a:cubicBezTo>
                        <a:cubicBezTo>
                          <a:pt x="26" y="7"/>
                          <a:pt x="25" y="7"/>
                          <a:pt x="25" y="8"/>
                        </a:cubicBezTo>
                        <a:cubicBezTo>
                          <a:pt x="25" y="12"/>
                          <a:pt x="25" y="17"/>
                          <a:pt x="25" y="22"/>
                        </a:cubicBezTo>
                        <a:cubicBezTo>
                          <a:pt x="27" y="22"/>
                          <a:pt x="27" y="21"/>
                          <a:pt x="26" y="19"/>
                        </a:cubicBezTo>
                        <a:cubicBezTo>
                          <a:pt x="26" y="18"/>
                          <a:pt x="26" y="8"/>
                          <a:pt x="26" y="15"/>
                        </a:cubicBezTo>
                        <a:cubicBezTo>
                          <a:pt x="26" y="18"/>
                          <a:pt x="25" y="21"/>
                          <a:pt x="24" y="24"/>
                        </a:cubicBezTo>
                        <a:cubicBezTo>
                          <a:pt x="24" y="25"/>
                          <a:pt x="22" y="34"/>
                          <a:pt x="24" y="25"/>
                        </a:cubicBezTo>
                        <a:cubicBezTo>
                          <a:pt x="23" y="31"/>
                          <a:pt x="23" y="39"/>
                          <a:pt x="24" y="27"/>
                        </a:cubicBezTo>
                        <a:cubicBezTo>
                          <a:pt x="23" y="30"/>
                          <a:pt x="23" y="32"/>
                          <a:pt x="22" y="34"/>
                        </a:cubicBezTo>
                        <a:cubicBezTo>
                          <a:pt x="22" y="33"/>
                          <a:pt x="22" y="28"/>
                          <a:pt x="22" y="33"/>
                        </a:cubicBezTo>
                        <a:cubicBezTo>
                          <a:pt x="22" y="36"/>
                          <a:pt x="22" y="46"/>
                          <a:pt x="20" y="36"/>
                        </a:cubicBezTo>
                        <a:cubicBezTo>
                          <a:pt x="20" y="31"/>
                          <a:pt x="19" y="36"/>
                          <a:pt x="19" y="38"/>
                        </a:cubicBezTo>
                        <a:cubicBezTo>
                          <a:pt x="20" y="40"/>
                          <a:pt x="21" y="40"/>
                          <a:pt x="20" y="37"/>
                        </a:cubicBezTo>
                        <a:cubicBezTo>
                          <a:pt x="20" y="34"/>
                          <a:pt x="21" y="32"/>
                          <a:pt x="21" y="29"/>
                        </a:cubicBezTo>
                        <a:cubicBezTo>
                          <a:pt x="22" y="28"/>
                          <a:pt x="22" y="28"/>
                          <a:pt x="23" y="27"/>
                        </a:cubicBezTo>
                        <a:cubicBezTo>
                          <a:pt x="21" y="31"/>
                          <a:pt x="21" y="32"/>
                          <a:pt x="23" y="32"/>
                        </a:cubicBezTo>
                        <a:cubicBezTo>
                          <a:pt x="24" y="29"/>
                          <a:pt x="25" y="26"/>
                          <a:pt x="25" y="23"/>
                        </a:cubicBezTo>
                        <a:cubicBezTo>
                          <a:pt x="26" y="22"/>
                          <a:pt x="24" y="22"/>
                          <a:pt x="24" y="23"/>
                        </a:cubicBezTo>
                        <a:cubicBezTo>
                          <a:pt x="24" y="25"/>
                          <a:pt x="23" y="26"/>
                          <a:pt x="23" y="28"/>
                        </a:cubicBezTo>
                        <a:cubicBezTo>
                          <a:pt x="23" y="28"/>
                          <a:pt x="20" y="35"/>
                          <a:pt x="20" y="33"/>
                        </a:cubicBezTo>
                        <a:cubicBezTo>
                          <a:pt x="20" y="32"/>
                          <a:pt x="18" y="27"/>
                          <a:pt x="18" y="32"/>
                        </a:cubicBezTo>
                        <a:cubicBezTo>
                          <a:pt x="18" y="34"/>
                          <a:pt x="18" y="36"/>
                          <a:pt x="18" y="38"/>
                        </a:cubicBezTo>
                        <a:cubicBezTo>
                          <a:pt x="18" y="39"/>
                          <a:pt x="20" y="39"/>
                          <a:pt x="20" y="38"/>
                        </a:cubicBezTo>
                        <a:cubicBezTo>
                          <a:pt x="20" y="34"/>
                          <a:pt x="20" y="30"/>
                          <a:pt x="20" y="25"/>
                        </a:cubicBezTo>
                        <a:cubicBezTo>
                          <a:pt x="20" y="25"/>
                          <a:pt x="18" y="25"/>
                          <a:pt x="18" y="25"/>
                        </a:cubicBezTo>
                        <a:cubicBezTo>
                          <a:pt x="18" y="28"/>
                          <a:pt x="18" y="31"/>
                          <a:pt x="18" y="34"/>
                        </a:cubicBezTo>
                        <a:cubicBezTo>
                          <a:pt x="19" y="34"/>
                          <a:pt x="19" y="34"/>
                          <a:pt x="20" y="34"/>
                        </a:cubicBezTo>
                        <a:cubicBezTo>
                          <a:pt x="19" y="33"/>
                          <a:pt x="19" y="31"/>
                          <a:pt x="19" y="29"/>
                        </a:cubicBezTo>
                        <a:cubicBezTo>
                          <a:pt x="19" y="22"/>
                          <a:pt x="18" y="32"/>
                          <a:pt x="18" y="33"/>
                        </a:cubicBezTo>
                        <a:cubicBezTo>
                          <a:pt x="18" y="30"/>
                          <a:pt x="18" y="27"/>
                          <a:pt x="18" y="25"/>
                        </a:cubicBezTo>
                        <a:cubicBezTo>
                          <a:pt x="17" y="24"/>
                          <a:pt x="16" y="24"/>
                          <a:pt x="16" y="25"/>
                        </a:cubicBezTo>
                        <a:cubicBezTo>
                          <a:pt x="15" y="32"/>
                          <a:pt x="16" y="32"/>
                          <a:pt x="15" y="25"/>
                        </a:cubicBezTo>
                        <a:cubicBezTo>
                          <a:pt x="15" y="24"/>
                          <a:pt x="14" y="24"/>
                          <a:pt x="14" y="25"/>
                        </a:cubicBezTo>
                        <a:cubicBezTo>
                          <a:pt x="14" y="28"/>
                          <a:pt x="14" y="31"/>
                          <a:pt x="14" y="35"/>
                        </a:cubicBezTo>
                        <a:cubicBezTo>
                          <a:pt x="14" y="36"/>
                          <a:pt x="15" y="36"/>
                          <a:pt x="15" y="35"/>
                        </a:cubicBezTo>
                        <a:cubicBezTo>
                          <a:pt x="15" y="32"/>
                          <a:pt x="15" y="30"/>
                          <a:pt x="14" y="28"/>
                        </a:cubicBezTo>
                        <a:cubicBezTo>
                          <a:pt x="14" y="27"/>
                          <a:pt x="13" y="28"/>
                          <a:pt x="13" y="28"/>
                        </a:cubicBezTo>
                        <a:cubicBezTo>
                          <a:pt x="13" y="30"/>
                          <a:pt x="13" y="31"/>
                          <a:pt x="13" y="33"/>
                        </a:cubicBezTo>
                        <a:cubicBezTo>
                          <a:pt x="13" y="31"/>
                          <a:pt x="12" y="29"/>
                          <a:pt x="11" y="27"/>
                        </a:cubicBezTo>
                        <a:cubicBezTo>
                          <a:pt x="11" y="27"/>
                          <a:pt x="10" y="26"/>
                          <a:pt x="10" y="27"/>
                        </a:cubicBezTo>
                        <a:cubicBezTo>
                          <a:pt x="9" y="30"/>
                          <a:pt x="9" y="32"/>
                          <a:pt x="9" y="34"/>
                        </a:cubicBezTo>
                        <a:cubicBezTo>
                          <a:pt x="9" y="35"/>
                          <a:pt x="11" y="35"/>
                          <a:pt x="11" y="34"/>
                        </a:cubicBezTo>
                        <a:cubicBezTo>
                          <a:pt x="11" y="32"/>
                          <a:pt x="11" y="31"/>
                          <a:pt x="11" y="29"/>
                        </a:cubicBezTo>
                        <a:cubicBezTo>
                          <a:pt x="11" y="28"/>
                          <a:pt x="9" y="28"/>
                          <a:pt x="9" y="29"/>
                        </a:cubicBezTo>
                        <a:cubicBezTo>
                          <a:pt x="9" y="32"/>
                          <a:pt x="9" y="35"/>
                          <a:pt x="9" y="38"/>
                        </a:cubicBezTo>
                        <a:cubicBezTo>
                          <a:pt x="9" y="39"/>
                          <a:pt x="11" y="39"/>
                          <a:pt x="11" y="38"/>
                        </a:cubicBezTo>
                        <a:cubicBezTo>
                          <a:pt x="11" y="35"/>
                          <a:pt x="11" y="33"/>
                          <a:pt x="10" y="30"/>
                        </a:cubicBezTo>
                        <a:cubicBezTo>
                          <a:pt x="10" y="29"/>
                          <a:pt x="8" y="30"/>
                          <a:pt x="9" y="31"/>
                        </a:cubicBezTo>
                        <a:cubicBezTo>
                          <a:pt x="8" y="35"/>
                          <a:pt x="8" y="36"/>
                          <a:pt x="11" y="35"/>
                        </a:cubicBezTo>
                        <a:cubicBezTo>
                          <a:pt x="12" y="33"/>
                          <a:pt x="11" y="31"/>
                          <a:pt x="9" y="31"/>
                        </a:cubicBezTo>
                        <a:cubicBezTo>
                          <a:pt x="11" y="32"/>
                          <a:pt x="11" y="32"/>
                          <a:pt x="11" y="30"/>
                        </a:cubicBezTo>
                        <a:cubicBezTo>
                          <a:pt x="12" y="33"/>
                          <a:pt x="12" y="33"/>
                          <a:pt x="13" y="36"/>
                        </a:cubicBezTo>
                        <a:cubicBezTo>
                          <a:pt x="13" y="36"/>
                          <a:pt x="14" y="36"/>
                          <a:pt x="14" y="35"/>
                        </a:cubicBezTo>
                        <a:cubicBezTo>
                          <a:pt x="14" y="34"/>
                          <a:pt x="14" y="32"/>
                          <a:pt x="14" y="31"/>
                        </a:cubicBezTo>
                        <a:cubicBezTo>
                          <a:pt x="13" y="33"/>
                          <a:pt x="13" y="33"/>
                          <a:pt x="15" y="31"/>
                        </a:cubicBezTo>
                        <a:cubicBezTo>
                          <a:pt x="16" y="29"/>
                          <a:pt x="16" y="28"/>
                          <a:pt x="14" y="28"/>
                        </a:cubicBezTo>
                        <a:cubicBezTo>
                          <a:pt x="14" y="30"/>
                          <a:pt x="14" y="32"/>
                          <a:pt x="14" y="34"/>
                        </a:cubicBezTo>
                        <a:cubicBezTo>
                          <a:pt x="14" y="35"/>
                          <a:pt x="16" y="35"/>
                          <a:pt x="16" y="34"/>
                        </a:cubicBezTo>
                        <a:cubicBezTo>
                          <a:pt x="16" y="32"/>
                          <a:pt x="17" y="30"/>
                          <a:pt x="17" y="28"/>
                        </a:cubicBezTo>
                        <a:cubicBezTo>
                          <a:pt x="17" y="31"/>
                          <a:pt x="17" y="33"/>
                          <a:pt x="17" y="35"/>
                        </a:cubicBezTo>
                        <a:cubicBezTo>
                          <a:pt x="17" y="36"/>
                          <a:pt x="19" y="36"/>
                          <a:pt x="19" y="35"/>
                        </a:cubicBezTo>
                        <a:cubicBezTo>
                          <a:pt x="19" y="31"/>
                          <a:pt x="20" y="28"/>
                          <a:pt x="20" y="24"/>
                        </a:cubicBezTo>
                        <a:cubicBezTo>
                          <a:pt x="20" y="23"/>
                          <a:pt x="18" y="23"/>
                          <a:pt x="18" y="23"/>
                        </a:cubicBezTo>
                        <a:cubicBezTo>
                          <a:pt x="18" y="28"/>
                          <a:pt x="18" y="32"/>
                          <a:pt x="18" y="37"/>
                        </a:cubicBezTo>
                        <a:cubicBezTo>
                          <a:pt x="18" y="38"/>
                          <a:pt x="20" y="38"/>
                          <a:pt x="20" y="37"/>
                        </a:cubicBezTo>
                        <a:cubicBezTo>
                          <a:pt x="20" y="35"/>
                          <a:pt x="20" y="33"/>
                          <a:pt x="20" y="31"/>
                        </a:cubicBezTo>
                        <a:cubicBezTo>
                          <a:pt x="20" y="26"/>
                          <a:pt x="18" y="29"/>
                          <a:pt x="18" y="32"/>
                        </a:cubicBezTo>
                        <a:cubicBezTo>
                          <a:pt x="18" y="33"/>
                          <a:pt x="20" y="40"/>
                          <a:pt x="20" y="34"/>
                        </a:cubicBezTo>
                        <a:cubicBezTo>
                          <a:pt x="20" y="32"/>
                          <a:pt x="20" y="30"/>
                          <a:pt x="20" y="28"/>
                        </a:cubicBezTo>
                        <a:cubicBezTo>
                          <a:pt x="20" y="27"/>
                          <a:pt x="18" y="27"/>
                          <a:pt x="18" y="28"/>
                        </a:cubicBezTo>
                        <a:cubicBezTo>
                          <a:pt x="18" y="32"/>
                          <a:pt x="18" y="35"/>
                          <a:pt x="19" y="38"/>
                        </a:cubicBezTo>
                        <a:cubicBezTo>
                          <a:pt x="19" y="39"/>
                          <a:pt x="20" y="39"/>
                          <a:pt x="20" y="38"/>
                        </a:cubicBezTo>
                        <a:cubicBezTo>
                          <a:pt x="22" y="35"/>
                          <a:pt x="23" y="32"/>
                          <a:pt x="24" y="28"/>
                        </a:cubicBezTo>
                        <a:cubicBezTo>
                          <a:pt x="26" y="26"/>
                          <a:pt x="25" y="25"/>
                          <a:pt x="23" y="26"/>
                        </a:cubicBezTo>
                        <a:cubicBezTo>
                          <a:pt x="23" y="29"/>
                          <a:pt x="22" y="32"/>
                          <a:pt x="21" y="34"/>
                        </a:cubicBezTo>
                        <a:cubicBezTo>
                          <a:pt x="21" y="35"/>
                          <a:pt x="23" y="36"/>
                          <a:pt x="23" y="35"/>
                        </a:cubicBezTo>
                        <a:cubicBezTo>
                          <a:pt x="24" y="31"/>
                          <a:pt x="24" y="28"/>
                          <a:pt x="24" y="24"/>
                        </a:cubicBezTo>
                        <a:cubicBezTo>
                          <a:pt x="24" y="24"/>
                          <a:pt x="23" y="23"/>
                          <a:pt x="23" y="24"/>
                        </a:cubicBezTo>
                        <a:cubicBezTo>
                          <a:pt x="19" y="28"/>
                          <a:pt x="19" y="35"/>
                          <a:pt x="19" y="41"/>
                        </a:cubicBezTo>
                        <a:cubicBezTo>
                          <a:pt x="19" y="42"/>
                          <a:pt x="20" y="42"/>
                          <a:pt x="20" y="41"/>
                        </a:cubicBezTo>
                        <a:cubicBezTo>
                          <a:pt x="20" y="38"/>
                          <a:pt x="20" y="34"/>
                          <a:pt x="20" y="31"/>
                        </a:cubicBezTo>
                        <a:cubicBezTo>
                          <a:pt x="20" y="30"/>
                          <a:pt x="19" y="30"/>
                          <a:pt x="19" y="31"/>
                        </a:cubicBezTo>
                        <a:cubicBezTo>
                          <a:pt x="19" y="35"/>
                          <a:pt x="19" y="39"/>
                          <a:pt x="21" y="43"/>
                        </a:cubicBezTo>
                        <a:cubicBezTo>
                          <a:pt x="21" y="43"/>
                          <a:pt x="22" y="44"/>
                          <a:pt x="22" y="43"/>
                        </a:cubicBezTo>
                        <a:cubicBezTo>
                          <a:pt x="24" y="38"/>
                          <a:pt x="24" y="34"/>
                          <a:pt x="23" y="29"/>
                        </a:cubicBezTo>
                        <a:cubicBezTo>
                          <a:pt x="23" y="28"/>
                          <a:pt x="22" y="28"/>
                          <a:pt x="22" y="28"/>
                        </a:cubicBezTo>
                        <a:cubicBezTo>
                          <a:pt x="22" y="31"/>
                          <a:pt x="21" y="34"/>
                          <a:pt x="22" y="36"/>
                        </a:cubicBezTo>
                        <a:cubicBezTo>
                          <a:pt x="22" y="37"/>
                          <a:pt x="23" y="37"/>
                          <a:pt x="23" y="37"/>
                        </a:cubicBezTo>
                        <a:cubicBezTo>
                          <a:pt x="24" y="33"/>
                          <a:pt x="25" y="29"/>
                          <a:pt x="25" y="25"/>
                        </a:cubicBezTo>
                        <a:cubicBezTo>
                          <a:pt x="25" y="24"/>
                          <a:pt x="24" y="24"/>
                          <a:pt x="24" y="25"/>
                        </a:cubicBezTo>
                        <a:cubicBezTo>
                          <a:pt x="22" y="29"/>
                          <a:pt x="21" y="32"/>
                          <a:pt x="22" y="36"/>
                        </a:cubicBezTo>
                        <a:cubicBezTo>
                          <a:pt x="22" y="37"/>
                          <a:pt x="23" y="37"/>
                          <a:pt x="23" y="36"/>
                        </a:cubicBezTo>
                        <a:cubicBezTo>
                          <a:pt x="25" y="32"/>
                          <a:pt x="25" y="28"/>
                          <a:pt x="25" y="23"/>
                        </a:cubicBezTo>
                        <a:cubicBezTo>
                          <a:pt x="25" y="22"/>
                          <a:pt x="23" y="22"/>
                          <a:pt x="23" y="23"/>
                        </a:cubicBezTo>
                        <a:cubicBezTo>
                          <a:pt x="22" y="26"/>
                          <a:pt x="22" y="29"/>
                          <a:pt x="23" y="32"/>
                        </a:cubicBezTo>
                        <a:cubicBezTo>
                          <a:pt x="23" y="33"/>
                          <a:pt x="24" y="33"/>
                          <a:pt x="24" y="32"/>
                        </a:cubicBezTo>
                        <a:cubicBezTo>
                          <a:pt x="26" y="25"/>
                          <a:pt x="28" y="17"/>
                          <a:pt x="27" y="10"/>
                        </a:cubicBezTo>
                        <a:cubicBezTo>
                          <a:pt x="27" y="9"/>
                          <a:pt x="26" y="9"/>
                          <a:pt x="26" y="10"/>
                        </a:cubicBezTo>
                        <a:cubicBezTo>
                          <a:pt x="25" y="15"/>
                          <a:pt x="24" y="20"/>
                          <a:pt x="25" y="25"/>
                        </a:cubicBezTo>
                        <a:cubicBezTo>
                          <a:pt x="25" y="26"/>
                          <a:pt x="26" y="26"/>
                          <a:pt x="26" y="25"/>
                        </a:cubicBezTo>
                        <a:cubicBezTo>
                          <a:pt x="26" y="22"/>
                          <a:pt x="26" y="19"/>
                          <a:pt x="26" y="16"/>
                        </a:cubicBezTo>
                        <a:cubicBezTo>
                          <a:pt x="26" y="14"/>
                          <a:pt x="26" y="12"/>
                          <a:pt x="26" y="10"/>
                        </a:cubicBezTo>
                        <a:cubicBezTo>
                          <a:pt x="24" y="9"/>
                          <a:pt x="24" y="10"/>
                          <a:pt x="25" y="12"/>
                        </a:cubicBezTo>
                        <a:cubicBezTo>
                          <a:pt x="25" y="13"/>
                          <a:pt x="26" y="13"/>
                          <a:pt x="27" y="12"/>
                        </a:cubicBezTo>
                        <a:cubicBezTo>
                          <a:pt x="27" y="8"/>
                          <a:pt x="26" y="5"/>
                          <a:pt x="25" y="1"/>
                        </a:cubicBezTo>
                        <a:cubicBezTo>
                          <a:pt x="25" y="0"/>
                          <a:pt x="24" y="0"/>
                          <a:pt x="23" y="1"/>
                        </a:cubicBezTo>
                        <a:cubicBezTo>
                          <a:pt x="22" y="9"/>
                          <a:pt x="22" y="18"/>
                          <a:pt x="22" y="27"/>
                        </a:cubicBezTo>
                        <a:cubicBezTo>
                          <a:pt x="22" y="27"/>
                          <a:pt x="23" y="28"/>
                          <a:pt x="23" y="27"/>
                        </a:cubicBezTo>
                        <a:cubicBezTo>
                          <a:pt x="25" y="20"/>
                          <a:pt x="25" y="13"/>
                          <a:pt x="25" y="6"/>
                        </a:cubicBezTo>
                        <a:cubicBezTo>
                          <a:pt x="25" y="6"/>
                          <a:pt x="23" y="5"/>
                          <a:pt x="23" y="6"/>
                        </a:cubicBezTo>
                        <a:cubicBezTo>
                          <a:pt x="22" y="13"/>
                          <a:pt x="22" y="20"/>
                          <a:pt x="22" y="27"/>
                        </a:cubicBezTo>
                        <a:cubicBezTo>
                          <a:pt x="22" y="28"/>
                          <a:pt x="23" y="28"/>
                          <a:pt x="23" y="27"/>
                        </a:cubicBezTo>
                        <a:cubicBezTo>
                          <a:pt x="24" y="19"/>
                          <a:pt x="25" y="11"/>
                          <a:pt x="24" y="4"/>
                        </a:cubicBezTo>
                        <a:cubicBezTo>
                          <a:pt x="24" y="3"/>
                          <a:pt x="22" y="3"/>
                          <a:pt x="22" y="3"/>
                        </a:cubicBezTo>
                        <a:cubicBezTo>
                          <a:pt x="20" y="12"/>
                          <a:pt x="19" y="20"/>
                          <a:pt x="20" y="28"/>
                        </a:cubicBezTo>
                        <a:cubicBezTo>
                          <a:pt x="20" y="29"/>
                          <a:pt x="21" y="30"/>
                          <a:pt x="22" y="29"/>
                        </a:cubicBezTo>
                        <a:cubicBezTo>
                          <a:pt x="23" y="21"/>
                          <a:pt x="24" y="13"/>
                          <a:pt x="23" y="5"/>
                        </a:cubicBezTo>
                        <a:cubicBezTo>
                          <a:pt x="23" y="4"/>
                          <a:pt x="21" y="4"/>
                          <a:pt x="21" y="5"/>
                        </a:cubicBezTo>
                        <a:cubicBezTo>
                          <a:pt x="20" y="12"/>
                          <a:pt x="19" y="19"/>
                          <a:pt x="20" y="26"/>
                        </a:cubicBezTo>
                        <a:cubicBezTo>
                          <a:pt x="20" y="26"/>
                          <a:pt x="21" y="27"/>
                          <a:pt x="21" y="26"/>
                        </a:cubicBezTo>
                        <a:cubicBezTo>
                          <a:pt x="23" y="18"/>
                          <a:pt x="23" y="10"/>
                          <a:pt x="22" y="2"/>
                        </a:cubicBezTo>
                        <a:cubicBezTo>
                          <a:pt x="22" y="2"/>
                          <a:pt x="21" y="1"/>
                          <a:pt x="21" y="2"/>
                        </a:cubicBezTo>
                        <a:cubicBezTo>
                          <a:pt x="19" y="10"/>
                          <a:pt x="19" y="18"/>
                          <a:pt x="19" y="26"/>
                        </a:cubicBezTo>
                        <a:cubicBezTo>
                          <a:pt x="19" y="27"/>
                          <a:pt x="20" y="27"/>
                          <a:pt x="20" y="26"/>
                        </a:cubicBezTo>
                        <a:cubicBezTo>
                          <a:pt x="21" y="18"/>
                          <a:pt x="22" y="11"/>
                          <a:pt x="21" y="3"/>
                        </a:cubicBezTo>
                        <a:cubicBezTo>
                          <a:pt x="21" y="2"/>
                          <a:pt x="20" y="2"/>
                          <a:pt x="20" y="3"/>
                        </a:cubicBezTo>
                        <a:cubicBezTo>
                          <a:pt x="19" y="10"/>
                          <a:pt x="18" y="17"/>
                          <a:pt x="18" y="25"/>
                        </a:cubicBezTo>
                        <a:cubicBezTo>
                          <a:pt x="18" y="25"/>
                          <a:pt x="19" y="26"/>
                          <a:pt x="20" y="25"/>
                        </a:cubicBezTo>
                        <a:cubicBezTo>
                          <a:pt x="21" y="18"/>
                          <a:pt x="22" y="11"/>
                          <a:pt x="20" y="4"/>
                        </a:cubicBezTo>
                        <a:cubicBezTo>
                          <a:pt x="20" y="3"/>
                          <a:pt x="19" y="3"/>
                          <a:pt x="19" y="4"/>
                        </a:cubicBezTo>
                        <a:cubicBezTo>
                          <a:pt x="18" y="11"/>
                          <a:pt x="17" y="18"/>
                          <a:pt x="18" y="25"/>
                        </a:cubicBezTo>
                        <a:cubicBezTo>
                          <a:pt x="18" y="26"/>
                          <a:pt x="19" y="26"/>
                          <a:pt x="19" y="25"/>
                        </a:cubicBezTo>
                        <a:cubicBezTo>
                          <a:pt x="20" y="18"/>
                          <a:pt x="21" y="11"/>
                          <a:pt x="20" y="4"/>
                        </a:cubicBezTo>
                        <a:cubicBezTo>
                          <a:pt x="19" y="3"/>
                          <a:pt x="18" y="3"/>
                          <a:pt x="18" y="4"/>
                        </a:cubicBezTo>
                        <a:cubicBezTo>
                          <a:pt x="17" y="11"/>
                          <a:pt x="16" y="18"/>
                          <a:pt x="15" y="26"/>
                        </a:cubicBezTo>
                        <a:cubicBezTo>
                          <a:pt x="15" y="27"/>
                          <a:pt x="16" y="27"/>
                          <a:pt x="16" y="26"/>
                        </a:cubicBezTo>
                        <a:cubicBezTo>
                          <a:pt x="18" y="19"/>
                          <a:pt x="20" y="12"/>
                          <a:pt x="18" y="5"/>
                        </a:cubicBezTo>
                        <a:cubicBezTo>
                          <a:pt x="18" y="4"/>
                          <a:pt x="17" y="4"/>
                          <a:pt x="17" y="5"/>
                        </a:cubicBezTo>
                        <a:cubicBezTo>
                          <a:pt x="16" y="12"/>
                          <a:pt x="13" y="19"/>
                          <a:pt x="14" y="26"/>
                        </a:cubicBezTo>
                        <a:cubicBezTo>
                          <a:pt x="14" y="27"/>
                          <a:pt x="15" y="27"/>
                          <a:pt x="16" y="26"/>
                        </a:cubicBezTo>
                        <a:cubicBezTo>
                          <a:pt x="17" y="21"/>
                          <a:pt x="17" y="16"/>
                          <a:pt x="18" y="10"/>
                        </a:cubicBezTo>
                        <a:cubicBezTo>
                          <a:pt x="18" y="10"/>
                          <a:pt x="16" y="9"/>
                          <a:pt x="16" y="10"/>
                        </a:cubicBezTo>
                        <a:cubicBezTo>
                          <a:pt x="14" y="15"/>
                          <a:pt x="14" y="20"/>
                          <a:pt x="14" y="25"/>
                        </a:cubicBezTo>
                        <a:cubicBezTo>
                          <a:pt x="14" y="25"/>
                          <a:pt x="16" y="26"/>
                          <a:pt x="16" y="25"/>
                        </a:cubicBezTo>
                        <a:cubicBezTo>
                          <a:pt x="17" y="19"/>
                          <a:pt x="17" y="14"/>
                          <a:pt x="17" y="8"/>
                        </a:cubicBezTo>
                        <a:cubicBezTo>
                          <a:pt x="17" y="8"/>
                          <a:pt x="15" y="7"/>
                          <a:pt x="15" y="8"/>
                        </a:cubicBezTo>
                        <a:cubicBezTo>
                          <a:pt x="14" y="14"/>
                          <a:pt x="13" y="20"/>
                          <a:pt x="13" y="26"/>
                        </a:cubicBezTo>
                        <a:cubicBezTo>
                          <a:pt x="13" y="27"/>
                          <a:pt x="14" y="27"/>
                          <a:pt x="14" y="26"/>
                        </a:cubicBezTo>
                        <a:cubicBezTo>
                          <a:pt x="16" y="21"/>
                          <a:pt x="16" y="16"/>
                          <a:pt x="16" y="10"/>
                        </a:cubicBezTo>
                        <a:cubicBezTo>
                          <a:pt x="16" y="9"/>
                          <a:pt x="15" y="9"/>
                          <a:pt x="15" y="10"/>
                        </a:cubicBezTo>
                        <a:cubicBezTo>
                          <a:pt x="13" y="16"/>
                          <a:pt x="12" y="21"/>
                          <a:pt x="12" y="27"/>
                        </a:cubicBezTo>
                        <a:cubicBezTo>
                          <a:pt x="12" y="28"/>
                          <a:pt x="13" y="28"/>
                          <a:pt x="13" y="28"/>
                        </a:cubicBezTo>
                        <a:cubicBezTo>
                          <a:pt x="14" y="23"/>
                          <a:pt x="15" y="18"/>
                          <a:pt x="15" y="13"/>
                        </a:cubicBezTo>
                        <a:cubicBezTo>
                          <a:pt x="15" y="12"/>
                          <a:pt x="13" y="12"/>
                          <a:pt x="13" y="13"/>
                        </a:cubicBezTo>
                        <a:cubicBezTo>
                          <a:pt x="12" y="17"/>
                          <a:pt x="11" y="21"/>
                          <a:pt x="11" y="25"/>
                        </a:cubicBezTo>
                        <a:cubicBezTo>
                          <a:pt x="11" y="26"/>
                          <a:pt x="12" y="26"/>
                          <a:pt x="13" y="25"/>
                        </a:cubicBezTo>
                        <a:cubicBezTo>
                          <a:pt x="13" y="21"/>
                          <a:pt x="14" y="17"/>
                          <a:pt x="13" y="13"/>
                        </a:cubicBezTo>
                        <a:cubicBezTo>
                          <a:pt x="13" y="12"/>
                          <a:pt x="12" y="12"/>
                          <a:pt x="12" y="12"/>
                        </a:cubicBezTo>
                        <a:cubicBezTo>
                          <a:pt x="10" y="17"/>
                          <a:pt x="9" y="21"/>
                          <a:pt x="9" y="26"/>
                        </a:cubicBezTo>
                        <a:cubicBezTo>
                          <a:pt x="9" y="27"/>
                          <a:pt x="10" y="27"/>
                          <a:pt x="11" y="27"/>
                        </a:cubicBezTo>
                        <a:cubicBezTo>
                          <a:pt x="12" y="22"/>
                          <a:pt x="12" y="18"/>
                          <a:pt x="12" y="14"/>
                        </a:cubicBezTo>
                        <a:cubicBezTo>
                          <a:pt x="12" y="13"/>
                          <a:pt x="11" y="13"/>
                          <a:pt x="11" y="14"/>
                        </a:cubicBezTo>
                        <a:cubicBezTo>
                          <a:pt x="9" y="18"/>
                          <a:pt x="8" y="22"/>
                          <a:pt x="8" y="27"/>
                        </a:cubicBezTo>
                        <a:cubicBezTo>
                          <a:pt x="8" y="28"/>
                          <a:pt x="9" y="28"/>
                          <a:pt x="9" y="27"/>
                        </a:cubicBezTo>
                        <a:cubicBezTo>
                          <a:pt x="11" y="23"/>
                          <a:pt x="11" y="19"/>
                          <a:pt x="11" y="15"/>
                        </a:cubicBezTo>
                        <a:cubicBezTo>
                          <a:pt x="11" y="14"/>
                          <a:pt x="10" y="14"/>
                          <a:pt x="9" y="15"/>
                        </a:cubicBezTo>
                        <a:cubicBezTo>
                          <a:pt x="7" y="19"/>
                          <a:pt x="7" y="24"/>
                          <a:pt x="7" y="29"/>
                        </a:cubicBezTo>
                        <a:cubicBezTo>
                          <a:pt x="7" y="29"/>
                          <a:pt x="8" y="29"/>
                          <a:pt x="8" y="29"/>
                        </a:cubicBezTo>
                        <a:cubicBezTo>
                          <a:pt x="8" y="24"/>
                          <a:pt x="9" y="19"/>
                          <a:pt x="9" y="15"/>
                        </a:cubicBezTo>
                        <a:cubicBezTo>
                          <a:pt x="9" y="14"/>
                          <a:pt x="7" y="14"/>
                          <a:pt x="7" y="15"/>
                        </a:cubicBezTo>
                        <a:cubicBezTo>
                          <a:pt x="6" y="19"/>
                          <a:pt x="5" y="23"/>
                          <a:pt x="5" y="28"/>
                        </a:cubicBezTo>
                        <a:cubicBezTo>
                          <a:pt x="5" y="29"/>
                          <a:pt x="6" y="29"/>
                          <a:pt x="6" y="28"/>
                        </a:cubicBezTo>
                        <a:cubicBezTo>
                          <a:pt x="7" y="24"/>
                          <a:pt x="8" y="20"/>
                          <a:pt x="8" y="16"/>
                        </a:cubicBezTo>
                        <a:cubicBezTo>
                          <a:pt x="7" y="15"/>
                          <a:pt x="7" y="15"/>
                          <a:pt x="6" y="15"/>
                        </a:cubicBezTo>
                        <a:cubicBezTo>
                          <a:pt x="4" y="19"/>
                          <a:pt x="3" y="24"/>
                          <a:pt x="3" y="28"/>
                        </a:cubicBezTo>
                        <a:cubicBezTo>
                          <a:pt x="3" y="29"/>
                          <a:pt x="4" y="29"/>
                          <a:pt x="4" y="29"/>
                        </a:cubicBezTo>
                        <a:cubicBezTo>
                          <a:pt x="6" y="25"/>
                          <a:pt x="6" y="21"/>
                          <a:pt x="6" y="16"/>
                        </a:cubicBezTo>
                        <a:cubicBezTo>
                          <a:pt x="6" y="16"/>
                          <a:pt x="5" y="15"/>
                          <a:pt x="4" y="16"/>
                        </a:cubicBezTo>
                        <a:cubicBezTo>
                          <a:pt x="2" y="20"/>
                          <a:pt x="1" y="24"/>
                          <a:pt x="1" y="29"/>
                        </a:cubicBezTo>
                        <a:cubicBezTo>
                          <a:pt x="1" y="30"/>
                          <a:pt x="2" y="30"/>
                          <a:pt x="3" y="29"/>
                        </a:cubicBezTo>
                        <a:cubicBezTo>
                          <a:pt x="4" y="26"/>
                          <a:pt x="5" y="23"/>
                          <a:pt x="5" y="19"/>
                        </a:cubicBezTo>
                        <a:cubicBezTo>
                          <a:pt x="5" y="18"/>
                          <a:pt x="4" y="18"/>
                          <a:pt x="4" y="19"/>
                        </a:cubicBezTo>
                        <a:cubicBezTo>
                          <a:pt x="3" y="23"/>
                          <a:pt x="2" y="26"/>
                          <a:pt x="1" y="30"/>
                        </a:cubicBezTo>
                        <a:cubicBezTo>
                          <a:pt x="1" y="31"/>
                          <a:pt x="2" y="31"/>
                          <a:pt x="2" y="30"/>
                        </a:cubicBezTo>
                        <a:cubicBezTo>
                          <a:pt x="4" y="26"/>
                          <a:pt x="5" y="22"/>
                          <a:pt x="4" y="18"/>
                        </a:cubicBezTo>
                        <a:cubicBezTo>
                          <a:pt x="4" y="17"/>
                          <a:pt x="3" y="17"/>
                          <a:pt x="3" y="18"/>
                        </a:cubicBezTo>
                        <a:cubicBezTo>
                          <a:pt x="1" y="22"/>
                          <a:pt x="0" y="26"/>
                          <a:pt x="0" y="30"/>
                        </a:cubicBezTo>
                        <a:cubicBezTo>
                          <a:pt x="0" y="31"/>
                          <a:pt x="2" y="31"/>
                          <a:pt x="2" y="30"/>
                        </a:cubicBezTo>
                        <a:cubicBezTo>
                          <a:pt x="3" y="25"/>
                          <a:pt x="4" y="21"/>
                          <a:pt x="4" y="15"/>
                        </a:cubicBezTo>
                        <a:cubicBezTo>
                          <a:pt x="4" y="14"/>
                          <a:pt x="3" y="14"/>
                          <a:pt x="3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6" name="Freeform 162"/>
                  <p:cNvSpPr/>
                  <p:nvPr/>
                </p:nvSpPr>
                <p:spPr bwMode="auto">
                  <a:xfrm>
                    <a:off x="898525" y="2506663"/>
                    <a:ext cx="22225" cy="41275"/>
                  </a:xfrm>
                  <a:custGeom>
                    <a:avLst/>
                    <a:gdLst>
                      <a:gd name="T0" fmla="*/ 18 w 21"/>
                      <a:gd name="T1" fmla="*/ 5 h 38"/>
                      <a:gd name="T2" fmla="*/ 18 w 21"/>
                      <a:gd name="T3" fmla="*/ 6 h 38"/>
                      <a:gd name="T4" fmla="*/ 17 w 21"/>
                      <a:gd name="T5" fmla="*/ 9 h 38"/>
                      <a:gd name="T6" fmla="*/ 16 w 21"/>
                      <a:gd name="T7" fmla="*/ 12 h 38"/>
                      <a:gd name="T8" fmla="*/ 16 w 21"/>
                      <a:gd name="T9" fmla="*/ 1 h 38"/>
                      <a:gd name="T10" fmla="*/ 16 w 21"/>
                      <a:gd name="T11" fmla="*/ 3 h 38"/>
                      <a:gd name="T12" fmla="*/ 13 w 21"/>
                      <a:gd name="T13" fmla="*/ 3 h 38"/>
                      <a:gd name="T14" fmla="*/ 12 w 21"/>
                      <a:gd name="T15" fmla="*/ 7 h 38"/>
                      <a:gd name="T16" fmla="*/ 11 w 21"/>
                      <a:gd name="T17" fmla="*/ 7 h 38"/>
                      <a:gd name="T18" fmla="*/ 9 w 21"/>
                      <a:gd name="T19" fmla="*/ 2 h 38"/>
                      <a:gd name="T20" fmla="*/ 8 w 21"/>
                      <a:gd name="T21" fmla="*/ 4 h 38"/>
                      <a:gd name="T22" fmla="*/ 8 w 21"/>
                      <a:gd name="T23" fmla="*/ 12 h 38"/>
                      <a:gd name="T24" fmla="*/ 5 w 21"/>
                      <a:gd name="T25" fmla="*/ 10 h 38"/>
                      <a:gd name="T26" fmla="*/ 3 w 21"/>
                      <a:gd name="T27" fmla="*/ 2 h 38"/>
                      <a:gd name="T28" fmla="*/ 3 w 21"/>
                      <a:gd name="T29" fmla="*/ 8 h 38"/>
                      <a:gd name="T30" fmla="*/ 2 w 21"/>
                      <a:gd name="T31" fmla="*/ 11 h 38"/>
                      <a:gd name="T32" fmla="*/ 2 w 21"/>
                      <a:gd name="T33" fmla="*/ 20 h 38"/>
                      <a:gd name="T34" fmla="*/ 0 w 21"/>
                      <a:gd name="T35" fmla="*/ 26 h 38"/>
                      <a:gd name="T36" fmla="*/ 2 w 21"/>
                      <a:gd name="T37" fmla="*/ 30 h 38"/>
                      <a:gd name="T38" fmla="*/ 4 w 21"/>
                      <a:gd name="T39" fmla="*/ 19 h 38"/>
                      <a:gd name="T40" fmla="*/ 5 w 21"/>
                      <a:gd name="T41" fmla="*/ 16 h 38"/>
                      <a:gd name="T42" fmla="*/ 4 w 21"/>
                      <a:gd name="T43" fmla="*/ 22 h 38"/>
                      <a:gd name="T44" fmla="*/ 5 w 21"/>
                      <a:gd name="T45" fmla="*/ 27 h 38"/>
                      <a:gd name="T46" fmla="*/ 7 w 21"/>
                      <a:gd name="T47" fmla="*/ 33 h 38"/>
                      <a:gd name="T48" fmla="*/ 0 w 21"/>
                      <a:gd name="T49" fmla="*/ 27 h 38"/>
                      <a:gd name="T50" fmla="*/ 2 w 21"/>
                      <a:gd name="T51" fmla="*/ 28 h 38"/>
                      <a:gd name="T52" fmla="*/ 6 w 21"/>
                      <a:gd name="T53" fmla="*/ 28 h 38"/>
                      <a:gd name="T54" fmla="*/ 5 w 21"/>
                      <a:gd name="T55" fmla="*/ 25 h 38"/>
                      <a:gd name="T56" fmla="*/ 6 w 21"/>
                      <a:gd name="T57" fmla="*/ 11 h 38"/>
                      <a:gd name="T58" fmla="*/ 6 w 21"/>
                      <a:gd name="T59" fmla="*/ 12 h 38"/>
                      <a:gd name="T60" fmla="*/ 2 w 21"/>
                      <a:gd name="T61" fmla="*/ 25 h 38"/>
                      <a:gd name="T62" fmla="*/ 0 w 21"/>
                      <a:gd name="T63" fmla="*/ 28 h 38"/>
                      <a:gd name="T64" fmla="*/ 0 w 21"/>
                      <a:gd name="T65" fmla="*/ 20 h 38"/>
                      <a:gd name="T66" fmla="*/ 2 w 21"/>
                      <a:gd name="T67" fmla="*/ 14 h 38"/>
                      <a:gd name="T68" fmla="*/ 3 w 21"/>
                      <a:gd name="T69" fmla="*/ 21 h 38"/>
                      <a:gd name="T70" fmla="*/ 3 w 21"/>
                      <a:gd name="T71" fmla="*/ 17 h 38"/>
                      <a:gd name="T72" fmla="*/ 4 w 21"/>
                      <a:gd name="T73" fmla="*/ 7 h 38"/>
                      <a:gd name="T74" fmla="*/ 7 w 21"/>
                      <a:gd name="T75" fmla="*/ 5 h 38"/>
                      <a:gd name="T76" fmla="*/ 8 w 21"/>
                      <a:gd name="T77" fmla="*/ 14 h 38"/>
                      <a:gd name="T78" fmla="*/ 9 w 21"/>
                      <a:gd name="T79" fmla="*/ 13 h 38"/>
                      <a:gd name="T80" fmla="*/ 10 w 21"/>
                      <a:gd name="T81" fmla="*/ 10 h 38"/>
                      <a:gd name="T82" fmla="*/ 12 w 21"/>
                      <a:gd name="T83" fmla="*/ 5 h 38"/>
                      <a:gd name="T84" fmla="*/ 13 w 21"/>
                      <a:gd name="T85" fmla="*/ 12 h 38"/>
                      <a:gd name="T86" fmla="*/ 14 w 21"/>
                      <a:gd name="T87" fmla="*/ 14 h 38"/>
                      <a:gd name="T88" fmla="*/ 15 w 21"/>
                      <a:gd name="T89" fmla="*/ 6 h 38"/>
                      <a:gd name="T90" fmla="*/ 17 w 21"/>
                      <a:gd name="T91" fmla="*/ 6 h 38"/>
                      <a:gd name="T92" fmla="*/ 17 w 21"/>
                      <a:gd name="T93" fmla="*/ 16 h 38"/>
                      <a:gd name="T94" fmla="*/ 18 w 21"/>
                      <a:gd name="T95" fmla="*/ 15 h 38"/>
                      <a:gd name="T96" fmla="*/ 18 w 21"/>
                      <a:gd name="T97" fmla="*/ 10 h 38"/>
                      <a:gd name="T98" fmla="*/ 20 w 21"/>
                      <a:gd name="T99" fmla="*/ 1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1" h="38">
                        <a:moveTo>
                          <a:pt x="20" y="1"/>
                        </a:moveTo>
                        <a:cubicBezTo>
                          <a:pt x="19" y="3"/>
                          <a:pt x="20" y="11"/>
                          <a:pt x="19" y="5"/>
                        </a:cubicBezTo>
                        <a:cubicBezTo>
                          <a:pt x="19" y="4"/>
                          <a:pt x="18" y="4"/>
                          <a:pt x="18" y="5"/>
                        </a:cubicBezTo>
                        <a:cubicBezTo>
                          <a:pt x="18" y="6"/>
                          <a:pt x="18" y="8"/>
                          <a:pt x="18" y="10"/>
                        </a:cubicBezTo>
                        <a:cubicBezTo>
                          <a:pt x="17" y="12"/>
                          <a:pt x="17" y="12"/>
                          <a:pt x="19" y="12"/>
                        </a:cubicBezTo>
                        <a:cubicBezTo>
                          <a:pt x="19" y="10"/>
                          <a:pt x="19" y="8"/>
                          <a:pt x="18" y="6"/>
                        </a:cubicBezTo>
                        <a:cubicBezTo>
                          <a:pt x="18" y="6"/>
                          <a:pt x="17" y="6"/>
                          <a:pt x="17" y="7"/>
                        </a:cubicBezTo>
                        <a:cubicBezTo>
                          <a:pt x="16" y="9"/>
                          <a:pt x="16" y="11"/>
                          <a:pt x="17" y="14"/>
                        </a:cubicBezTo>
                        <a:cubicBezTo>
                          <a:pt x="19" y="14"/>
                          <a:pt x="20" y="12"/>
                          <a:pt x="17" y="9"/>
                        </a:cubicBezTo>
                        <a:cubicBezTo>
                          <a:pt x="17" y="7"/>
                          <a:pt x="17" y="6"/>
                          <a:pt x="17" y="4"/>
                        </a:cubicBezTo>
                        <a:cubicBezTo>
                          <a:pt x="17" y="3"/>
                          <a:pt x="16" y="3"/>
                          <a:pt x="16" y="4"/>
                        </a:cubicBezTo>
                        <a:cubicBezTo>
                          <a:pt x="16" y="7"/>
                          <a:pt x="16" y="9"/>
                          <a:pt x="16" y="12"/>
                        </a:cubicBezTo>
                        <a:cubicBezTo>
                          <a:pt x="16" y="13"/>
                          <a:pt x="17" y="13"/>
                          <a:pt x="17" y="12"/>
                        </a:cubicBezTo>
                        <a:cubicBezTo>
                          <a:pt x="18" y="8"/>
                          <a:pt x="18" y="5"/>
                          <a:pt x="17" y="1"/>
                        </a:cubicBezTo>
                        <a:cubicBezTo>
                          <a:pt x="17" y="0"/>
                          <a:pt x="16" y="0"/>
                          <a:pt x="16" y="1"/>
                        </a:cubicBezTo>
                        <a:cubicBezTo>
                          <a:pt x="16" y="4"/>
                          <a:pt x="16" y="8"/>
                          <a:pt x="16" y="11"/>
                        </a:cubicBezTo>
                        <a:cubicBezTo>
                          <a:pt x="18" y="11"/>
                          <a:pt x="18" y="11"/>
                          <a:pt x="17" y="8"/>
                        </a:cubicBezTo>
                        <a:cubicBezTo>
                          <a:pt x="17" y="7"/>
                          <a:pt x="16" y="5"/>
                          <a:pt x="16" y="3"/>
                        </a:cubicBezTo>
                        <a:cubicBezTo>
                          <a:pt x="16" y="2"/>
                          <a:pt x="15" y="3"/>
                          <a:pt x="15" y="3"/>
                        </a:cubicBezTo>
                        <a:cubicBezTo>
                          <a:pt x="14" y="6"/>
                          <a:pt x="14" y="10"/>
                          <a:pt x="14" y="12"/>
                        </a:cubicBezTo>
                        <a:cubicBezTo>
                          <a:pt x="13" y="9"/>
                          <a:pt x="13" y="6"/>
                          <a:pt x="13" y="3"/>
                        </a:cubicBezTo>
                        <a:cubicBezTo>
                          <a:pt x="12" y="3"/>
                          <a:pt x="11" y="3"/>
                          <a:pt x="11" y="4"/>
                        </a:cubicBezTo>
                        <a:cubicBezTo>
                          <a:pt x="11" y="6"/>
                          <a:pt x="12" y="8"/>
                          <a:pt x="12" y="10"/>
                        </a:cubicBezTo>
                        <a:cubicBezTo>
                          <a:pt x="13" y="10"/>
                          <a:pt x="13" y="9"/>
                          <a:pt x="12" y="7"/>
                        </a:cubicBezTo>
                        <a:cubicBezTo>
                          <a:pt x="12" y="6"/>
                          <a:pt x="12" y="4"/>
                          <a:pt x="11" y="3"/>
                        </a:cubicBezTo>
                        <a:cubicBezTo>
                          <a:pt x="11" y="2"/>
                          <a:pt x="10" y="2"/>
                          <a:pt x="10" y="3"/>
                        </a:cubicBezTo>
                        <a:cubicBezTo>
                          <a:pt x="10" y="5"/>
                          <a:pt x="10" y="6"/>
                          <a:pt x="11" y="7"/>
                        </a:cubicBezTo>
                        <a:cubicBezTo>
                          <a:pt x="10" y="11"/>
                          <a:pt x="11" y="11"/>
                          <a:pt x="11" y="7"/>
                        </a:cubicBezTo>
                        <a:cubicBezTo>
                          <a:pt x="11" y="6"/>
                          <a:pt x="11" y="4"/>
                          <a:pt x="11" y="2"/>
                        </a:cubicBezTo>
                        <a:cubicBezTo>
                          <a:pt x="11" y="1"/>
                          <a:pt x="9" y="2"/>
                          <a:pt x="9" y="2"/>
                        </a:cubicBezTo>
                        <a:cubicBezTo>
                          <a:pt x="9" y="5"/>
                          <a:pt x="9" y="8"/>
                          <a:pt x="9" y="11"/>
                        </a:cubicBezTo>
                        <a:cubicBezTo>
                          <a:pt x="10" y="11"/>
                          <a:pt x="10" y="11"/>
                          <a:pt x="9" y="9"/>
                        </a:cubicBezTo>
                        <a:cubicBezTo>
                          <a:pt x="9" y="7"/>
                          <a:pt x="9" y="6"/>
                          <a:pt x="8" y="4"/>
                        </a:cubicBezTo>
                        <a:cubicBezTo>
                          <a:pt x="8" y="3"/>
                          <a:pt x="7" y="4"/>
                          <a:pt x="7" y="4"/>
                        </a:cubicBezTo>
                        <a:cubicBezTo>
                          <a:pt x="7" y="6"/>
                          <a:pt x="7" y="8"/>
                          <a:pt x="7" y="9"/>
                        </a:cubicBezTo>
                        <a:cubicBezTo>
                          <a:pt x="6" y="11"/>
                          <a:pt x="6" y="12"/>
                          <a:pt x="8" y="12"/>
                        </a:cubicBezTo>
                        <a:cubicBezTo>
                          <a:pt x="8" y="8"/>
                          <a:pt x="7" y="5"/>
                          <a:pt x="7" y="2"/>
                        </a:cubicBezTo>
                        <a:cubicBezTo>
                          <a:pt x="7" y="1"/>
                          <a:pt x="5" y="2"/>
                          <a:pt x="5" y="2"/>
                        </a:cubicBezTo>
                        <a:cubicBezTo>
                          <a:pt x="5" y="5"/>
                          <a:pt x="6" y="8"/>
                          <a:pt x="5" y="10"/>
                        </a:cubicBezTo>
                        <a:cubicBezTo>
                          <a:pt x="6" y="11"/>
                          <a:pt x="6" y="11"/>
                          <a:pt x="5" y="9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4" y="1"/>
                          <a:pt x="3" y="1"/>
                          <a:pt x="3" y="2"/>
                        </a:cubicBezTo>
                        <a:cubicBezTo>
                          <a:pt x="3" y="5"/>
                          <a:pt x="3" y="9"/>
                          <a:pt x="3" y="12"/>
                        </a:cubicBezTo>
                        <a:cubicBezTo>
                          <a:pt x="2" y="14"/>
                          <a:pt x="2" y="15"/>
                          <a:pt x="4" y="15"/>
                        </a:cubicBezTo>
                        <a:cubicBezTo>
                          <a:pt x="3" y="12"/>
                          <a:pt x="3" y="10"/>
                          <a:pt x="3" y="8"/>
                        </a:cubicBezTo>
                        <a:cubicBezTo>
                          <a:pt x="3" y="7"/>
                          <a:pt x="2" y="7"/>
                          <a:pt x="2" y="8"/>
                        </a:cubicBezTo>
                        <a:cubicBezTo>
                          <a:pt x="2" y="11"/>
                          <a:pt x="2" y="13"/>
                          <a:pt x="2" y="16"/>
                        </a:cubicBezTo>
                        <a:cubicBezTo>
                          <a:pt x="2" y="23"/>
                          <a:pt x="2" y="12"/>
                          <a:pt x="2" y="11"/>
                        </a:cubicBezTo>
                        <a:cubicBezTo>
                          <a:pt x="2" y="10"/>
                          <a:pt x="0" y="10"/>
                          <a:pt x="0" y="11"/>
                        </a:cubicBezTo>
                        <a:cubicBezTo>
                          <a:pt x="0" y="15"/>
                          <a:pt x="0" y="18"/>
                          <a:pt x="0" y="22"/>
                        </a:cubicBezTo>
                        <a:cubicBezTo>
                          <a:pt x="2" y="23"/>
                          <a:pt x="3" y="22"/>
                          <a:pt x="2" y="20"/>
                        </a:cubicBezTo>
                        <a:cubicBezTo>
                          <a:pt x="2" y="19"/>
                          <a:pt x="2" y="17"/>
                          <a:pt x="2" y="16"/>
                        </a:cubicBezTo>
                        <a:cubicBezTo>
                          <a:pt x="2" y="15"/>
                          <a:pt x="0" y="15"/>
                          <a:pt x="0" y="16"/>
                        </a:cubicBezTo>
                        <a:cubicBezTo>
                          <a:pt x="0" y="19"/>
                          <a:pt x="0" y="22"/>
                          <a:pt x="0" y="26"/>
                        </a:cubicBezTo>
                        <a:cubicBezTo>
                          <a:pt x="2" y="26"/>
                          <a:pt x="2" y="25"/>
                          <a:pt x="1" y="23"/>
                        </a:cubicBezTo>
                        <a:cubicBezTo>
                          <a:pt x="1" y="25"/>
                          <a:pt x="0" y="28"/>
                          <a:pt x="0" y="30"/>
                        </a:cubicBezTo>
                        <a:cubicBezTo>
                          <a:pt x="0" y="31"/>
                          <a:pt x="1" y="31"/>
                          <a:pt x="2" y="30"/>
                        </a:cubicBezTo>
                        <a:cubicBezTo>
                          <a:pt x="3" y="28"/>
                          <a:pt x="4" y="25"/>
                          <a:pt x="5" y="22"/>
                        </a:cubicBezTo>
                        <a:cubicBezTo>
                          <a:pt x="5" y="20"/>
                          <a:pt x="5" y="18"/>
                          <a:pt x="5" y="17"/>
                        </a:cubicBezTo>
                        <a:cubicBezTo>
                          <a:pt x="6" y="11"/>
                          <a:pt x="4" y="18"/>
                          <a:pt x="4" y="19"/>
                        </a:cubicBezTo>
                        <a:cubicBezTo>
                          <a:pt x="4" y="19"/>
                          <a:pt x="5" y="20"/>
                          <a:pt x="5" y="19"/>
                        </a:cubicBezTo>
                        <a:cubicBezTo>
                          <a:pt x="6" y="17"/>
                          <a:pt x="6" y="16"/>
                          <a:pt x="7" y="14"/>
                        </a:cubicBezTo>
                        <a:cubicBezTo>
                          <a:pt x="5" y="13"/>
                          <a:pt x="5" y="14"/>
                          <a:pt x="5" y="16"/>
                        </a:cubicBezTo>
                        <a:cubicBezTo>
                          <a:pt x="5" y="17"/>
                          <a:pt x="5" y="18"/>
                          <a:pt x="5" y="19"/>
                        </a:cubicBezTo>
                        <a:cubicBezTo>
                          <a:pt x="5" y="21"/>
                          <a:pt x="6" y="24"/>
                          <a:pt x="5" y="21"/>
                        </a:cubicBezTo>
                        <a:cubicBezTo>
                          <a:pt x="5" y="21"/>
                          <a:pt x="4" y="21"/>
                          <a:pt x="4" y="22"/>
                        </a:cubicBezTo>
                        <a:cubicBezTo>
                          <a:pt x="4" y="25"/>
                          <a:pt x="4" y="28"/>
                          <a:pt x="5" y="32"/>
                        </a:cubicBezTo>
                        <a:cubicBezTo>
                          <a:pt x="5" y="33"/>
                          <a:pt x="6" y="33"/>
                          <a:pt x="6" y="32"/>
                        </a:cubicBezTo>
                        <a:cubicBezTo>
                          <a:pt x="6" y="29"/>
                          <a:pt x="6" y="29"/>
                          <a:pt x="5" y="27"/>
                        </a:cubicBezTo>
                        <a:cubicBezTo>
                          <a:pt x="5" y="26"/>
                          <a:pt x="4" y="26"/>
                          <a:pt x="4" y="27"/>
                        </a:cubicBezTo>
                        <a:cubicBezTo>
                          <a:pt x="4" y="29"/>
                          <a:pt x="5" y="31"/>
                          <a:pt x="6" y="33"/>
                        </a:cubicBezTo>
                        <a:cubicBezTo>
                          <a:pt x="6" y="34"/>
                          <a:pt x="7" y="34"/>
                          <a:pt x="7" y="33"/>
                        </a:cubicBezTo>
                        <a:cubicBezTo>
                          <a:pt x="6" y="29"/>
                          <a:pt x="5" y="30"/>
                          <a:pt x="7" y="33"/>
                        </a:cubicBezTo>
                        <a:cubicBezTo>
                          <a:pt x="5" y="30"/>
                          <a:pt x="4" y="28"/>
                          <a:pt x="2" y="26"/>
                        </a:cubicBezTo>
                        <a:cubicBezTo>
                          <a:pt x="1" y="25"/>
                          <a:pt x="0" y="26"/>
                          <a:pt x="0" y="27"/>
                        </a:cubicBezTo>
                        <a:cubicBezTo>
                          <a:pt x="1" y="30"/>
                          <a:pt x="2" y="34"/>
                          <a:pt x="5" y="37"/>
                        </a:cubicBezTo>
                        <a:cubicBezTo>
                          <a:pt x="6" y="38"/>
                          <a:pt x="7" y="37"/>
                          <a:pt x="6" y="36"/>
                        </a:cubicBezTo>
                        <a:cubicBezTo>
                          <a:pt x="4" y="34"/>
                          <a:pt x="3" y="30"/>
                          <a:pt x="2" y="28"/>
                        </a:cubicBezTo>
                        <a:cubicBezTo>
                          <a:pt x="3" y="30"/>
                          <a:pt x="5" y="33"/>
                          <a:pt x="7" y="35"/>
                        </a:cubicBezTo>
                        <a:cubicBezTo>
                          <a:pt x="7" y="36"/>
                          <a:pt x="8" y="35"/>
                          <a:pt x="8" y="34"/>
                        </a:cubicBezTo>
                        <a:cubicBezTo>
                          <a:pt x="7" y="32"/>
                          <a:pt x="7" y="30"/>
                          <a:pt x="6" y="28"/>
                        </a:cubicBezTo>
                        <a:cubicBezTo>
                          <a:pt x="6" y="27"/>
                          <a:pt x="4" y="27"/>
                          <a:pt x="4" y="28"/>
                        </a:cubicBezTo>
                        <a:cubicBezTo>
                          <a:pt x="5" y="30"/>
                          <a:pt x="7" y="33"/>
                          <a:pt x="6" y="29"/>
                        </a:cubicBezTo>
                        <a:cubicBezTo>
                          <a:pt x="6" y="33"/>
                          <a:pt x="3" y="19"/>
                          <a:pt x="5" y="25"/>
                        </a:cubicBezTo>
                        <a:cubicBezTo>
                          <a:pt x="5" y="25"/>
                          <a:pt x="6" y="25"/>
                          <a:pt x="6" y="24"/>
                        </a:cubicBezTo>
                        <a:cubicBezTo>
                          <a:pt x="6" y="20"/>
                          <a:pt x="7" y="16"/>
                          <a:pt x="7" y="11"/>
                        </a:cubicBezTo>
                        <a:cubicBezTo>
                          <a:pt x="8" y="10"/>
                          <a:pt x="6" y="10"/>
                          <a:pt x="6" y="11"/>
                        </a:cubicBezTo>
                        <a:cubicBezTo>
                          <a:pt x="6" y="12"/>
                          <a:pt x="6" y="13"/>
                          <a:pt x="5" y="13"/>
                        </a:cubicBezTo>
                        <a:cubicBezTo>
                          <a:pt x="4" y="15"/>
                          <a:pt x="4" y="16"/>
                          <a:pt x="6" y="17"/>
                        </a:cubicBezTo>
                        <a:cubicBezTo>
                          <a:pt x="6" y="15"/>
                          <a:pt x="6" y="14"/>
                          <a:pt x="6" y="12"/>
                        </a:cubicBezTo>
                        <a:cubicBezTo>
                          <a:pt x="6" y="11"/>
                          <a:pt x="5" y="11"/>
                          <a:pt x="5" y="12"/>
                        </a:cubicBezTo>
                        <a:cubicBezTo>
                          <a:pt x="4" y="16"/>
                          <a:pt x="3" y="20"/>
                          <a:pt x="3" y="23"/>
                        </a:cubicBezTo>
                        <a:cubicBezTo>
                          <a:pt x="2" y="25"/>
                          <a:pt x="2" y="31"/>
                          <a:pt x="2" y="25"/>
                        </a:cubicBezTo>
                        <a:cubicBezTo>
                          <a:pt x="2" y="23"/>
                          <a:pt x="2" y="22"/>
                          <a:pt x="1" y="20"/>
                        </a:cubicBezTo>
                        <a:cubicBezTo>
                          <a:pt x="1" y="20"/>
                          <a:pt x="0" y="20"/>
                          <a:pt x="0" y="20"/>
                        </a:cubicBezTo>
                        <a:cubicBezTo>
                          <a:pt x="0" y="23"/>
                          <a:pt x="0" y="26"/>
                          <a:pt x="0" y="28"/>
                        </a:cubicBezTo>
                        <a:cubicBezTo>
                          <a:pt x="0" y="29"/>
                          <a:pt x="1" y="29"/>
                          <a:pt x="1" y="28"/>
                        </a:cubicBezTo>
                        <a:cubicBezTo>
                          <a:pt x="1" y="25"/>
                          <a:pt x="2" y="22"/>
                          <a:pt x="2" y="18"/>
                        </a:cubicBezTo>
                        <a:cubicBezTo>
                          <a:pt x="0" y="17"/>
                          <a:pt x="0" y="18"/>
                          <a:pt x="0" y="20"/>
                        </a:cubicBezTo>
                        <a:cubicBezTo>
                          <a:pt x="0" y="22"/>
                          <a:pt x="0" y="23"/>
                          <a:pt x="0" y="25"/>
                        </a:cubicBezTo>
                        <a:cubicBezTo>
                          <a:pt x="0" y="26"/>
                          <a:pt x="2" y="26"/>
                          <a:pt x="2" y="25"/>
                        </a:cubicBezTo>
                        <a:cubicBezTo>
                          <a:pt x="2" y="21"/>
                          <a:pt x="2" y="17"/>
                          <a:pt x="2" y="14"/>
                        </a:cubicBezTo>
                        <a:cubicBezTo>
                          <a:pt x="0" y="13"/>
                          <a:pt x="0" y="14"/>
                          <a:pt x="1" y="16"/>
                        </a:cubicBezTo>
                        <a:cubicBezTo>
                          <a:pt x="1" y="18"/>
                          <a:pt x="1" y="20"/>
                          <a:pt x="2" y="22"/>
                        </a:cubicBezTo>
                        <a:cubicBezTo>
                          <a:pt x="2" y="22"/>
                          <a:pt x="3" y="22"/>
                          <a:pt x="3" y="21"/>
                        </a:cubicBezTo>
                        <a:cubicBezTo>
                          <a:pt x="3" y="18"/>
                          <a:pt x="3" y="14"/>
                          <a:pt x="3" y="11"/>
                        </a:cubicBezTo>
                        <a:cubicBezTo>
                          <a:pt x="1" y="10"/>
                          <a:pt x="1" y="10"/>
                          <a:pt x="2" y="12"/>
                        </a:cubicBezTo>
                        <a:cubicBezTo>
                          <a:pt x="2" y="14"/>
                          <a:pt x="2" y="16"/>
                          <a:pt x="3" y="17"/>
                        </a:cubicBezTo>
                        <a:cubicBezTo>
                          <a:pt x="3" y="18"/>
                          <a:pt x="4" y="18"/>
                          <a:pt x="4" y="17"/>
                        </a:cubicBezTo>
                        <a:cubicBezTo>
                          <a:pt x="4" y="13"/>
                          <a:pt x="4" y="9"/>
                          <a:pt x="4" y="4"/>
                        </a:cubicBezTo>
                        <a:cubicBezTo>
                          <a:pt x="4" y="4"/>
                          <a:pt x="3" y="4"/>
                          <a:pt x="4" y="7"/>
                        </a:cubicBezTo>
                        <a:cubicBezTo>
                          <a:pt x="4" y="9"/>
                          <a:pt x="5" y="11"/>
                          <a:pt x="5" y="13"/>
                        </a:cubicBezTo>
                        <a:cubicBezTo>
                          <a:pt x="6" y="14"/>
                          <a:pt x="7" y="14"/>
                          <a:pt x="7" y="13"/>
                        </a:cubicBezTo>
                        <a:cubicBezTo>
                          <a:pt x="7" y="10"/>
                          <a:pt x="7" y="8"/>
                          <a:pt x="7" y="5"/>
                        </a:cubicBezTo>
                        <a:cubicBezTo>
                          <a:pt x="5" y="4"/>
                          <a:pt x="4" y="6"/>
                          <a:pt x="6" y="9"/>
                        </a:cubicBezTo>
                        <a:cubicBezTo>
                          <a:pt x="7" y="11"/>
                          <a:pt x="7" y="12"/>
                          <a:pt x="7" y="14"/>
                        </a:cubicBezTo>
                        <a:cubicBezTo>
                          <a:pt x="7" y="15"/>
                          <a:pt x="8" y="15"/>
                          <a:pt x="8" y="14"/>
                        </a:cubicBezTo>
                        <a:cubicBezTo>
                          <a:pt x="8" y="12"/>
                          <a:pt x="8" y="9"/>
                          <a:pt x="8" y="7"/>
                        </a:cubicBezTo>
                        <a:cubicBezTo>
                          <a:pt x="7" y="7"/>
                          <a:pt x="7" y="7"/>
                          <a:pt x="8" y="9"/>
                        </a:cubicBezTo>
                        <a:cubicBezTo>
                          <a:pt x="8" y="11"/>
                          <a:pt x="9" y="12"/>
                          <a:pt x="9" y="13"/>
                        </a:cubicBezTo>
                        <a:cubicBezTo>
                          <a:pt x="10" y="14"/>
                          <a:pt x="11" y="14"/>
                          <a:pt x="11" y="13"/>
                        </a:cubicBezTo>
                        <a:cubicBezTo>
                          <a:pt x="11" y="11"/>
                          <a:pt x="11" y="8"/>
                          <a:pt x="11" y="5"/>
                        </a:cubicBezTo>
                        <a:cubicBezTo>
                          <a:pt x="10" y="6"/>
                          <a:pt x="10" y="8"/>
                          <a:pt x="10" y="10"/>
                        </a:cubicBezTo>
                        <a:cubicBezTo>
                          <a:pt x="10" y="10"/>
                          <a:pt x="11" y="11"/>
                          <a:pt x="11" y="12"/>
                        </a:cubicBezTo>
                        <a:cubicBezTo>
                          <a:pt x="11" y="13"/>
                          <a:pt x="12" y="13"/>
                          <a:pt x="12" y="12"/>
                        </a:cubicBezTo>
                        <a:cubicBezTo>
                          <a:pt x="12" y="10"/>
                          <a:pt x="12" y="7"/>
                          <a:pt x="12" y="5"/>
                        </a:cubicBezTo>
                        <a:cubicBezTo>
                          <a:pt x="10" y="5"/>
                          <a:pt x="10" y="6"/>
                          <a:pt x="11" y="8"/>
                        </a:cubicBezTo>
                        <a:cubicBezTo>
                          <a:pt x="11" y="9"/>
                          <a:pt x="11" y="11"/>
                          <a:pt x="12" y="13"/>
                        </a:cubicBezTo>
                        <a:cubicBezTo>
                          <a:pt x="12" y="13"/>
                          <a:pt x="13" y="13"/>
                          <a:pt x="13" y="12"/>
                        </a:cubicBezTo>
                        <a:cubicBezTo>
                          <a:pt x="13" y="11"/>
                          <a:pt x="13" y="10"/>
                          <a:pt x="13" y="8"/>
                        </a:cubicBezTo>
                        <a:cubicBezTo>
                          <a:pt x="14" y="6"/>
                          <a:pt x="13" y="5"/>
                          <a:pt x="12" y="6"/>
                        </a:cubicBezTo>
                        <a:cubicBezTo>
                          <a:pt x="12" y="9"/>
                          <a:pt x="13" y="11"/>
                          <a:pt x="14" y="14"/>
                        </a:cubicBezTo>
                        <a:cubicBezTo>
                          <a:pt x="14" y="15"/>
                          <a:pt x="15" y="15"/>
                          <a:pt x="15" y="14"/>
                        </a:cubicBezTo>
                        <a:cubicBezTo>
                          <a:pt x="16" y="11"/>
                          <a:pt x="16" y="12"/>
                          <a:pt x="16" y="9"/>
                        </a:cubicBezTo>
                        <a:cubicBezTo>
                          <a:pt x="17" y="7"/>
                          <a:pt x="17" y="6"/>
                          <a:pt x="15" y="6"/>
                        </a:cubicBezTo>
                        <a:cubicBezTo>
                          <a:pt x="16" y="9"/>
                          <a:pt x="16" y="11"/>
                          <a:pt x="16" y="13"/>
                        </a:cubicBezTo>
                        <a:cubicBezTo>
                          <a:pt x="16" y="14"/>
                          <a:pt x="17" y="14"/>
                          <a:pt x="17" y="13"/>
                        </a:cubicBezTo>
                        <a:cubicBezTo>
                          <a:pt x="17" y="11"/>
                          <a:pt x="17" y="9"/>
                          <a:pt x="17" y="6"/>
                        </a:cubicBezTo>
                        <a:cubicBezTo>
                          <a:pt x="17" y="0"/>
                          <a:pt x="17" y="8"/>
                          <a:pt x="17" y="9"/>
                        </a:cubicBezTo>
                        <a:cubicBezTo>
                          <a:pt x="17" y="6"/>
                          <a:pt x="16" y="5"/>
                          <a:pt x="16" y="9"/>
                        </a:cubicBezTo>
                        <a:cubicBezTo>
                          <a:pt x="16" y="11"/>
                          <a:pt x="17" y="14"/>
                          <a:pt x="17" y="16"/>
                        </a:cubicBezTo>
                        <a:cubicBezTo>
                          <a:pt x="17" y="17"/>
                          <a:pt x="19" y="17"/>
                          <a:pt x="19" y="16"/>
                        </a:cubicBezTo>
                        <a:cubicBezTo>
                          <a:pt x="18" y="14"/>
                          <a:pt x="18" y="11"/>
                          <a:pt x="18" y="9"/>
                        </a:cubicBezTo>
                        <a:cubicBezTo>
                          <a:pt x="18" y="7"/>
                          <a:pt x="18" y="14"/>
                          <a:pt x="18" y="15"/>
                        </a:cubicBezTo>
                        <a:cubicBezTo>
                          <a:pt x="18" y="15"/>
                          <a:pt x="19" y="15"/>
                          <a:pt x="19" y="15"/>
                        </a:cubicBezTo>
                        <a:cubicBezTo>
                          <a:pt x="19" y="13"/>
                          <a:pt x="19" y="11"/>
                          <a:pt x="19" y="10"/>
                        </a:cubicBezTo>
                        <a:cubicBezTo>
                          <a:pt x="19" y="6"/>
                          <a:pt x="18" y="7"/>
                          <a:pt x="18" y="10"/>
                        </a:cubicBezTo>
                        <a:cubicBezTo>
                          <a:pt x="19" y="11"/>
                          <a:pt x="20" y="11"/>
                          <a:pt x="20" y="10"/>
                        </a:cubicBezTo>
                        <a:cubicBezTo>
                          <a:pt x="20" y="7"/>
                          <a:pt x="20" y="5"/>
                          <a:pt x="21" y="2"/>
                        </a:cubicBezTo>
                        <a:cubicBezTo>
                          <a:pt x="21" y="1"/>
                          <a:pt x="20" y="0"/>
                          <a:pt x="2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7" name="Freeform 163"/>
                  <p:cNvSpPr/>
                  <p:nvPr/>
                </p:nvSpPr>
                <p:spPr bwMode="auto">
                  <a:xfrm>
                    <a:off x="952500" y="2517776"/>
                    <a:ext cx="12700" cy="22225"/>
                  </a:xfrm>
                  <a:custGeom>
                    <a:avLst/>
                    <a:gdLst>
                      <a:gd name="T0" fmla="*/ 4 w 13"/>
                      <a:gd name="T1" fmla="*/ 13 h 21"/>
                      <a:gd name="T2" fmla="*/ 7 w 13"/>
                      <a:gd name="T3" fmla="*/ 12 h 21"/>
                      <a:gd name="T4" fmla="*/ 2 w 13"/>
                      <a:gd name="T5" fmla="*/ 12 h 21"/>
                      <a:gd name="T6" fmla="*/ 1 w 13"/>
                      <a:gd name="T7" fmla="*/ 13 h 21"/>
                      <a:gd name="T8" fmla="*/ 5 w 13"/>
                      <a:gd name="T9" fmla="*/ 14 h 21"/>
                      <a:gd name="T10" fmla="*/ 1 w 13"/>
                      <a:gd name="T11" fmla="*/ 11 h 21"/>
                      <a:gd name="T12" fmla="*/ 5 w 13"/>
                      <a:gd name="T13" fmla="*/ 10 h 21"/>
                      <a:gd name="T14" fmla="*/ 1 w 13"/>
                      <a:gd name="T15" fmla="*/ 10 h 21"/>
                      <a:gd name="T16" fmla="*/ 6 w 13"/>
                      <a:gd name="T17" fmla="*/ 6 h 21"/>
                      <a:gd name="T18" fmla="*/ 4 w 13"/>
                      <a:gd name="T19" fmla="*/ 6 h 21"/>
                      <a:gd name="T20" fmla="*/ 5 w 13"/>
                      <a:gd name="T21" fmla="*/ 0 h 21"/>
                      <a:gd name="T22" fmla="*/ 6 w 13"/>
                      <a:gd name="T23" fmla="*/ 15 h 21"/>
                      <a:gd name="T24" fmla="*/ 7 w 13"/>
                      <a:gd name="T25" fmla="*/ 4 h 21"/>
                      <a:gd name="T26" fmla="*/ 6 w 13"/>
                      <a:gd name="T27" fmla="*/ 14 h 21"/>
                      <a:gd name="T28" fmla="*/ 11 w 13"/>
                      <a:gd name="T29" fmla="*/ 11 h 21"/>
                      <a:gd name="T30" fmla="*/ 8 w 13"/>
                      <a:gd name="T31" fmla="*/ 14 h 21"/>
                      <a:gd name="T32" fmla="*/ 10 w 13"/>
                      <a:gd name="T33" fmla="*/ 8 h 21"/>
                      <a:gd name="T34" fmla="*/ 8 w 13"/>
                      <a:gd name="T35" fmla="*/ 14 h 21"/>
                      <a:gd name="T36" fmla="*/ 9 w 13"/>
                      <a:gd name="T37" fmla="*/ 7 h 21"/>
                      <a:gd name="T38" fmla="*/ 10 w 13"/>
                      <a:gd name="T39" fmla="*/ 9 h 21"/>
                      <a:gd name="T40" fmla="*/ 9 w 13"/>
                      <a:gd name="T41" fmla="*/ 11 h 21"/>
                      <a:gd name="T42" fmla="*/ 13 w 13"/>
                      <a:gd name="T43" fmla="*/ 7 h 21"/>
                      <a:gd name="T44" fmla="*/ 8 w 13"/>
                      <a:gd name="T45" fmla="*/ 17 h 21"/>
                      <a:gd name="T46" fmla="*/ 9 w 13"/>
                      <a:gd name="T47" fmla="*/ 15 h 21"/>
                      <a:gd name="T48" fmla="*/ 5 w 13"/>
                      <a:gd name="T49" fmla="*/ 19 h 21"/>
                      <a:gd name="T50" fmla="*/ 6 w 13"/>
                      <a:gd name="T51" fmla="*/ 18 h 21"/>
                      <a:gd name="T52" fmla="*/ 3 w 13"/>
                      <a:gd name="T53" fmla="*/ 15 h 21"/>
                      <a:gd name="T54" fmla="*/ 5 w 13"/>
                      <a:gd name="T55" fmla="*/ 20 h 21"/>
                      <a:gd name="T56" fmla="*/ 7 w 13"/>
                      <a:gd name="T57" fmla="*/ 16 h 21"/>
                      <a:gd name="T58" fmla="*/ 11 w 13"/>
                      <a:gd name="T59" fmla="*/ 7 h 21"/>
                      <a:gd name="T60" fmla="*/ 4 w 13"/>
                      <a:gd name="T61" fmla="*/ 15 h 21"/>
                      <a:gd name="T62" fmla="*/ 5 w 13"/>
                      <a:gd name="T63" fmla="*/ 20 h 21"/>
                      <a:gd name="T64" fmla="*/ 3 w 13"/>
                      <a:gd name="T65" fmla="*/ 15 h 21"/>
                      <a:gd name="T66" fmla="*/ 3 w 13"/>
                      <a:gd name="T67" fmla="*/ 18 h 21"/>
                      <a:gd name="T68" fmla="*/ 5 w 13"/>
                      <a:gd name="T69" fmla="*/ 15 h 21"/>
                      <a:gd name="T70" fmla="*/ 4 w 13"/>
                      <a:gd name="T71" fmla="*/ 15 h 21"/>
                      <a:gd name="T72" fmla="*/ 5 w 13"/>
                      <a:gd name="T73" fmla="*/ 20 h 21"/>
                      <a:gd name="T74" fmla="*/ 9 w 13"/>
                      <a:gd name="T75" fmla="*/ 16 h 21"/>
                      <a:gd name="T76" fmla="*/ 7 w 13"/>
                      <a:gd name="T77" fmla="*/ 18 h 21"/>
                      <a:gd name="T78" fmla="*/ 13 w 13"/>
                      <a:gd name="T79" fmla="*/ 7 h 21"/>
                      <a:gd name="T80" fmla="*/ 9 w 13"/>
                      <a:gd name="T81" fmla="*/ 11 h 21"/>
                      <a:gd name="T82" fmla="*/ 11 w 13"/>
                      <a:gd name="T83" fmla="*/ 8 h 21"/>
                      <a:gd name="T84" fmla="*/ 8 w 13"/>
                      <a:gd name="T85" fmla="*/ 7 h 21"/>
                      <a:gd name="T86" fmla="*/ 8 w 13"/>
                      <a:gd name="T87" fmla="*/ 14 h 21"/>
                      <a:gd name="T88" fmla="*/ 10 w 13"/>
                      <a:gd name="T89" fmla="*/ 8 h 21"/>
                      <a:gd name="T90" fmla="*/ 7 w 13"/>
                      <a:gd name="T91" fmla="*/ 14 h 21"/>
                      <a:gd name="T92" fmla="*/ 11 w 13"/>
                      <a:gd name="T93" fmla="*/ 11 h 21"/>
                      <a:gd name="T94" fmla="*/ 6 w 13"/>
                      <a:gd name="T95" fmla="*/ 14 h 21"/>
                      <a:gd name="T96" fmla="*/ 7 w 13"/>
                      <a:gd name="T97" fmla="*/ 4 h 21"/>
                      <a:gd name="T98" fmla="*/ 6 w 13"/>
                      <a:gd name="T99" fmla="*/ 15 h 21"/>
                      <a:gd name="T100" fmla="*/ 5 w 13"/>
                      <a:gd name="T101" fmla="*/ 0 h 21"/>
                      <a:gd name="T102" fmla="*/ 4 w 13"/>
                      <a:gd name="T103" fmla="*/ 7 h 21"/>
                      <a:gd name="T104" fmla="*/ 6 w 13"/>
                      <a:gd name="T105" fmla="*/ 6 h 21"/>
                      <a:gd name="T106" fmla="*/ 1 w 13"/>
                      <a:gd name="T107" fmla="*/ 10 h 21"/>
                      <a:gd name="T108" fmla="*/ 5 w 13"/>
                      <a:gd name="T109" fmla="*/ 10 h 21"/>
                      <a:gd name="T110" fmla="*/ 0 w 13"/>
                      <a:gd name="T111" fmla="*/ 11 h 21"/>
                      <a:gd name="T112" fmla="*/ 4 w 13"/>
                      <a:gd name="T113" fmla="*/ 14 h 21"/>
                      <a:gd name="T114" fmla="*/ 1 w 13"/>
                      <a:gd name="T115" fmla="*/ 13 h 21"/>
                      <a:gd name="T116" fmla="*/ 2 w 13"/>
                      <a:gd name="T117" fmla="*/ 14 h 21"/>
                      <a:gd name="T118" fmla="*/ 6 w 13"/>
                      <a:gd name="T119" fmla="*/ 12 h 21"/>
                      <a:gd name="T120" fmla="*/ 4 w 13"/>
                      <a:gd name="T121" fmla="*/ 13 h 21"/>
                      <a:gd name="T122" fmla="*/ 7 w 13"/>
                      <a:gd name="T123" fmla="*/ 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13" h="21">
                        <a:moveTo>
                          <a:pt x="6" y="9"/>
                        </a:moveTo>
                        <a:cubicBezTo>
                          <a:pt x="6" y="10"/>
                          <a:pt x="5" y="12"/>
                          <a:pt x="4" y="13"/>
                        </a:cubicBezTo>
                        <a:cubicBezTo>
                          <a:pt x="4" y="14"/>
                          <a:pt x="5" y="14"/>
                          <a:pt x="5" y="14"/>
                        </a:cubicBezTo>
                        <a:cubicBezTo>
                          <a:pt x="6" y="13"/>
                          <a:pt x="6" y="13"/>
                          <a:pt x="7" y="12"/>
                        </a:cubicBezTo>
                        <a:cubicBezTo>
                          <a:pt x="7" y="11"/>
                          <a:pt x="6" y="11"/>
                          <a:pt x="6" y="11"/>
                        </a:cubicBezTo>
                        <a:cubicBezTo>
                          <a:pt x="4" y="11"/>
                          <a:pt x="3" y="12"/>
                          <a:pt x="2" y="12"/>
                        </a:cubicBezTo>
                        <a:cubicBezTo>
                          <a:pt x="1" y="12"/>
                          <a:pt x="1" y="13"/>
                          <a:pt x="1" y="13"/>
                        </a:cubicBezTo>
                        <a:cubicBezTo>
                          <a:pt x="1" y="13"/>
                          <a:pt x="3" y="13"/>
                          <a:pt x="1" y="13"/>
                        </a:cubicBezTo>
                        <a:cubicBezTo>
                          <a:pt x="1" y="13"/>
                          <a:pt x="1" y="14"/>
                          <a:pt x="1" y="14"/>
                        </a:cubicBezTo>
                        <a:cubicBezTo>
                          <a:pt x="2" y="14"/>
                          <a:pt x="4" y="14"/>
                          <a:pt x="5" y="14"/>
                        </a:cubicBezTo>
                        <a:cubicBezTo>
                          <a:pt x="6" y="14"/>
                          <a:pt x="5" y="13"/>
                          <a:pt x="5" y="13"/>
                        </a:cubicBezTo>
                        <a:cubicBezTo>
                          <a:pt x="3" y="12"/>
                          <a:pt x="2" y="11"/>
                          <a:pt x="1" y="11"/>
                        </a:cubicBezTo>
                        <a:cubicBezTo>
                          <a:pt x="1" y="11"/>
                          <a:pt x="1" y="12"/>
                          <a:pt x="1" y="12"/>
                        </a:cubicBezTo>
                        <a:cubicBezTo>
                          <a:pt x="3" y="12"/>
                          <a:pt x="4" y="11"/>
                          <a:pt x="5" y="10"/>
                        </a:cubicBezTo>
                        <a:cubicBezTo>
                          <a:pt x="6" y="9"/>
                          <a:pt x="6" y="8"/>
                          <a:pt x="5" y="8"/>
                        </a:cubicBezTo>
                        <a:cubicBezTo>
                          <a:pt x="3" y="9"/>
                          <a:pt x="2" y="9"/>
                          <a:pt x="1" y="10"/>
                        </a:cubicBezTo>
                        <a:cubicBezTo>
                          <a:pt x="1" y="10"/>
                          <a:pt x="1" y="11"/>
                          <a:pt x="2" y="11"/>
                        </a:cubicBezTo>
                        <a:cubicBezTo>
                          <a:pt x="3" y="10"/>
                          <a:pt x="5" y="8"/>
                          <a:pt x="6" y="6"/>
                        </a:cubicBezTo>
                        <a:cubicBezTo>
                          <a:pt x="7" y="5"/>
                          <a:pt x="5" y="4"/>
                          <a:pt x="5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5" y="7"/>
                          <a:pt x="5" y="7"/>
                        </a:cubicBezTo>
                        <a:cubicBezTo>
                          <a:pt x="5" y="5"/>
                          <a:pt x="5" y="3"/>
                          <a:pt x="5" y="0"/>
                        </a:cubicBezTo>
                        <a:cubicBezTo>
                          <a:pt x="5" y="1"/>
                          <a:pt x="5" y="1"/>
                          <a:pt x="4" y="1"/>
                        </a:cubicBezTo>
                        <a:cubicBezTo>
                          <a:pt x="8" y="4"/>
                          <a:pt x="6" y="11"/>
                          <a:pt x="6" y="15"/>
                        </a:cubicBezTo>
                        <a:cubicBezTo>
                          <a:pt x="7" y="15"/>
                          <a:pt x="7" y="15"/>
                          <a:pt x="8" y="15"/>
                        </a:cubicBezTo>
                        <a:cubicBezTo>
                          <a:pt x="8" y="11"/>
                          <a:pt x="8" y="8"/>
                          <a:pt x="7" y="4"/>
                        </a:cubicBez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7" y="8"/>
                          <a:pt x="7" y="11"/>
                          <a:pt x="6" y="14"/>
                        </a:cubicBezTo>
                        <a:cubicBezTo>
                          <a:pt x="6" y="15"/>
                          <a:pt x="7" y="16"/>
                          <a:pt x="7" y="15"/>
                        </a:cubicBezTo>
                        <a:cubicBezTo>
                          <a:pt x="9" y="14"/>
                          <a:pt x="10" y="12"/>
                          <a:pt x="11" y="11"/>
                        </a:cubicBezTo>
                        <a:cubicBezTo>
                          <a:pt x="10" y="11"/>
                          <a:pt x="10" y="10"/>
                          <a:pt x="9" y="10"/>
                        </a:cubicBezTo>
                        <a:cubicBezTo>
                          <a:pt x="9" y="11"/>
                          <a:pt x="8" y="12"/>
                          <a:pt x="8" y="14"/>
                        </a:cubicBezTo>
                        <a:cubicBezTo>
                          <a:pt x="8" y="14"/>
                          <a:pt x="9" y="14"/>
                          <a:pt x="9" y="14"/>
                        </a:cubicBezTo>
                        <a:cubicBezTo>
                          <a:pt x="9" y="12"/>
                          <a:pt x="9" y="10"/>
                          <a:pt x="10" y="8"/>
                        </a:cubicBez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9" y="10"/>
                          <a:pt x="8" y="12"/>
                          <a:pt x="8" y="14"/>
                        </a:cubicBezTo>
                        <a:cubicBezTo>
                          <a:pt x="8" y="14"/>
                          <a:pt x="9" y="14"/>
                          <a:pt x="9" y="14"/>
                        </a:cubicBezTo>
                        <a:cubicBezTo>
                          <a:pt x="9" y="12"/>
                          <a:pt x="9" y="9"/>
                          <a:pt x="9" y="7"/>
                        </a:cubicBezTo>
                        <a:cubicBezTo>
                          <a:pt x="9" y="7"/>
                          <a:pt x="8" y="8"/>
                          <a:pt x="8" y="8"/>
                        </a:cubicBezTo>
                        <a:cubicBezTo>
                          <a:pt x="9" y="8"/>
                          <a:pt x="10" y="8"/>
                          <a:pt x="10" y="9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9" y="9"/>
                          <a:pt x="9" y="10"/>
                          <a:pt x="9" y="11"/>
                        </a:cubicBezTo>
                        <a:cubicBezTo>
                          <a:pt x="9" y="11"/>
                          <a:pt x="9" y="11"/>
                          <a:pt x="10" y="12"/>
                        </a:cubicBezTo>
                        <a:cubicBezTo>
                          <a:pt x="11" y="10"/>
                          <a:pt x="12" y="9"/>
                          <a:pt x="13" y="7"/>
                        </a:cubicBezTo>
                        <a:cubicBezTo>
                          <a:pt x="12" y="7"/>
                          <a:pt x="12" y="7"/>
                          <a:pt x="11" y="7"/>
                        </a:cubicBezTo>
                        <a:cubicBezTo>
                          <a:pt x="12" y="10"/>
                          <a:pt x="11" y="15"/>
                          <a:pt x="8" y="17"/>
                        </a:cubicBezTo>
                        <a:cubicBezTo>
                          <a:pt x="8" y="17"/>
                          <a:pt x="8" y="17"/>
                          <a:pt x="9" y="18"/>
                        </a:cubicBezTo>
                        <a:cubicBezTo>
                          <a:pt x="9" y="17"/>
                          <a:pt x="9" y="16"/>
                          <a:pt x="9" y="15"/>
                        </a:cubicBezTo>
                        <a:cubicBezTo>
                          <a:pt x="9" y="15"/>
                          <a:pt x="8" y="14"/>
                          <a:pt x="7" y="15"/>
                        </a:cubicBezTo>
                        <a:cubicBezTo>
                          <a:pt x="7" y="17"/>
                          <a:pt x="6" y="18"/>
                          <a:pt x="5" y="19"/>
                        </a:cubicBezTo>
                        <a:cubicBezTo>
                          <a:pt x="5" y="19"/>
                          <a:pt x="6" y="19"/>
                          <a:pt x="6" y="19"/>
                        </a:cubicBezTo>
                        <a:cubicBezTo>
                          <a:pt x="6" y="19"/>
                          <a:pt x="6" y="19"/>
                          <a:pt x="6" y="18"/>
                        </a:cubicBezTo>
                        <a:cubicBezTo>
                          <a:pt x="6" y="17"/>
                          <a:pt x="5" y="17"/>
                          <a:pt x="4" y="17"/>
                        </a:cubicBezTo>
                        <a:cubicBezTo>
                          <a:pt x="4" y="17"/>
                          <a:pt x="4" y="16"/>
                          <a:pt x="3" y="15"/>
                        </a:cubicBezTo>
                        <a:cubicBezTo>
                          <a:pt x="3" y="15"/>
                          <a:pt x="2" y="15"/>
                          <a:pt x="2" y="16"/>
                        </a:cubicBezTo>
                        <a:cubicBezTo>
                          <a:pt x="3" y="17"/>
                          <a:pt x="4" y="18"/>
                          <a:pt x="5" y="20"/>
                        </a:cubicBezTo>
                        <a:cubicBezTo>
                          <a:pt x="5" y="20"/>
                          <a:pt x="6" y="20"/>
                          <a:pt x="6" y="20"/>
                        </a:cubicBezTo>
                        <a:cubicBezTo>
                          <a:pt x="5" y="18"/>
                          <a:pt x="5" y="17"/>
                          <a:pt x="7" y="16"/>
                        </a:cubicBezTo>
                        <a:cubicBezTo>
                          <a:pt x="8" y="15"/>
                          <a:pt x="9" y="14"/>
                          <a:pt x="10" y="13"/>
                        </a:cubicBezTo>
                        <a:cubicBezTo>
                          <a:pt x="12" y="12"/>
                          <a:pt x="12" y="9"/>
                          <a:pt x="11" y="7"/>
                        </a:cubicBezTo>
                        <a:cubicBezTo>
                          <a:pt x="10" y="6"/>
                          <a:pt x="9" y="6"/>
                          <a:pt x="9" y="7"/>
                        </a:cubicBezTo>
                        <a:cubicBezTo>
                          <a:pt x="11" y="11"/>
                          <a:pt x="8" y="14"/>
                          <a:pt x="4" y="15"/>
                        </a:cubicBezTo>
                        <a:cubicBezTo>
                          <a:pt x="4" y="15"/>
                          <a:pt x="3" y="16"/>
                          <a:pt x="4" y="16"/>
                        </a:cubicBezTo>
                        <a:cubicBezTo>
                          <a:pt x="4" y="17"/>
                          <a:pt x="4" y="19"/>
                          <a:pt x="5" y="20"/>
                        </a:cubicBezTo>
                        <a:cubicBezTo>
                          <a:pt x="5" y="21"/>
                          <a:pt x="6" y="20"/>
                          <a:pt x="6" y="20"/>
                        </a:cubicBezTo>
                        <a:cubicBezTo>
                          <a:pt x="5" y="18"/>
                          <a:pt x="4" y="16"/>
                          <a:pt x="3" y="15"/>
                        </a:cubicBezTo>
                        <a:cubicBezTo>
                          <a:pt x="3" y="14"/>
                          <a:pt x="2" y="15"/>
                          <a:pt x="2" y="15"/>
                        </a:cubicBezTo>
                        <a:cubicBezTo>
                          <a:pt x="2" y="16"/>
                          <a:pt x="3" y="17"/>
                          <a:pt x="3" y="18"/>
                        </a:cubicBezTo>
                        <a:cubicBezTo>
                          <a:pt x="3" y="19"/>
                          <a:pt x="3" y="19"/>
                          <a:pt x="4" y="19"/>
                        </a:cubicBezTo>
                        <a:cubicBezTo>
                          <a:pt x="6" y="19"/>
                          <a:pt x="6" y="17"/>
                          <a:pt x="5" y="15"/>
                        </a:cubicBezTo>
                        <a:cubicBezTo>
                          <a:pt x="5" y="15"/>
                          <a:pt x="4" y="15"/>
                          <a:pt x="4" y="15"/>
                        </a:cubicBez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4" y="15"/>
                          <a:pt x="4" y="16"/>
                          <a:pt x="4" y="16"/>
                        </a:cubicBezTo>
                        <a:cubicBezTo>
                          <a:pt x="4" y="17"/>
                          <a:pt x="4" y="18"/>
                          <a:pt x="5" y="20"/>
                        </a:cubicBezTo>
                        <a:cubicBezTo>
                          <a:pt x="5" y="20"/>
                          <a:pt x="6" y="20"/>
                          <a:pt x="6" y="20"/>
                        </a:cubicBezTo>
                        <a:cubicBezTo>
                          <a:pt x="7" y="19"/>
                          <a:pt x="8" y="17"/>
                          <a:pt x="9" y="16"/>
                        </a:cubicBezTo>
                        <a:cubicBezTo>
                          <a:pt x="8" y="15"/>
                          <a:pt x="8" y="15"/>
                          <a:pt x="7" y="15"/>
                        </a:cubicBezTo>
                        <a:cubicBezTo>
                          <a:pt x="7" y="16"/>
                          <a:pt x="7" y="17"/>
                          <a:pt x="7" y="18"/>
                        </a:cubicBezTo>
                        <a:cubicBezTo>
                          <a:pt x="7" y="18"/>
                          <a:pt x="8" y="18"/>
                          <a:pt x="8" y="18"/>
                        </a:cubicBezTo>
                        <a:cubicBezTo>
                          <a:pt x="12" y="16"/>
                          <a:pt x="13" y="11"/>
                          <a:pt x="13" y="7"/>
                        </a:cubicBezTo>
                        <a:cubicBezTo>
                          <a:pt x="13" y="6"/>
                          <a:pt x="12" y="6"/>
                          <a:pt x="11" y="7"/>
                        </a:cubicBezTo>
                        <a:cubicBezTo>
                          <a:pt x="10" y="8"/>
                          <a:pt x="9" y="9"/>
                          <a:pt x="9" y="11"/>
                        </a:cubicBezTo>
                        <a:cubicBezTo>
                          <a:pt x="8" y="12"/>
                          <a:pt x="9" y="12"/>
                          <a:pt x="10" y="12"/>
                        </a:cubicBezTo>
                        <a:cubicBezTo>
                          <a:pt x="10" y="11"/>
                          <a:pt x="11" y="9"/>
                          <a:pt x="11" y="8"/>
                        </a:cubicBezTo>
                        <a:cubicBezTo>
                          <a:pt x="11" y="8"/>
                          <a:pt x="11" y="7"/>
                          <a:pt x="11" y="7"/>
                        </a:cubicBezTo>
                        <a:cubicBezTo>
                          <a:pt x="10" y="7"/>
                          <a:pt x="9" y="7"/>
                          <a:pt x="8" y="7"/>
                        </a:cubicBezTo>
                        <a:cubicBezTo>
                          <a:pt x="8" y="6"/>
                          <a:pt x="7" y="7"/>
                          <a:pt x="7" y="7"/>
                        </a:cubicBezTo>
                        <a:cubicBezTo>
                          <a:pt x="7" y="10"/>
                          <a:pt x="8" y="12"/>
                          <a:pt x="8" y="14"/>
                        </a:cubicBezTo>
                        <a:cubicBezTo>
                          <a:pt x="8" y="15"/>
                          <a:pt x="9" y="15"/>
                          <a:pt x="9" y="14"/>
                        </a:cubicBezTo>
                        <a:cubicBezTo>
                          <a:pt x="10" y="12"/>
                          <a:pt x="10" y="10"/>
                          <a:pt x="10" y="8"/>
                        </a:cubicBezTo>
                        <a:cubicBezTo>
                          <a:pt x="10" y="7"/>
                          <a:pt x="9" y="7"/>
                          <a:pt x="9" y="8"/>
                        </a:cubicBezTo>
                        <a:cubicBezTo>
                          <a:pt x="8" y="10"/>
                          <a:pt x="7" y="12"/>
                          <a:pt x="7" y="14"/>
                        </a:cubicBezTo>
                        <a:cubicBezTo>
                          <a:pt x="8" y="15"/>
                          <a:pt x="8" y="15"/>
                          <a:pt x="9" y="14"/>
                        </a:cubicBezTo>
                        <a:cubicBezTo>
                          <a:pt x="10" y="13"/>
                          <a:pt x="10" y="12"/>
                          <a:pt x="11" y="11"/>
                        </a:cubicBezTo>
                        <a:cubicBezTo>
                          <a:pt x="11" y="10"/>
                          <a:pt x="10" y="9"/>
                          <a:pt x="9" y="10"/>
                        </a:cubicBezTo>
                        <a:cubicBezTo>
                          <a:pt x="9" y="12"/>
                          <a:pt x="8" y="13"/>
                          <a:pt x="6" y="14"/>
                        </a:cubicBezTo>
                        <a:cubicBezTo>
                          <a:pt x="7" y="14"/>
                          <a:pt x="7" y="15"/>
                          <a:pt x="8" y="15"/>
                        </a:cubicBezTo>
                        <a:cubicBezTo>
                          <a:pt x="8" y="11"/>
                          <a:pt x="8" y="8"/>
                          <a:pt x="7" y="4"/>
                        </a:cubicBezTo>
                        <a:cubicBezTo>
                          <a:pt x="7" y="3"/>
                          <a:pt x="6" y="3"/>
                          <a:pt x="6" y="4"/>
                        </a:cubicBezTo>
                        <a:cubicBezTo>
                          <a:pt x="6" y="8"/>
                          <a:pt x="6" y="11"/>
                          <a:pt x="6" y="15"/>
                        </a:cubicBezTo>
                        <a:cubicBezTo>
                          <a:pt x="6" y="16"/>
                          <a:pt x="8" y="16"/>
                          <a:pt x="8" y="15"/>
                        </a:cubicBezTo>
                        <a:cubicBezTo>
                          <a:pt x="8" y="10"/>
                          <a:pt x="9" y="4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4" y="3"/>
                          <a:pt x="4" y="5"/>
                          <a:pt x="4" y="7"/>
                        </a:cubicBezTo>
                        <a:cubicBezTo>
                          <a:pt x="4" y="8"/>
                          <a:pt x="5" y="8"/>
                          <a:pt x="5" y="7"/>
                        </a:cubicBezTo>
                        <a:cubicBezTo>
                          <a:pt x="5" y="7"/>
                          <a:pt x="6" y="6"/>
                          <a:pt x="6" y="6"/>
                        </a:cubicBezTo>
                        <a:cubicBezTo>
                          <a:pt x="6" y="6"/>
                          <a:pt x="5" y="5"/>
                          <a:pt x="5" y="5"/>
                        </a:cubicBezTo>
                        <a:cubicBezTo>
                          <a:pt x="4" y="7"/>
                          <a:pt x="2" y="9"/>
                          <a:pt x="1" y="10"/>
                        </a:cubicBezTo>
                        <a:cubicBezTo>
                          <a:pt x="0" y="11"/>
                          <a:pt x="1" y="12"/>
                          <a:pt x="2" y="11"/>
                        </a:cubicBezTo>
                        <a:cubicBezTo>
                          <a:pt x="3" y="11"/>
                          <a:pt x="4" y="10"/>
                          <a:pt x="5" y="10"/>
                        </a:cubicBezTo>
                        <a:cubicBezTo>
                          <a:pt x="5" y="9"/>
                          <a:pt x="5" y="9"/>
                          <a:pt x="5" y="8"/>
                        </a:cubicBezTo>
                        <a:cubicBezTo>
                          <a:pt x="3" y="9"/>
                          <a:pt x="2" y="10"/>
                          <a:pt x="0" y="11"/>
                        </a:cubicBezTo>
                        <a:cubicBezTo>
                          <a:pt x="0" y="11"/>
                          <a:pt x="0" y="12"/>
                          <a:pt x="0" y="12"/>
                        </a:cubicBezTo>
                        <a:cubicBezTo>
                          <a:pt x="2" y="13"/>
                          <a:pt x="3" y="13"/>
                          <a:pt x="4" y="14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3"/>
                          <a:pt x="2" y="13"/>
                          <a:pt x="1" y="13"/>
                        </a:cubicBezTo>
                        <a:cubicBezTo>
                          <a:pt x="0" y="13"/>
                          <a:pt x="0" y="14"/>
                          <a:pt x="1" y="14"/>
                        </a:cubicBezTo>
                        <a:cubicBezTo>
                          <a:pt x="1" y="14"/>
                          <a:pt x="1" y="14"/>
                          <a:pt x="2" y="14"/>
                        </a:cubicBezTo>
                        <a:cubicBezTo>
                          <a:pt x="2" y="15"/>
                          <a:pt x="2" y="14"/>
                          <a:pt x="3" y="14"/>
                        </a:cubicBezTo>
                        <a:cubicBezTo>
                          <a:pt x="3" y="13"/>
                          <a:pt x="5" y="13"/>
                          <a:pt x="6" y="12"/>
                        </a:cubicBezTo>
                        <a:cubicBezTo>
                          <a:pt x="6" y="12"/>
                          <a:pt x="6" y="12"/>
                          <a:pt x="5" y="11"/>
                        </a:cubicBezTo>
                        <a:cubicBezTo>
                          <a:pt x="5" y="12"/>
                          <a:pt x="4" y="13"/>
                          <a:pt x="4" y="13"/>
                        </a:cubicBezTo>
                        <a:cubicBezTo>
                          <a:pt x="4" y="14"/>
                          <a:pt x="5" y="15"/>
                          <a:pt x="5" y="14"/>
                        </a:cubicBezTo>
                        <a:cubicBezTo>
                          <a:pt x="6" y="13"/>
                          <a:pt x="7" y="11"/>
                          <a:pt x="7" y="9"/>
                        </a:cubicBezTo>
                        <a:cubicBezTo>
                          <a:pt x="8" y="8"/>
                          <a:pt x="6" y="8"/>
                          <a:pt x="6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8" name="Freeform 164"/>
                  <p:cNvSpPr/>
                  <p:nvPr/>
                </p:nvSpPr>
                <p:spPr bwMode="auto">
                  <a:xfrm>
                    <a:off x="962025" y="2514601"/>
                    <a:ext cx="3175" cy="1588"/>
                  </a:xfrm>
                  <a:custGeom>
                    <a:avLst/>
                    <a:gdLst>
                      <a:gd name="T0" fmla="*/ 1 w 3"/>
                      <a:gd name="T1" fmla="*/ 1 h 2"/>
                      <a:gd name="T2" fmla="*/ 1 w 3"/>
                      <a:gd name="T3" fmla="*/ 1 h 2"/>
                      <a:gd name="T4" fmla="*/ 1 w 3"/>
                      <a:gd name="T5" fmla="*/ 1 h 2"/>
                      <a:gd name="T6" fmla="*/ 1 w 3"/>
                      <a:gd name="T7" fmla="*/ 1 h 2"/>
                      <a:gd name="T8" fmla="*/ 2 w 3"/>
                      <a:gd name="T9" fmla="*/ 2 h 2"/>
                      <a:gd name="T10" fmla="*/ 2 w 3"/>
                      <a:gd name="T11" fmla="*/ 0 h 2"/>
                      <a:gd name="T12" fmla="*/ 1 w 3"/>
                      <a:gd name="T13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2">
                        <a:moveTo>
                          <a:pt x="1" y="1"/>
                        </a:moveTo>
                        <a:cubicBezTo>
                          <a:pt x="1" y="1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3" y="2"/>
                          <a:pt x="3" y="1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9" name="Freeform 165"/>
                  <p:cNvSpPr/>
                  <p:nvPr/>
                </p:nvSpPr>
                <p:spPr bwMode="auto">
                  <a:xfrm>
                    <a:off x="946150" y="2519363"/>
                    <a:ext cx="3175" cy="3175"/>
                  </a:xfrm>
                  <a:custGeom>
                    <a:avLst/>
                    <a:gdLst>
                      <a:gd name="T0" fmla="*/ 2 w 3"/>
                      <a:gd name="T1" fmla="*/ 1 h 3"/>
                      <a:gd name="T2" fmla="*/ 3 w 3"/>
                      <a:gd name="T3" fmla="*/ 1 h 3"/>
                      <a:gd name="T4" fmla="*/ 2 w 3"/>
                      <a:gd name="T5" fmla="*/ 0 h 3"/>
                      <a:gd name="T6" fmla="*/ 1 w 3"/>
                      <a:gd name="T7" fmla="*/ 2 h 3"/>
                      <a:gd name="T8" fmla="*/ 2 w 3"/>
                      <a:gd name="T9" fmla="*/ 2 h 3"/>
                      <a:gd name="T10" fmla="*/ 2 w 3"/>
                      <a:gd name="T11" fmla="*/ 2 h 3"/>
                      <a:gd name="T12" fmla="*/ 2 w 3"/>
                      <a:gd name="T13" fmla="*/ 2 h 3"/>
                      <a:gd name="T14" fmla="*/ 2 w 3"/>
                      <a:gd name="T15" fmla="*/ 2 h 3"/>
                      <a:gd name="T16" fmla="*/ 2 w 3"/>
                      <a:gd name="T17" fmla="*/ 1 h 3"/>
                      <a:gd name="T18" fmla="*/ 1 w 3"/>
                      <a:gd name="T19" fmla="*/ 2 h 3"/>
                      <a:gd name="T20" fmla="*/ 2 w 3"/>
                      <a:gd name="T21" fmla="*/ 3 h 3"/>
                      <a:gd name="T22" fmla="*/ 3 w 3"/>
                      <a:gd name="T23" fmla="*/ 1 h 3"/>
                      <a:gd name="T24" fmla="*/ 2 w 3"/>
                      <a:gd name="T25" fmla="*/ 0 h 3"/>
                      <a:gd name="T26" fmla="*/ 1 w 3"/>
                      <a:gd name="T27" fmla="*/ 0 h 3"/>
                      <a:gd name="T28" fmla="*/ 2 w 3"/>
                      <a:gd name="T29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" h="3">
                        <a:moveTo>
                          <a:pt x="2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0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2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0" name="Freeform 166"/>
                  <p:cNvSpPr/>
                  <p:nvPr/>
                </p:nvSpPr>
                <p:spPr bwMode="auto">
                  <a:xfrm>
                    <a:off x="896938" y="2495551"/>
                    <a:ext cx="15875" cy="17463"/>
                  </a:xfrm>
                  <a:custGeom>
                    <a:avLst/>
                    <a:gdLst>
                      <a:gd name="T0" fmla="*/ 11 w 15"/>
                      <a:gd name="T1" fmla="*/ 15 h 17"/>
                      <a:gd name="T2" fmla="*/ 12 w 15"/>
                      <a:gd name="T3" fmla="*/ 8 h 17"/>
                      <a:gd name="T4" fmla="*/ 11 w 15"/>
                      <a:gd name="T5" fmla="*/ 7 h 17"/>
                      <a:gd name="T6" fmla="*/ 8 w 15"/>
                      <a:gd name="T7" fmla="*/ 8 h 17"/>
                      <a:gd name="T8" fmla="*/ 9 w 15"/>
                      <a:gd name="T9" fmla="*/ 9 h 17"/>
                      <a:gd name="T10" fmla="*/ 15 w 15"/>
                      <a:gd name="T11" fmla="*/ 3 h 17"/>
                      <a:gd name="T12" fmla="*/ 15 w 15"/>
                      <a:gd name="T13" fmla="*/ 2 h 17"/>
                      <a:gd name="T14" fmla="*/ 14 w 15"/>
                      <a:gd name="T15" fmla="*/ 1 h 17"/>
                      <a:gd name="T16" fmla="*/ 13 w 15"/>
                      <a:gd name="T17" fmla="*/ 0 h 17"/>
                      <a:gd name="T18" fmla="*/ 5 w 15"/>
                      <a:gd name="T19" fmla="*/ 1 h 17"/>
                      <a:gd name="T20" fmla="*/ 4 w 15"/>
                      <a:gd name="T21" fmla="*/ 2 h 17"/>
                      <a:gd name="T22" fmla="*/ 0 w 15"/>
                      <a:gd name="T23" fmla="*/ 10 h 17"/>
                      <a:gd name="T24" fmla="*/ 1 w 15"/>
                      <a:gd name="T25" fmla="*/ 11 h 17"/>
                      <a:gd name="T26" fmla="*/ 3 w 15"/>
                      <a:gd name="T27" fmla="*/ 9 h 17"/>
                      <a:gd name="T28" fmla="*/ 2 w 15"/>
                      <a:gd name="T29" fmla="*/ 8 h 17"/>
                      <a:gd name="T30" fmla="*/ 1 w 15"/>
                      <a:gd name="T31" fmla="*/ 14 h 17"/>
                      <a:gd name="T32" fmla="*/ 2 w 15"/>
                      <a:gd name="T33" fmla="*/ 14 h 17"/>
                      <a:gd name="T34" fmla="*/ 3 w 15"/>
                      <a:gd name="T35" fmla="*/ 12 h 17"/>
                      <a:gd name="T36" fmla="*/ 2 w 15"/>
                      <a:gd name="T37" fmla="*/ 12 h 17"/>
                      <a:gd name="T38" fmla="*/ 1 w 15"/>
                      <a:gd name="T39" fmla="*/ 14 h 17"/>
                      <a:gd name="T40" fmla="*/ 2 w 15"/>
                      <a:gd name="T41" fmla="*/ 14 h 17"/>
                      <a:gd name="T42" fmla="*/ 3 w 15"/>
                      <a:gd name="T43" fmla="*/ 8 h 17"/>
                      <a:gd name="T44" fmla="*/ 2 w 15"/>
                      <a:gd name="T45" fmla="*/ 8 h 17"/>
                      <a:gd name="T46" fmla="*/ 0 w 15"/>
                      <a:gd name="T47" fmla="*/ 10 h 17"/>
                      <a:gd name="T48" fmla="*/ 1 w 15"/>
                      <a:gd name="T49" fmla="*/ 10 h 17"/>
                      <a:gd name="T50" fmla="*/ 5 w 15"/>
                      <a:gd name="T51" fmla="*/ 2 h 17"/>
                      <a:gd name="T52" fmla="*/ 5 w 15"/>
                      <a:gd name="T53" fmla="*/ 3 h 17"/>
                      <a:gd name="T54" fmla="*/ 14 w 15"/>
                      <a:gd name="T55" fmla="*/ 1 h 17"/>
                      <a:gd name="T56" fmla="*/ 13 w 15"/>
                      <a:gd name="T57" fmla="*/ 1 h 17"/>
                      <a:gd name="T58" fmla="*/ 14 w 15"/>
                      <a:gd name="T59" fmla="*/ 3 h 17"/>
                      <a:gd name="T60" fmla="*/ 14 w 15"/>
                      <a:gd name="T61" fmla="*/ 1 h 17"/>
                      <a:gd name="T62" fmla="*/ 8 w 15"/>
                      <a:gd name="T63" fmla="*/ 8 h 17"/>
                      <a:gd name="T64" fmla="*/ 8 w 15"/>
                      <a:gd name="T65" fmla="*/ 9 h 17"/>
                      <a:gd name="T66" fmla="*/ 11 w 15"/>
                      <a:gd name="T67" fmla="*/ 9 h 17"/>
                      <a:gd name="T68" fmla="*/ 10 w 15"/>
                      <a:gd name="T69" fmla="*/ 8 h 17"/>
                      <a:gd name="T70" fmla="*/ 10 w 15"/>
                      <a:gd name="T71" fmla="*/ 16 h 17"/>
                      <a:gd name="T72" fmla="*/ 11 w 15"/>
                      <a:gd name="T7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5" h="17">
                        <a:moveTo>
                          <a:pt x="11" y="15"/>
                        </a:moveTo>
                        <a:cubicBezTo>
                          <a:pt x="9" y="14"/>
                          <a:pt x="11" y="10"/>
                          <a:pt x="12" y="8"/>
                        </a:cubicBezTo>
                        <a:cubicBezTo>
                          <a:pt x="12" y="8"/>
                          <a:pt x="12" y="7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cubicBezTo>
                          <a:pt x="8" y="8"/>
                          <a:pt x="9" y="8"/>
                          <a:pt x="9" y="9"/>
                        </a:cubicBezTo>
                        <a:cubicBezTo>
                          <a:pt x="10" y="6"/>
                          <a:pt x="12" y="4"/>
                          <a:pt x="15" y="3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1"/>
                          <a:pt x="14" y="1"/>
                          <a:pt x="14" y="1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  <a:cubicBezTo>
                          <a:pt x="10" y="1"/>
                          <a:pt x="8" y="2"/>
                          <a:pt x="5" y="1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6" y="5"/>
                          <a:pt x="1" y="7"/>
                          <a:pt x="0" y="10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2" y="10"/>
                          <a:pt x="2" y="9"/>
                          <a:pt x="3" y="9"/>
                        </a:cubicBezTo>
                        <a:cubicBezTo>
                          <a:pt x="3" y="9"/>
                          <a:pt x="2" y="8"/>
                          <a:pt x="2" y="8"/>
                        </a:cubicBezTo>
                        <a:cubicBezTo>
                          <a:pt x="2" y="10"/>
                          <a:pt x="2" y="12"/>
                          <a:pt x="1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3" y="13"/>
                          <a:pt x="3" y="13"/>
                          <a:pt x="3" y="12"/>
                        </a:cubicBezTo>
                        <a:cubicBezTo>
                          <a:pt x="3" y="11"/>
                          <a:pt x="2" y="11"/>
                          <a:pt x="2" y="12"/>
                        </a:cubicBezTo>
                        <a:cubicBezTo>
                          <a:pt x="1" y="13"/>
                          <a:pt x="1" y="13"/>
                          <a:pt x="1" y="14"/>
                        </a:cubicBezTo>
                        <a:cubicBezTo>
                          <a:pt x="1" y="15"/>
                          <a:pt x="2" y="15"/>
                          <a:pt x="2" y="14"/>
                        </a:cubicBezTo>
                        <a:cubicBezTo>
                          <a:pt x="3" y="12"/>
                          <a:pt x="3" y="10"/>
                          <a:pt x="3" y="8"/>
                        </a:cubicBezTo>
                        <a:cubicBezTo>
                          <a:pt x="3" y="8"/>
                          <a:pt x="2" y="7"/>
                          <a:pt x="2" y="8"/>
                        </a:cubicBezTo>
                        <a:cubicBezTo>
                          <a:pt x="1" y="8"/>
                          <a:pt x="1" y="9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2" y="7"/>
                          <a:pt x="8" y="6"/>
                          <a:pt x="5" y="2"/>
                        </a:cubicBezTo>
                        <a:cubicBezTo>
                          <a:pt x="5" y="2"/>
                          <a:pt x="5" y="2"/>
                          <a:pt x="5" y="3"/>
                        </a:cubicBezTo>
                        <a:cubicBezTo>
                          <a:pt x="8" y="3"/>
                          <a:pt x="11" y="2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2"/>
                          <a:pt x="13" y="2"/>
                          <a:pt x="14" y="3"/>
                        </a:cubicBezTo>
                        <a:cubicBezTo>
                          <a:pt x="14" y="2"/>
                          <a:pt x="14" y="2"/>
                          <a:pt x="14" y="1"/>
                        </a:cubicBezTo>
                        <a:cubicBezTo>
                          <a:pt x="11" y="3"/>
                          <a:pt x="8" y="5"/>
                          <a:pt x="8" y="8"/>
                        </a:cubicBezTo>
                        <a:cubicBezTo>
                          <a:pt x="7" y="9"/>
                          <a:pt x="8" y="9"/>
                          <a:pt x="8" y="9"/>
                        </a:cubicBezTo>
                        <a:cubicBezTo>
                          <a:pt x="9" y="9"/>
                          <a:pt x="10" y="9"/>
                          <a:pt x="11" y="9"/>
                        </a:cubicBezTo>
                        <a:cubicBezTo>
                          <a:pt x="11" y="9"/>
                          <a:pt x="11" y="8"/>
                          <a:pt x="10" y="8"/>
                        </a:cubicBezTo>
                        <a:cubicBezTo>
                          <a:pt x="9" y="11"/>
                          <a:pt x="7" y="14"/>
                          <a:pt x="10" y="16"/>
                        </a:cubicBezTo>
                        <a:cubicBezTo>
                          <a:pt x="11" y="17"/>
                          <a:pt x="12" y="16"/>
                          <a:pt x="11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1" name="Freeform 176"/>
                  <p:cNvSpPr/>
                  <p:nvPr/>
                </p:nvSpPr>
                <p:spPr bwMode="auto">
                  <a:xfrm>
                    <a:off x="911225" y="2327276"/>
                    <a:ext cx="77788" cy="98425"/>
                  </a:xfrm>
                  <a:custGeom>
                    <a:avLst/>
                    <a:gdLst>
                      <a:gd name="T0" fmla="*/ 21 w 73"/>
                      <a:gd name="T1" fmla="*/ 91 h 93"/>
                      <a:gd name="T2" fmla="*/ 18 w 73"/>
                      <a:gd name="T3" fmla="*/ 69 h 93"/>
                      <a:gd name="T4" fmla="*/ 7 w 73"/>
                      <a:gd name="T5" fmla="*/ 46 h 93"/>
                      <a:gd name="T6" fmla="*/ 39 w 73"/>
                      <a:gd name="T7" fmla="*/ 4 h 93"/>
                      <a:gd name="T8" fmla="*/ 65 w 73"/>
                      <a:gd name="T9" fmla="*/ 23 h 93"/>
                      <a:gd name="T10" fmla="*/ 61 w 73"/>
                      <a:gd name="T11" fmla="*/ 50 h 93"/>
                      <a:gd name="T12" fmla="*/ 50 w 73"/>
                      <a:gd name="T13" fmla="*/ 66 h 93"/>
                      <a:gd name="T14" fmla="*/ 44 w 73"/>
                      <a:gd name="T15" fmla="*/ 92 h 93"/>
                      <a:gd name="T16" fmla="*/ 45 w 73"/>
                      <a:gd name="T17" fmla="*/ 93 h 93"/>
                      <a:gd name="T18" fmla="*/ 53 w 73"/>
                      <a:gd name="T19" fmla="*/ 65 h 93"/>
                      <a:gd name="T20" fmla="*/ 67 w 73"/>
                      <a:gd name="T21" fmla="*/ 40 h 93"/>
                      <a:gd name="T22" fmla="*/ 42 w 73"/>
                      <a:gd name="T23" fmla="*/ 3 h 93"/>
                      <a:gd name="T24" fmla="*/ 5 w 73"/>
                      <a:gd name="T25" fmla="*/ 32 h 93"/>
                      <a:gd name="T26" fmla="*/ 10 w 73"/>
                      <a:gd name="T27" fmla="*/ 57 h 93"/>
                      <a:gd name="T28" fmla="*/ 17 w 73"/>
                      <a:gd name="T29" fmla="*/ 79 h 93"/>
                      <a:gd name="T30" fmla="*/ 20 w 73"/>
                      <a:gd name="T31" fmla="*/ 91 h 93"/>
                      <a:gd name="T32" fmla="*/ 21 w 73"/>
                      <a:gd name="T33" fmla="*/ 91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3" h="93">
                        <a:moveTo>
                          <a:pt x="21" y="91"/>
                        </a:moveTo>
                        <a:cubicBezTo>
                          <a:pt x="16" y="84"/>
                          <a:pt x="19" y="76"/>
                          <a:pt x="18" y="69"/>
                        </a:cubicBezTo>
                        <a:cubicBezTo>
                          <a:pt x="16" y="61"/>
                          <a:pt x="9" y="54"/>
                          <a:pt x="7" y="46"/>
                        </a:cubicBezTo>
                        <a:cubicBezTo>
                          <a:pt x="0" y="27"/>
                          <a:pt x="19" y="5"/>
                          <a:pt x="39" y="4"/>
                        </a:cubicBezTo>
                        <a:cubicBezTo>
                          <a:pt x="51" y="4"/>
                          <a:pt x="61" y="13"/>
                          <a:pt x="65" y="23"/>
                        </a:cubicBezTo>
                        <a:cubicBezTo>
                          <a:pt x="69" y="33"/>
                          <a:pt x="66" y="42"/>
                          <a:pt x="61" y="50"/>
                        </a:cubicBezTo>
                        <a:cubicBezTo>
                          <a:pt x="57" y="56"/>
                          <a:pt x="53" y="60"/>
                          <a:pt x="50" y="66"/>
                        </a:cubicBezTo>
                        <a:cubicBezTo>
                          <a:pt x="47" y="74"/>
                          <a:pt x="50" y="85"/>
                          <a:pt x="44" y="92"/>
                        </a:cubicBezTo>
                        <a:cubicBezTo>
                          <a:pt x="43" y="92"/>
                          <a:pt x="45" y="93"/>
                          <a:pt x="45" y="93"/>
                        </a:cubicBezTo>
                        <a:cubicBezTo>
                          <a:pt x="52" y="85"/>
                          <a:pt x="48" y="74"/>
                          <a:pt x="53" y="65"/>
                        </a:cubicBezTo>
                        <a:cubicBezTo>
                          <a:pt x="57" y="56"/>
                          <a:pt x="64" y="50"/>
                          <a:pt x="67" y="40"/>
                        </a:cubicBezTo>
                        <a:cubicBezTo>
                          <a:pt x="73" y="23"/>
                          <a:pt x="59" y="6"/>
                          <a:pt x="42" y="3"/>
                        </a:cubicBezTo>
                        <a:cubicBezTo>
                          <a:pt x="24" y="0"/>
                          <a:pt x="9" y="16"/>
                          <a:pt x="5" y="32"/>
                        </a:cubicBezTo>
                        <a:cubicBezTo>
                          <a:pt x="3" y="41"/>
                          <a:pt x="6" y="49"/>
                          <a:pt x="10" y="57"/>
                        </a:cubicBezTo>
                        <a:cubicBezTo>
                          <a:pt x="15" y="64"/>
                          <a:pt x="17" y="70"/>
                          <a:pt x="17" y="79"/>
                        </a:cubicBezTo>
                        <a:cubicBezTo>
                          <a:pt x="16" y="84"/>
                          <a:pt x="17" y="88"/>
                          <a:pt x="20" y="91"/>
                        </a:cubicBezTo>
                        <a:cubicBezTo>
                          <a:pt x="20" y="92"/>
                          <a:pt x="21" y="91"/>
                          <a:pt x="21" y="9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2" name="Freeform 177"/>
                  <p:cNvSpPr/>
                  <p:nvPr/>
                </p:nvSpPr>
                <p:spPr bwMode="auto">
                  <a:xfrm>
                    <a:off x="927100" y="2425701"/>
                    <a:ext cx="34925" cy="9525"/>
                  </a:xfrm>
                  <a:custGeom>
                    <a:avLst/>
                    <a:gdLst>
                      <a:gd name="T0" fmla="*/ 3 w 33"/>
                      <a:gd name="T1" fmla="*/ 2 h 9"/>
                      <a:gd name="T2" fmla="*/ 22 w 33"/>
                      <a:gd name="T3" fmla="*/ 2 h 9"/>
                      <a:gd name="T4" fmla="*/ 27 w 33"/>
                      <a:gd name="T5" fmla="*/ 2 h 9"/>
                      <a:gd name="T6" fmla="*/ 28 w 33"/>
                      <a:gd name="T7" fmla="*/ 5 h 9"/>
                      <a:gd name="T8" fmla="*/ 22 w 33"/>
                      <a:gd name="T9" fmla="*/ 5 h 9"/>
                      <a:gd name="T10" fmla="*/ 3 w 33"/>
                      <a:gd name="T11" fmla="*/ 0 h 9"/>
                      <a:gd name="T12" fmla="*/ 1 w 33"/>
                      <a:gd name="T13" fmla="*/ 0 h 9"/>
                      <a:gd name="T14" fmla="*/ 16 w 33"/>
                      <a:gd name="T15" fmla="*/ 6 h 9"/>
                      <a:gd name="T16" fmla="*/ 32 w 33"/>
                      <a:gd name="T17" fmla="*/ 2 h 9"/>
                      <a:gd name="T18" fmla="*/ 31 w 33"/>
                      <a:gd name="T19" fmla="*/ 1 h 9"/>
                      <a:gd name="T20" fmla="*/ 3 w 33"/>
                      <a:gd name="T21" fmla="*/ 1 h 9"/>
                      <a:gd name="T22" fmla="*/ 3 w 33"/>
                      <a:gd name="T23" fmla="*/ 2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3" h="9">
                        <a:moveTo>
                          <a:pt x="3" y="2"/>
                        </a:moveTo>
                        <a:cubicBezTo>
                          <a:pt x="10" y="2"/>
                          <a:pt x="16" y="2"/>
                          <a:pt x="22" y="2"/>
                        </a:cubicBezTo>
                        <a:cubicBezTo>
                          <a:pt x="24" y="2"/>
                          <a:pt x="25" y="2"/>
                          <a:pt x="27" y="2"/>
                        </a:cubicBezTo>
                        <a:cubicBezTo>
                          <a:pt x="29" y="2"/>
                          <a:pt x="29" y="3"/>
                          <a:pt x="28" y="5"/>
                        </a:cubicBezTo>
                        <a:cubicBezTo>
                          <a:pt x="26" y="5"/>
                          <a:pt x="24" y="5"/>
                          <a:pt x="22" y="5"/>
                        </a:cubicBezTo>
                        <a:cubicBezTo>
                          <a:pt x="18" y="5"/>
                          <a:pt x="2" y="7"/>
                          <a:pt x="3" y="0"/>
                        </a:cubicBezTo>
                        <a:cubicBezTo>
                          <a:pt x="3" y="0"/>
                          <a:pt x="1" y="0"/>
                          <a:pt x="1" y="0"/>
                        </a:cubicBezTo>
                        <a:cubicBezTo>
                          <a:pt x="0" y="8"/>
                          <a:pt x="11" y="6"/>
                          <a:pt x="16" y="6"/>
                        </a:cubicBezTo>
                        <a:cubicBezTo>
                          <a:pt x="20" y="6"/>
                          <a:pt x="33" y="9"/>
                          <a:pt x="32" y="2"/>
                        </a:cubicBezTo>
                        <a:cubicBezTo>
                          <a:pt x="31" y="1"/>
                          <a:pt x="31" y="1"/>
                          <a:pt x="31" y="1"/>
                        </a:cubicBezTo>
                        <a:cubicBezTo>
                          <a:pt x="22" y="1"/>
                          <a:pt x="13" y="0"/>
                          <a:pt x="3" y="1"/>
                        </a:cubicBezTo>
                        <a:cubicBezTo>
                          <a:pt x="2" y="1"/>
                          <a:pt x="2" y="2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3" name="Freeform 178"/>
                  <p:cNvSpPr/>
                  <p:nvPr/>
                </p:nvSpPr>
                <p:spPr bwMode="auto">
                  <a:xfrm>
                    <a:off x="922338" y="2430463"/>
                    <a:ext cx="38100" cy="9525"/>
                  </a:xfrm>
                  <a:custGeom>
                    <a:avLst/>
                    <a:gdLst>
                      <a:gd name="T0" fmla="*/ 8 w 36"/>
                      <a:gd name="T1" fmla="*/ 4 h 9"/>
                      <a:gd name="T2" fmla="*/ 26 w 36"/>
                      <a:gd name="T3" fmla="*/ 3 h 9"/>
                      <a:gd name="T4" fmla="*/ 31 w 36"/>
                      <a:gd name="T5" fmla="*/ 5 h 9"/>
                      <a:gd name="T6" fmla="*/ 33 w 36"/>
                      <a:gd name="T7" fmla="*/ 6 h 9"/>
                      <a:gd name="T8" fmla="*/ 19 w 36"/>
                      <a:gd name="T9" fmla="*/ 6 h 9"/>
                      <a:gd name="T10" fmla="*/ 13 w 36"/>
                      <a:gd name="T11" fmla="*/ 7 h 9"/>
                      <a:gd name="T12" fmla="*/ 14 w 36"/>
                      <a:gd name="T13" fmla="*/ 8 h 9"/>
                      <a:gd name="T14" fmla="*/ 15 w 36"/>
                      <a:gd name="T15" fmla="*/ 8 h 9"/>
                      <a:gd name="T16" fmla="*/ 15 w 36"/>
                      <a:gd name="T17" fmla="*/ 6 h 9"/>
                      <a:gd name="T18" fmla="*/ 12 w 36"/>
                      <a:gd name="T19" fmla="*/ 5 h 9"/>
                      <a:gd name="T20" fmla="*/ 8 w 36"/>
                      <a:gd name="T21" fmla="*/ 1 h 9"/>
                      <a:gd name="T22" fmla="*/ 8 w 36"/>
                      <a:gd name="T23" fmla="*/ 0 h 9"/>
                      <a:gd name="T24" fmla="*/ 15 w 36"/>
                      <a:gd name="T25" fmla="*/ 8 h 9"/>
                      <a:gd name="T26" fmla="*/ 15 w 36"/>
                      <a:gd name="T27" fmla="*/ 6 h 9"/>
                      <a:gd name="T28" fmla="*/ 14 w 36"/>
                      <a:gd name="T29" fmla="*/ 8 h 9"/>
                      <a:gd name="T30" fmla="*/ 17 w 36"/>
                      <a:gd name="T31" fmla="*/ 8 h 9"/>
                      <a:gd name="T32" fmla="*/ 26 w 36"/>
                      <a:gd name="T33" fmla="*/ 8 h 9"/>
                      <a:gd name="T34" fmla="*/ 36 w 36"/>
                      <a:gd name="T35" fmla="*/ 6 h 9"/>
                      <a:gd name="T36" fmla="*/ 29 w 36"/>
                      <a:gd name="T37" fmla="*/ 2 h 9"/>
                      <a:gd name="T38" fmla="*/ 8 w 36"/>
                      <a:gd name="T39" fmla="*/ 3 h 9"/>
                      <a:gd name="T40" fmla="*/ 8 w 36"/>
                      <a:gd name="T41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6" h="9">
                        <a:moveTo>
                          <a:pt x="8" y="4"/>
                        </a:moveTo>
                        <a:cubicBezTo>
                          <a:pt x="14" y="4"/>
                          <a:pt x="20" y="3"/>
                          <a:pt x="26" y="3"/>
                        </a:cubicBezTo>
                        <a:cubicBezTo>
                          <a:pt x="28" y="4"/>
                          <a:pt x="29" y="4"/>
                          <a:pt x="31" y="5"/>
                        </a:cubicBezTo>
                        <a:cubicBezTo>
                          <a:pt x="32" y="5"/>
                          <a:pt x="36" y="6"/>
                          <a:pt x="33" y="6"/>
                        </a:cubicBezTo>
                        <a:cubicBezTo>
                          <a:pt x="29" y="7"/>
                          <a:pt x="23" y="7"/>
                          <a:pt x="19" y="6"/>
                        </a:cubicBezTo>
                        <a:cubicBezTo>
                          <a:pt x="18" y="6"/>
                          <a:pt x="14" y="5"/>
                          <a:pt x="13" y="7"/>
                        </a:cubicBezTo>
                        <a:cubicBezTo>
                          <a:pt x="13" y="7"/>
                          <a:pt x="13" y="7"/>
                          <a:pt x="14" y="8"/>
                        </a:cubicBezTo>
                        <a:cubicBezTo>
                          <a:pt x="14" y="8"/>
                          <a:pt x="14" y="8"/>
                          <a:pt x="15" y="8"/>
                        </a:cubicBezTo>
                        <a:cubicBezTo>
                          <a:pt x="15" y="7"/>
                          <a:pt x="15" y="7"/>
                          <a:pt x="15" y="6"/>
                        </a:cubicBezTo>
                        <a:cubicBezTo>
                          <a:pt x="14" y="6"/>
                          <a:pt x="13" y="6"/>
                          <a:pt x="12" y="5"/>
                        </a:cubicBezTo>
                        <a:cubicBezTo>
                          <a:pt x="10" y="5"/>
                          <a:pt x="4" y="3"/>
                          <a:pt x="8" y="1"/>
                        </a:cubicBezTo>
                        <a:cubicBezTo>
                          <a:pt x="9" y="1"/>
                          <a:pt x="8" y="0"/>
                          <a:pt x="8" y="0"/>
                        </a:cubicBezTo>
                        <a:cubicBezTo>
                          <a:pt x="0" y="3"/>
                          <a:pt x="11" y="8"/>
                          <a:pt x="15" y="8"/>
                        </a:cubicBezTo>
                        <a:cubicBezTo>
                          <a:pt x="16" y="8"/>
                          <a:pt x="16" y="7"/>
                          <a:pt x="15" y="6"/>
                        </a:cubicBezTo>
                        <a:cubicBezTo>
                          <a:pt x="14" y="6"/>
                          <a:pt x="15" y="7"/>
                          <a:pt x="14" y="8"/>
                        </a:cubicBezTo>
                        <a:cubicBezTo>
                          <a:pt x="15" y="7"/>
                          <a:pt x="16" y="8"/>
                          <a:pt x="17" y="8"/>
                        </a:cubicBezTo>
                        <a:cubicBezTo>
                          <a:pt x="20" y="8"/>
                          <a:pt x="23" y="8"/>
                          <a:pt x="26" y="8"/>
                        </a:cubicBezTo>
                        <a:cubicBezTo>
                          <a:pt x="27" y="8"/>
                          <a:pt x="36" y="9"/>
                          <a:pt x="36" y="6"/>
                        </a:cubicBezTo>
                        <a:cubicBezTo>
                          <a:pt x="36" y="4"/>
                          <a:pt x="30" y="3"/>
                          <a:pt x="29" y="2"/>
                        </a:cubicBezTo>
                        <a:cubicBezTo>
                          <a:pt x="22" y="1"/>
                          <a:pt x="15" y="3"/>
                          <a:pt x="8" y="3"/>
                        </a:cubicBezTo>
                        <a:cubicBezTo>
                          <a:pt x="7" y="3"/>
                          <a:pt x="7" y="4"/>
                          <a:pt x="8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4" name="Freeform 179"/>
                  <p:cNvSpPr/>
                  <p:nvPr/>
                </p:nvSpPr>
                <p:spPr bwMode="auto">
                  <a:xfrm>
                    <a:off x="925513" y="2433638"/>
                    <a:ext cx="36513" cy="11113"/>
                  </a:xfrm>
                  <a:custGeom>
                    <a:avLst/>
                    <a:gdLst>
                      <a:gd name="T0" fmla="*/ 8 w 35"/>
                      <a:gd name="T1" fmla="*/ 4 h 11"/>
                      <a:gd name="T2" fmla="*/ 1 w 35"/>
                      <a:gd name="T3" fmla="*/ 3 h 11"/>
                      <a:gd name="T4" fmla="*/ 0 w 35"/>
                      <a:gd name="T5" fmla="*/ 4 h 11"/>
                      <a:gd name="T6" fmla="*/ 19 w 35"/>
                      <a:gd name="T7" fmla="*/ 11 h 11"/>
                      <a:gd name="T8" fmla="*/ 30 w 35"/>
                      <a:gd name="T9" fmla="*/ 1 h 11"/>
                      <a:gd name="T10" fmla="*/ 28 w 35"/>
                      <a:gd name="T11" fmla="*/ 2 h 11"/>
                      <a:gd name="T12" fmla="*/ 16 w 35"/>
                      <a:gd name="T13" fmla="*/ 9 h 11"/>
                      <a:gd name="T14" fmla="*/ 6 w 35"/>
                      <a:gd name="T15" fmla="*/ 8 h 11"/>
                      <a:gd name="T16" fmla="*/ 2 w 35"/>
                      <a:gd name="T17" fmla="*/ 6 h 11"/>
                      <a:gd name="T18" fmla="*/ 3 w 35"/>
                      <a:gd name="T19" fmla="*/ 5 h 11"/>
                      <a:gd name="T20" fmla="*/ 8 w 35"/>
                      <a:gd name="T21" fmla="*/ 5 h 11"/>
                      <a:gd name="T22" fmla="*/ 8 w 35"/>
                      <a:gd name="T23" fmla="*/ 4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" h="11">
                        <a:moveTo>
                          <a:pt x="8" y="4"/>
                        </a:moveTo>
                        <a:cubicBezTo>
                          <a:pt x="6" y="4"/>
                          <a:pt x="3" y="4"/>
                          <a:pt x="1" y="3"/>
                        </a:cubicBezTo>
                        <a:cubicBezTo>
                          <a:pt x="1" y="3"/>
                          <a:pt x="0" y="4"/>
                          <a:pt x="0" y="4"/>
                        </a:cubicBezTo>
                        <a:cubicBezTo>
                          <a:pt x="0" y="10"/>
                          <a:pt x="15" y="11"/>
                          <a:pt x="19" y="11"/>
                        </a:cubicBezTo>
                        <a:cubicBezTo>
                          <a:pt x="25" y="11"/>
                          <a:pt x="35" y="9"/>
                          <a:pt x="30" y="1"/>
                        </a:cubicBezTo>
                        <a:cubicBezTo>
                          <a:pt x="29" y="0"/>
                          <a:pt x="28" y="1"/>
                          <a:pt x="28" y="2"/>
                        </a:cubicBezTo>
                        <a:cubicBezTo>
                          <a:pt x="33" y="9"/>
                          <a:pt x="21" y="10"/>
                          <a:pt x="16" y="9"/>
                        </a:cubicBezTo>
                        <a:cubicBezTo>
                          <a:pt x="13" y="9"/>
                          <a:pt x="9" y="9"/>
                          <a:pt x="6" y="8"/>
                        </a:cubicBezTo>
                        <a:cubicBezTo>
                          <a:pt x="5" y="7"/>
                          <a:pt x="3" y="7"/>
                          <a:pt x="2" y="6"/>
                        </a:cubicBezTo>
                        <a:cubicBezTo>
                          <a:pt x="1" y="5"/>
                          <a:pt x="2" y="5"/>
                          <a:pt x="3" y="5"/>
                        </a:cubicBezTo>
                        <a:cubicBezTo>
                          <a:pt x="4" y="5"/>
                          <a:pt x="6" y="5"/>
                          <a:pt x="8" y="5"/>
                        </a:cubicBezTo>
                        <a:cubicBezTo>
                          <a:pt x="9" y="5"/>
                          <a:pt x="9" y="4"/>
                          <a:pt x="8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5" name="Freeform 180"/>
                  <p:cNvSpPr/>
                  <p:nvPr/>
                </p:nvSpPr>
                <p:spPr bwMode="auto">
                  <a:xfrm>
                    <a:off x="928688" y="2441576"/>
                    <a:ext cx="26988" cy="15875"/>
                  </a:xfrm>
                  <a:custGeom>
                    <a:avLst/>
                    <a:gdLst>
                      <a:gd name="T0" fmla="*/ 1 w 25"/>
                      <a:gd name="T1" fmla="*/ 5 h 15"/>
                      <a:gd name="T2" fmla="*/ 1 w 25"/>
                      <a:gd name="T3" fmla="*/ 3 h 15"/>
                      <a:gd name="T4" fmla="*/ 0 w 25"/>
                      <a:gd name="T5" fmla="*/ 3 h 15"/>
                      <a:gd name="T6" fmla="*/ 25 w 25"/>
                      <a:gd name="T7" fmla="*/ 2 h 15"/>
                      <a:gd name="T8" fmla="*/ 23 w 25"/>
                      <a:gd name="T9" fmla="*/ 1 h 15"/>
                      <a:gd name="T10" fmla="*/ 1 w 25"/>
                      <a:gd name="T11" fmla="*/ 2 h 15"/>
                      <a:gd name="T12" fmla="*/ 0 w 25"/>
                      <a:gd name="T13" fmla="*/ 3 h 15"/>
                      <a:gd name="T14" fmla="*/ 0 w 25"/>
                      <a:gd name="T15" fmla="*/ 5 h 15"/>
                      <a:gd name="T16" fmla="*/ 1 w 25"/>
                      <a:gd name="T17" fmla="*/ 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15">
                        <a:moveTo>
                          <a:pt x="1" y="5"/>
                        </a:move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0" y="3"/>
                        </a:cubicBezTo>
                        <a:cubicBezTo>
                          <a:pt x="9" y="9"/>
                          <a:pt x="21" y="15"/>
                          <a:pt x="25" y="2"/>
                        </a:cubicBezTo>
                        <a:cubicBezTo>
                          <a:pt x="25" y="1"/>
                          <a:pt x="24" y="0"/>
                          <a:pt x="23" y="1"/>
                        </a:cubicBezTo>
                        <a:cubicBezTo>
                          <a:pt x="20" y="14"/>
                          <a:pt x="8" y="7"/>
                          <a:pt x="1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4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6" name="Freeform 181"/>
                  <p:cNvSpPr/>
                  <p:nvPr/>
                </p:nvSpPr>
                <p:spPr bwMode="auto">
                  <a:xfrm>
                    <a:off x="931863" y="2381251"/>
                    <a:ext cx="17463" cy="44450"/>
                  </a:xfrm>
                  <a:custGeom>
                    <a:avLst/>
                    <a:gdLst>
                      <a:gd name="T0" fmla="*/ 9 w 16"/>
                      <a:gd name="T1" fmla="*/ 40 h 41"/>
                      <a:gd name="T2" fmla="*/ 2 w 16"/>
                      <a:gd name="T3" fmla="*/ 1 h 41"/>
                      <a:gd name="T4" fmla="*/ 1 w 16"/>
                      <a:gd name="T5" fmla="*/ 2 h 41"/>
                      <a:gd name="T6" fmla="*/ 8 w 16"/>
                      <a:gd name="T7" fmla="*/ 40 h 41"/>
                      <a:gd name="T8" fmla="*/ 9 w 16"/>
                      <a:gd name="T9" fmla="*/ 4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41">
                        <a:moveTo>
                          <a:pt x="9" y="40"/>
                        </a:moveTo>
                        <a:cubicBezTo>
                          <a:pt x="11" y="28"/>
                          <a:pt x="16" y="7"/>
                          <a:pt x="2" y="1"/>
                        </a:cubicBezTo>
                        <a:cubicBezTo>
                          <a:pt x="1" y="0"/>
                          <a:pt x="0" y="1"/>
                          <a:pt x="1" y="2"/>
                        </a:cubicBezTo>
                        <a:cubicBezTo>
                          <a:pt x="14" y="8"/>
                          <a:pt x="9" y="29"/>
                          <a:pt x="8" y="40"/>
                        </a:cubicBezTo>
                        <a:cubicBezTo>
                          <a:pt x="7" y="41"/>
                          <a:pt x="9" y="41"/>
                          <a:pt x="9" y="4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7" name="Freeform 182"/>
                  <p:cNvSpPr/>
                  <p:nvPr/>
                </p:nvSpPr>
                <p:spPr bwMode="auto">
                  <a:xfrm>
                    <a:off x="942975" y="2379663"/>
                    <a:ext cx="17463" cy="49213"/>
                  </a:xfrm>
                  <a:custGeom>
                    <a:avLst/>
                    <a:gdLst>
                      <a:gd name="T0" fmla="*/ 7 w 17"/>
                      <a:gd name="T1" fmla="*/ 44 h 46"/>
                      <a:gd name="T2" fmla="*/ 16 w 17"/>
                      <a:gd name="T3" fmla="*/ 2 h 46"/>
                      <a:gd name="T4" fmla="*/ 15 w 17"/>
                      <a:gd name="T5" fmla="*/ 1 h 46"/>
                      <a:gd name="T6" fmla="*/ 6 w 17"/>
                      <a:gd name="T7" fmla="*/ 45 h 46"/>
                      <a:gd name="T8" fmla="*/ 7 w 17"/>
                      <a:gd name="T9" fmla="*/ 4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46">
                        <a:moveTo>
                          <a:pt x="7" y="44"/>
                        </a:moveTo>
                        <a:cubicBezTo>
                          <a:pt x="1" y="32"/>
                          <a:pt x="6" y="11"/>
                          <a:pt x="16" y="2"/>
                        </a:cubicBezTo>
                        <a:cubicBezTo>
                          <a:pt x="17" y="1"/>
                          <a:pt x="16" y="0"/>
                          <a:pt x="15" y="1"/>
                        </a:cubicBezTo>
                        <a:cubicBezTo>
                          <a:pt x="5" y="10"/>
                          <a:pt x="0" y="32"/>
                          <a:pt x="6" y="45"/>
                        </a:cubicBezTo>
                        <a:cubicBezTo>
                          <a:pt x="6" y="46"/>
                          <a:pt x="8" y="45"/>
                          <a:pt x="7" y="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8" name="Freeform 183"/>
                  <p:cNvSpPr/>
                  <p:nvPr/>
                </p:nvSpPr>
                <p:spPr bwMode="auto">
                  <a:xfrm>
                    <a:off x="927100" y="2368551"/>
                    <a:ext cx="36513" cy="15875"/>
                  </a:xfrm>
                  <a:custGeom>
                    <a:avLst/>
                    <a:gdLst>
                      <a:gd name="T0" fmla="*/ 6 w 34"/>
                      <a:gd name="T1" fmla="*/ 14 h 16"/>
                      <a:gd name="T2" fmla="*/ 5 w 34"/>
                      <a:gd name="T3" fmla="*/ 5 h 16"/>
                      <a:gd name="T4" fmla="*/ 12 w 34"/>
                      <a:gd name="T5" fmla="*/ 5 h 16"/>
                      <a:gd name="T6" fmla="*/ 9 w 34"/>
                      <a:gd name="T7" fmla="*/ 7 h 16"/>
                      <a:gd name="T8" fmla="*/ 10 w 34"/>
                      <a:gd name="T9" fmla="*/ 4 h 16"/>
                      <a:gd name="T10" fmla="*/ 15 w 34"/>
                      <a:gd name="T11" fmla="*/ 5 h 16"/>
                      <a:gd name="T12" fmla="*/ 15 w 34"/>
                      <a:gd name="T13" fmla="*/ 7 h 16"/>
                      <a:gd name="T14" fmla="*/ 21 w 34"/>
                      <a:gd name="T15" fmla="*/ 4 h 16"/>
                      <a:gd name="T16" fmla="*/ 23 w 34"/>
                      <a:gd name="T17" fmla="*/ 7 h 16"/>
                      <a:gd name="T18" fmla="*/ 22 w 34"/>
                      <a:gd name="T19" fmla="*/ 7 h 16"/>
                      <a:gd name="T20" fmla="*/ 22 w 34"/>
                      <a:gd name="T21" fmla="*/ 4 h 16"/>
                      <a:gd name="T22" fmla="*/ 24 w 34"/>
                      <a:gd name="T23" fmla="*/ 3 h 16"/>
                      <a:gd name="T24" fmla="*/ 25 w 34"/>
                      <a:gd name="T25" fmla="*/ 3 h 16"/>
                      <a:gd name="T26" fmla="*/ 25 w 34"/>
                      <a:gd name="T27" fmla="*/ 7 h 16"/>
                      <a:gd name="T28" fmla="*/ 31 w 34"/>
                      <a:gd name="T29" fmla="*/ 8 h 16"/>
                      <a:gd name="T30" fmla="*/ 27 w 34"/>
                      <a:gd name="T31" fmla="*/ 12 h 16"/>
                      <a:gd name="T32" fmla="*/ 27 w 34"/>
                      <a:gd name="T33" fmla="*/ 14 h 16"/>
                      <a:gd name="T34" fmla="*/ 31 w 34"/>
                      <a:gd name="T35" fmla="*/ 4 h 16"/>
                      <a:gd name="T36" fmla="*/ 24 w 34"/>
                      <a:gd name="T37" fmla="*/ 7 h 16"/>
                      <a:gd name="T38" fmla="*/ 29 w 34"/>
                      <a:gd name="T39" fmla="*/ 7 h 16"/>
                      <a:gd name="T40" fmla="*/ 22 w 34"/>
                      <a:gd name="T41" fmla="*/ 2 h 16"/>
                      <a:gd name="T42" fmla="*/ 21 w 34"/>
                      <a:gd name="T43" fmla="*/ 10 h 16"/>
                      <a:gd name="T44" fmla="*/ 25 w 34"/>
                      <a:gd name="T45" fmla="*/ 6 h 16"/>
                      <a:gd name="T46" fmla="*/ 13 w 34"/>
                      <a:gd name="T47" fmla="*/ 9 h 16"/>
                      <a:gd name="T48" fmla="*/ 14 w 34"/>
                      <a:gd name="T49" fmla="*/ 10 h 16"/>
                      <a:gd name="T50" fmla="*/ 14 w 34"/>
                      <a:gd name="T51" fmla="*/ 3 h 16"/>
                      <a:gd name="T52" fmla="*/ 9 w 34"/>
                      <a:gd name="T53" fmla="*/ 10 h 16"/>
                      <a:gd name="T54" fmla="*/ 10 w 34"/>
                      <a:gd name="T55" fmla="*/ 10 h 16"/>
                      <a:gd name="T56" fmla="*/ 10 w 34"/>
                      <a:gd name="T57" fmla="*/ 2 h 16"/>
                      <a:gd name="T58" fmla="*/ 3 w 34"/>
                      <a:gd name="T59" fmla="*/ 5 h 16"/>
                      <a:gd name="T60" fmla="*/ 5 w 34"/>
                      <a:gd name="T61" fmla="*/ 15 h 16"/>
                      <a:gd name="T62" fmla="*/ 6 w 34"/>
                      <a:gd name="T63" fmla="*/ 14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4" h="16">
                        <a:moveTo>
                          <a:pt x="6" y="14"/>
                        </a:moveTo>
                        <a:cubicBezTo>
                          <a:pt x="3" y="11"/>
                          <a:pt x="2" y="8"/>
                          <a:pt x="5" y="5"/>
                        </a:cubicBezTo>
                        <a:cubicBezTo>
                          <a:pt x="7" y="3"/>
                          <a:pt x="10" y="2"/>
                          <a:pt x="12" y="5"/>
                        </a:cubicBezTo>
                        <a:cubicBezTo>
                          <a:pt x="13" y="7"/>
                          <a:pt x="10" y="9"/>
                          <a:pt x="9" y="7"/>
                        </a:cubicBezTo>
                        <a:cubicBezTo>
                          <a:pt x="9" y="6"/>
                          <a:pt x="9" y="4"/>
                          <a:pt x="10" y="4"/>
                        </a:cubicBezTo>
                        <a:cubicBezTo>
                          <a:pt x="12" y="3"/>
                          <a:pt x="14" y="4"/>
                          <a:pt x="15" y="5"/>
                        </a:cubicBezTo>
                        <a:cubicBezTo>
                          <a:pt x="18" y="7"/>
                          <a:pt x="14" y="10"/>
                          <a:pt x="15" y="7"/>
                        </a:cubicBezTo>
                        <a:cubicBezTo>
                          <a:pt x="15" y="4"/>
                          <a:pt x="19" y="3"/>
                          <a:pt x="21" y="4"/>
                        </a:cubicBezTo>
                        <a:cubicBezTo>
                          <a:pt x="23" y="4"/>
                          <a:pt x="24" y="5"/>
                          <a:pt x="23" y="7"/>
                        </a:cubicBezTo>
                        <a:cubicBezTo>
                          <a:pt x="23" y="8"/>
                          <a:pt x="22" y="10"/>
                          <a:pt x="22" y="7"/>
                        </a:cubicBezTo>
                        <a:cubicBezTo>
                          <a:pt x="22" y="6"/>
                          <a:pt x="22" y="5"/>
                          <a:pt x="22" y="4"/>
                        </a:cubicBezTo>
                        <a:cubicBezTo>
                          <a:pt x="23" y="4"/>
                          <a:pt x="23" y="3"/>
                          <a:pt x="24" y="3"/>
                        </a:cubicBezTo>
                        <a:cubicBezTo>
                          <a:pt x="24" y="3"/>
                          <a:pt x="24" y="3"/>
                          <a:pt x="25" y="3"/>
                        </a:cubicBezTo>
                        <a:cubicBezTo>
                          <a:pt x="27" y="3"/>
                          <a:pt x="28" y="4"/>
                          <a:pt x="25" y="7"/>
                        </a:cubicBezTo>
                        <a:cubicBezTo>
                          <a:pt x="25" y="4"/>
                          <a:pt x="32" y="3"/>
                          <a:pt x="31" y="8"/>
                        </a:cubicBezTo>
                        <a:cubicBezTo>
                          <a:pt x="30" y="10"/>
                          <a:pt x="28" y="11"/>
                          <a:pt x="27" y="12"/>
                        </a:cubicBezTo>
                        <a:cubicBezTo>
                          <a:pt x="26" y="13"/>
                          <a:pt x="27" y="14"/>
                          <a:pt x="27" y="14"/>
                        </a:cubicBezTo>
                        <a:cubicBezTo>
                          <a:pt x="31" y="12"/>
                          <a:pt x="34" y="7"/>
                          <a:pt x="31" y="4"/>
                        </a:cubicBezTo>
                        <a:cubicBezTo>
                          <a:pt x="29" y="1"/>
                          <a:pt x="24" y="4"/>
                          <a:pt x="24" y="7"/>
                        </a:cubicBezTo>
                        <a:cubicBezTo>
                          <a:pt x="24" y="11"/>
                          <a:pt x="29" y="9"/>
                          <a:pt x="29" y="7"/>
                        </a:cubicBezTo>
                        <a:cubicBezTo>
                          <a:pt x="31" y="3"/>
                          <a:pt x="26" y="0"/>
                          <a:pt x="22" y="2"/>
                        </a:cubicBezTo>
                        <a:cubicBezTo>
                          <a:pt x="20" y="3"/>
                          <a:pt x="20" y="7"/>
                          <a:pt x="21" y="10"/>
                        </a:cubicBezTo>
                        <a:cubicBezTo>
                          <a:pt x="22" y="12"/>
                          <a:pt x="25" y="7"/>
                          <a:pt x="25" y="6"/>
                        </a:cubicBezTo>
                        <a:cubicBezTo>
                          <a:pt x="25" y="0"/>
                          <a:pt x="11" y="1"/>
                          <a:pt x="13" y="9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20" y="8"/>
                          <a:pt x="19" y="5"/>
                          <a:pt x="14" y="3"/>
                        </a:cubicBezTo>
                        <a:cubicBezTo>
                          <a:pt x="8" y="0"/>
                          <a:pt x="7" y="5"/>
                          <a:pt x="9" y="10"/>
                        </a:cubicBezTo>
                        <a:cubicBezTo>
                          <a:pt x="9" y="10"/>
                          <a:pt x="9" y="10"/>
                          <a:pt x="10" y="10"/>
                        </a:cubicBezTo>
                        <a:cubicBezTo>
                          <a:pt x="14" y="10"/>
                          <a:pt x="15" y="4"/>
                          <a:pt x="10" y="2"/>
                        </a:cubicBezTo>
                        <a:cubicBezTo>
                          <a:pt x="8" y="1"/>
                          <a:pt x="4" y="3"/>
                          <a:pt x="3" y="5"/>
                        </a:cubicBezTo>
                        <a:cubicBezTo>
                          <a:pt x="0" y="9"/>
                          <a:pt x="2" y="12"/>
                          <a:pt x="5" y="15"/>
                        </a:cubicBezTo>
                        <a:cubicBezTo>
                          <a:pt x="5" y="16"/>
                          <a:pt x="6" y="15"/>
                          <a:pt x="6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9" name="Freeform 193"/>
                  <p:cNvSpPr/>
                  <p:nvPr/>
                </p:nvSpPr>
                <p:spPr bwMode="auto">
                  <a:xfrm>
                    <a:off x="933450" y="2243138"/>
                    <a:ext cx="85725" cy="49213"/>
                  </a:xfrm>
                  <a:custGeom>
                    <a:avLst/>
                    <a:gdLst>
                      <a:gd name="T0" fmla="*/ 1 w 82"/>
                      <a:gd name="T1" fmla="*/ 46 h 47"/>
                      <a:gd name="T2" fmla="*/ 6 w 82"/>
                      <a:gd name="T3" fmla="*/ 40 h 47"/>
                      <a:gd name="T4" fmla="*/ 9 w 82"/>
                      <a:gd name="T5" fmla="*/ 37 h 47"/>
                      <a:gd name="T6" fmla="*/ 11 w 82"/>
                      <a:gd name="T7" fmla="*/ 44 h 47"/>
                      <a:gd name="T8" fmla="*/ 11 w 82"/>
                      <a:gd name="T9" fmla="*/ 44 h 47"/>
                      <a:gd name="T10" fmla="*/ 19 w 82"/>
                      <a:gd name="T11" fmla="*/ 34 h 47"/>
                      <a:gd name="T12" fmla="*/ 25 w 82"/>
                      <a:gd name="T13" fmla="*/ 32 h 47"/>
                      <a:gd name="T14" fmla="*/ 29 w 82"/>
                      <a:gd name="T15" fmla="*/ 42 h 47"/>
                      <a:gd name="T16" fmla="*/ 29 w 82"/>
                      <a:gd name="T17" fmla="*/ 43 h 47"/>
                      <a:gd name="T18" fmla="*/ 32 w 82"/>
                      <a:gd name="T19" fmla="*/ 37 h 47"/>
                      <a:gd name="T20" fmla="*/ 33 w 82"/>
                      <a:gd name="T21" fmla="*/ 33 h 47"/>
                      <a:gd name="T22" fmla="*/ 37 w 82"/>
                      <a:gd name="T23" fmla="*/ 34 h 47"/>
                      <a:gd name="T24" fmla="*/ 37 w 82"/>
                      <a:gd name="T25" fmla="*/ 34 h 47"/>
                      <a:gd name="T26" fmla="*/ 44 w 82"/>
                      <a:gd name="T27" fmla="*/ 30 h 47"/>
                      <a:gd name="T28" fmla="*/ 44 w 82"/>
                      <a:gd name="T29" fmla="*/ 30 h 47"/>
                      <a:gd name="T30" fmla="*/ 48 w 82"/>
                      <a:gd name="T31" fmla="*/ 24 h 47"/>
                      <a:gd name="T32" fmla="*/ 50 w 82"/>
                      <a:gd name="T33" fmla="*/ 18 h 47"/>
                      <a:gd name="T34" fmla="*/ 53 w 82"/>
                      <a:gd name="T35" fmla="*/ 20 h 47"/>
                      <a:gd name="T36" fmla="*/ 57 w 82"/>
                      <a:gd name="T37" fmla="*/ 40 h 47"/>
                      <a:gd name="T38" fmla="*/ 58 w 82"/>
                      <a:gd name="T39" fmla="*/ 40 h 47"/>
                      <a:gd name="T40" fmla="*/ 64 w 82"/>
                      <a:gd name="T41" fmla="*/ 19 h 47"/>
                      <a:gd name="T42" fmla="*/ 68 w 82"/>
                      <a:gd name="T43" fmla="*/ 9 h 47"/>
                      <a:gd name="T44" fmla="*/ 72 w 82"/>
                      <a:gd name="T45" fmla="*/ 15 h 47"/>
                      <a:gd name="T46" fmla="*/ 73 w 82"/>
                      <a:gd name="T47" fmla="*/ 15 h 47"/>
                      <a:gd name="T48" fmla="*/ 82 w 82"/>
                      <a:gd name="T49" fmla="*/ 1 h 47"/>
                      <a:gd name="T50" fmla="*/ 81 w 82"/>
                      <a:gd name="T51" fmla="*/ 1 h 47"/>
                      <a:gd name="T52" fmla="*/ 80 w 82"/>
                      <a:gd name="T53" fmla="*/ 1 h 47"/>
                      <a:gd name="T54" fmla="*/ 80 w 82"/>
                      <a:gd name="T55" fmla="*/ 2 h 47"/>
                      <a:gd name="T56" fmla="*/ 78 w 82"/>
                      <a:gd name="T57" fmla="*/ 7 h 47"/>
                      <a:gd name="T58" fmla="*/ 74 w 82"/>
                      <a:gd name="T59" fmla="*/ 12 h 47"/>
                      <a:gd name="T60" fmla="*/ 69 w 82"/>
                      <a:gd name="T61" fmla="*/ 6 h 47"/>
                      <a:gd name="T62" fmla="*/ 68 w 82"/>
                      <a:gd name="T63" fmla="*/ 6 h 47"/>
                      <a:gd name="T64" fmla="*/ 58 w 82"/>
                      <a:gd name="T65" fmla="*/ 36 h 47"/>
                      <a:gd name="T66" fmla="*/ 57 w 82"/>
                      <a:gd name="T67" fmla="*/ 35 h 47"/>
                      <a:gd name="T68" fmla="*/ 56 w 82"/>
                      <a:gd name="T69" fmla="*/ 28 h 47"/>
                      <a:gd name="T70" fmla="*/ 52 w 82"/>
                      <a:gd name="T71" fmla="*/ 15 h 47"/>
                      <a:gd name="T72" fmla="*/ 51 w 82"/>
                      <a:gd name="T73" fmla="*/ 15 h 47"/>
                      <a:gd name="T74" fmla="*/ 48 w 82"/>
                      <a:gd name="T75" fmla="*/ 22 h 47"/>
                      <a:gd name="T76" fmla="*/ 42 w 82"/>
                      <a:gd name="T77" fmla="*/ 28 h 47"/>
                      <a:gd name="T78" fmla="*/ 42 w 82"/>
                      <a:gd name="T79" fmla="*/ 28 h 47"/>
                      <a:gd name="T80" fmla="*/ 38 w 82"/>
                      <a:gd name="T81" fmla="*/ 32 h 47"/>
                      <a:gd name="T82" fmla="*/ 34 w 82"/>
                      <a:gd name="T83" fmla="*/ 29 h 47"/>
                      <a:gd name="T84" fmla="*/ 34 w 82"/>
                      <a:gd name="T85" fmla="*/ 29 h 47"/>
                      <a:gd name="T86" fmla="*/ 31 w 82"/>
                      <a:gd name="T87" fmla="*/ 39 h 47"/>
                      <a:gd name="T88" fmla="*/ 26 w 82"/>
                      <a:gd name="T89" fmla="*/ 34 h 47"/>
                      <a:gd name="T90" fmla="*/ 24 w 82"/>
                      <a:gd name="T91" fmla="*/ 27 h 47"/>
                      <a:gd name="T92" fmla="*/ 23 w 82"/>
                      <a:gd name="T93" fmla="*/ 27 h 47"/>
                      <a:gd name="T94" fmla="*/ 17 w 82"/>
                      <a:gd name="T95" fmla="*/ 36 h 47"/>
                      <a:gd name="T96" fmla="*/ 11 w 82"/>
                      <a:gd name="T97" fmla="*/ 42 h 47"/>
                      <a:gd name="T98" fmla="*/ 8 w 82"/>
                      <a:gd name="T99" fmla="*/ 36 h 47"/>
                      <a:gd name="T100" fmla="*/ 8 w 82"/>
                      <a:gd name="T101" fmla="*/ 36 h 47"/>
                      <a:gd name="T102" fmla="*/ 1 w 82"/>
                      <a:gd name="T103" fmla="*/ 47 h 47"/>
                      <a:gd name="T104" fmla="*/ 1 w 82"/>
                      <a:gd name="T105" fmla="*/ 47 h 47"/>
                      <a:gd name="T106" fmla="*/ 2 w 82"/>
                      <a:gd name="T107" fmla="*/ 47 h 47"/>
                      <a:gd name="T108" fmla="*/ 1 w 82"/>
                      <a:gd name="T10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82" h="47">
                        <a:moveTo>
                          <a:pt x="1" y="46"/>
                        </a:moveTo>
                        <a:cubicBezTo>
                          <a:pt x="3" y="46"/>
                          <a:pt x="5" y="42"/>
                          <a:pt x="6" y="40"/>
                        </a:cubicBezTo>
                        <a:cubicBezTo>
                          <a:pt x="6" y="40"/>
                          <a:pt x="8" y="36"/>
                          <a:pt x="9" y="37"/>
                        </a:cubicBezTo>
                        <a:cubicBezTo>
                          <a:pt x="10" y="39"/>
                          <a:pt x="10" y="42"/>
                          <a:pt x="11" y="44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5" y="41"/>
                          <a:pt x="17" y="38"/>
                          <a:pt x="19" y="34"/>
                        </a:cubicBezTo>
                        <a:cubicBezTo>
                          <a:pt x="21" y="31"/>
                          <a:pt x="23" y="26"/>
                          <a:pt x="25" y="32"/>
                        </a:cubicBezTo>
                        <a:cubicBezTo>
                          <a:pt x="26" y="35"/>
                          <a:pt x="27" y="39"/>
                          <a:pt x="29" y="42"/>
                        </a:cubicBezTo>
                        <a:cubicBezTo>
                          <a:pt x="29" y="43"/>
                          <a:pt x="29" y="43"/>
                          <a:pt x="29" y="43"/>
                        </a:cubicBezTo>
                        <a:cubicBezTo>
                          <a:pt x="31" y="41"/>
                          <a:pt x="32" y="39"/>
                          <a:pt x="32" y="37"/>
                        </a:cubicBezTo>
                        <a:cubicBezTo>
                          <a:pt x="32" y="35"/>
                          <a:pt x="33" y="34"/>
                          <a:pt x="33" y="33"/>
                        </a:cubicBezTo>
                        <a:cubicBezTo>
                          <a:pt x="34" y="29"/>
                          <a:pt x="36" y="32"/>
                          <a:pt x="37" y="34"/>
                        </a:cubicBezTo>
                        <a:cubicBezTo>
                          <a:pt x="37" y="34"/>
                          <a:pt x="37" y="34"/>
                          <a:pt x="37" y="34"/>
                        </a:cubicBezTo>
                        <a:cubicBezTo>
                          <a:pt x="39" y="32"/>
                          <a:pt x="41" y="27"/>
                          <a:pt x="44" y="30"/>
                        </a:cubicBezTo>
                        <a:cubicBezTo>
                          <a:pt x="44" y="30"/>
                          <a:pt x="44" y="30"/>
                          <a:pt x="44" y="30"/>
                        </a:cubicBezTo>
                        <a:cubicBezTo>
                          <a:pt x="46" y="28"/>
                          <a:pt x="47" y="26"/>
                          <a:pt x="48" y="24"/>
                        </a:cubicBezTo>
                        <a:cubicBezTo>
                          <a:pt x="49" y="22"/>
                          <a:pt x="49" y="20"/>
                          <a:pt x="50" y="18"/>
                        </a:cubicBezTo>
                        <a:cubicBezTo>
                          <a:pt x="52" y="15"/>
                          <a:pt x="52" y="18"/>
                          <a:pt x="53" y="20"/>
                        </a:cubicBezTo>
                        <a:cubicBezTo>
                          <a:pt x="55" y="26"/>
                          <a:pt x="56" y="33"/>
                          <a:pt x="57" y="40"/>
                        </a:cubicBezTo>
                        <a:cubicBezTo>
                          <a:pt x="57" y="40"/>
                          <a:pt x="58" y="40"/>
                          <a:pt x="58" y="40"/>
                        </a:cubicBezTo>
                        <a:cubicBezTo>
                          <a:pt x="60" y="33"/>
                          <a:pt x="62" y="26"/>
                          <a:pt x="64" y="19"/>
                        </a:cubicBezTo>
                        <a:cubicBezTo>
                          <a:pt x="65" y="16"/>
                          <a:pt x="66" y="12"/>
                          <a:pt x="68" y="9"/>
                        </a:cubicBezTo>
                        <a:cubicBezTo>
                          <a:pt x="68" y="8"/>
                          <a:pt x="72" y="14"/>
                          <a:pt x="72" y="15"/>
                        </a:cubicBezTo>
                        <a:cubicBezTo>
                          <a:pt x="72" y="15"/>
                          <a:pt x="73" y="15"/>
                          <a:pt x="73" y="15"/>
                        </a:cubicBezTo>
                        <a:cubicBezTo>
                          <a:pt x="77" y="11"/>
                          <a:pt x="80" y="6"/>
                          <a:pt x="82" y="1"/>
                        </a:cubicBezTo>
                        <a:cubicBezTo>
                          <a:pt x="82" y="1"/>
                          <a:pt x="81" y="0"/>
                          <a:pt x="81" y="1"/>
                        </a:cubicBezTo>
                        <a:cubicBezTo>
                          <a:pt x="81" y="1"/>
                          <a:pt x="80" y="1"/>
                          <a:pt x="80" y="1"/>
                        </a:cubicBezTo>
                        <a:cubicBezTo>
                          <a:pt x="80" y="1"/>
                          <a:pt x="80" y="2"/>
                          <a:pt x="80" y="2"/>
                        </a:cubicBezTo>
                        <a:cubicBezTo>
                          <a:pt x="80" y="2"/>
                          <a:pt x="79" y="6"/>
                          <a:pt x="78" y="7"/>
                        </a:cubicBezTo>
                        <a:cubicBezTo>
                          <a:pt x="77" y="8"/>
                          <a:pt x="76" y="10"/>
                          <a:pt x="74" y="12"/>
                        </a:cubicBezTo>
                        <a:cubicBezTo>
                          <a:pt x="71" y="16"/>
                          <a:pt x="70" y="9"/>
                          <a:pt x="69" y="6"/>
                        </a:cubicBezTo>
                        <a:cubicBezTo>
                          <a:pt x="69" y="6"/>
                          <a:pt x="68" y="6"/>
                          <a:pt x="68" y="6"/>
                        </a:cubicBezTo>
                        <a:cubicBezTo>
                          <a:pt x="64" y="16"/>
                          <a:pt x="61" y="26"/>
                          <a:pt x="58" y="36"/>
                        </a:cubicBezTo>
                        <a:cubicBezTo>
                          <a:pt x="57" y="40"/>
                          <a:pt x="58" y="37"/>
                          <a:pt x="57" y="35"/>
                        </a:cubicBezTo>
                        <a:cubicBezTo>
                          <a:pt x="57" y="32"/>
                          <a:pt x="56" y="30"/>
                          <a:pt x="56" y="28"/>
                        </a:cubicBezTo>
                        <a:cubicBezTo>
                          <a:pt x="55" y="23"/>
                          <a:pt x="54" y="19"/>
                          <a:pt x="52" y="15"/>
                        </a:cubicBezTo>
                        <a:cubicBezTo>
                          <a:pt x="52" y="15"/>
                          <a:pt x="51" y="15"/>
                          <a:pt x="51" y="15"/>
                        </a:cubicBezTo>
                        <a:cubicBezTo>
                          <a:pt x="50" y="17"/>
                          <a:pt x="49" y="20"/>
                          <a:pt x="48" y="22"/>
                        </a:cubicBezTo>
                        <a:cubicBezTo>
                          <a:pt x="47" y="25"/>
                          <a:pt x="45" y="30"/>
                          <a:pt x="42" y="28"/>
                        </a:cubicBezTo>
                        <a:cubicBezTo>
                          <a:pt x="42" y="27"/>
                          <a:pt x="42" y="27"/>
                          <a:pt x="42" y="28"/>
                        </a:cubicBezTo>
                        <a:cubicBezTo>
                          <a:pt x="40" y="29"/>
                          <a:pt x="39" y="31"/>
                          <a:pt x="38" y="32"/>
                        </a:cubicBezTo>
                        <a:cubicBezTo>
                          <a:pt x="37" y="33"/>
                          <a:pt x="35" y="29"/>
                          <a:pt x="34" y="29"/>
                        </a:cubicBezTo>
                        <a:cubicBezTo>
                          <a:pt x="34" y="28"/>
                          <a:pt x="34" y="29"/>
                          <a:pt x="34" y="29"/>
                        </a:cubicBezTo>
                        <a:cubicBezTo>
                          <a:pt x="32" y="32"/>
                          <a:pt x="32" y="36"/>
                          <a:pt x="31" y="39"/>
                        </a:cubicBezTo>
                        <a:cubicBezTo>
                          <a:pt x="29" y="44"/>
                          <a:pt x="27" y="35"/>
                          <a:pt x="26" y="34"/>
                        </a:cubicBezTo>
                        <a:cubicBezTo>
                          <a:pt x="26" y="31"/>
                          <a:pt x="25" y="29"/>
                          <a:pt x="24" y="27"/>
                        </a:cubicBezTo>
                        <a:cubicBezTo>
                          <a:pt x="23" y="27"/>
                          <a:pt x="23" y="26"/>
                          <a:pt x="23" y="27"/>
                        </a:cubicBezTo>
                        <a:cubicBezTo>
                          <a:pt x="20" y="29"/>
                          <a:pt x="19" y="33"/>
                          <a:pt x="17" y="36"/>
                        </a:cubicBezTo>
                        <a:cubicBezTo>
                          <a:pt x="17" y="37"/>
                          <a:pt x="12" y="44"/>
                          <a:pt x="11" y="42"/>
                        </a:cubicBezTo>
                        <a:cubicBezTo>
                          <a:pt x="11" y="39"/>
                          <a:pt x="10" y="38"/>
                          <a:pt x="8" y="36"/>
                        </a:cubicBezTo>
                        <a:cubicBezTo>
                          <a:pt x="8" y="35"/>
                          <a:pt x="8" y="35"/>
                          <a:pt x="8" y="36"/>
                        </a:cubicBezTo>
                        <a:cubicBezTo>
                          <a:pt x="6" y="39"/>
                          <a:pt x="3" y="43"/>
                          <a:pt x="1" y="47"/>
                        </a:cubicBezTo>
                        <a:cubicBezTo>
                          <a:pt x="0" y="47"/>
                          <a:pt x="1" y="47"/>
                          <a:pt x="1" y="47"/>
                        </a:cubicBezTo>
                        <a:cubicBezTo>
                          <a:pt x="1" y="47"/>
                          <a:pt x="1" y="47"/>
                          <a:pt x="2" y="47"/>
                        </a:cubicBezTo>
                        <a:cubicBezTo>
                          <a:pt x="2" y="47"/>
                          <a:pt x="2" y="46"/>
                          <a:pt x="1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0" name="Freeform 194"/>
                  <p:cNvSpPr/>
                  <p:nvPr/>
                </p:nvSpPr>
                <p:spPr bwMode="auto">
                  <a:xfrm>
                    <a:off x="919163" y="2254251"/>
                    <a:ext cx="119063" cy="52388"/>
                  </a:xfrm>
                  <a:custGeom>
                    <a:avLst/>
                    <a:gdLst>
                      <a:gd name="T0" fmla="*/ 2 w 113"/>
                      <a:gd name="T1" fmla="*/ 0 h 50"/>
                      <a:gd name="T2" fmla="*/ 4 w 113"/>
                      <a:gd name="T3" fmla="*/ 22 h 50"/>
                      <a:gd name="T4" fmla="*/ 6 w 113"/>
                      <a:gd name="T5" fmla="*/ 49 h 50"/>
                      <a:gd name="T6" fmla="*/ 7 w 113"/>
                      <a:gd name="T7" fmla="*/ 50 h 50"/>
                      <a:gd name="T8" fmla="*/ 34 w 113"/>
                      <a:gd name="T9" fmla="*/ 49 h 50"/>
                      <a:gd name="T10" fmla="*/ 60 w 113"/>
                      <a:gd name="T11" fmla="*/ 47 h 50"/>
                      <a:gd name="T12" fmla="*/ 112 w 113"/>
                      <a:gd name="T13" fmla="*/ 42 h 50"/>
                      <a:gd name="T14" fmla="*/ 113 w 113"/>
                      <a:gd name="T15" fmla="*/ 42 h 50"/>
                      <a:gd name="T16" fmla="*/ 111 w 113"/>
                      <a:gd name="T17" fmla="*/ 40 h 50"/>
                      <a:gd name="T18" fmla="*/ 110 w 113"/>
                      <a:gd name="T19" fmla="*/ 40 h 50"/>
                      <a:gd name="T20" fmla="*/ 106 w 113"/>
                      <a:gd name="T21" fmla="*/ 42 h 50"/>
                      <a:gd name="T22" fmla="*/ 96 w 113"/>
                      <a:gd name="T23" fmla="*/ 42 h 50"/>
                      <a:gd name="T24" fmla="*/ 78 w 113"/>
                      <a:gd name="T25" fmla="*/ 45 h 50"/>
                      <a:gd name="T26" fmla="*/ 38 w 113"/>
                      <a:gd name="T27" fmla="*/ 48 h 50"/>
                      <a:gd name="T28" fmla="*/ 19 w 113"/>
                      <a:gd name="T29" fmla="*/ 49 h 50"/>
                      <a:gd name="T30" fmla="*/ 9 w 113"/>
                      <a:gd name="T31" fmla="*/ 49 h 50"/>
                      <a:gd name="T32" fmla="*/ 7 w 113"/>
                      <a:gd name="T33" fmla="*/ 39 h 50"/>
                      <a:gd name="T34" fmla="*/ 5 w 113"/>
                      <a:gd name="T35" fmla="*/ 20 h 50"/>
                      <a:gd name="T36" fmla="*/ 3 w 113"/>
                      <a:gd name="T37" fmla="*/ 0 h 50"/>
                      <a:gd name="T38" fmla="*/ 2 w 113"/>
                      <a:gd name="T39" fmla="*/ 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3" h="50">
                        <a:moveTo>
                          <a:pt x="2" y="0"/>
                        </a:moveTo>
                        <a:cubicBezTo>
                          <a:pt x="0" y="7"/>
                          <a:pt x="3" y="15"/>
                          <a:pt x="4" y="22"/>
                        </a:cubicBezTo>
                        <a:cubicBezTo>
                          <a:pt x="5" y="31"/>
                          <a:pt x="6" y="40"/>
                          <a:pt x="6" y="49"/>
                        </a:cubicBezTo>
                        <a:cubicBezTo>
                          <a:pt x="6" y="49"/>
                          <a:pt x="6" y="50"/>
                          <a:pt x="7" y="50"/>
                        </a:cubicBezTo>
                        <a:cubicBezTo>
                          <a:pt x="16" y="50"/>
                          <a:pt x="25" y="49"/>
                          <a:pt x="34" y="49"/>
                        </a:cubicBezTo>
                        <a:cubicBezTo>
                          <a:pt x="42" y="48"/>
                          <a:pt x="51" y="48"/>
                          <a:pt x="60" y="47"/>
                        </a:cubicBezTo>
                        <a:cubicBezTo>
                          <a:pt x="77" y="46"/>
                          <a:pt x="95" y="42"/>
                          <a:pt x="112" y="42"/>
                        </a:cubicBezTo>
                        <a:cubicBezTo>
                          <a:pt x="113" y="42"/>
                          <a:pt x="113" y="42"/>
                          <a:pt x="113" y="42"/>
                        </a:cubicBezTo>
                        <a:cubicBezTo>
                          <a:pt x="112" y="41"/>
                          <a:pt x="111" y="40"/>
                          <a:pt x="111" y="40"/>
                        </a:cubicBezTo>
                        <a:cubicBezTo>
                          <a:pt x="110" y="39"/>
                          <a:pt x="110" y="40"/>
                          <a:pt x="110" y="40"/>
                        </a:cubicBezTo>
                        <a:cubicBezTo>
                          <a:pt x="112" y="42"/>
                          <a:pt x="108" y="41"/>
                          <a:pt x="106" y="42"/>
                        </a:cubicBezTo>
                        <a:cubicBezTo>
                          <a:pt x="103" y="42"/>
                          <a:pt x="99" y="42"/>
                          <a:pt x="96" y="42"/>
                        </a:cubicBezTo>
                        <a:cubicBezTo>
                          <a:pt x="90" y="43"/>
                          <a:pt x="84" y="44"/>
                          <a:pt x="78" y="45"/>
                        </a:cubicBezTo>
                        <a:cubicBezTo>
                          <a:pt x="64" y="47"/>
                          <a:pt x="51" y="47"/>
                          <a:pt x="38" y="48"/>
                        </a:cubicBezTo>
                        <a:cubicBezTo>
                          <a:pt x="31" y="48"/>
                          <a:pt x="25" y="48"/>
                          <a:pt x="19" y="49"/>
                        </a:cubicBezTo>
                        <a:cubicBezTo>
                          <a:pt x="16" y="49"/>
                          <a:pt x="12" y="49"/>
                          <a:pt x="9" y="49"/>
                        </a:cubicBezTo>
                        <a:cubicBezTo>
                          <a:pt x="6" y="49"/>
                          <a:pt x="7" y="41"/>
                          <a:pt x="7" y="39"/>
                        </a:cubicBezTo>
                        <a:cubicBezTo>
                          <a:pt x="6" y="33"/>
                          <a:pt x="6" y="26"/>
                          <a:pt x="5" y="20"/>
                        </a:cubicBezTo>
                        <a:cubicBezTo>
                          <a:pt x="4" y="14"/>
                          <a:pt x="1" y="7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1" name="Freeform 195"/>
                  <p:cNvSpPr/>
                  <p:nvPr/>
                </p:nvSpPr>
                <p:spPr bwMode="auto">
                  <a:xfrm>
                    <a:off x="914400" y="2247901"/>
                    <a:ext cx="14288" cy="9525"/>
                  </a:xfrm>
                  <a:custGeom>
                    <a:avLst/>
                    <a:gdLst>
                      <a:gd name="T0" fmla="*/ 1 w 13"/>
                      <a:gd name="T1" fmla="*/ 9 h 9"/>
                      <a:gd name="T2" fmla="*/ 5 w 13"/>
                      <a:gd name="T3" fmla="*/ 1 h 9"/>
                      <a:gd name="T4" fmla="*/ 5 w 13"/>
                      <a:gd name="T5" fmla="*/ 1 h 9"/>
                      <a:gd name="T6" fmla="*/ 12 w 13"/>
                      <a:gd name="T7" fmla="*/ 9 h 9"/>
                      <a:gd name="T8" fmla="*/ 12 w 13"/>
                      <a:gd name="T9" fmla="*/ 8 h 9"/>
                      <a:gd name="T10" fmla="*/ 5 w 13"/>
                      <a:gd name="T11" fmla="*/ 0 h 9"/>
                      <a:gd name="T12" fmla="*/ 5 w 13"/>
                      <a:gd name="T13" fmla="*/ 0 h 9"/>
                      <a:gd name="T14" fmla="*/ 0 w 13"/>
                      <a:gd name="T15" fmla="*/ 8 h 9"/>
                      <a:gd name="T16" fmla="*/ 1 w 13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9">
                        <a:moveTo>
                          <a:pt x="1" y="9"/>
                        </a:moveTo>
                        <a:cubicBezTo>
                          <a:pt x="2" y="6"/>
                          <a:pt x="4" y="3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8" y="3"/>
                          <a:pt x="10" y="6"/>
                          <a:pt x="12" y="9"/>
                        </a:cubicBezTo>
                        <a:cubicBezTo>
                          <a:pt x="12" y="9"/>
                          <a:pt x="13" y="9"/>
                          <a:pt x="12" y="8"/>
                        </a:cubicBezTo>
                        <a:cubicBezTo>
                          <a:pt x="10" y="5"/>
                          <a:pt x="8" y="2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3" y="3"/>
                          <a:pt x="1" y="5"/>
                          <a:pt x="0" y="8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2" name="Freeform 196"/>
                  <p:cNvSpPr/>
                  <p:nvPr/>
                </p:nvSpPr>
                <p:spPr bwMode="auto">
                  <a:xfrm>
                    <a:off x="938213" y="2225676"/>
                    <a:ext cx="74613" cy="41275"/>
                  </a:xfrm>
                  <a:custGeom>
                    <a:avLst/>
                    <a:gdLst>
                      <a:gd name="T0" fmla="*/ 1 w 70"/>
                      <a:gd name="T1" fmla="*/ 39 h 40"/>
                      <a:gd name="T2" fmla="*/ 35 w 70"/>
                      <a:gd name="T3" fmla="*/ 29 h 40"/>
                      <a:gd name="T4" fmla="*/ 52 w 70"/>
                      <a:gd name="T5" fmla="*/ 18 h 40"/>
                      <a:gd name="T6" fmla="*/ 70 w 70"/>
                      <a:gd name="T7" fmla="*/ 2 h 40"/>
                      <a:gd name="T8" fmla="*/ 70 w 70"/>
                      <a:gd name="T9" fmla="*/ 1 h 40"/>
                      <a:gd name="T10" fmla="*/ 62 w 70"/>
                      <a:gd name="T11" fmla="*/ 4 h 40"/>
                      <a:gd name="T12" fmla="*/ 63 w 70"/>
                      <a:gd name="T13" fmla="*/ 4 h 40"/>
                      <a:gd name="T14" fmla="*/ 68 w 70"/>
                      <a:gd name="T15" fmla="*/ 3 h 40"/>
                      <a:gd name="T16" fmla="*/ 67 w 70"/>
                      <a:gd name="T17" fmla="*/ 9 h 40"/>
                      <a:gd name="T18" fmla="*/ 68 w 70"/>
                      <a:gd name="T19" fmla="*/ 9 h 40"/>
                      <a:gd name="T20" fmla="*/ 69 w 70"/>
                      <a:gd name="T21" fmla="*/ 1 h 40"/>
                      <a:gd name="T22" fmla="*/ 69 w 70"/>
                      <a:gd name="T23" fmla="*/ 1 h 40"/>
                      <a:gd name="T24" fmla="*/ 64 w 70"/>
                      <a:gd name="T25" fmla="*/ 3 h 40"/>
                      <a:gd name="T26" fmla="*/ 64 w 70"/>
                      <a:gd name="T27" fmla="*/ 4 h 40"/>
                      <a:gd name="T28" fmla="*/ 68 w 70"/>
                      <a:gd name="T29" fmla="*/ 2 h 40"/>
                      <a:gd name="T30" fmla="*/ 62 w 70"/>
                      <a:gd name="T31" fmla="*/ 8 h 40"/>
                      <a:gd name="T32" fmla="*/ 43 w 70"/>
                      <a:gd name="T33" fmla="*/ 24 h 40"/>
                      <a:gd name="T34" fmla="*/ 21 w 70"/>
                      <a:gd name="T35" fmla="*/ 34 h 40"/>
                      <a:gd name="T36" fmla="*/ 1 w 70"/>
                      <a:gd name="T37" fmla="*/ 38 h 40"/>
                      <a:gd name="T38" fmla="*/ 1 w 70"/>
                      <a:gd name="T39" fmla="*/ 39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0" h="40">
                        <a:moveTo>
                          <a:pt x="1" y="39"/>
                        </a:moveTo>
                        <a:cubicBezTo>
                          <a:pt x="13" y="40"/>
                          <a:pt x="25" y="33"/>
                          <a:pt x="35" y="29"/>
                        </a:cubicBezTo>
                        <a:cubicBezTo>
                          <a:pt x="41" y="26"/>
                          <a:pt x="47" y="22"/>
                          <a:pt x="52" y="18"/>
                        </a:cubicBezTo>
                        <a:cubicBezTo>
                          <a:pt x="59" y="13"/>
                          <a:pt x="64" y="7"/>
                          <a:pt x="70" y="2"/>
                        </a:cubicBezTo>
                        <a:cubicBezTo>
                          <a:pt x="70" y="2"/>
                          <a:pt x="70" y="1"/>
                          <a:pt x="70" y="1"/>
                        </a:cubicBezTo>
                        <a:cubicBezTo>
                          <a:pt x="67" y="2"/>
                          <a:pt x="65" y="3"/>
                          <a:pt x="62" y="4"/>
                        </a:cubicBezTo>
                        <a:cubicBezTo>
                          <a:pt x="62" y="4"/>
                          <a:pt x="62" y="5"/>
                          <a:pt x="63" y="4"/>
                        </a:cubicBezTo>
                        <a:cubicBezTo>
                          <a:pt x="63" y="4"/>
                          <a:pt x="68" y="2"/>
                          <a:pt x="68" y="3"/>
                        </a:cubicBezTo>
                        <a:cubicBezTo>
                          <a:pt x="68" y="5"/>
                          <a:pt x="67" y="7"/>
                          <a:pt x="67" y="9"/>
                        </a:cubicBezTo>
                        <a:cubicBezTo>
                          <a:pt x="67" y="9"/>
                          <a:pt x="68" y="9"/>
                          <a:pt x="68" y="9"/>
                        </a:cubicBezTo>
                        <a:cubicBezTo>
                          <a:pt x="68" y="6"/>
                          <a:pt x="69" y="4"/>
                          <a:pt x="69" y="1"/>
                        </a:cubicBezTo>
                        <a:cubicBezTo>
                          <a:pt x="69" y="1"/>
                          <a:pt x="69" y="0"/>
                          <a:pt x="69" y="1"/>
                        </a:cubicBezTo>
                        <a:cubicBezTo>
                          <a:pt x="67" y="1"/>
                          <a:pt x="66" y="2"/>
                          <a:pt x="64" y="3"/>
                        </a:cubicBezTo>
                        <a:cubicBezTo>
                          <a:pt x="64" y="3"/>
                          <a:pt x="64" y="4"/>
                          <a:pt x="64" y="4"/>
                        </a:cubicBezTo>
                        <a:cubicBezTo>
                          <a:pt x="66" y="3"/>
                          <a:pt x="67" y="3"/>
                          <a:pt x="68" y="2"/>
                        </a:cubicBezTo>
                        <a:cubicBezTo>
                          <a:pt x="66" y="4"/>
                          <a:pt x="64" y="6"/>
                          <a:pt x="62" y="8"/>
                        </a:cubicBezTo>
                        <a:cubicBezTo>
                          <a:pt x="56" y="14"/>
                          <a:pt x="50" y="19"/>
                          <a:pt x="43" y="24"/>
                        </a:cubicBezTo>
                        <a:cubicBezTo>
                          <a:pt x="36" y="28"/>
                          <a:pt x="28" y="31"/>
                          <a:pt x="21" y="34"/>
                        </a:cubicBezTo>
                        <a:cubicBezTo>
                          <a:pt x="15" y="36"/>
                          <a:pt x="8" y="39"/>
                          <a:pt x="1" y="38"/>
                        </a:cubicBezTo>
                        <a:cubicBezTo>
                          <a:pt x="0" y="38"/>
                          <a:pt x="0" y="39"/>
                          <a:pt x="1" y="3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3" name="Freeform 200"/>
                  <p:cNvSpPr/>
                  <p:nvPr/>
                </p:nvSpPr>
                <p:spPr bwMode="auto">
                  <a:xfrm>
                    <a:off x="911225" y="2563813"/>
                    <a:ext cx="92075" cy="104775"/>
                  </a:xfrm>
                  <a:custGeom>
                    <a:avLst/>
                    <a:gdLst>
                      <a:gd name="T0" fmla="*/ 3 w 87"/>
                      <a:gd name="T1" fmla="*/ 8 h 98"/>
                      <a:gd name="T2" fmla="*/ 3 w 87"/>
                      <a:gd name="T3" fmla="*/ 95 h 98"/>
                      <a:gd name="T4" fmla="*/ 5 w 87"/>
                      <a:gd name="T5" fmla="*/ 97 h 98"/>
                      <a:gd name="T6" fmla="*/ 76 w 87"/>
                      <a:gd name="T7" fmla="*/ 93 h 98"/>
                      <a:gd name="T8" fmla="*/ 78 w 87"/>
                      <a:gd name="T9" fmla="*/ 92 h 98"/>
                      <a:gd name="T10" fmla="*/ 80 w 87"/>
                      <a:gd name="T11" fmla="*/ 39 h 98"/>
                      <a:gd name="T12" fmla="*/ 78 w 87"/>
                      <a:gd name="T13" fmla="*/ 6 h 98"/>
                      <a:gd name="T14" fmla="*/ 51 w 87"/>
                      <a:gd name="T15" fmla="*/ 4 h 98"/>
                      <a:gd name="T16" fmla="*/ 2 w 87"/>
                      <a:gd name="T17" fmla="*/ 7 h 98"/>
                      <a:gd name="T18" fmla="*/ 2 w 87"/>
                      <a:gd name="T19" fmla="*/ 10 h 98"/>
                      <a:gd name="T20" fmla="*/ 65 w 87"/>
                      <a:gd name="T21" fmla="*/ 6 h 98"/>
                      <a:gd name="T22" fmla="*/ 76 w 87"/>
                      <a:gd name="T23" fmla="*/ 87 h 98"/>
                      <a:gd name="T24" fmla="*/ 47 w 87"/>
                      <a:gd name="T25" fmla="*/ 91 h 98"/>
                      <a:gd name="T26" fmla="*/ 6 w 87"/>
                      <a:gd name="T27" fmla="*/ 89 h 98"/>
                      <a:gd name="T28" fmla="*/ 6 w 87"/>
                      <a:gd name="T29" fmla="*/ 8 h 98"/>
                      <a:gd name="T30" fmla="*/ 3 w 87"/>
                      <a:gd name="T31" fmla="*/ 8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7" h="98">
                        <a:moveTo>
                          <a:pt x="3" y="8"/>
                        </a:moveTo>
                        <a:cubicBezTo>
                          <a:pt x="3" y="37"/>
                          <a:pt x="3" y="66"/>
                          <a:pt x="3" y="95"/>
                        </a:cubicBezTo>
                        <a:cubicBezTo>
                          <a:pt x="3" y="96"/>
                          <a:pt x="4" y="97"/>
                          <a:pt x="5" y="97"/>
                        </a:cubicBezTo>
                        <a:cubicBezTo>
                          <a:pt x="28" y="97"/>
                          <a:pt x="52" y="90"/>
                          <a:pt x="76" y="93"/>
                        </a:cubicBezTo>
                        <a:cubicBezTo>
                          <a:pt x="77" y="93"/>
                          <a:pt x="78" y="93"/>
                          <a:pt x="78" y="92"/>
                        </a:cubicBezTo>
                        <a:cubicBezTo>
                          <a:pt x="80" y="74"/>
                          <a:pt x="80" y="56"/>
                          <a:pt x="80" y="39"/>
                        </a:cubicBezTo>
                        <a:cubicBezTo>
                          <a:pt x="80" y="32"/>
                          <a:pt x="83" y="11"/>
                          <a:pt x="78" y="6"/>
                        </a:cubicBezTo>
                        <a:cubicBezTo>
                          <a:pt x="71" y="0"/>
                          <a:pt x="58" y="3"/>
                          <a:pt x="51" y="4"/>
                        </a:cubicBezTo>
                        <a:cubicBezTo>
                          <a:pt x="35" y="6"/>
                          <a:pt x="18" y="7"/>
                          <a:pt x="2" y="7"/>
                        </a:cubicBezTo>
                        <a:cubicBezTo>
                          <a:pt x="0" y="7"/>
                          <a:pt x="0" y="10"/>
                          <a:pt x="2" y="10"/>
                        </a:cubicBezTo>
                        <a:cubicBezTo>
                          <a:pt x="23" y="10"/>
                          <a:pt x="44" y="7"/>
                          <a:pt x="65" y="6"/>
                        </a:cubicBezTo>
                        <a:cubicBezTo>
                          <a:pt x="87" y="5"/>
                          <a:pt x="76" y="75"/>
                          <a:pt x="76" y="87"/>
                        </a:cubicBezTo>
                        <a:cubicBezTo>
                          <a:pt x="75" y="91"/>
                          <a:pt x="51" y="90"/>
                          <a:pt x="47" y="91"/>
                        </a:cubicBezTo>
                        <a:cubicBezTo>
                          <a:pt x="42" y="91"/>
                          <a:pt x="6" y="98"/>
                          <a:pt x="6" y="89"/>
                        </a:cubicBezTo>
                        <a:cubicBezTo>
                          <a:pt x="5" y="62"/>
                          <a:pt x="6" y="35"/>
                          <a:pt x="6" y="8"/>
                        </a:cubicBezTo>
                        <a:cubicBezTo>
                          <a:pt x="6" y="6"/>
                          <a:pt x="3" y="6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4" name="Freeform 201"/>
                  <p:cNvSpPr/>
                  <p:nvPr/>
                </p:nvSpPr>
                <p:spPr bwMode="auto">
                  <a:xfrm>
                    <a:off x="919163" y="2576513"/>
                    <a:ext cx="66675" cy="71438"/>
                  </a:xfrm>
                  <a:custGeom>
                    <a:avLst/>
                    <a:gdLst>
                      <a:gd name="T0" fmla="*/ 6 w 63"/>
                      <a:gd name="T1" fmla="*/ 5 h 68"/>
                      <a:gd name="T2" fmla="*/ 6 w 63"/>
                      <a:gd name="T3" fmla="*/ 4 h 68"/>
                      <a:gd name="T4" fmla="*/ 4 w 63"/>
                      <a:gd name="T5" fmla="*/ 4 h 68"/>
                      <a:gd name="T6" fmla="*/ 2 w 63"/>
                      <a:gd name="T7" fmla="*/ 62 h 68"/>
                      <a:gd name="T8" fmla="*/ 3 w 63"/>
                      <a:gd name="T9" fmla="*/ 63 h 68"/>
                      <a:gd name="T10" fmla="*/ 29 w 63"/>
                      <a:gd name="T11" fmla="*/ 63 h 68"/>
                      <a:gd name="T12" fmla="*/ 59 w 63"/>
                      <a:gd name="T13" fmla="*/ 66 h 68"/>
                      <a:gd name="T14" fmla="*/ 60 w 63"/>
                      <a:gd name="T15" fmla="*/ 65 h 68"/>
                      <a:gd name="T16" fmla="*/ 60 w 63"/>
                      <a:gd name="T17" fmla="*/ 22 h 68"/>
                      <a:gd name="T18" fmla="*/ 60 w 63"/>
                      <a:gd name="T19" fmla="*/ 3 h 68"/>
                      <a:gd name="T20" fmla="*/ 46 w 63"/>
                      <a:gd name="T21" fmla="*/ 1 h 68"/>
                      <a:gd name="T22" fmla="*/ 2 w 63"/>
                      <a:gd name="T23" fmla="*/ 2 h 68"/>
                      <a:gd name="T24" fmla="*/ 2 w 63"/>
                      <a:gd name="T25" fmla="*/ 5 h 68"/>
                      <a:gd name="T26" fmla="*/ 3 w 63"/>
                      <a:gd name="T27" fmla="*/ 5 h 68"/>
                      <a:gd name="T28" fmla="*/ 3 w 63"/>
                      <a:gd name="T29" fmla="*/ 2 h 68"/>
                      <a:gd name="T30" fmla="*/ 2 w 63"/>
                      <a:gd name="T31" fmla="*/ 2 h 68"/>
                      <a:gd name="T32" fmla="*/ 2 w 63"/>
                      <a:gd name="T33" fmla="*/ 5 h 68"/>
                      <a:gd name="T34" fmla="*/ 50 w 63"/>
                      <a:gd name="T35" fmla="*/ 4 h 68"/>
                      <a:gd name="T36" fmla="*/ 57 w 63"/>
                      <a:gd name="T37" fmla="*/ 22 h 68"/>
                      <a:gd name="T38" fmla="*/ 58 w 63"/>
                      <a:gd name="T39" fmla="*/ 55 h 68"/>
                      <a:gd name="T40" fmla="*/ 38 w 63"/>
                      <a:gd name="T41" fmla="*/ 61 h 68"/>
                      <a:gd name="T42" fmla="*/ 12 w 63"/>
                      <a:gd name="T43" fmla="*/ 60 h 68"/>
                      <a:gd name="T44" fmla="*/ 4 w 63"/>
                      <a:gd name="T45" fmla="*/ 38 h 68"/>
                      <a:gd name="T46" fmla="*/ 6 w 63"/>
                      <a:gd name="T47" fmla="*/ 4 h 68"/>
                      <a:gd name="T48" fmla="*/ 4 w 63"/>
                      <a:gd name="T49" fmla="*/ 4 h 68"/>
                      <a:gd name="T50" fmla="*/ 4 w 63"/>
                      <a:gd name="T51" fmla="*/ 5 h 68"/>
                      <a:gd name="T52" fmla="*/ 6 w 63"/>
                      <a:gd name="T53" fmla="*/ 5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63" h="68">
                        <a:moveTo>
                          <a:pt x="6" y="5"/>
                        </a:moveTo>
                        <a:cubicBezTo>
                          <a:pt x="6" y="5"/>
                          <a:pt x="6" y="5"/>
                          <a:pt x="6" y="4"/>
                        </a:cubicBezTo>
                        <a:cubicBezTo>
                          <a:pt x="6" y="2"/>
                          <a:pt x="4" y="2"/>
                          <a:pt x="4" y="4"/>
                        </a:cubicBezTo>
                        <a:cubicBezTo>
                          <a:pt x="3" y="24"/>
                          <a:pt x="0" y="43"/>
                          <a:pt x="2" y="62"/>
                        </a:cubicBezTo>
                        <a:cubicBezTo>
                          <a:pt x="2" y="63"/>
                          <a:pt x="2" y="63"/>
                          <a:pt x="3" y="63"/>
                        </a:cubicBezTo>
                        <a:cubicBezTo>
                          <a:pt x="12" y="63"/>
                          <a:pt x="20" y="62"/>
                          <a:pt x="29" y="63"/>
                        </a:cubicBezTo>
                        <a:cubicBezTo>
                          <a:pt x="39" y="63"/>
                          <a:pt x="49" y="66"/>
                          <a:pt x="59" y="66"/>
                        </a:cubicBezTo>
                        <a:cubicBezTo>
                          <a:pt x="59" y="66"/>
                          <a:pt x="60" y="66"/>
                          <a:pt x="60" y="65"/>
                        </a:cubicBezTo>
                        <a:cubicBezTo>
                          <a:pt x="61" y="50"/>
                          <a:pt x="61" y="36"/>
                          <a:pt x="60" y="22"/>
                        </a:cubicBezTo>
                        <a:cubicBezTo>
                          <a:pt x="60" y="18"/>
                          <a:pt x="63" y="6"/>
                          <a:pt x="60" y="3"/>
                        </a:cubicBezTo>
                        <a:cubicBezTo>
                          <a:pt x="57" y="0"/>
                          <a:pt x="50" y="1"/>
                          <a:pt x="46" y="1"/>
                        </a:cubicBezTo>
                        <a:cubicBezTo>
                          <a:pt x="32" y="1"/>
                          <a:pt x="17" y="1"/>
                          <a:pt x="2" y="2"/>
                        </a:cubicBezTo>
                        <a:cubicBezTo>
                          <a:pt x="1" y="2"/>
                          <a:pt x="0" y="5"/>
                          <a:pt x="2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5" y="5"/>
                          <a:pt x="5" y="2"/>
                          <a:pt x="3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18" y="4"/>
                          <a:pt x="34" y="4"/>
                          <a:pt x="50" y="4"/>
                        </a:cubicBezTo>
                        <a:cubicBezTo>
                          <a:pt x="60" y="4"/>
                          <a:pt x="57" y="15"/>
                          <a:pt x="57" y="22"/>
                        </a:cubicBezTo>
                        <a:cubicBezTo>
                          <a:pt x="57" y="33"/>
                          <a:pt x="58" y="44"/>
                          <a:pt x="58" y="55"/>
                        </a:cubicBezTo>
                        <a:cubicBezTo>
                          <a:pt x="57" y="68"/>
                          <a:pt x="47" y="62"/>
                          <a:pt x="38" y="61"/>
                        </a:cubicBezTo>
                        <a:cubicBezTo>
                          <a:pt x="29" y="60"/>
                          <a:pt x="20" y="59"/>
                          <a:pt x="12" y="60"/>
                        </a:cubicBezTo>
                        <a:cubicBezTo>
                          <a:pt x="0" y="61"/>
                          <a:pt x="4" y="45"/>
                          <a:pt x="4" y="38"/>
                        </a:cubicBezTo>
                        <a:cubicBezTo>
                          <a:pt x="5" y="27"/>
                          <a:pt x="6" y="16"/>
                          <a:pt x="6" y="4"/>
                        </a:cubicBezTo>
                        <a:cubicBezTo>
                          <a:pt x="6" y="4"/>
                          <a:pt x="5" y="4"/>
                          <a:pt x="4" y="4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7"/>
                          <a:pt x="6" y="7"/>
                          <a:pt x="6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5" name="Freeform 202"/>
                  <p:cNvSpPr/>
                  <p:nvPr/>
                </p:nvSpPr>
                <p:spPr bwMode="auto">
                  <a:xfrm>
                    <a:off x="944563" y="2646363"/>
                    <a:ext cx="15875" cy="14288"/>
                  </a:xfrm>
                  <a:custGeom>
                    <a:avLst/>
                    <a:gdLst>
                      <a:gd name="T0" fmla="*/ 8 w 15"/>
                      <a:gd name="T1" fmla="*/ 10 h 13"/>
                      <a:gd name="T2" fmla="*/ 3 w 15"/>
                      <a:gd name="T3" fmla="*/ 7 h 13"/>
                      <a:gd name="T4" fmla="*/ 5 w 15"/>
                      <a:gd name="T5" fmla="*/ 3 h 13"/>
                      <a:gd name="T6" fmla="*/ 9 w 15"/>
                      <a:gd name="T7" fmla="*/ 3 h 13"/>
                      <a:gd name="T8" fmla="*/ 11 w 15"/>
                      <a:gd name="T9" fmla="*/ 6 h 13"/>
                      <a:gd name="T10" fmla="*/ 5 w 15"/>
                      <a:gd name="T11" fmla="*/ 10 h 13"/>
                      <a:gd name="T12" fmla="*/ 5 w 15"/>
                      <a:gd name="T13" fmla="*/ 12 h 13"/>
                      <a:gd name="T14" fmla="*/ 14 w 15"/>
                      <a:gd name="T15" fmla="*/ 6 h 13"/>
                      <a:gd name="T16" fmla="*/ 12 w 15"/>
                      <a:gd name="T17" fmla="*/ 1 h 13"/>
                      <a:gd name="T18" fmla="*/ 6 w 15"/>
                      <a:gd name="T19" fmla="*/ 0 h 13"/>
                      <a:gd name="T20" fmla="*/ 0 w 15"/>
                      <a:gd name="T21" fmla="*/ 7 h 13"/>
                      <a:gd name="T22" fmla="*/ 8 w 15"/>
                      <a:gd name="T23" fmla="*/ 12 h 13"/>
                      <a:gd name="T24" fmla="*/ 8 w 15"/>
                      <a:gd name="T25" fmla="*/ 1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" h="13">
                        <a:moveTo>
                          <a:pt x="8" y="10"/>
                        </a:moveTo>
                        <a:cubicBezTo>
                          <a:pt x="6" y="10"/>
                          <a:pt x="4" y="9"/>
                          <a:pt x="3" y="7"/>
                        </a:cubicBezTo>
                        <a:cubicBezTo>
                          <a:pt x="3" y="5"/>
                          <a:pt x="4" y="4"/>
                          <a:pt x="5" y="3"/>
                        </a:cubicBezTo>
                        <a:cubicBezTo>
                          <a:pt x="7" y="3"/>
                          <a:pt x="8" y="2"/>
                          <a:pt x="9" y="3"/>
                        </a:cubicBezTo>
                        <a:cubicBezTo>
                          <a:pt x="11" y="3"/>
                          <a:pt x="11" y="5"/>
                          <a:pt x="11" y="6"/>
                        </a:cubicBezTo>
                        <a:cubicBezTo>
                          <a:pt x="12" y="9"/>
                          <a:pt x="8" y="10"/>
                          <a:pt x="5" y="10"/>
                        </a:cubicBezTo>
                        <a:cubicBezTo>
                          <a:pt x="3" y="10"/>
                          <a:pt x="3" y="13"/>
                          <a:pt x="5" y="12"/>
                        </a:cubicBezTo>
                        <a:cubicBezTo>
                          <a:pt x="9" y="12"/>
                          <a:pt x="14" y="11"/>
                          <a:pt x="14" y="6"/>
                        </a:cubicBezTo>
                        <a:cubicBezTo>
                          <a:pt x="15" y="4"/>
                          <a:pt x="14" y="2"/>
                          <a:pt x="12" y="1"/>
                        </a:cubicBezTo>
                        <a:cubicBezTo>
                          <a:pt x="10" y="0"/>
                          <a:pt x="8" y="0"/>
                          <a:pt x="6" y="0"/>
                        </a:cubicBezTo>
                        <a:cubicBezTo>
                          <a:pt x="3" y="1"/>
                          <a:pt x="0" y="4"/>
                          <a:pt x="0" y="7"/>
                        </a:cubicBezTo>
                        <a:cubicBezTo>
                          <a:pt x="1" y="11"/>
                          <a:pt x="5" y="13"/>
                          <a:pt x="8" y="12"/>
                        </a:cubicBezTo>
                        <a:cubicBezTo>
                          <a:pt x="10" y="12"/>
                          <a:pt x="10" y="10"/>
                          <a:pt x="8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6" name="Freeform 203"/>
                  <p:cNvSpPr/>
                  <p:nvPr/>
                </p:nvSpPr>
                <p:spPr bwMode="auto">
                  <a:xfrm>
                    <a:off x="981075" y="2128838"/>
                    <a:ext cx="60325" cy="49213"/>
                  </a:xfrm>
                  <a:custGeom>
                    <a:avLst/>
                    <a:gdLst>
                      <a:gd name="T0" fmla="*/ 7 w 57"/>
                      <a:gd name="T1" fmla="*/ 29 h 46"/>
                      <a:gd name="T2" fmla="*/ 5 w 57"/>
                      <a:gd name="T3" fmla="*/ 13 h 46"/>
                      <a:gd name="T4" fmla="*/ 9 w 57"/>
                      <a:gd name="T5" fmla="*/ 5 h 46"/>
                      <a:gd name="T6" fmla="*/ 18 w 57"/>
                      <a:gd name="T7" fmla="*/ 5 h 46"/>
                      <a:gd name="T8" fmla="*/ 37 w 57"/>
                      <a:gd name="T9" fmla="*/ 7 h 46"/>
                      <a:gd name="T10" fmla="*/ 46 w 57"/>
                      <a:gd name="T11" fmla="*/ 7 h 46"/>
                      <a:gd name="T12" fmla="*/ 51 w 57"/>
                      <a:gd name="T13" fmla="*/ 18 h 46"/>
                      <a:gd name="T14" fmla="*/ 49 w 57"/>
                      <a:gd name="T15" fmla="*/ 30 h 46"/>
                      <a:gd name="T16" fmla="*/ 42 w 57"/>
                      <a:gd name="T17" fmla="*/ 31 h 46"/>
                      <a:gd name="T18" fmla="*/ 43 w 57"/>
                      <a:gd name="T19" fmla="*/ 45 h 46"/>
                      <a:gd name="T20" fmla="*/ 45 w 57"/>
                      <a:gd name="T21" fmla="*/ 43 h 46"/>
                      <a:gd name="T22" fmla="*/ 36 w 57"/>
                      <a:gd name="T23" fmla="*/ 31 h 46"/>
                      <a:gd name="T24" fmla="*/ 34 w 57"/>
                      <a:gd name="T25" fmla="*/ 30 h 46"/>
                      <a:gd name="T26" fmla="*/ 6 w 57"/>
                      <a:gd name="T27" fmla="*/ 29 h 46"/>
                      <a:gd name="T28" fmla="*/ 5 w 57"/>
                      <a:gd name="T29" fmla="*/ 32 h 46"/>
                      <a:gd name="T30" fmla="*/ 27 w 57"/>
                      <a:gd name="T31" fmla="*/ 32 h 46"/>
                      <a:gd name="T32" fmla="*/ 43 w 57"/>
                      <a:gd name="T33" fmla="*/ 45 h 46"/>
                      <a:gd name="T34" fmla="*/ 45 w 57"/>
                      <a:gd name="T35" fmla="*/ 43 h 46"/>
                      <a:gd name="T36" fmla="*/ 53 w 57"/>
                      <a:gd name="T37" fmla="*/ 33 h 46"/>
                      <a:gd name="T38" fmla="*/ 54 w 57"/>
                      <a:gd name="T39" fmla="*/ 31 h 46"/>
                      <a:gd name="T40" fmla="*/ 52 w 57"/>
                      <a:gd name="T41" fmla="*/ 5 h 46"/>
                      <a:gd name="T42" fmla="*/ 44 w 57"/>
                      <a:gd name="T43" fmla="*/ 4 h 46"/>
                      <a:gd name="T44" fmla="*/ 21 w 57"/>
                      <a:gd name="T45" fmla="*/ 2 h 46"/>
                      <a:gd name="T46" fmla="*/ 2 w 57"/>
                      <a:gd name="T47" fmla="*/ 6 h 46"/>
                      <a:gd name="T48" fmla="*/ 4 w 57"/>
                      <a:gd name="T49" fmla="*/ 31 h 46"/>
                      <a:gd name="T50" fmla="*/ 7 w 57"/>
                      <a:gd name="T51" fmla="*/ 29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7" h="46">
                        <a:moveTo>
                          <a:pt x="7" y="29"/>
                        </a:moveTo>
                        <a:cubicBezTo>
                          <a:pt x="4" y="24"/>
                          <a:pt x="5" y="18"/>
                          <a:pt x="5" y="13"/>
                        </a:cubicBezTo>
                        <a:cubicBezTo>
                          <a:pt x="5" y="10"/>
                          <a:pt x="4" y="6"/>
                          <a:pt x="9" y="5"/>
                        </a:cubicBezTo>
                        <a:cubicBezTo>
                          <a:pt x="12" y="5"/>
                          <a:pt x="15" y="5"/>
                          <a:pt x="18" y="5"/>
                        </a:cubicBezTo>
                        <a:cubicBezTo>
                          <a:pt x="24" y="5"/>
                          <a:pt x="31" y="6"/>
                          <a:pt x="37" y="7"/>
                        </a:cubicBezTo>
                        <a:cubicBezTo>
                          <a:pt x="40" y="7"/>
                          <a:pt x="43" y="7"/>
                          <a:pt x="46" y="7"/>
                        </a:cubicBezTo>
                        <a:cubicBezTo>
                          <a:pt x="53" y="7"/>
                          <a:pt x="52" y="15"/>
                          <a:pt x="51" y="18"/>
                        </a:cubicBezTo>
                        <a:cubicBezTo>
                          <a:pt x="51" y="21"/>
                          <a:pt x="53" y="30"/>
                          <a:pt x="49" y="30"/>
                        </a:cubicBezTo>
                        <a:cubicBezTo>
                          <a:pt x="48" y="30"/>
                          <a:pt x="43" y="30"/>
                          <a:pt x="42" y="31"/>
                        </a:cubicBezTo>
                        <a:cubicBezTo>
                          <a:pt x="37" y="36"/>
                          <a:pt x="40" y="41"/>
                          <a:pt x="43" y="45"/>
                        </a:cubicBezTo>
                        <a:cubicBezTo>
                          <a:pt x="44" y="44"/>
                          <a:pt x="44" y="43"/>
                          <a:pt x="45" y="43"/>
                        </a:cubicBezTo>
                        <a:cubicBezTo>
                          <a:pt x="40" y="40"/>
                          <a:pt x="37" y="36"/>
                          <a:pt x="36" y="31"/>
                        </a:cubicBezTo>
                        <a:cubicBezTo>
                          <a:pt x="35" y="30"/>
                          <a:pt x="35" y="30"/>
                          <a:pt x="34" y="30"/>
                        </a:cubicBezTo>
                        <a:cubicBezTo>
                          <a:pt x="25" y="29"/>
                          <a:pt x="15" y="32"/>
                          <a:pt x="6" y="29"/>
                        </a:cubicBezTo>
                        <a:cubicBezTo>
                          <a:pt x="4" y="28"/>
                          <a:pt x="3" y="31"/>
                          <a:pt x="5" y="32"/>
                        </a:cubicBezTo>
                        <a:cubicBezTo>
                          <a:pt x="12" y="34"/>
                          <a:pt x="20" y="33"/>
                          <a:pt x="27" y="32"/>
                        </a:cubicBezTo>
                        <a:cubicBezTo>
                          <a:pt x="34" y="32"/>
                          <a:pt x="38" y="41"/>
                          <a:pt x="43" y="45"/>
                        </a:cubicBezTo>
                        <a:cubicBezTo>
                          <a:pt x="45" y="46"/>
                          <a:pt x="46" y="44"/>
                          <a:pt x="45" y="43"/>
                        </a:cubicBezTo>
                        <a:cubicBezTo>
                          <a:pt x="36" y="32"/>
                          <a:pt x="49" y="33"/>
                          <a:pt x="53" y="33"/>
                        </a:cubicBezTo>
                        <a:cubicBezTo>
                          <a:pt x="54" y="33"/>
                          <a:pt x="54" y="32"/>
                          <a:pt x="54" y="31"/>
                        </a:cubicBezTo>
                        <a:cubicBezTo>
                          <a:pt x="54" y="24"/>
                          <a:pt x="57" y="12"/>
                          <a:pt x="52" y="5"/>
                        </a:cubicBezTo>
                        <a:cubicBezTo>
                          <a:pt x="50" y="4"/>
                          <a:pt x="45" y="4"/>
                          <a:pt x="44" y="4"/>
                        </a:cubicBezTo>
                        <a:cubicBezTo>
                          <a:pt x="36" y="4"/>
                          <a:pt x="29" y="3"/>
                          <a:pt x="21" y="2"/>
                        </a:cubicBezTo>
                        <a:cubicBezTo>
                          <a:pt x="17" y="2"/>
                          <a:pt x="3" y="0"/>
                          <a:pt x="2" y="6"/>
                        </a:cubicBezTo>
                        <a:cubicBezTo>
                          <a:pt x="0" y="13"/>
                          <a:pt x="1" y="24"/>
                          <a:pt x="4" y="31"/>
                        </a:cubicBezTo>
                        <a:cubicBezTo>
                          <a:pt x="5" y="32"/>
                          <a:pt x="8" y="31"/>
                          <a:pt x="7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7" name="Freeform 204"/>
                  <p:cNvSpPr/>
                  <p:nvPr/>
                </p:nvSpPr>
                <p:spPr bwMode="auto">
                  <a:xfrm>
                    <a:off x="1030288" y="2227263"/>
                    <a:ext cx="30163" cy="36513"/>
                  </a:xfrm>
                  <a:custGeom>
                    <a:avLst/>
                    <a:gdLst>
                      <a:gd name="T0" fmla="*/ 26 w 28"/>
                      <a:gd name="T1" fmla="*/ 3 h 34"/>
                      <a:gd name="T2" fmla="*/ 8 w 28"/>
                      <a:gd name="T3" fmla="*/ 3 h 34"/>
                      <a:gd name="T4" fmla="*/ 3 w 28"/>
                      <a:gd name="T5" fmla="*/ 12 h 34"/>
                      <a:gd name="T6" fmla="*/ 17 w 28"/>
                      <a:gd name="T7" fmla="*/ 19 h 34"/>
                      <a:gd name="T8" fmla="*/ 13 w 28"/>
                      <a:gd name="T9" fmla="*/ 30 h 34"/>
                      <a:gd name="T10" fmla="*/ 3 w 28"/>
                      <a:gd name="T11" fmla="*/ 19 h 34"/>
                      <a:gd name="T12" fmla="*/ 0 w 28"/>
                      <a:gd name="T13" fmla="*/ 19 h 34"/>
                      <a:gd name="T14" fmla="*/ 11 w 28"/>
                      <a:gd name="T15" fmla="*/ 33 h 34"/>
                      <a:gd name="T16" fmla="*/ 24 w 28"/>
                      <a:gd name="T17" fmla="*/ 24 h 34"/>
                      <a:gd name="T18" fmla="*/ 11 w 28"/>
                      <a:gd name="T19" fmla="*/ 13 h 34"/>
                      <a:gd name="T20" fmla="*/ 6 w 28"/>
                      <a:gd name="T21" fmla="*/ 12 h 34"/>
                      <a:gd name="T22" fmla="*/ 13 w 28"/>
                      <a:gd name="T23" fmla="*/ 4 h 34"/>
                      <a:gd name="T24" fmla="*/ 26 w 28"/>
                      <a:gd name="T25" fmla="*/ 6 h 34"/>
                      <a:gd name="T26" fmla="*/ 26 w 28"/>
                      <a:gd name="T27" fmla="*/ 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8" h="34">
                        <a:moveTo>
                          <a:pt x="26" y="3"/>
                        </a:moveTo>
                        <a:cubicBezTo>
                          <a:pt x="20" y="2"/>
                          <a:pt x="14" y="0"/>
                          <a:pt x="8" y="3"/>
                        </a:cubicBezTo>
                        <a:cubicBezTo>
                          <a:pt x="4" y="4"/>
                          <a:pt x="0" y="8"/>
                          <a:pt x="3" y="12"/>
                        </a:cubicBezTo>
                        <a:cubicBezTo>
                          <a:pt x="6" y="16"/>
                          <a:pt x="13" y="16"/>
                          <a:pt x="17" y="19"/>
                        </a:cubicBezTo>
                        <a:cubicBezTo>
                          <a:pt x="24" y="23"/>
                          <a:pt x="20" y="30"/>
                          <a:pt x="13" y="30"/>
                        </a:cubicBezTo>
                        <a:cubicBezTo>
                          <a:pt x="6" y="31"/>
                          <a:pt x="3" y="25"/>
                          <a:pt x="3" y="19"/>
                        </a:cubicBezTo>
                        <a:cubicBezTo>
                          <a:pt x="3" y="17"/>
                          <a:pt x="0" y="17"/>
                          <a:pt x="0" y="19"/>
                        </a:cubicBezTo>
                        <a:cubicBezTo>
                          <a:pt x="0" y="26"/>
                          <a:pt x="4" y="32"/>
                          <a:pt x="11" y="33"/>
                        </a:cubicBezTo>
                        <a:cubicBezTo>
                          <a:pt x="17" y="34"/>
                          <a:pt x="24" y="30"/>
                          <a:pt x="24" y="24"/>
                        </a:cubicBezTo>
                        <a:cubicBezTo>
                          <a:pt x="23" y="17"/>
                          <a:pt x="16" y="15"/>
                          <a:pt x="11" y="13"/>
                        </a:cubicBezTo>
                        <a:cubicBezTo>
                          <a:pt x="9" y="13"/>
                          <a:pt x="8" y="12"/>
                          <a:pt x="6" y="12"/>
                        </a:cubicBezTo>
                        <a:cubicBezTo>
                          <a:pt x="1" y="8"/>
                          <a:pt x="10" y="5"/>
                          <a:pt x="13" y="4"/>
                        </a:cubicBezTo>
                        <a:cubicBezTo>
                          <a:pt x="17" y="4"/>
                          <a:pt x="22" y="5"/>
                          <a:pt x="26" y="6"/>
                        </a:cubicBezTo>
                        <a:cubicBezTo>
                          <a:pt x="28" y="6"/>
                          <a:pt x="28" y="3"/>
                          <a:pt x="2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8" name="Freeform 205"/>
                  <p:cNvSpPr/>
                  <p:nvPr/>
                </p:nvSpPr>
                <p:spPr bwMode="auto">
                  <a:xfrm>
                    <a:off x="1041400" y="2224088"/>
                    <a:ext cx="11113" cy="7938"/>
                  </a:xfrm>
                  <a:custGeom>
                    <a:avLst/>
                    <a:gdLst>
                      <a:gd name="T0" fmla="*/ 5 w 11"/>
                      <a:gd name="T1" fmla="*/ 6 h 8"/>
                      <a:gd name="T2" fmla="*/ 4 w 11"/>
                      <a:gd name="T3" fmla="*/ 2 h 8"/>
                      <a:gd name="T4" fmla="*/ 2 w 11"/>
                      <a:gd name="T5" fmla="*/ 3 h 8"/>
                      <a:gd name="T6" fmla="*/ 9 w 11"/>
                      <a:gd name="T7" fmla="*/ 3 h 8"/>
                      <a:gd name="T8" fmla="*/ 8 w 11"/>
                      <a:gd name="T9" fmla="*/ 2 h 8"/>
                      <a:gd name="T10" fmla="*/ 7 w 11"/>
                      <a:gd name="T11" fmla="*/ 5 h 8"/>
                      <a:gd name="T12" fmla="*/ 9 w 11"/>
                      <a:gd name="T13" fmla="*/ 5 h 8"/>
                      <a:gd name="T14" fmla="*/ 2 w 11"/>
                      <a:gd name="T15" fmla="*/ 2 h 8"/>
                      <a:gd name="T16" fmla="*/ 2 w 11"/>
                      <a:gd name="T17" fmla="*/ 5 h 8"/>
                      <a:gd name="T18" fmla="*/ 6 w 11"/>
                      <a:gd name="T19" fmla="*/ 5 h 8"/>
                      <a:gd name="T20" fmla="*/ 6 w 11"/>
                      <a:gd name="T21" fmla="*/ 2 h 8"/>
                      <a:gd name="T22" fmla="*/ 2 w 11"/>
                      <a:gd name="T23" fmla="*/ 2 h 8"/>
                      <a:gd name="T24" fmla="*/ 2 w 11"/>
                      <a:gd name="T25" fmla="*/ 5 h 8"/>
                      <a:gd name="T26" fmla="*/ 7 w 11"/>
                      <a:gd name="T27" fmla="*/ 7 h 8"/>
                      <a:gd name="T28" fmla="*/ 10 w 11"/>
                      <a:gd name="T29" fmla="*/ 6 h 8"/>
                      <a:gd name="T30" fmla="*/ 10 w 11"/>
                      <a:gd name="T31" fmla="*/ 2 h 8"/>
                      <a:gd name="T32" fmla="*/ 9 w 11"/>
                      <a:gd name="T33" fmla="*/ 0 h 8"/>
                      <a:gd name="T34" fmla="*/ 2 w 11"/>
                      <a:gd name="T35" fmla="*/ 0 h 8"/>
                      <a:gd name="T36" fmla="*/ 1 w 11"/>
                      <a:gd name="T37" fmla="*/ 2 h 8"/>
                      <a:gd name="T38" fmla="*/ 2 w 11"/>
                      <a:gd name="T39" fmla="*/ 6 h 8"/>
                      <a:gd name="T40" fmla="*/ 5 w 11"/>
                      <a:gd name="T41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" h="8">
                        <a:moveTo>
                          <a:pt x="5" y="6"/>
                        </a:moveTo>
                        <a:cubicBezTo>
                          <a:pt x="4" y="4"/>
                          <a:pt x="4" y="3"/>
                          <a:pt x="4" y="2"/>
                        </a:cubicBezTo>
                        <a:cubicBezTo>
                          <a:pt x="3" y="2"/>
                          <a:pt x="3" y="3"/>
                          <a:pt x="2" y="3"/>
                        </a:cubicBezTo>
                        <a:cubicBezTo>
                          <a:pt x="5" y="3"/>
                          <a:pt x="7" y="3"/>
                          <a:pt x="9" y="3"/>
                        </a:cubicBezTo>
                        <a:cubicBezTo>
                          <a:pt x="9" y="3"/>
                          <a:pt x="8" y="2"/>
                          <a:pt x="8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7" y="3"/>
                          <a:pt x="5" y="2"/>
                          <a:pt x="2" y="2"/>
                        </a:cubicBezTo>
                        <a:cubicBezTo>
                          <a:pt x="1" y="2"/>
                          <a:pt x="0" y="5"/>
                          <a:pt x="2" y="5"/>
                        </a:cubicBezTo>
                        <a:cubicBezTo>
                          <a:pt x="4" y="5"/>
                          <a:pt x="5" y="5"/>
                          <a:pt x="6" y="5"/>
                        </a:cubicBezTo>
                        <a:cubicBezTo>
                          <a:pt x="8" y="5"/>
                          <a:pt x="8" y="2"/>
                          <a:pt x="6" y="2"/>
                        </a:cubicBezTo>
                        <a:cubicBezTo>
                          <a:pt x="5" y="2"/>
                          <a:pt x="4" y="2"/>
                          <a:pt x="2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4" y="5"/>
                          <a:pt x="6" y="5"/>
                          <a:pt x="7" y="7"/>
                        </a:cubicBezTo>
                        <a:cubicBezTo>
                          <a:pt x="8" y="7"/>
                          <a:pt x="9" y="7"/>
                          <a:pt x="10" y="6"/>
                        </a:cubicBezTo>
                        <a:cubicBezTo>
                          <a:pt x="10" y="5"/>
                          <a:pt x="10" y="3"/>
                          <a:pt x="10" y="2"/>
                        </a:cubicBezTo>
                        <a:cubicBezTo>
                          <a:pt x="11" y="1"/>
                          <a:pt x="10" y="1"/>
                          <a:pt x="9" y="0"/>
                        </a:cubicBezTo>
                        <a:cubicBezTo>
                          <a:pt x="7" y="0"/>
                          <a:pt x="5" y="0"/>
                          <a:pt x="2" y="0"/>
                        </a:cubicBezTo>
                        <a:cubicBezTo>
                          <a:pt x="2" y="0"/>
                          <a:pt x="1" y="1"/>
                          <a:pt x="1" y="2"/>
                        </a:cubicBezTo>
                        <a:cubicBezTo>
                          <a:pt x="1" y="3"/>
                          <a:pt x="1" y="5"/>
                          <a:pt x="2" y="6"/>
                        </a:cubicBezTo>
                        <a:cubicBezTo>
                          <a:pt x="2" y="8"/>
                          <a:pt x="5" y="7"/>
                          <a:pt x="5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9" name="Freeform 408"/>
                  <p:cNvSpPr/>
                  <p:nvPr/>
                </p:nvSpPr>
                <p:spPr bwMode="auto">
                  <a:xfrm>
                    <a:off x="1012825" y="2757488"/>
                    <a:ext cx="14288" cy="36513"/>
                  </a:xfrm>
                  <a:custGeom>
                    <a:avLst/>
                    <a:gdLst>
                      <a:gd name="T0" fmla="*/ 2 w 14"/>
                      <a:gd name="T1" fmla="*/ 2 h 34"/>
                      <a:gd name="T2" fmla="*/ 2 w 14"/>
                      <a:gd name="T3" fmla="*/ 0 h 34"/>
                      <a:gd name="T4" fmla="*/ 0 w 14"/>
                      <a:gd name="T5" fmla="*/ 1 h 34"/>
                      <a:gd name="T6" fmla="*/ 13 w 14"/>
                      <a:gd name="T7" fmla="*/ 33 h 34"/>
                      <a:gd name="T8" fmla="*/ 14 w 14"/>
                      <a:gd name="T9" fmla="*/ 33 h 34"/>
                      <a:gd name="T10" fmla="*/ 2 w 14"/>
                      <a:gd name="T11" fmla="*/ 0 h 34"/>
                      <a:gd name="T12" fmla="*/ 0 w 14"/>
                      <a:gd name="T13" fmla="*/ 0 h 34"/>
                      <a:gd name="T14" fmla="*/ 0 w 14"/>
                      <a:gd name="T15" fmla="*/ 2 h 34"/>
                      <a:gd name="T16" fmla="*/ 2 w 14"/>
                      <a:gd name="T17" fmla="*/ 2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34">
                        <a:moveTo>
                          <a:pt x="2" y="2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5" y="11"/>
                          <a:pt x="9" y="22"/>
                          <a:pt x="13" y="33"/>
                        </a:cubicBezTo>
                        <a:cubicBezTo>
                          <a:pt x="13" y="34"/>
                          <a:pt x="14" y="33"/>
                          <a:pt x="14" y="33"/>
                        </a:cubicBezTo>
                        <a:cubicBezTo>
                          <a:pt x="11" y="22"/>
                          <a:pt x="6" y="11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2" y="3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0" name="Freeform 409"/>
                  <p:cNvSpPr/>
                  <p:nvPr/>
                </p:nvSpPr>
                <p:spPr bwMode="auto">
                  <a:xfrm>
                    <a:off x="1033463" y="2754313"/>
                    <a:ext cx="39688" cy="41275"/>
                  </a:xfrm>
                  <a:custGeom>
                    <a:avLst/>
                    <a:gdLst>
                      <a:gd name="T0" fmla="*/ 1 w 37"/>
                      <a:gd name="T1" fmla="*/ 34 h 38"/>
                      <a:gd name="T2" fmla="*/ 3 w 37"/>
                      <a:gd name="T3" fmla="*/ 32 h 38"/>
                      <a:gd name="T4" fmla="*/ 4 w 37"/>
                      <a:gd name="T5" fmla="*/ 27 h 38"/>
                      <a:gd name="T6" fmla="*/ 8 w 37"/>
                      <a:gd name="T7" fmla="*/ 18 h 38"/>
                      <a:gd name="T8" fmla="*/ 12 w 37"/>
                      <a:gd name="T9" fmla="*/ 8 h 38"/>
                      <a:gd name="T10" fmla="*/ 26 w 37"/>
                      <a:gd name="T11" fmla="*/ 9 h 38"/>
                      <a:gd name="T12" fmla="*/ 32 w 37"/>
                      <a:gd name="T13" fmla="*/ 23 h 38"/>
                      <a:gd name="T14" fmla="*/ 36 w 37"/>
                      <a:gd name="T15" fmla="*/ 34 h 38"/>
                      <a:gd name="T16" fmla="*/ 23 w 37"/>
                      <a:gd name="T17" fmla="*/ 36 h 38"/>
                      <a:gd name="T18" fmla="*/ 19 w 37"/>
                      <a:gd name="T19" fmla="*/ 26 h 38"/>
                      <a:gd name="T20" fmla="*/ 18 w 37"/>
                      <a:gd name="T21" fmla="*/ 33 h 38"/>
                      <a:gd name="T22" fmla="*/ 13 w 37"/>
                      <a:gd name="T23" fmla="*/ 36 h 38"/>
                      <a:gd name="T24" fmla="*/ 0 w 37"/>
                      <a:gd name="T25" fmla="*/ 36 h 38"/>
                      <a:gd name="T26" fmla="*/ 0 w 37"/>
                      <a:gd name="T27" fmla="*/ 38 h 38"/>
                      <a:gd name="T28" fmla="*/ 19 w 37"/>
                      <a:gd name="T29" fmla="*/ 37 h 38"/>
                      <a:gd name="T30" fmla="*/ 19 w 37"/>
                      <a:gd name="T31" fmla="*/ 37 h 38"/>
                      <a:gd name="T32" fmla="*/ 19 w 37"/>
                      <a:gd name="T33" fmla="*/ 33 h 38"/>
                      <a:gd name="T34" fmla="*/ 19 w 37"/>
                      <a:gd name="T35" fmla="*/ 31 h 38"/>
                      <a:gd name="T36" fmla="*/ 21 w 37"/>
                      <a:gd name="T37" fmla="*/ 29 h 38"/>
                      <a:gd name="T38" fmla="*/ 22 w 37"/>
                      <a:gd name="T39" fmla="*/ 37 h 38"/>
                      <a:gd name="T40" fmla="*/ 23 w 37"/>
                      <a:gd name="T41" fmla="*/ 37 h 38"/>
                      <a:gd name="T42" fmla="*/ 36 w 37"/>
                      <a:gd name="T43" fmla="*/ 37 h 38"/>
                      <a:gd name="T44" fmla="*/ 37 w 37"/>
                      <a:gd name="T45" fmla="*/ 36 h 38"/>
                      <a:gd name="T46" fmla="*/ 31 w 37"/>
                      <a:gd name="T47" fmla="*/ 14 h 38"/>
                      <a:gd name="T48" fmla="*/ 23 w 37"/>
                      <a:gd name="T49" fmla="*/ 2 h 38"/>
                      <a:gd name="T50" fmla="*/ 11 w 37"/>
                      <a:gd name="T51" fmla="*/ 7 h 38"/>
                      <a:gd name="T52" fmla="*/ 0 w 37"/>
                      <a:gd name="T53" fmla="*/ 36 h 38"/>
                      <a:gd name="T54" fmla="*/ 1 w 37"/>
                      <a:gd name="T55" fmla="*/ 36 h 38"/>
                      <a:gd name="T56" fmla="*/ 3 w 37"/>
                      <a:gd name="T57" fmla="*/ 34 h 38"/>
                      <a:gd name="T58" fmla="*/ 1 w 37"/>
                      <a:gd name="T59" fmla="*/ 34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37" h="38">
                        <a:moveTo>
                          <a:pt x="1" y="34"/>
                        </a:moveTo>
                        <a:cubicBezTo>
                          <a:pt x="2" y="35"/>
                          <a:pt x="3" y="34"/>
                          <a:pt x="3" y="32"/>
                        </a:cubicBezTo>
                        <a:cubicBezTo>
                          <a:pt x="3" y="30"/>
                          <a:pt x="4" y="29"/>
                          <a:pt x="4" y="27"/>
                        </a:cubicBezTo>
                        <a:cubicBezTo>
                          <a:pt x="5" y="24"/>
                          <a:pt x="7" y="21"/>
                          <a:pt x="8" y="18"/>
                        </a:cubicBezTo>
                        <a:cubicBezTo>
                          <a:pt x="9" y="15"/>
                          <a:pt x="11" y="11"/>
                          <a:pt x="12" y="8"/>
                        </a:cubicBezTo>
                        <a:cubicBezTo>
                          <a:pt x="16" y="0"/>
                          <a:pt x="23" y="3"/>
                          <a:pt x="26" y="9"/>
                        </a:cubicBezTo>
                        <a:cubicBezTo>
                          <a:pt x="29" y="13"/>
                          <a:pt x="30" y="18"/>
                          <a:pt x="32" y="23"/>
                        </a:cubicBezTo>
                        <a:cubicBezTo>
                          <a:pt x="34" y="27"/>
                          <a:pt x="35" y="30"/>
                          <a:pt x="36" y="34"/>
                        </a:cubicBezTo>
                        <a:cubicBezTo>
                          <a:pt x="36" y="37"/>
                          <a:pt x="23" y="36"/>
                          <a:pt x="23" y="36"/>
                        </a:cubicBezTo>
                        <a:cubicBezTo>
                          <a:pt x="23" y="34"/>
                          <a:pt x="23" y="24"/>
                          <a:pt x="19" y="26"/>
                        </a:cubicBezTo>
                        <a:cubicBezTo>
                          <a:pt x="17" y="27"/>
                          <a:pt x="18" y="31"/>
                          <a:pt x="18" y="33"/>
                        </a:cubicBezTo>
                        <a:cubicBezTo>
                          <a:pt x="18" y="36"/>
                          <a:pt x="17" y="36"/>
                          <a:pt x="13" y="36"/>
                        </a:cubicBezTo>
                        <a:cubicBezTo>
                          <a:pt x="9" y="36"/>
                          <a:pt x="5" y="36"/>
                          <a:pt x="0" y="36"/>
                        </a:cubicBezTo>
                        <a:cubicBezTo>
                          <a:pt x="0" y="36"/>
                          <a:pt x="0" y="38"/>
                          <a:pt x="0" y="38"/>
                        </a:cubicBezTo>
                        <a:cubicBezTo>
                          <a:pt x="6" y="37"/>
                          <a:pt x="13" y="38"/>
                          <a:pt x="19" y="37"/>
                        </a:cubicBezTo>
                        <a:cubicBezTo>
                          <a:pt x="19" y="37"/>
                          <a:pt x="19" y="37"/>
                          <a:pt x="19" y="37"/>
                        </a:cubicBezTo>
                        <a:cubicBezTo>
                          <a:pt x="19" y="35"/>
                          <a:pt x="19" y="34"/>
                          <a:pt x="19" y="33"/>
                        </a:cubicBezTo>
                        <a:cubicBezTo>
                          <a:pt x="19" y="32"/>
                          <a:pt x="19" y="32"/>
                          <a:pt x="19" y="31"/>
                        </a:cubicBezTo>
                        <a:cubicBezTo>
                          <a:pt x="19" y="30"/>
                          <a:pt x="19" y="29"/>
                          <a:pt x="21" y="29"/>
                        </a:cubicBezTo>
                        <a:cubicBezTo>
                          <a:pt x="22" y="31"/>
                          <a:pt x="21" y="34"/>
                          <a:pt x="22" y="37"/>
                        </a:cubicBezTo>
                        <a:cubicBezTo>
                          <a:pt x="22" y="37"/>
                          <a:pt x="22" y="37"/>
                          <a:pt x="23" y="37"/>
                        </a:cubicBezTo>
                        <a:cubicBezTo>
                          <a:pt x="27" y="37"/>
                          <a:pt x="32" y="37"/>
                          <a:pt x="36" y="37"/>
                        </a:cubicBezTo>
                        <a:cubicBezTo>
                          <a:pt x="37" y="37"/>
                          <a:pt x="37" y="37"/>
                          <a:pt x="37" y="36"/>
                        </a:cubicBezTo>
                        <a:cubicBezTo>
                          <a:pt x="37" y="28"/>
                          <a:pt x="33" y="21"/>
                          <a:pt x="31" y="14"/>
                        </a:cubicBezTo>
                        <a:cubicBezTo>
                          <a:pt x="29" y="11"/>
                          <a:pt x="27" y="4"/>
                          <a:pt x="23" y="2"/>
                        </a:cubicBezTo>
                        <a:cubicBezTo>
                          <a:pt x="18" y="0"/>
                          <a:pt x="14" y="3"/>
                          <a:pt x="11" y="7"/>
                        </a:cubicBezTo>
                        <a:cubicBezTo>
                          <a:pt x="6" y="15"/>
                          <a:pt x="2" y="27"/>
                          <a:pt x="0" y="36"/>
                        </a:cubicBezTo>
                        <a:cubicBezTo>
                          <a:pt x="0" y="37"/>
                          <a:pt x="1" y="37"/>
                          <a:pt x="1" y="36"/>
                        </a:cubicBezTo>
                        <a:cubicBezTo>
                          <a:pt x="2" y="36"/>
                          <a:pt x="2" y="35"/>
                          <a:pt x="3" y="34"/>
                        </a:cubicBezTo>
                        <a:cubicBezTo>
                          <a:pt x="3" y="34"/>
                          <a:pt x="2" y="33"/>
                          <a:pt x="1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1" name="Freeform 410"/>
                  <p:cNvSpPr/>
                  <p:nvPr/>
                </p:nvSpPr>
                <p:spPr bwMode="auto">
                  <a:xfrm>
                    <a:off x="1023938" y="2757488"/>
                    <a:ext cx="4763" cy="9525"/>
                  </a:xfrm>
                  <a:custGeom>
                    <a:avLst/>
                    <a:gdLst>
                      <a:gd name="T0" fmla="*/ 4 w 5"/>
                      <a:gd name="T1" fmla="*/ 0 h 9"/>
                      <a:gd name="T2" fmla="*/ 1 w 5"/>
                      <a:gd name="T3" fmla="*/ 4 h 9"/>
                      <a:gd name="T4" fmla="*/ 3 w 5"/>
                      <a:gd name="T5" fmla="*/ 8 h 9"/>
                      <a:gd name="T6" fmla="*/ 4 w 5"/>
                      <a:gd name="T7" fmla="*/ 8 h 9"/>
                      <a:gd name="T8" fmla="*/ 2 w 5"/>
                      <a:gd name="T9" fmla="*/ 5 h 9"/>
                      <a:gd name="T10" fmla="*/ 4 w 5"/>
                      <a:gd name="T11" fmla="*/ 1 h 9"/>
                      <a:gd name="T12" fmla="*/ 4 w 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9">
                        <a:moveTo>
                          <a:pt x="4" y="0"/>
                        </a:moveTo>
                        <a:cubicBezTo>
                          <a:pt x="3" y="1"/>
                          <a:pt x="1" y="2"/>
                          <a:pt x="1" y="4"/>
                        </a:cubicBezTo>
                        <a:cubicBezTo>
                          <a:pt x="0" y="6"/>
                          <a:pt x="3" y="7"/>
                          <a:pt x="3" y="8"/>
                        </a:cubicBezTo>
                        <a:cubicBezTo>
                          <a:pt x="3" y="9"/>
                          <a:pt x="5" y="9"/>
                          <a:pt x="4" y="8"/>
                        </a:cubicBezTo>
                        <a:cubicBezTo>
                          <a:pt x="4" y="6"/>
                          <a:pt x="2" y="6"/>
                          <a:pt x="2" y="5"/>
                        </a:cubicBezTo>
                        <a:cubicBezTo>
                          <a:pt x="2" y="4"/>
                          <a:pt x="4" y="2"/>
                          <a:pt x="4" y="1"/>
                        </a:cubicBezTo>
                        <a:cubicBezTo>
                          <a:pt x="5" y="1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2" name="Freeform 411"/>
                  <p:cNvSpPr/>
                  <p:nvPr/>
                </p:nvSpPr>
                <p:spPr bwMode="auto">
                  <a:xfrm>
                    <a:off x="1027113" y="2757488"/>
                    <a:ext cx="4763" cy="9525"/>
                  </a:xfrm>
                  <a:custGeom>
                    <a:avLst/>
                    <a:gdLst>
                      <a:gd name="T0" fmla="*/ 1 w 5"/>
                      <a:gd name="T1" fmla="*/ 1 h 9"/>
                      <a:gd name="T2" fmla="*/ 3 w 5"/>
                      <a:gd name="T3" fmla="*/ 4 h 9"/>
                      <a:gd name="T4" fmla="*/ 1 w 5"/>
                      <a:gd name="T5" fmla="*/ 8 h 9"/>
                      <a:gd name="T6" fmla="*/ 1 w 5"/>
                      <a:gd name="T7" fmla="*/ 9 h 9"/>
                      <a:gd name="T8" fmla="*/ 5 w 5"/>
                      <a:gd name="T9" fmla="*/ 5 h 9"/>
                      <a:gd name="T10" fmla="*/ 2 w 5"/>
                      <a:gd name="T11" fmla="*/ 0 h 9"/>
                      <a:gd name="T12" fmla="*/ 1 w 5"/>
                      <a:gd name="T13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9">
                        <a:moveTo>
                          <a:pt x="1" y="1"/>
                        </a:moveTo>
                        <a:cubicBezTo>
                          <a:pt x="2" y="2"/>
                          <a:pt x="3" y="3"/>
                          <a:pt x="3" y="4"/>
                        </a:cubicBezTo>
                        <a:cubicBezTo>
                          <a:pt x="4" y="5"/>
                          <a:pt x="1" y="7"/>
                          <a:pt x="1" y="8"/>
                        </a:cubicBezTo>
                        <a:cubicBezTo>
                          <a:pt x="0" y="8"/>
                          <a:pt x="1" y="9"/>
                          <a:pt x="1" y="9"/>
                        </a:cubicBezTo>
                        <a:cubicBezTo>
                          <a:pt x="3" y="8"/>
                          <a:pt x="5" y="6"/>
                          <a:pt x="5" y="5"/>
                        </a:cubicBezTo>
                        <a:cubicBezTo>
                          <a:pt x="5" y="3"/>
                          <a:pt x="3" y="1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3" name="Freeform 412"/>
                  <p:cNvSpPr/>
                  <p:nvPr/>
                </p:nvSpPr>
                <p:spPr bwMode="auto">
                  <a:xfrm>
                    <a:off x="1023938" y="2763838"/>
                    <a:ext cx="4763" cy="26988"/>
                  </a:xfrm>
                  <a:custGeom>
                    <a:avLst/>
                    <a:gdLst>
                      <a:gd name="T0" fmla="*/ 3 w 4"/>
                      <a:gd name="T1" fmla="*/ 1 h 25"/>
                      <a:gd name="T2" fmla="*/ 0 w 4"/>
                      <a:gd name="T3" fmla="*/ 8 h 25"/>
                      <a:gd name="T4" fmla="*/ 1 w 4"/>
                      <a:gd name="T5" fmla="*/ 24 h 25"/>
                      <a:gd name="T6" fmla="*/ 3 w 4"/>
                      <a:gd name="T7" fmla="*/ 24 h 25"/>
                      <a:gd name="T8" fmla="*/ 1 w 4"/>
                      <a:gd name="T9" fmla="*/ 13 h 25"/>
                      <a:gd name="T10" fmla="*/ 4 w 4"/>
                      <a:gd name="T11" fmla="*/ 2 h 25"/>
                      <a:gd name="T12" fmla="*/ 3 w 4"/>
                      <a:gd name="T13" fmla="*/ 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25">
                        <a:moveTo>
                          <a:pt x="3" y="1"/>
                        </a:moveTo>
                        <a:cubicBezTo>
                          <a:pt x="0" y="4"/>
                          <a:pt x="0" y="4"/>
                          <a:pt x="0" y="8"/>
                        </a:cubicBezTo>
                        <a:cubicBezTo>
                          <a:pt x="0" y="14"/>
                          <a:pt x="1" y="19"/>
                          <a:pt x="1" y="24"/>
                        </a:cubicBezTo>
                        <a:cubicBezTo>
                          <a:pt x="1" y="25"/>
                          <a:pt x="3" y="25"/>
                          <a:pt x="3" y="24"/>
                        </a:cubicBezTo>
                        <a:cubicBezTo>
                          <a:pt x="3" y="20"/>
                          <a:pt x="2" y="17"/>
                          <a:pt x="1" y="13"/>
                        </a:cubicBezTo>
                        <a:cubicBezTo>
                          <a:pt x="1" y="8"/>
                          <a:pt x="1" y="5"/>
                          <a:pt x="4" y="2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4" name="Freeform 413"/>
                  <p:cNvSpPr/>
                  <p:nvPr/>
                </p:nvSpPr>
                <p:spPr bwMode="auto">
                  <a:xfrm>
                    <a:off x="1028700" y="2763838"/>
                    <a:ext cx="4763" cy="30163"/>
                  </a:xfrm>
                  <a:custGeom>
                    <a:avLst/>
                    <a:gdLst>
                      <a:gd name="T0" fmla="*/ 0 w 4"/>
                      <a:gd name="T1" fmla="*/ 2 h 29"/>
                      <a:gd name="T2" fmla="*/ 2 w 4"/>
                      <a:gd name="T3" fmla="*/ 15 h 29"/>
                      <a:gd name="T4" fmla="*/ 2 w 4"/>
                      <a:gd name="T5" fmla="*/ 28 h 29"/>
                      <a:gd name="T6" fmla="*/ 3 w 4"/>
                      <a:gd name="T7" fmla="*/ 28 h 29"/>
                      <a:gd name="T8" fmla="*/ 4 w 4"/>
                      <a:gd name="T9" fmla="*/ 11 h 29"/>
                      <a:gd name="T10" fmla="*/ 1 w 4"/>
                      <a:gd name="T11" fmla="*/ 1 h 29"/>
                      <a:gd name="T12" fmla="*/ 0 w 4"/>
                      <a:gd name="T13" fmla="*/ 2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29">
                        <a:moveTo>
                          <a:pt x="0" y="2"/>
                        </a:moveTo>
                        <a:cubicBezTo>
                          <a:pt x="3" y="5"/>
                          <a:pt x="2" y="11"/>
                          <a:pt x="2" y="15"/>
                        </a:cubicBezTo>
                        <a:cubicBezTo>
                          <a:pt x="2" y="19"/>
                          <a:pt x="2" y="24"/>
                          <a:pt x="2" y="28"/>
                        </a:cubicBezTo>
                        <a:cubicBezTo>
                          <a:pt x="2" y="29"/>
                          <a:pt x="3" y="29"/>
                          <a:pt x="3" y="28"/>
                        </a:cubicBezTo>
                        <a:cubicBezTo>
                          <a:pt x="3" y="23"/>
                          <a:pt x="3" y="17"/>
                          <a:pt x="4" y="11"/>
                        </a:cubicBezTo>
                        <a:cubicBezTo>
                          <a:pt x="4" y="8"/>
                          <a:pt x="4" y="4"/>
                          <a:pt x="1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5" name="Freeform 414"/>
                  <p:cNvSpPr/>
                  <p:nvPr/>
                </p:nvSpPr>
                <p:spPr bwMode="auto">
                  <a:xfrm>
                    <a:off x="1025525" y="2767013"/>
                    <a:ext cx="4763" cy="4763"/>
                  </a:xfrm>
                  <a:custGeom>
                    <a:avLst/>
                    <a:gdLst>
                      <a:gd name="T0" fmla="*/ 0 w 5"/>
                      <a:gd name="T1" fmla="*/ 4 h 4"/>
                      <a:gd name="T2" fmla="*/ 5 w 5"/>
                      <a:gd name="T3" fmla="*/ 0 h 4"/>
                      <a:gd name="T4" fmla="*/ 4 w 5"/>
                      <a:gd name="T5" fmla="*/ 0 h 4"/>
                      <a:gd name="T6" fmla="*/ 0 w 5"/>
                      <a:gd name="T7" fmla="*/ 3 h 4"/>
                      <a:gd name="T8" fmla="*/ 0 w 5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0" y="4"/>
                        </a:moveTo>
                        <a:cubicBezTo>
                          <a:pt x="2" y="2"/>
                          <a:pt x="3" y="1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1" y="2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6" name="Freeform 415"/>
                  <p:cNvSpPr/>
                  <p:nvPr/>
                </p:nvSpPr>
                <p:spPr bwMode="auto">
                  <a:xfrm>
                    <a:off x="1023938" y="2768601"/>
                    <a:ext cx="7938" cy="6350"/>
                  </a:xfrm>
                  <a:custGeom>
                    <a:avLst/>
                    <a:gdLst>
                      <a:gd name="T0" fmla="*/ 1 w 7"/>
                      <a:gd name="T1" fmla="*/ 5 h 6"/>
                      <a:gd name="T2" fmla="*/ 6 w 7"/>
                      <a:gd name="T3" fmla="*/ 1 h 6"/>
                      <a:gd name="T4" fmla="*/ 6 w 7"/>
                      <a:gd name="T5" fmla="*/ 0 h 6"/>
                      <a:gd name="T6" fmla="*/ 1 w 7"/>
                      <a:gd name="T7" fmla="*/ 5 h 6"/>
                      <a:gd name="T8" fmla="*/ 1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1" y="5"/>
                        </a:moveTo>
                        <a:cubicBezTo>
                          <a:pt x="3" y="4"/>
                          <a:pt x="4" y="2"/>
                          <a:pt x="6" y="1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4" y="2"/>
                          <a:pt x="2" y="3"/>
                          <a:pt x="1" y="5"/>
                        </a:cubicBezTo>
                        <a:cubicBezTo>
                          <a:pt x="0" y="5"/>
                          <a:pt x="0" y="6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7" name="Freeform 416"/>
                  <p:cNvSpPr/>
                  <p:nvPr/>
                </p:nvSpPr>
                <p:spPr bwMode="auto">
                  <a:xfrm>
                    <a:off x="1025525" y="2770188"/>
                    <a:ext cx="6350" cy="6350"/>
                  </a:xfrm>
                  <a:custGeom>
                    <a:avLst/>
                    <a:gdLst>
                      <a:gd name="T0" fmla="*/ 1 w 7"/>
                      <a:gd name="T1" fmla="*/ 6 h 6"/>
                      <a:gd name="T2" fmla="*/ 6 w 7"/>
                      <a:gd name="T3" fmla="*/ 1 h 6"/>
                      <a:gd name="T4" fmla="*/ 6 w 7"/>
                      <a:gd name="T5" fmla="*/ 0 h 6"/>
                      <a:gd name="T6" fmla="*/ 0 w 7"/>
                      <a:gd name="T7" fmla="*/ 5 h 6"/>
                      <a:gd name="T8" fmla="*/ 1 w 7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1" y="6"/>
                        </a:moveTo>
                        <a:cubicBezTo>
                          <a:pt x="3" y="4"/>
                          <a:pt x="4" y="3"/>
                          <a:pt x="6" y="1"/>
                        </a:cubicBezTo>
                        <a:cubicBezTo>
                          <a:pt x="7" y="1"/>
                          <a:pt x="6" y="0"/>
                          <a:pt x="6" y="0"/>
                        </a:cubicBezTo>
                        <a:cubicBezTo>
                          <a:pt x="4" y="2"/>
                          <a:pt x="2" y="3"/>
                          <a:pt x="0" y="5"/>
                        </a:cubicBezTo>
                        <a:cubicBezTo>
                          <a:pt x="0" y="5"/>
                          <a:pt x="0" y="6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8" name="Freeform 417"/>
                  <p:cNvSpPr/>
                  <p:nvPr/>
                </p:nvSpPr>
                <p:spPr bwMode="auto">
                  <a:xfrm>
                    <a:off x="1025525" y="2771776"/>
                    <a:ext cx="6350" cy="6350"/>
                  </a:xfrm>
                  <a:custGeom>
                    <a:avLst/>
                    <a:gdLst>
                      <a:gd name="T0" fmla="*/ 2 w 7"/>
                      <a:gd name="T1" fmla="*/ 5 h 6"/>
                      <a:gd name="T2" fmla="*/ 6 w 7"/>
                      <a:gd name="T3" fmla="*/ 1 h 6"/>
                      <a:gd name="T4" fmla="*/ 6 w 7"/>
                      <a:gd name="T5" fmla="*/ 0 h 6"/>
                      <a:gd name="T6" fmla="*/ 1 w 7"/>
                      <a:gd name="T7" fmla="*/ 5 h 6"/>
                      <a:gd name="T8" fmla="*/ 2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2" y="5"/>
                        </a:moveTo>
                        <a:cubicBezTo>
                          <a:pt x="3" y="4"/>
                          <a:pt x="5" y="2"/>
                          <a:pt x="6" y="1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4" y="1"/>
                          <a:pt x="2" y="3"/>
                          <a:pt x="1" y="5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9" name="Freeform 418"/>
                  <p:cNvSpPr/>
                  <p:nvPr/>
                </p:nvSpPr>
                <p:spPr bwMode="auto">
                  <a:xfrm>
                    <a:off x="1027113" y="2773363"/>
                    <a:ext cx="4763" cy="6350"/>
                  </a:xfrm>
                  <a:custGeom>
                    <a:avLst/>
                    <a:gdLst>
                      <a:gd name="T0" fmla="*/ 1 w 5"/>
                      <a:gd name="T1" fmla="*/ 5 h 6"/>
                      <a:gd name="T2" fmla="*/ 4 w 5"/>
                      <a:gd name="T3" fmla="*/ 1 h 6"/>
                      <a:gd name="T4" fmla="*/ 4 w 5"/>
                      <a:gd name="T5" fmla="*/ 1 h 6"/>
                      <a:gd name="T6" fmla="*/ 0 w 5"/>
                      <a:gd name="T7" fmla="*/ 5 h 6"/>
                      <a:gd name="T8" fmla="*/ 1 w 5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6">
                        <a:moveTo>
                          <a:pt x="1" y="5"/>
                        </a:moveTo>
                        <a:cubicBezTo>
                          <a:pt x="2" y="4"/>
                          <a:pt x="3" y="2"/>
                          <a:pt x="4" y="1"/>
                        </a:cubicBezTo>
                        <a:cubicBezTo>
                          <a:pt x="5" y="1"/>
                          <a:pt x="4" y="0"/>
                          <a:pt x="4" y="1"/>
                        </a:cubicBezTo>
                        <a:cubicBezTo>
                          <a:pt x="2" y="2"/>
                          <a:pt x="1" y="3"/>
                          <a:pt x="0" y="5"/>
                        </a:cubicBezTo>
                        <a:cubicBezTo>
                          <a:pt x="0" y="5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0" name="Freeform 419"/>
                  <p:cNvSpPr/>
                  <p:nvPr/>
                </p:nvSpPr>
                <p:spPr bwMode="auto">
                  <a:xfrm>
                    <a:off x="1025525" y="2776538"/>
                    <a:ext cx="6350" cy="4763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5 w 5"/>
                      <a:gd name="T3" fmla="*/ 1 h 5"/>
                      <a:gd name="T4" fmla="*/ 4 w 5"/>
                      <a:gd name="T5" fmla="*/ 1 h 5"/>
                      <a:gd name="T6" fmla="*/ 4 w 5"/>
                      <a:gd name="T7" fmla="*/ 1 h 5"/>
                      <a:gd name="T8" fmla="*/ 5 w 5"/>
                      <a:gd name="T9" fmla="*/ 1 h 5"/>
                      <a:gd name="T10" fmla="*/ 5 w 5"/>
                      <a:gd name="T11" fmla="*/ 1 h 5"/>
                      <a:gd name="T12" fmla="*/ 4 w 5"/>
                      <a:gd name="T13" fmla="*/ 1 h 5"/>
                      <a:gd name="T14" fmla="*/ 1 w 5"/>
                      <a:gd name="T15" fmla="*/ 4 h 5"/>
                      <a:gd name="T16" fmla="*/ 1 w 5"/>
                      <a:gd name="T17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3" y="4"/>
                          <a:pt x="4" y="2"/>
                          <a:pt x="5" y="1"/>
                        </a:cubicBezTo>
                        <a:cubicBezTo>
                          <a:pt x="5" y="1"/>
                          <a:pt x="4" y="0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4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1" name="Freeform 420"/>
                  <p:cNvSpPr/>
                  <p:nvPr/>
                </p:nvSpPr>
                <p:spPr bwMode="auto">
                  <a:xfrm>
                    <a:off x="1025525" y="2778126"/>
                    <a:ext cx="6350" cy="4763"/>
                  </a:xfrm>
                  <a:custGeom>
                    <a:avLst/>
                    <a:gdLst>
                      <a:gd name="T0" fmla="*/ 1 w 5"/>
                      <a:gd name="T1" fmla="*/ 3 h 4"/>
                      <a:gd name="T2" fmla="*/ 1 w 5"/>
                      <a:gd name="T3" fmla="*/ 3 h 4"/>
                      <a:gd name="T4" fmla="*/ 1 w 5"/>
                      <a:gd name="T5" fmla="*/ 4 h 4"/>
                      <a:gd name="T6" fmla="*/ 5 w 5"/>
                      <a:gd name="T7" fmla="*/ 1 h 4"/>
                      <a:gd name="T8" fmla="*/ 4 w 5"/>
                      <a:gd name="T9" fmla="*/ 0 h 4"/>
                      <a:gd name="T10" fmla="*/ 1 w 5"/>
                      <a:gd name="T11" fmla="*/ 3 h 4"/>
                      <a:gd name="T12" fmla="*/ 1 w 5"/>
                      <a:gd name="T13" fmla="*/ 3 h 4"/>
                      <a:gd name="T14" fmla="*/ 2 w 5"/>
                      <a:gd name="T15" fmla="*/ 3 h 4"/>
                      <a:gd name="T16" fmla="*/ 1 w 5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4">
                        <a:moveTo>
                          <a:pt x="1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2" y="3"/>
                          <a:pt x="4" y="2"/>
                          <a:pt x="5" y="1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1" y="2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2" name="Freeform 421"/>
                  <p:cNvSpPr/>
                  <p:nvPr/>
                </p:nvSpPr>
                <p:spPr bwMode="auto">
                  <a:xfrm>
                    <a:off x="1025525" y="2779713"/>
                    <a:ext cx="6350" cy="4763"/>
                  </a:xfrm>
                  <a:custGeom>
                    <a:avLst/>
                    <a:gdLst>
                      <a:gd name="T0" fmla="*/ 1 w 5"/>
                      <a:gd name="T1" fmla="*/ 4 h 4"/>
                      <a:gd name="T2" fmla="*/ 4 w 5"/>
                      <a:gd name="T3" fmla="*/ 1 h 4"/>
                      <a:gd name="T4" fmla="*/ 4 w 5"/>
                      <a:gd name="T5" fmla="*/ 0 h 4"/>
                      <a:gd name="T6" fmla="*/ 1 w 5"/>
                      <a:gd name="T7" fmla="*/ 3 h 4"/>
                      <a:gd name="T8" fmla="*/ 1 w 5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3" name="Freeform 422"/>
                  <p:cNvSpPr/>
                  <p:nvPr/>
                </p:nvSpPr>
                <p:spPr bwMode="auto">
                  <a:xfrm>
                    <a:off x="1027113" y="2781301"/>
                    <a:ext cx="4763" cy="6350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1"/>
                          <a:pt x="4" y="0"/>
                          <a:pt x="4" y="0"/>
                        </a:cubicBezTo>
                        <a:cubicBezTo>
                          <a:pt x="2" y="2"/>
                          <a:pt x="1" y="3"/>
                          <a:pt x="0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4" name="Freeform 423"/>
                  <p:cNvSpPr/>
                  <p:nvPr/>
                </p:nvSpPr>
                <p:spPr bwMode="auto">
                  <a:xfrm>
                    <a:off x="1027113" y="2784476"/>
                    <a:ext cx="4763" cy="6350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1" y="3"/>
                          <a:pt x="0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5" name="Freeform 424"/>
                  <p:cNvSpPr/>
                  <p:nvPr/>
                </p:nvSpPr>
                <p:spPr bwMode="auto">
                  <a:xfrm>
                    <a:off x="1027113" y="2787651"/>
                    <a:ext cx="4763" cy="4763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1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0" y="2"/>
                          <a:pt x="0" y="4"/>
                        </a:cubicBezTo>
                        <a:cubicBezTo>
                          <a:pt x="0" y="5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6" name="Freeform 425"/>
                  <p:cNvSpPr/>
                  <p:nvPr/>
                </p:nvSpPr>
                <p:spPr bwMode="auto">
                  <a:xfrm>
                    <a:off x="1028700" y="2789238"/>
                    <a:ext cx="3175" cy="4763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3 w 4"/>
                      <a:gd name="T3" fmla="*/ 1 h 4"/>
                      <a:gd name="T4" fmla="*/ 3 w 4"/>
                      <a:gd name="T5" fmla="*/ 1 h 4"/>
                      <a:gd name="T6" fmla="*/ 0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3" y="1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ubicBezTo>
                          <a:pt x="2" y="2"/>
                          <a:pt x="1" y="3"/>
                          <a:pt x="0" y="3"/>
                        </a:cubicBezTo>
                        <a:cubicBezTo>
                          <a:pt x="0" y="4"/>
                          <a:pt x="0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7" name="Freeform 426"/>
                  <p:cNvSpPr/>
                  <p:nvPr/>
                </p:nvSpPr>
                <p:spPr bwMode="auto">
                  <a:xfrm>
                    <a:off x="1025525" y="2759076"/>
                    <a:ext cx="3175" cy="4763"/>
                  </a:xfrm>
                  <a:custGeom>
                    <a:avLst/>
                    <a:gdLst>
                      <a:gd name="T0" fmla="*/ 1 w 4"/>
                      <a:gd name="T1" fmla="*/ 3 h 4"/>
                      <a:gd name="T2" fmla="*/ 1 w 4"/>
                      <a:gd name="T3" fmla="*/ 3 h 4"/>
                      <a:gd name="T4" fmla="*/ 1 w 4"/>
                      <a:gd name="T5" fmla="*/ 4 h 4"/>
                      <a:gd name="T6" fmla="*/ 4 w 4"/>
                      <a:gd name="T7" fmla="*/ 0 h 4"/>
                      <a:gd name="T8" fmla="*/ 3 w 4"/>
                      <a:gd name="T9" fmla="*/ 0 h 4"/>
                      <a:gd name="T10" fmla="*/ 1 w 4"/>
                      <a:gd name="T11" fmla="*/ 3 h 4"/>
                      <a:gd name="T12" fmla="*/ 1 w 4"/>
                      <a:gd name="T13" fmla="*/ 4 h 4"/>
                      <a:gd name="T14" fmla="*/ 1 w 4"/>
                      <a:gd name="T15" fmla="*/ 4 h 4"/>
                      <a:gd name="T16" fmla="*/ 1 w 4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4">
                        <a:moveTo>
                          <a:pt x="1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2" y="3"/>
                          <a:pt x="3" y="2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8" name="Freeform 427"/>
                  <p:cNvSpPr/>
                  <p:nvPr/>
                </p:nvSpPr>
                <p:spPr bwMode="auto">
                  <a:xfrm>
                    <a:off x="1025525" y="2760663"/>
                    <a:ext cx="4763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1 h 4"/>
                      <a:gd name="T4" fmla="*/ 3 w 4"/>
                      <a:gd name="T5" fmla="*/ 0 h 4"/>
                      <a:gd name="T6" fmla="*/ 0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9" name="Freeform 428"/>
                  <p:cNvSpPr/>
                  <p:nvPr/>
                </p:nvSpPr>
                <p:spPr bwMode="auto">
                  <a:xfrm>
                    <a:off x="1025525" y="2760663"/>
                    <a:ext cx="4763" cy="3175"/>
                  </a:xfrm>
                  <a:custGeom>
                    <a:avLst/>
                    <a:gdLst>
                      <a:gd name="T0" fmla="*/ 1 w 5"/>
                      <a:gd name="T1" fmla="*/ 1 h 4"/>
                      <a:gd name="T2" fmla="*/ 4 w 5"/>
                      <a:gd name="T3" fmla="*/ 3 h 4"/>
                      <a:gd name="T4" fmla="*/ 4 w 5"/>
                      <a:gd name="T5" fmla="*/ 3 h 4"/>
                      <a:gd name="T6" fmla="*/ 0 w 5"/>
                      <a:gd name="T7" fmla="*/ 0 h 4"/>
                      <a:gd name="T8" fmla="*/ 1 w 5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1"/>
                        </a:moveTo>
                        <a:cubicBezTo>
                          <a:pt x="1" y="1"/>
                          <a:pt x="3" y="3"/>
                          <a:pt x="4" y="3"/>
                        </a:cubicBezTo>
                        <a:cubicBezTo>
                          <a:pt x="4" y="4"/>
                          <a:pt x="5" y="3"/>
                          <a:pt x="4" y="3"/>
                        </a:cubicBezTo>
                        <a:cubicBezTo>
                          <a:pt x="4" y="2"/>
                          <a:pt x="2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0" name="Freeform 429"/>
                  <p:cNvSpPr/>
                  <p:nvPr/>
                </p:nvSpPr>
                <p:spPr bwMode="auto">
                  <a:xfrm>
                    <a:off x="1025525" y="2759076"/>
                    <a:ext cx="6350" cy="4763"/>
                  </a:xfrm>
                  <a:custGeom>
                    <a:avLst/>
                    <a:gdLst>
                      <a:gd name="T0" fmla="*/ 1 w 5"/>
                      <a:gd name="T1" fmla="*/ 1 h 4"/>
                      <a:gd name="T2" fmla="*/ 3 w 5"/>
                      <a:gd name="T3" fmla="*/ 4 h 4"/>
                      <a:gd name="T4" fmla="*/ 4 w 5"/>
                      <a:gd name="T5" fmla="*/ 3 h 4"/>
                      <a:gd name="T6" fmla="*/ 1 w 5"/>
                      <a:gd name="T7" fmla="*/ 0 h 4"/>
                      <a:gd name="T8" fmla="*/ 1 w 5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1"/>
                        </a:moveTo>
                        <a:cubicBezTo>
                          <a:pt x="2" y="1"/>
                          <a:pt x="3" y="2"/>
                          <a:pt x="3" y="4"/>
                        </a:cubicBezTo>
                        <a:cubicBezTo>
                          <a:pt x="4" y="4"/>
                          <a:pt x="5" y="4"/>
                          <a:pt x="4" y="3"/>
                        </a:cubicBezTo>
                        <a:cubicBezTo>
                          <a:pt x="3" y="2"/>
                          <a:pt x="3" y="0"/>
                          <a:pt x="1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1" name="Freeform 430"/>
                  <p:cNvSpPr/>
                  <p:nvPr/>
                </p:nvSpPr>
                <p:spPr bwMode="auto">
                  <a:xfrm>
                    <a:off x="1008063" y="2717801"/>
                    <a:ext cx="44450" cy="38100"/>
                  </a:xfrm>
                  <a:custGeom>
                    <a:avLst/>
                    <a:gdLst>
                      <a:gd name="T0" fmla="*/ 37 w 42"/>
                      <a:gd name="T1" fmla="*/ 20 h 36"/>
                      <a:gd name="T2" fmla="*/ 16 w 42"/>
                      <a:gd name="T3" fmla="*/ 2 h 36"/>
                      <a:gd name="T4" fmla="*/ 2 w 42"/>
                      <a:gd name="T5" fmla="*/ 21 h 36"/>
                      <a:gd name="T6" fmla="*/ 24 w 42"/>
                      <a:gd name="T7" fmla="*/ 34 h 36"/>
                      <a:gd name="T8" fmla="*/ 37 w 42"/>
                      <a:gd name="T9" fmla="*/ 18 h 36"/>
                      <a:gd name="T10" fmla="*/ 36 w 42"/>
                      <a:gd name="T11" fmla="*/ 19 h 36"/>
                      <a:gd name="T12" fmla="*/ 23 w 42"/>
                      <a:gd name="T13" fmla="*/ 33 h 36"/>
                      <a:gd name="T14" fmla="*/ 4 w 42"/>
                      <a:gd name="T15" fmla="*/ 22 h 36"/>
                      <a:gd name="T16" fmla="*/ 15 w 42"/>
                      <a:gd name="T17" fmla="*/ 4 h 36"/>
                      <a:gd name="T18" fmla="*/ 36 w 42"/>
                      <a:gd name="T19" fmla="*/ 20 h 36"/>
                      <a:gd name="T20" fmla="*/ 37 w 42"/>
                      <a:gd name="T21" fmla="*/ 2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2" h="36">
                        <a:moveTo>
                          <a:pt x="37" y="20"/>
                        </a:moveTo>
                        <a:cubicBezTo>
                          <a:pt x="37" y="9"/>
                          <a:pt x="27" y="1"/>
                          <a:pt x="16" y="2"/>
                        </a:cubicBezTo>
                        <a:cubicBezTo>
                          <a:pt x="8" y="3"/>
                          <a:pt x="0" y="13"/>
                          <a:pt x="2" y="21"/>
                        </a:cubicBezTo>
                        <a:cubicBezTo>
                          <a:pt x="5" y="30"/>
                          <a:pt x="14" y="36"/>
                          <a:pt x="24" y="34"/>
                        </a:cubicBezTo>
                        <a:cubicBezTo>
                          <a:pt x="28" y="33"/>
                          <a:pt x="42" y="24"/>
                          <a:pt x="37" y="18"/>
                        </a:cubicBezTo>
                        <a:cubicBezTo>
                          <a:pt x="37" y="17"/>
                          <a:pt x="36" y="18"/>
                          <a:pt x="36" y="19"/>
                        </a:cubicBezTo>
                        <a:cubicBezTo>
                          <a:pt x="40" y="24"/>
                          <a:pt x="27" y="32"/>
                          <a:pt x="23" y="33"/>
                        </a:cubicBezTo>
                        <a:cubicBezTo>
                          <a:pt x="16" y="35"/>
                          <a:pt x="7" y="29"/>
                          <a:pt x="4" y="22"/>
                        </a:cubicBezTo>
                        <a:cubicBezTo>
                          <a:pt x="1" y="15"/>
                          <a:pt x="8" y="7"/>
                          <a:pt x="15" y="4"/>
                        </a:cubicBezTo>
                        <a:cubicBezTo>
                          <a:pt x="25" y="0"/>
                          <a:pt x="35" y="10"/>
                          <a:pt x="36" y="20"/>
                        </a:cubicBezTo>
                        <a:cubicBezTo>
                          <a:pt x="36" y="21"/>
                          <a:pt x="37" y="21"/>
                          <a:pt x="37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2" name="Freeform 431"/>
                  <p:cNvSpPr/>
                  <p:nvPr/>
                </p:nvSpPr>
                <p:spPr bwMode="auto">
                  <a:xfrm>
                    <a:off x="1017588" y="2735263"/>
                    <a:ext cx="1588" cy="3175"/>
                  </a:xfrm>
                  <a:custGeom>
                    <a:avLst/>
                    <a:gdLst>
                      <a:gd name="T0" fmla="*/ 1 w 2"/>
                      <a:gd name="T1" fmla="*/ 1 h 4"/>
                      <a:gd name="T2" fmla="*/ 1 w 2"/>
                      <a:gd name="T3" fmla="*/ 0 h 4"/>
                      <a:gd name="T4" fmla="*/ 1 w 2"/>
                      <a:gd name="T5" fmla="*/ 0 h 4"/>
                      <a:gd name="T6" fmla="*/ 1 w 2"/>
                      <a:gd name="T7" fmla="*/ 3 h 4"/>
                      <a:gd name="T8" fmla="*/ 2 w 2"/>
                      <a:gd name="T9" fmla="*/ 3 h 4"/>
                      <a:gd name="T10" fmla="*/ 1 w 2"/>
                      <a:gd name="T11" fmla="*/ 0 h 4"/>
                      <a:gd name="T12" fmla="*/ 1 w 2"/>
                      <a:gd name="T13" fmla="*/ 0 h 4"/>
                      <a:gd name="T14" fmla="*/ 1 w 2"/>
                      <a:gd name="T15" fmla="*/ 1 h 4"/>
                      <a:gd name="T16" fmla="*/ 1 w 2"/>
                      <a:gd name="T1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2"/>
                          <a:pt x="1" y="3"/>
                        </a:cubicBezTo>
                        <a:cubicBezTo>
                          <a:pt x="1" y="4"/>
                          <a:pt x="2" y="4"/>
                          <a:pt x="2" y="3"/>
                        </a:cubicBezTo>
                        <a:cubicBezTo>
                          <a:pt x="1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3" name="Freeform 432"/>
                  <p:cNvSpPr/>
                  <p:nvPr/>
                </p:nvSpPr>
                <p:spPr bwMode="auto">
                  <a:xfrm>
                    <a:off x="1017588" y="2738438"/>
                    <a:ext cx="7938" cy="0"/>
                  </a:xfrm>
                  <a:custGeom>
                    <a:avLst/>
                    <a:gdLst>
                      <a:gd name="T0" fmla="*/ 1 w 7"/>
                      <a:gd name="T1" fmla="*/ 1 h 1"/>
                      <a:gd name="T2" fmla="*/ 7 w 7"/>
                      <a:gd name="T3" fmla="*/ 1 h 1"/>
                      <a:gd name="T4" fmla="*/ 7 w 7"/>
                      <a:gd name="T5" fmla="*/ 0 h 1"/>
                      <a:gd name="T6" fmla="*/ 1 w 7"/>
                      <a:gd name="T7" fmla="*/ 0 h 1"/>
                      <a:gd name="T8" fmla="*/ 1 w 7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">
                        <a:moveTo>
                          <a:pt x="1" y="1"/>
                        </a:moveTo>
                        <a:cubicBezTo>
                          <a:pt x="3" y="1"/>
                          <a:pt x="5" y="1"/>
                          <a:pt x="7" y="1"/>
                        </a:cubicBezTo>
                        <a:cubicBezTo>
                          <a:pt x="7" y="1"/>
                          <a:pt x="7" y="0"/>
                          <a:pt x="7" y="0"/>
                        </a:cubicBezTo>
                        <a:cubicBezTo>
                          <a:pt x="5" y="0"/>
                          <a:pt x="3" y="0"/>
                          <a:pt x="1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4" name="Freeform 433"/>
                  <p:cNvSpPr/>
                  <p:nvPr/>
                </p:nvSpPr>
                <p:spPr bwMode="auto">
                  <a:xfrm>
                    <a:off x="1017588" y="2733676"/>
                    <a:ext cx="9525" cy="4763"/>
                  </a:xfrm>
                  <a:custGeom>
                    <a:avLst/>
                    <a:gdLst>
                      <a:gd name="T0" fmla="*/ 1 w 9"/>
                      <a:gd name="T1" fmla="*/ 1 h 5"/>
                      <a:gd name="T2" fmla="*/ 6 w 9"/>
                      <a:gd name="T3" fmla="*/ 1 h 5"/>
                      <a:gd name="T4" fmla="*/ 8 w 9"/>
                      <a:gd name="T5" fmla="*/ 2 h 5"/>
                      <a:gd name="T6" fmla="*/ 8 w 9"/>
                      <a:gd name="T7" fmla="*/ 5 h 5"/>
                      <a:gd name="T8" fmla="*/ 8 w 9"/>
                      <a:gd name="T9" fmla="*/ 4 h 5"/>
                      <a:gd name="T10" fmla="*/ 7 w 9"/>
                      <a:gd name="T11" fmla="*/ 4 h 5"/>
                      <a:gd name="T12" fmla="*/ 7 w 9"/>
                      <a:gd name="T13" fmla="*/ 5 h 5"/>
                      <a:gd name="T14" fmla="*/ 8 w 9"/>
                      <a:gd name="T15" fmla="*/ 5 h 5"/>
                      <a:gd name="T16" fmla="*/ 9 w 9"/>
                      <a:gd name="T17" fmla="*/ 5 h 5"/>
                      <a:gd name="T18" fmla="*/ 9 w 9"/>
                      <a:gd name="T19" fmla="*/ 1 h 5"/>
                      <a:gd name="T20" fmla="*/ 7 w 9"/>
                      <a:gd name="T21" fmla="*/ 0 h 5"/>
                      <a:gd name="T22" fmla="*/ 1 w 9"/>
                      <a:gd name="T23" fmla="*/ 1 h 5"/>
                      <a:gd name="T24" fmla="*/ 1 w 9"/>
                      <a:gd name="T25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5">
                        <a:moveTo>
                          <a:pt x="1" y="1"/>
                        </a:moveTo>
                        <a:cubicBezTo>
                          <a:pt x="2" y="1"/>
                          <a:pt x="4" y="1"/>
                          <a:pt x="6" y="1"/>
                        </a:cubicBezTo>
                        <a:cubicBezTo>
                          <a:pt x="6" y="1"/>
                          <a:pt x="8" y="1"/>
                          <a:pt x="8" y="2"/>
                        </a:cubicBezTo>
                        <a:cubicBezTo>
                          <a:pt x="8" y="3"/>
                          <a:pt x="8" y="4"/>
                          <a:pt x="8" y="5"/>
                        </a:cubicBezTo>
                        <a:cubicBezTo>
                          <a:pt x="8" y="5"/>
                          <a:pt x="8" y="4"/>
                          <a:pt x="8" y="4"/>
                        </a:cubicBezTo>
                        <a:cubicBezTo>
                          <a:pt x="8" y="4"/>
                          <a:pt x="7" y="4"/>
                          <a:pt x="7" y="4"/>
                        </a:cubicBezTo>
                        <a:cubicBezTo>
                          <a:pt x="6" y="4"/>
                          <a:pt x="6" y="5"/>
                          <a:pt x="7" y="5"/>
                        </a:cubicBezTo>
                        <a:cubicBezTo>
                          <a:pt x="7" y="5"/>
                          <a:pt x="8" y="5"/>
                          <a:pt x="8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4"/>
                          <a:pt x="9" y="2"/>
                          <a:pt x="9" y="1"/>
                        </a:cubicBezTo>
                        <a:cubicBezTo>
                          <a:pt x="8" y="1"/>
                          <a:pt x="7" y="1"/>
                          <a:pt x="7" y="0"/>
                        </a:cubicBezTo>
                        <a:cubicBezTo>
                          <a:pt x="5" y="0"/>
                          <a:pt x="2" y="0"/>
                          <a:pt x="1" y="1"/>
                        </a:cubicBezTo>
                        <a:cubicBezTo>
                          <a:pt x="0" y="1"/>
                          <a:pt x="1" y="2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5" name="Freeform 434"/>
                  <p:cNvSpPr/>
                  <p:nvPr/>
                </p:nvSpPr>
                <p:spPr bwMode="auto">
                  <a:xfrm>
                    <a:off x="1025525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1 h 2"/>
                      <a:gd name="T2" fmla="*/ 3 w 4"/>
                      <a:gd name="T3" fmla="*/ 1 h 2"/>
                      <a:gd name="T4" fmla="*/ 3 w 4"/>
                      <a:gd name="T5" fmla="*/ 0 h 2"/>
                      <a:gd name="T6" fmla="*/ 1 w 4"/>
                      <a:gd name="T7" fmla="*/ 0 h 2"/>
                      <a:gd name="T8" fmla="*/ 1 w 4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2">
                        <a:moveTo>
                          <a:pt x="1" y="1"/>
                        </a:move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4" y="1"/>
                          <a:pt x="4" y="0"/>
                          <a:pt x="3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6" name="Freeform 435"/>
                  <p:cNvSpPr/>
                  <p:nvPr/>
                </p:nvSpPr>
                <p:spPr bwMode="auto">
                  <a:xfrm>
                    <a:off x="1028700" y="2733676"/>
                    <a:ext cx="9525" cy="6350"/>
                  </a:xfrm>
                  <a:custGeom>
                    <a:avLst/>
                    <a:gdLst>
                      <a:gd name="T0" fmla="*/ 2 w 9"/>
                      <a:gd name="T1" fmla="*/ 5 h 6"/>
                      <a:gd name="T2" fmla="*/ 1 w 9"/>
                      <a:gd name="T3" fmla="*/ 1 h 6"/>
                      <a:gd name="T4" fmla="*/ 1 w 9"/>
                      <a:gd name="T5" fmla="*/ 2 h 6"/>
                      <a:gd name="T6" fmla="*/ 5 w 9"/>
                      <a:gd name="T7" fmla="*/ 2 h 6"/>
                      <a:gd name="T8" fmla="*/ 9 w 9"/>
                      <a:gd name="T9" fmla="*/ 1 h 6"/>
                      <a:gd name="T10" fmla="*/ 8 w 9"/>
                      <a:gd name="T11" fmla="*/ 1 h 6"/>
                      <a:gd name="T12" fmla="*/ 8 w 9"/>
                      <a:gd name="T13" fmla="*/ 4 h 6"/>
                      <a:gd name="T14" fmla="*/ 9 w 9"/>
                      <a:gd name="T15" fmla="*/ 4 h 6"/>
                      <a:gd name="T16" fmla="*/ 1 w 9"/>
                      <a:gd name="T17" fmla="*/ 4 h 6"/>
                      <a:gd name="T18" fmla="*/ 1 w 9"/>
                      <a:gd name="T19" fmla="*/ 5 h 6"/>
                      <a:gd name="T20" fmla="*/ 9 w 9"/>
                      <a:gd name="T21" fmla="*/ 5 h 6"/>
                      <a:gd name="T22" fmla="*/ 9 w 9"/>
                      <a:gd name="T23" fmla="*/ 4 h 6"/>
                      <a:gd name="T24" fmla="*/ 9 w 9"/>
                      <a:gd name="T25" fmla="*/ 1 h 6"/>
                      <a:gd name="T26" fmla="*/ 9 w 9"/>
                      <a:gd name="T27" fmla="*/ 0 h 6"/>
                      <a:gd name="T28" fmla="*/ 5 w 9"/>
                      <a:gd name="T29" fmla="*/ 1 h 6"/>
                      <a:gd name="T30" fmla="*/ 1 w 9"/>
                      <a:gd name="T31" fmla="*/ 1 h 6"/>
                      <a:gd name="T32" fmla="*/ 0 w 9"/>
                      <a:gd name="T33" fmla="*/ 1 h 6"/>
                      <a:gd name="T34" fmla="*/ 1 w 9"/>
                      <a:gd name="T35" fmla="*/ 5 h 6"/>
                      <a:gd name="T36" fmla="*/ 2 w 9"/>
                      <a:gd name="T37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9" h="6">
                        <a:moveTo>
                          <a:pt x="2" y="5"/>
                        </a:moveTo>
                        <a:cubicBezTo>
                          <a:pt x="2" y="4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6" y="2"/>
                          <a:pt x="7" y="1"/>
                          <a:pt x="9" y="1"/>
                        </a:cubicBezTo>
                        <a:cubicBezTo>
                          <a:pt x="9" y="1"/>
                          <a:pt x="9" y="1"/>
                          <a:pt x="8" y="1"/>
                        </a:cubicBezTo>
                        <a:cubicBezTo>
                          <a:pt x="8" y="2"/>
                          <a:pt x="8" y="3"/>
                          <a:pt x="8" y="4"/>
                        </a:cubicBezTo>
                        <a:cubicBezTo>
                          <a:pt x="8" y="4"/>
                          <a:pt x="9" y="4"/>
                          <a:pt x="9" y="4"/>
                        </a:cubicBezTo>
                        <a:cubicBezTo>
                          <a:pt x="6" y="4"/>
                          <a:pt x="4" y="5"/>
                          <a:pt x="1" y="4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ubicBezTo>
                          <a:pt x="4" y="6"/>
                          <a:pt x="6" y="5"/>
                          <a:pt x="9" y="5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9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6" y="1"/>
                          <a:pt x="5" y="1"/>
                        </a:cubicBezTo>
                        <a:cubicBezTo>
                          <a:pt x="4" y="1"/>
                          <a:pt x="2" y="1"/>
                          <a:pt x="1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2"/>
                          <a:pt x="1" y="4"/>
                          <a:pt x="1" y="5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7" name="Freeform 436"/>
                  <p:cNvSpPr/>
                  <p:nvPr/>
                </p:nvSpPr>
                <p:spPr bwMode="auto">
                  <a:xfrm>
                    <a:off x="1038225" y="2732088"/>
                    <a:ext cx="9525" cy="4763"/>
                  </a:xfrm>
                  <a:custGeom>
                    <a:avLst/>
                    <a:gdLst>
                      <a:gd name="T0" fmla="*/ 1 w 9"/>
                      <a:gd name="T1" fmla="*/ 5 h 5"/>
                      <a:gd name="T2" fmla="*/ 4 w 9"/>
                      <a:gd name="T3" fmla="*/ 4 h 5"/>
                      <a:gd name="T4" fmla="*/ 8 w 9"/>
                      <a:gd name="T5" fmla="*/ 1 h 5"/>
                      <a:gd name="T6" fmla="*/ 8 w 9"/>
                      <a:gd name="T7" fmla="*/ 1 h 5"/>
                      <a:gd name="T8" fmla="*/ 4 w 9"/>
                      <a:gd name="T9" fmla="*/ 3 h 5"/>
                      <a:gd name="T10" fmla="*/ 1 w 9"/>
                      <a:gd name="T11" fmla="*/ 4 h 5"/>
                      <a:gd name="T12" fmla="*/ 1 w 9"/>
                      <a:gd name="T13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5">
                        <a:moveTo>
                          <a:pt x="1" y="5"/>
                        </a:moveTo>
                        <a:cubicBezTo>
                          <a:pt x="2" y="5"/>
                          <a:pt x="3" y="4"/>
                          <a:pt x="4" y="4"/>
                        </a:cubicBezTo>
                        <a:cubicBezTo>
                          <a:pt x="5" y="3"/>
                          <a:pt x="7" y="2"/>
                          <a:pt x="8" y="1"/>
                        </a:cubicBezTo>
                        <a:cubicBezTo>
                          <a:pt x="9" y="1"/>
                          <a:pt x="8" y="0"/>
                          <a:pt x="8" y="1"/>
                        </a:cubicBezTo>
                        <a:cubicBezTo>
                          <a:pt x="6" y="1"/>
                          <a:pt x="5" y="2"/>
                          <a:pt x="4" y="3"/>
                        </a:cubicBezTo>
                        <a:cubicBezTo>
                          <a:pt x="3" y="3"/>
                          <a:pt x="2" y="4"/>
                          <a:pt x="1" y="4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8" name="Freeform 437"/>
                  <p:cNvSpPr/>
                  <p:nvPr/>
                </p:nvSpPr>
                <p:spPr bwMode="auto">
                  <a:xfrm>
                    <a:off x="1009650" y="2735263"/>
                    <a:ext cx="9525" cy="1588"/>
                  </a:xfrm>
                  <a:custGeom>
                    <a:avLst/>
                    <a:gdLst>
                      <a:gd name="T0" fmla="*/ 7 w 8"/>
                      <a:gd name="T1" fmla="*/ 1 h 2"/>
                      <a:gd name="T2" fmla="*/ 1 w 8"/>
                      <a:gd name="T3" fmla="*/ 0 h 2"/>
                      <a:gd name="T4" fmla="*/ 1 w 8"/>
                      <a:gd name="T5" fmla="*/ 1 h 2"/>
                      <a:gd name="T6" fmla="*/ 7 w 8"/>
                      <a:gd name="T7" fmla="*/ 2 h 2"/>
                      <a:gd name="T8" fmla="*/ 7 w 8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2">
                        <a:moveTo>
                          <a:pt x="7" y="1"/>
                        </a:moveTo>
                        <a:cubicBezTo>
                          <a:pt x="5" y="1"/>
                          <a:pt x="3" y="0"/>
                          <a:pt x="1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3" y="1"/>
                          <a:pt x="5" y="2"/>
                          <a:pt x="7" y="2"/>
                        </a:cubicBezTo>
                        <a:cubicBezTo>
                          <a:pt x="8" y="2"/>
                          <a:pt x="8" y="1"/>
                          <a:pt x="7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9" name="Freeform 438"/>
                  <p:cNvSpPr/>
                  <p:nvPr/>
                </p:nvSpPr>
                <p:spPr bwMode="auto">
                  <a:xfrm>
                    <a:off x="1017588" y="2684463"/>
                    <a:ext cx="23813" cy="28575"/>
                  </a:xfrm>
                  <a:custGeom>
                    <a:avLst/>
                    <a:gdLst>
                      <a:gd name="T0" fmla="*/ 13 w 23"/>
                      <a:gd name="T1" fmla="*/ 13 h 27"/>
                      <a:gd name="T2" fmla="*/ 10 w 23"/>
                      <a:gd name="T3" fmla="*/ 2 h 27"/>
                      <a:gd name="T4" fmla="*/ 20 w 23"/>
                      <a:gd name="T5" fmla="*/ 11 h 27"/>
                      <a:gd name="T6" fmla="*/ 11 w 23"/>
                      <a:gd name="T7" fmla="*/ 27 h 27"/>
                      <a:gd name="T8" fmla="*/ 12 w 23"/>
                      <a:gd name="T9" fmla="*/ 27 h 27"/>
                      <a:gd name="T10" fmla="*/ 21 w 23"/>
                      <a:gd name="T11" fmla="*/ 8 h 27"/>
                      <a:gd name="T12" fmla="*/ 11 w 23"/>
                      <a:gd name="T13" fmla="*/ 1 h 27"/>
                      <a:gd name="T14" fmla="*/ 13 w 23"/>
                      <a:gd name="T15" fmla="*/ 14 h 27"/>
                      <a:gd name="T16" fmla="*/ 13 w 23"/>
                      <a:gd name="T17" fmla="*/ 13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3" h="27">
                        <a:moveTo>
                          <a:pt x="13" y="13"/>
                        </a:moveTo>
                        <a:cubicBezTo>
                          <a:pt x="5" y="16"/>
                          <a:pt x="2" y="4"/>
                          <a:pt x="10" y="2"/>
                        </a:cubicBezTo>
                        <a:cubicBezTo>
                          <a:pt x="16" y="0"/>
                          <a:pt x="21" y="6"/>
                          <a:pt x="20" y="11"/>
                        </a:cubicBezTo>
                        <a:cubicBezTo>
                          <a:pt x="18" y="18"/>
                          <a:pt x="10" y="19"/>
                          <a:pt x="11" y="27"/>
                        </a:cubicBezTo>
                        <a:cubicBezTo>
                          <a:pt x="11" y="27"/>
                          <a:pt x="12" y="27"/>
                          <a:pt x="12" y="27"/>
                        </a:cubicBezTo>
                        <a:cubicBezTo>
                          <a:pt x="10" y="19"/>
                          <a:pt x="23" y="16"/>
                          <a:pt x="21" y="8"/>
                        </a:cubicBezTo>
                        <a:cubicBezTo>
                          <a:pt x="20" y="3"/>
                          <a:pt x="16" y="0"/>
                          <a:pt x="11" y="1"/>
                        </a:cubicBezTo>
                        <a:cubicBezTo>
                          <a:pt x="0" y="1"/>
                          <a:pt x="4" y="17"/>
                          <a:pt x="13" y="14"/>
                        </a:cubicBezTo>
                        <a:cubicBezTo>
                          <a:pt x="14" y="13"/>
                          <a:pt x="14" y="13"/>
                          <a:pt x="13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Freeform 439"/>
                  <p:cNvSpPr/>
                  <p:nvPr/>
                </p:nvSpPr>
                <p:spPr bwMode="auto">
                  <a:xfrm>
                    <a:off x="1025525" y="2713038"/>
                    <a:ext cx="9525" cy="6350"/>
                  </a:xfrm>
                  <a:custGeom>
                    <a:avLst/>
                    <a:gdLst>
                      <a:gd name="T0" fmla="*/ 7 w 9"/>
                      <a:gd name="T1" fmla="*/ 1 h 6"/>
                      <a:gd name="T2" fmla="*/ 2 w 9"/>
                      <a:gd name="T3" fmla="*/ 4 h 6"/>
                      <a:gd name="T4" fmla="*/ 8 w 9"/>
                      <a:gd name="T5" fmla="*/ 1 h 6"/>
                      <a:gd name="T6" fmla="*/ 7 w 9"/>
                      <a:gd name="T7" fmla="*/ 1 h 6"/>
                      <a:gd name="T8" fmla="*/ 4 w 9"/>
                      <a:gd name="T9" fmla="*/ 4 h 6"/>
                      <a:gd name="T10" fmla="*/ 3 w 9"/>
                      <a:gd name="T11" fmla="*/ 2 h 6"/>
                      <a:gd name="T12" fmla="*/ 6 w 9"/>
                      <a:gd name="T13" fmla="*/ 2 h 6"/>
                      <a:gd name="T14" fmla="*/ 7 w 9"/>
                      <a:gd name="T15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" h="6">
                        <a:moveTo>
                          <a:pt x="7" y="1"/>
                        </a:moveTo>
                        <a:cubicBezTo>
                          <a:pt x="5" y="0"/>
                          <a:pt x="0" y="1"/>
                          <a:pt x="2" y="4"/>
                        </a:cubicBezTo>
                        <a:cubicBezTo>
                          <a:pt x="4" y="6"/>
                          <a:pt x="9" y="4"/>
                          <a:pt x="8" y="1"/>
                        </a:cubicBezTo>
                        <a:cubicBezTo>
                          <a:pt x="8" y="0"/>
                          <a:pt x="7" y="1"/>
                          <a:pt x="7" y="1"/>
                        </a:cubicBezTo>
                        <a:cubicBezTo>
                          <a:pt x="8" y="3"/>
                          <a:pt x="5" y="4"/>
                          <a:pt x="4" y="4"/>
                        </a:cubicBezTo>
                        <a:cubicBezTo>
                          <a:pt x="3" y="3"/>
                          <a:pt x="2" y="2"/>
                          <a:pt x="3" y="2"/>
                        </a:cubicBezTo>
                        <a:cubicBezTo>
                          <a:pt x="4" y="2"/>
                          <a:pt x="5" y="1"/>
                          <a:pt x="6" y="2"/>
                        </a:cubicBezTo>
                        <a:cubicBezTo>
                          <a:pt x="6" y="2"/>
                          <a:pt x="7" y="2"/>
                          <a:pt x="7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Freeform 440"/>
                  <p:cNvSpPr/>
                  <p:nvPr/>
                </p:nvSpPr>
                <p:spPr bwMode="auto">
                  <a:xfrm>
                    <a:off x="1019175" y="2735263"/>
                    <a:ext cx="1588" cy="0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1 w 1"/>
                      <a:gd name="T5" fmla="*/ 0 h 1"/>
                      <a:gd name="T6" fmla="*/ 0 w 1"/>
                      <a:gd name="T7" fmla="*/ 0 h 1"/>
                      <a:gd name="T8" fmla="*/ 0 w 1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Freeform 441"/>
                  <p:cNvSpPr/>
                  <p:nvPr/>
                </p:nvSpPr>
                <p:spPr bwMode="auto">
                  <a:xfrm>
                    <a:off x="1019175" y="2735263"/>
                    <a:ext cx="1588" cy="3175"/>
                  </a:xfrm>
                  <a:custGeom>
                    <a:avLst/>
                    <a:gdLst>
                      <a:gd name="T0" fmla="*/ 0 w 2"/>
                      <a:gd name="T1" fmla="*/ 1 h 2"/>
                      <a:gd name="T2" fmla="*/ 2 w 2"/>
                      <a:gd name="T3" fmla="*/ 0 h 2"/>
                      <a:gd name="T4" fmla="*/ 2 w 2"/>
                      <a:gd name="T5" fmla="*/ 0 h 2"/>
                      <a:gd name="T6" fmla="*/ 0 w 2"/>
                      <a:gd name="T7" fmla="*/ 1 h 2"/>
                      <a:gd name="T8" fmla="*/ 0 w 2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2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2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3" name="Freeform 442"/>
                  <p:cNvSpPr/>
                  <p:nvPr/>
                </p:nvSpPr>
                <p:spPr bwMode="auto">
                  <a:xfrm>
                    <a:off x="1017588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3 h 3"/>
                      <a:gd name="T2" fmla="*/ 4 w 4"/>
                      <a:gd name="T3" fmla="*/ 0 h 3"/>
                      <a:gd name="T4" fmla="*/ 4 w 4"/>
                      <a:gd name="T5" fmla="*/ 0 h 3"/>
                      <a:gd name="T6" fmla="*/ 1 w 4"/>
                      <a:gd name="T7" fmla="*/ 3 h 3"/>
                      <a:gd name="T8" fmla="*/ 1 w 4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3">
                        <a:moveTo>
                          <a:pt x="1" y="3"/>
                        </a:moveTo>
                        <a:cubicBezTo>
                          <a:pt x="2" y="2"/>
                          <a:pt x="3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Freeform 443"/>
                  <p:cNvSpPr/>
                  <p:nvPr/>
                </p:nvSpPr>
                <p:spPr bwMode="auto">
                  <a:xfrm>
                    <a:off x="1019175" y="2735263"/>
                    <a:ext cx="3175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4 w 4"/>
                      <a:gd name="T3" fmla="*/ 1 h 4"/>
                      <a:gd name="T4" fmla="*/ 4 w 4"/>
                      <a:gd name="T5" fmla="*/ 0 h 4"/>
                      <a:gd name="T6" fmla="*/ 0 w 4"/>
                      <a:gd name="T7" fmla="*/ 3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3" y="2"/>
                          <a:pt x="4" y="1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Freeform 444"/>
                  <p:cNvSpPr/>
                  <p:nvPr/>
                </p:nvSpPr>
                <p:spPr bwMode="auto">
                  <a:xfrm>
                    <a:off x="1020763" y="2735263"/>
                    <a:ext cx="3175" cy="3175"/>
                  </a:xfrm>
                  <a:custGeom>
                    <a:avLst/>
                    <a:gdLst>
                      <a:gd name="T0" fmla="*/ 0 w 3"/>
                      <a:gd name="T1" fmla="*/ 3 h 4"/>
                      <a:gd name="T2" fmla="*/ 3 w 3"/>
                      <a:gd name="T3" fmla="*/ 0 h 4"/>
                      <a:gd name="T4" fmla="*/ 3 w 3"/>
                      <a:gd name="T5" fmla="*/ 0 h 4"/>
                      <a:gd name="T6" fmla="*/ 0 w 3"/>
                      <a:gd name="T7" fmla="*/ 3 h 4"/>
                      <a:gd name="T8" fmla="*/ 0 w 3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0" y="3"/>
                        </a:move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0" y="2"/>
                          <a:pt x="0" y="3"/>
                        </a:cubicBezTo>
                        <a:cubicBezTo>
                          <a:pt x="0" y="3"/>
                          <a:pt x="0" y="4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Freeform 445"/>
                  <p:cNvSpPr/>
                  <p:nvPr/>
                </p:nvSpPr>
                <p:spPr bwMode="auto">
                  <a:xfrm>
                    <a:off x="1020763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0 h 4"/>
                      <a:gd name="T4" fmla="*/ 4 w 4"/>
                      <a:gd name="T5" fmla="*/ 0 h 4"/>
                      <a:gd name="T6" fmla="*/ 1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Freeform 446"/>
                  <p:cNvSpPr/>
                  <p:nvPr/>
                </p:nvSpPr>
                <p:spPr bwMode="auto">
                  <a:xfrm>
                    <a:off x="1022350" y="2735263"/>
                    <a:ext cx="3175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1 h 4"/>
                      <a:gd name="T4" fmla="*/ 3 w 4"/>
                      <a:gd name="T5" fmla="*/ 1 h 4"/>
                      <a:gd name="T6" fmla="*/ 1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4" y="1"/>
                          <a:pt x="4" y="0"/>
                          <a:pt x="3" y="1"/>
                        </a:cubicBezTo>
                        <a:cubicBezTo>
                          <a:pt x="3" y="2"/>
                          <a:pt x="2" y="3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8" name="Freeform 447"/>
                  <p:cNvSpPr/>
                  <p:nvPr/>
                </p:nvSpPr>
                <p:spPr bwMode="auto">
                  <a:xfrm>
                    <a:off x="1023938" y="2735263"/>
                    <a:ext cx="1588" cy="3175"/>
                  </a:xfrm>
                  <a:custGeom>
                    <a:avLst/>
                    <a:gdLst>
                      <a:gd name="T0" fmla="*/ 0 w 2"/>
                      <a:gd name="T1" fmla="*/ 2 h 3"/>
                      <a:gd name="T2" fmla="*/ 2 w 2"/>
                      <a:gd name="T3" fmla="*/ 1 h 3"/>
                      <a:gd name="T4" fmla="*/ 2 w 2"/>
                      <a:gd name="T5" fmla="*/ 0 h 3"/>
                      <a:gd name="T6" fmla="*/ 0 w 2"/>
                      <a:gd name="T7" fmla="*/ 2 h 3"/>
                      <a:gd name="T8" fmla="*/ 0 w 2"/>
                      <a:gd name="T9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">
                        <a:moveTo>
                          <a:pt x="0" y="2"/>
                        </a:moveTo>
                        <a:cubicBezTo>
                          <a:pt x="1" y="2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0" y="2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9" name="Freeform 448"/>
                  <p:cNvSpPr/>
                  <p:nvPr/>
                </p:nvSpPr>
                <p:spPr bwMode="auto">
                  <a:xfrm>
                    <a:off x="1028700" y="2735263"/>
                    <a:ext cx="3175" cy="1588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3 w 3"/>
                      <a:gd name="T3" fmla="*/ 0 h 2"/>
                      <a:gd name="T4" fmla="*/ 2 w 3"/>
                      <a:gd name="T5" fmla="*/ 0 h 2"/>
                      <a:gd name="T6" fmla="*/ 1 w 3"/>
                      <a:gd name="T7" fmla="*/ 1 h 2"/>
                      <a:gd name="T8" fmla="*/ 1 w 3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0" name="Freeform 449"/>
                  <p:cNvSpPr/>
                  <p:nvPr/>
                </p:nvSpPr>
                <p:spPr bwMode="auto">
                  <a:xfrm>
                    <a:off x="1028700" y="2735263"/>
                    <a:ext cx="3175" cy="3175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3 w 3"/>
                      <a:gd name="T3" fmla="*/ 0 h 2"/>
                      <a:gd name="T4" fmla="*/ 3 w 3"/>
                      <a:gd name="T5" fmla="*/ 0 h 2"/>
                      <a:gd name="T6" fmla="*/ 3 w 3"/>
                      <a:gd name="T7" fmla="*/ 0 h 2"/>
                      <a:gd name="T8" fmla="*/ 3 w 3"/>
                      <a:gd name="T9" fmla="*/ 0 h 2"/>
                      <a:gd name="T10" fmla="*/ 3 w 3"/>
                      <a:gd name="T11" fmla="*/ 0 h 2"/>
                      <a:gd name="T12" fmla="*/ 3 w 3"/>
                      <a:gd name="T13" fmla="*/ 0 h 2"/>
                      <a:gd name="T14" fmla="*/ 0 w 3"/>
                      <a:gd name="T15" fmla="*/ 2 h 2"/>
                      <a:gd name="T16" fmla="*/ 1 w 3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1" y="1"/>
                          <a:pt x="0" y="2"/>
                        </a:cubicBezTo>
                        <a:cubicBezTo>
                          <a:pt x="0" y="2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1" name="Freeform 450"/>
                  <p:cNvSpPr/>
                  <p:nvPr/>
                </p:nvSpPr>
                <p:spPr bwMode="auto">
                  <a:xfrm>
                    <a:off x="1030288" y="2735263"/>
                    <a:ext cx="4763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4 w 4"/>
                      <a:gd name="T3" fmla="*/ 1 h 4"/>
                      <a:gd name="T4" fmla="*/ 3 w 4"/>
                      <a:gd name="T5" fmla="*/ 1 h 4"/>
                      <a:gd name="T6" fmla="*/ 0 w 4"/>
                      <a:gd name="T7" fmla="*/ 3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2" y="2"/>
                          <a:pt x="4" y="1"/>
                        </a:cubicBezTo>
                        <a:cubicBezTo>
                          <a:pt x="4" y="1"/>
                          <a:pt x="4" y="0"/>
                          <a:pt x="3" y="1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Freeform 451"/>
                  <p:cNvSpPr/>
                  <p:nvPr/>
                </p:nvSpPr>
                <p:spPr bwMode="auto">
                  <a:xfrm>
                    <a:off x="1031875" y="2735263"/>
                    <a:ext cx="3175" cy="3175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2 w 4"/>
                      <a:gd name="T3" fmla="*/ 2 h 3"/>
                      <a:gd name="T4" fmla="*/ 4 w 4"/>
                      <a:gd name="T5" fmla="*/ 0 h 3"/>
                      <a:gd name="T6" fmla="*/ 3 w 4"/>
                      <a:gd name="T7" fmla="*/ 0 h 3"/>
                      <a:gd name="T8" fmla="*/ 2 w 4"/>
                      <a:gd name="T9" fmla="*/ 1 h 3"/>
                      <a:gd name="T10" fmla="*/ 0 w 4"/>
                      <a:gd name="T11" fmla="*/ 2 h 3"/>
                      <a:gd name="T12" fmla="*/ 0 w 4"/>
                      <a:gd name="T13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1" y="3"/>
                          <a:pt x="1" y="2"/>
                          <a:pt x="2" y="2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ubicBezTo>
                          <a:pt x="2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3" name="Freeform 452"/>
                  <p:cNvSpPr/>
                  <p:nvPr/>
                </p:nvSpPr>
                <p:spPr bwMode="auto">
                  <a:xfrm>
                    <a:off x="1031875" y="2735263"/>
                    <a:ext cx="4763" cy="3175"/>
                  </a:xfrm>
                  <a:custGeom>
                    <a:avLst/>
                    <a:gdLst>
                      <a:gd name="T0" fmla="*/ 1 w 5"/>
                      <a:gd name="T1" fmla="*/ 3 h 3"/>
                      <a:gd name="T2" fmla="*/ 5 w 5"/>
                      <a:gd name="T3" fmla="*/ 0 h 3"/>
                      <a:gd name="T4" fmla="*/ 4 w 5"/>
                      <a:gd name="T5" fmla="*/ 0 h 3"/>
                      <a:gd name="T6" fmla="*/ 1 w 5"/>
                      <a:gd name="T7" fmla="*/ 3 h 3"/>
                      <a:gd name="T8" fmla="*/ 1 w 5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3">
                        <a:moveTo>
                          <a:pt x="1" y="3"/>
                        </a:moveTo>
                        <a:cubicBezTo>
                          <a:pt x="2" y="3"/>
                          <a:pt x="3" y="1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4" name="Freeform 453"/>
                  <p:cNvSpPr/>
                  <p:nvPr/>
                </p:nvSpPr>
                <p:spPr bwMode="auto">
                  <a:xfrm>
                    <a:off x="1033463" y="2735263"/>
                    <a:ext cx="4763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3 w 4"/>
                      <a:gd name="T3" fmla="*/ 1 h 4"/>
                      <a:gd name="T4" fmla="*/ 3 w 4"/>
                      <a:gd name="T5" fmla="*/ 1 h 4"/>
                      <a:gd name="T6" fmla="*/ 0 w 4"/>
                      <a:gd name="T7" fmla="*/ 4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3" y="2"/>
                          <a:pt x="3" y="1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ubicBezTo>
                          <a:pt x="2" y="2"/>
                          <a:pt x="1" y="3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5" name="Freeform 454"/>
                  <p:cNvSpPr/>
                  <p:nvPr/>
                </p:nvSpPr>
                <p:spPr bwMode="auto">
                  <a:xfrm>
                    <a:off x="1035050" y="2735263"/>
                    <a:ext cx="3175" cy="3175"/>
                  </a:xfrm>
                  <a:custGeom>
                    <a:avLst/>
                    <a:gdLst>
                      <a:gd name="T0" fmla="*/ 0 w 3"/>
                      <a:gd name="T1" fmla="*/ 3 h 3"/>
                      <a:gd name="T2" fmla="*/ 3 w 3"/>
                      <a:gd name="T3" fmla="*/ 0 h 3"/>
                      <a:gd name="T4" fmla="*/ 3 w 3"/>
                      <a:gd name="T5" fmla="*/ 0 h 3"/>
                      <a:gd name="T6" fmla="*/ 0 w 3"/>
                      <a:gd name="T7" fmla="*/ 3 h 3"/>
                      <a:gd name="T8" fmla="*/ 0 w 3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0" y="3"/>
                        </a:move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6" name="Freeform 455"/>
                  <p:cNvSpPr/>
                  <p:nvPr/>
                </p:nvSpPr>
                <p:spPr bwMode="auto">
                  <a:xfrm>
                    <a:off x="1035050" y="2735263"/>
                    <a:ext cx="3175" cy="3175"/>
                  </a:xfrm>
                  <a:custGeom>
                    <a:avLst/>
                    <a:gdLst>
                      <a:gd name="T0" fmla="*/ 1 w 3"/>
                      <a:gd name="T1" fmla="*/ 3 h 3"/>
                      <a:gd name="T2" fmla="*/ 3 w 3"/>
                      <a:gd name="T3" fmla="*/ 0 h 3"/>
                      <a:gd name="T4" fmla="*/ 3 w 3"/>
                      <a:gd name="T5" fmla="*/ 0 h 3"/>
                      <a:gd name="T6" fmla="*/ 1 w 3"/>
                      <a:gd name="T7" fmla="*/ 2 h 3"/>
                      <a:gd name="T8" fmla="*/ 1 w 3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1" y="3"/>
                        </a:moveTo>
                        <a:cubicBezTo>
                          <a:pt x="2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1" y="2"/>
                        </a:cubicBezTo>
                        <a:cubicBezTo>
                          <a:pt x="0" y="2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Freeform 476"/>
                  <p:cNvSpPr>
                    <a:spLocks noEditPoints="1"/>
                  </p:cNvSpPr>
                  <p:nvPr/>
                </p:nvSpPr>
                <p:spPr bwMode="auto">
                  <a:xfrm>
                    <a:off x="869950" y="2209801"/>
                    <a:ext cx="49213" cy="69850"/>
                  </a:xfrm>
                  <a:custGeom>
                    <a:avLst/>
                    <a:gdLst>
                      <a:gd name="T0" fmla="*/ 8 w 47"/>
                      <a:gd name="T1" fmla="*/ 40 h 66"/>
                      <a:gd name="T2" fmla="*/ 8 w 47"/>
                      <a:gd name="T3" fmla="*/ 40 h 66"/>
                      <a:gd name="T4" fmla="*/ 23 w 47"/>
                      <a:gd name="T5" fmla="*/ 65 h 66"/>
                      <a:gd name="T6" fmla="*/ 30 w 47"/>
                      <a:gd name="T7" fmla="*/ 2 h 66"/>
                      <a:gd name="T8" fmla="*/ 30 w 47"/>
                      <a:gd name="T9" fmla="*/ 2 h 66"/>
                      <a:gd name="T10" fmla="*/ 34 w 47"/>
                      <a:gd name="T11" fmla="*/ 3 h 66"/>
                      <a:gd name="T12" fmla="*/ 41 w 47"/>
                      <a:gd name="T13" fmla="*/ 8 h 66"/>
                      <a:gd name="T14" fmla="*/ 45 w 47"/>
                      <a:gd name="T15" fmla="*/ 17 h 66"/>
                      <a:gd name="T16" fmla="*/ 43 w 47"/>
                      <a:gd name="T17" fmla="*/ 31 h 66"/>
                      <a:gd name="T18" fmla="*/ 39 w 47"/>
                      <a:gd name="T19" fmla="*/ 37 h 66"/>
                      <a:gd name="T20" fmla="*/ 32 w 47"/>
                      <a:gd name="T21" fmla="*/ 44 h 66"/>
                      <a:gd name="T22" fmla="*/ 29 w 47"/>
                      <a:gd name="T23" fmla="*/ 52 h 66"/>
                      <a:gd name="T24" fmla="*/ 29 w 47"/>
                      <a:gd name="T25" fmla="*/ 60 h 66"/>
                      <a:gd name="T26" fmla="*/ 28 w 47"/>
                      <a:gd name="T27" fmla="*/ 63 h 66"/>
                      <a:gd name="T28" fmla="*/ 26 w 47"/>
                      <a:gd name="T29" fmla="*/ 64 h 66"/>
                      <a:gd name="T30" fmla="*/ 19 w 47"/>
                      <a:gd name="T31" fmla="*/ 65 h 66"/>
                      <a:gd name="T32" fmla="*/ 16 w 47"/>
                      <a:gd name="T33" fmla="*/ 53 h 66"/>
                      <a:gd name="T34" fmla="*/ 15 w 47"/>
                      <a:gd name="T35" fmla="*/ 49 h 66"/>
                      <a:gd name="T36" fmla="*/ 10 w 47"/>
                      <a:gd name="T37" fmla="*/ 42 h 66"/>
                      <a:gd name="T38" fmla="*/ 8 w 47"/>
                      <a:gd name="T39" fmla="*/ 40 h 66"/>
                      <a:gd name="T40" fmla="*/ 8 w 47"/>
                      <a:gd name="T41" fmla="*/ 40 h 66"/>
                      <a:gd name="T42" fmla="*/ 3 w 47"/>
                      <a:gd name="T43" fmla="*/ 32 h 66"/>
                      <a:gd name="T44" fmla="*/ 2 w 47"/>
                      <a:gd name="T45" fmla="*/ 23 h 66"/>
                      <a:gd name="T46" fmla="*/ 6 w 47"/>
                      <a:gd name="T47" fmla="*/ 13 h 66"/>
                      <a:gd name="T48" fmla="*/ 18 w 47"/>
                      <a:gd name="T49" fmla="*/ 3 h 66"/>
                      <a:gd name="T50" fmla="*/ 30 w 47"/>
                      <a:gd name="T51" fmla="*/ 2 h 66"/>
                      <a:gd name="T52" fmla="*/ 12 w 47"/>
                      <a:gd name="T53" fmla="*/ 6 h 66"/>
                      <a:gd name="T54" fmla="*/ 0 w 47"/>
                      <a:gd name="T55" fmla="*/ 26 h 66"/>
                      <a:gd name="T56" fmla="*/ 3 w 47"/>
                      <a:gd name="T57" fmla="*/ 35 h 66"/>
                      <a:gd name="T58" fmla="*/ 12 w 47"/>
                      <a:gd name="T59" fmla="*/ 47 h 66"/>
                      <a:gd name="T60" fmla="*/ 14 w 47"/>
                      <a:gd name="T61" fmla="*/ 50 h 66"/>
                      <a:gd name="T62" fmla="*/ 15 w 47"/>
                      <a:gd name="T63" fmla="*/ 64 h 66"/>
                      <a:gd name="T64" fmla="*/ 14 w 47"/>
                      <a:gd name="T65" fmla="*/ 64 h 66"/>
                      <a:gd name="T66" fmla="*/ 15 w 47"/>
                      <a:gd name="T67" fmla="*/ 65 h 66"/>
                      <a:gd name="T68" fmla="*/ 16 w 47"/>
                      <a:gd name="T69" fmla="*/ 65 h 66"/>
                      <a:gd name="T70" fmla="*/ 24 w 47"/>
                      <a:gd name="T71" fmla="*/ 66 h 66"/>
                      <a:gd name="T72" fmla="*/ 30 w 47"/>
                      <a:gd name="T73" fmla="*/ 59 h 66"/>
                      <a:gd name="T74" fmla="*/ 30 w 47"/>
                      <a:gd name="T75" fmla="*/ 52 h 66"/>
                      <a:gd name="T76" fmla="*/ 34 w 47"/>
                      <a:gd name="T77" fmla="*/ 43 h 66"/>
                      <a:gd name="T78" fmla="*/ 40 w 47"/>
                      <a:gd name="T79" fmla="*/ 37 h 66"/>
                      <a:gd name="T80" fmla="*/ 46 w 47"/>
                      <a:gd name="T81" fmla="*/ 25 h 66"/>
                      <a:gd name="T82" fmla="*/ 34 w 47"/>
                      <a:gd name="T83" fmla="*/ 1 h 66"/>
                      <a:gd name="T84" fmla="*/ 27 w 47"/>
                      <a:gd name="T85" fmla="*/ 0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7" h="66">
                        <a:moveTo>
                          <a:pt x="8" y="40"/>
                        </a:move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moveTo>
                          <a:pt x="23" y="65"/>
                        </a:moveTo>
                        <a:cubicBezTo>
                          <a:pt x="23" y="65"/>
                          <a:pt x="23" y="65"/>
                          <a:pt x="23" y="65"/>
                        </a:cubicBezTo>
                        <a:cubicBezTo>
                          <a:pt x="23" y="65"/>
                          <a:pt x="23" y="65"/>
                          <a:pt x="23" y="65"/>
                        </a:cubicBezTo>
                        <a:moveTo>
                          <a:pt x="30" y="2"/>
                        </a:moveTo>
                        <a:cubicBezTo>
                          <a:pt x="30" y="2"/>
                          <a:pt x="30" y="2"/>
                          <a:pt x="30" y="2"/>
                        </a:cubicBezTo>
                        <a:cubicBezTo>
                          <a:pt x="30" y="2"/>
                          <a:pt x="30" y="2"/>
                          <a:pt x="30" y="2"/>
                        </a:cubicBezTo>
                        <a:moveTo>
                          <a:pt x="30" y="2"/>
                        </a:moveTo>
                        <a:cubicBezTo>
                          <a:pt x="32" y="2"/>
                          <a:pt x="33" y="2"/>
                          <a:pt x="34" y="3"/>
                        </a:cubicBezTo>
                        <a:cubicBezTo>
                          <a:pt x="36" y="3"/>
                          <a:pt x="37" y="4"/>
                          <a:pt x="38" y="5"/>
                        </a:cubicBezTo>
                        <a:cubicBezTo>
                          <a:pt x="39" y="6"/>
                          <a:pt x="40" y="6"/>
                          <a:pt x="41" y="8"/>
                        </a:cubicBezTo>
                        <a:cubicBezTo>
                          <a:pt x="42" y="9"/>
                          <a:pt x="42" y="10"/>
                          <a:pt x="43" y="12"/>
                        </a:cubicBezTo>
                        <a:cubicBezTo>
                          <a:pt x="44" y="14"/>
                          <a:pt x="44" y="15"/>
                          <a:pt x="45" y="17"/>
                        </a:cubicBezTo>
                        <a:cubicBezTo>
                          <a:pt x="45" y="20"/>
                          <a:pt x="45" y="22"/>
                          <a:pt x="45" y="25"/>
                        </a:cubicBezTo>
                        <a:cubicBezTo>
                          <a:pt x="44" y="27"/>
                          <a:pt x="44" y="29"/>
                          <a:pt x="43" y="31"/>
                        </a:cubicBezTo>
                        <a:cubicBezTo>
                          <a:pt x="42" y="32"/>
                          <a:pt x="41" y="34"/>
                          <a:pt x="40" y="35"/>
                        </a:cubicBezTo>
                        <a:cubicBezTo>
                          <a:pt x="40" y="36"/>
                          <a:pt x="39" y="37"/>
                          <a:pt x="39" y="37"/>
                        </a:cubicBezTo>
                        <a:cubicBezTo>
                          <a:pt x="38" y="38"/>
                          <a:pt x="37" y="39"/>
                          <a:pt x="36" y="39"/>
                        </a:cubicBezTo>
                        <a:cubicBezTo>
                          <a:pt x="35" y="41"/>
                          <a:pt x="34" y="42"/>
                          <a:pt x="32" y="44"/>
                        </a:cubicBezTo>
                        <a:cubicBezTo>
                          <a:pt x="31" y="46"/>
                          <a:pt x="30" y="48"/>
                          <a:pt x="30" y="50"/>
                        </a:cubicBezTo>
                        <a:cubicBezTo>
                          <a:pt x="29" y="50"/>
                          <a:pt x="29" y="51"/>
                          <a:pt x="29" y="52"/>
                        </a:cubicBezTo>
                        <a:cubicBezTo>
                          <a:pt x="29" y="53"/>
                          <a:pt x="29" y="54"/>
                          <a:pt x="29" y="55"/>
                        </a:cubicBezTo>
                        <a:cubicBezTo>
                          <a:pt x="29" y="57"/>
                          <a:pt x="29" y="58"/>
                          <a:pt x="29" y="60"/>
                        </a:cubicBezTo>
                        <a:cubicBezTo>
                          <a:pt x="29" y="61"/>
                          <a:pt x="29" y="61"/>
                          <a:pt x="29" y="62"/>
                        </a:cubicBezTo>
                        <a:cubicBezTo>
                          <a:pt x="29" y="62"/>
                          <a:pt x="28" y="62"/>
                          <a:pt x="28" y="63"/>
                        </a:cubicBezTo>
                        <a:cubicBezTo>
                          <a:pt x="28" y="63"/>
                          <a:pt x="28" y="63"/>
                          <a:pt x="27" y="63"/>
                        </a:cubicBezTo>
                        <a:cubicBezTo>
                          <a:pt x="27" y="64"/>
                          <a:pt x="26" y="64"/>
                          <a:pt x="26" y="64"/>
                        </a:cubicBezTo>
                        <a:cubicBezTo>
                          <a:pt x="25" y="64"/>
                          <a:pt x="24" y="65"/>
                          <a:pt x="23" y="65"/>
                        </a:cubicBezTo>
                        <a:cubicBezTo>
                          <a:pt x="22" y="65"/>
                          <a:pt x="20" y="65"/>
                          <a:pt x="19" y="65"/>
                        </a:cubicBezTo>
                        <a:cubicBezTo>
                          <a:pt x="18" y="65"/>
                          <a:pt x="17" y="64"/>
                          <a:pt x="16" y="64"/>
                        </a:cubicBezTo>
                        <a:cubicBezTo>
                          <a:pt x="16" y="60"/>
                          <a:pt x="17" y="56"/>
                          <a:pt x="16" y="53"/>
                        </a:cubicBezTo>
                        <a:cubicBezTo>
                          <a:pt x="16" y="52"/>
                          <a:pt x="16" y="51"/>
                          <a:pt x="15" y="50"/>
                        </a:cubicBezTo>
                        <a:cubicBezTo>
                          <a:pt x="15" y="49"/>
                          <a:pt x="15" y="49"/>
                          <a:pt x="15" y="49"/>
                        </a:cubicBezTo>
                        <a:cubicBezTo>
                          <a:pt x="15" y="48"/>
                          <a:pt x="14" y="48"/>
                          <a:pt x="14" y="47"/>
                        </a:cubicBezTo>
                        <a:cubicBezTo>
                          <a:pt x="13" y="46"/>
                          <a:pt x="11" y="44"/>
                          <a:pt x="10" y="42"/>
                        </a:cubicBezTo>
                        <a:cubicBezTo>
                          <a:pt x="9" y="42"/>
                          <a:pt x="9" y="41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6" y="38"/>
                          <a:pt x="4" y="35"/>
                          <a:pt x="3" y="32"/>
                        </a:cubicBezTo>
                        <a:cubicBezTo>
                          <a:pt x="2" y="30"/>
                          <a:pt x="2" y="29"/>
                          <a:pt x="2" y="27"/>
                        </a:cubicBezTo>
                        <a:cubicBezTo>
                          <a:pt x="1" y="26"/>
                          <a:pt x="1" y="24"/>
                          <a:pt x="2" y="23"/>
                        </a:cubicBezTo>
                        <a:cubicBezTo>
                          <a:pt x="2" y="21"/>
                          <a:pt x="2" y="20"/>
                          <a:pt x="3" y="18"/>
                        </a:cubicBezTo>
                        <a:cubicBezTo>
                          <a:pt x="4" y="16"/>
                          <a:pt x="5" y="14"/>
                          <a:pt x="6" y="13"/>
                        </a:cubicBezTo>
                        <a:cubicBezTo>
                          <a:pt x="8" y="11"/>
                          <a:pt x="10" y="9"/>
                          <a:pt x="12" y="7"/>
                        </a:cubicBezTo>
                        <a:cubicBezTo>
                          <a:pt x="14" y="6"/>
                          <a:pt x="16" y="4"/>
                          <a:pt x="18" y="3"/>
                        </a:cubicBezTo>
                        <a:cubicBezTo>
                          <a:pt x="21" y="3"/>
                          <a:pt x="23" y="2"/>
                          <a:pt x="25" y="2"/>
                        </a:cubicBezTo>
                        <a:cubicBezTo>
                          <a:pt x="27" y="1"/>
                          <a:pt x="28" y="1"/>
                          <a:pt x="30" y="2"/>
                        </a:cubicBezTo>
                        <a:moveTo>
                          <a:pt x="27" y="0"/>
                        </a:moveTo>
                        <a:cubicBezTo>
                          <a:pt x="21" y="1"/>
                          <a:pt x="16" y="3"/>
                          <a:pt x="12" y="6"/>
                        </a:cubicBezTo>
                        <a:cubicBezTo>
                          <a:pt x="7" y="9"/>
                          <a:pt x="4" y="13"/>
                          <a:pt x="2" y="18"/>
                        </a:cubicBezTo>
                        <a:cubicBezTo>
                          <a:pt x="1" y="21"/>
                          <a:pt x="0" y="23"/>
                          <a:pt x="0" y="26"/>
                        </a:cubicBezTo>
                        <a:cubicBezTo>
                          <a:pt x="0" y="27"/>
                          <a:pt x="1" y="29"/>
                          <a:pt x="1" y="30"/>
                        </a:cubicBezTo>
                        <a:cubicBezTo>
                          <a:pt x="1" y="32"/>
                          <a:pt x="2" y="33"/>
                          <a:pt x="3" y="35"/>
                        </a:cubicBezTo>
                        <a:cubicBezTo>
                          <a:pt x="6" y="39"/>
                          <a:pt x="9" y="43"/>
                          <a:pt x="12" y="47"/>
                        </a:cubicBezTo>
                        <a:cubicBezTo>
                          <a:pt x="12" y="47"/>
                          <a:pt x="12" y="47"/>
                          <a:pt x="12" y="47"/>
                        </a:cubicBezTo>
                        <a:cubicBezTo>
                          <a:pt x="13" y="48"/>
                          <a:pt x="13" y="48"/>
                          <a:pt x="14" y="49"/>
                        </a:cubicBezTo>
                        <a:cubicBezTo>
                          <a:pt x="14" y="49"/>
                          <a:pt x="14" y="50"/>
                          <a:pt x="14" y="50"/>
                        </a:cubicBezTo>
                        <a:cubicBezTo>
                          <a:pt x="15" y="51"/>
                          <a:pt x="15" y="52"/>
                          <a:pt x="15" y="53"/>
                        </a:cubicBezTo>
                        <a:cubicBezTo>
                          <a:pt x="16" y="57"/>
                          <a:pt x="15" y="60"/>
                          <a:pt x="15" y="64"/>
                        </a:cubicBezTo>
                        <a:cubicBezTo>
                          <a:pt x="15" y="64"/>
                          <a:pt x="15" y="64"/>
                          <a:pt x="15" y="64"/>
                        </a:cubicBezTo>
                        <a:cubicBezTo>
                          <a:pt x="15" y="64"/>
                          <a:pt x="14" y="64"/>
                          <a:pt x="14" y="64"/>
                        </a:cubicBezTo>
                        <a:cubicBezTo>
                          <a:pt x="14" y="64"/>
                          <a:pt x="14" y="65"/>
                          <a:pt x="15" y="65"/>
                        </a:cubicBezTo>
                        <a:cubicBezTo>
                          <a:pt x="15" y="65"/>
                          <a:pt x="15" y="65"/>
                          <a:pt x="15" y="65"/>
                        </a:cubicBezTo>
                        <a:cubicBezTo>
                          <a:pt x="15" y="65"/>
                          <a:pt x="15" y="65"/>
                          <a:pt x="16" y="65"/>
                        </a:cubicBezTo>
                        <a:cubicBezTo>
                          <a:pt x="16" y="65"/>
                          <a:pt x="16" y="65"/>
                          <a:pt x="16" y="65"/>
                        </a:cubicBezTo>
                        <a:cubicBezTo>
                          <a:pt x="17" y="66"/>
                          <a:pt x="18" y="66"/>
                          <a:pt x="19" y="66"/>
                        </a:cubicBezTo>
                        <a:cubicBezTo>
                          <a:pt x="21" y="66"/>
                          <a:pt x="22" y="66"/>
                          <a:pt x="24" y="66"/>
                        </a:cubicBezTo>
                        <a:cubicBezTo>
                          <a:pt x="26" y="66"/>
                          <a:pt x="27" y="65"/>
                          <a:pt x="28" y="64"/>
                        </a:cubicBezTo>
                        <a:cubicBezTo>
                          <a:pt x="30" y="63"/>
                          <a:pt x="30" y="61"/>
                          <a:pt x="30" y="59"/>
                        </a:cubicBezTo>
                        <a:cubicBezTo>
                          <a:pt x="30" y="58"/>
                          <a:pt x="30" y="57"/>
                          <a:pt x="30" y="55"/>
                        </a:cubicBezTo>
                        <a:cubicBezTo>
                          <a:pt x="30" y="54"/>
                          <a:pt x="30" y="53"/>
                          <a:pt x="30" y="52"/>
                        </a:cubicBezTo>
                        <a:cubicBezTo>
                          <a:pt x="30" y="51"/>
                          <a:pt x="31" y="49"/>
                          <a:pt x="31" y="48"/>
                        </a:cubicBezTo>
                        <a:cubicBezTo>
                          <a:pt x="32" y="46"/>
                          <a:pt x="33" y="45"/>
                          <a:pt x="34" y="43"/>
                        </a:cubicBezTo>
                        <a:cubicBezTo>
                          <a:pt x="36" y="42"/>
                          <a:pt x="37" y="40"/>
                          <a:pt x="38" y="39"/>
                        </a:cubicBezTo>
                        <a:cubicBezTo>
                          <a:pt x="39" y="38"/>
                          <a:pt x="40" y="38"/>
                          <a:pt x="40" y="37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ubicBezTo>
                          <a:pt x="44" y="32"/>
                          <a:pt x="45" y="28"/>
                          <a:pt x="46" y="25"/>
                        </a:cubicBezTo>
                        <a:cubicBezTo>
                          <a:pt x="47" y="18"/>
                          <a:pt x="45" y="11"/>
                          <a:pt x="41" y="6"/>
                        </a:cubicBezTo>
                        <a:cubicBezTo>
                          <a:pt x="39" y="4"/>
                          <a:pt x="37" y="2"/>
                          <a:pt x="34" y="1"/>
                        </a:cubicBezTo>
                        <a:cubicBezTo>
                          <a:pt x="32" y="1"/>
                          <a:pt x="30" y="0"/>
                          <a:pt x="28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Freeform 477"/>
                  <p:cNvSpPr/>
                  <p:nvPr/>
                </p:nvSpPr>
                <p:spPr bwMode="auto">
                  <a:xfrm>
                    <a:off x="884238" y="2260601"/>
                    <a:ext cx="15875" cy="6350"/>
                  </a:xfrm>
                  <a:custGeom>
                    <a:avLst/>
                    <a:gdLst>
                      <a:gd name="T0" fmla="*/ 4 w 15"/>
                      <a:gd name="T1" fmla="*/ 0 h 5"/>
                      <a:gd name="T2" fmla="*/ 0 w 15"/>
                      <a:gd name="T3" fmla="*/ 2 h 5"/>
                      <a:gd name="T4" fmla="*/ 0 w 15"/>
                      <a:gd name="T5" fmla="*/ 3 h 5"/>
                      <a:gd name="T6" fmla="*/ 1 w 15"/>
                      <a:gd name="T7" fmla="*/ 3 h 5"/>
                      <a:gd name="T8" fmla="*/ 1 w 15"/>
                      <a:gd name="T9" fmla="*/ 2 h 5"/>
                      <a:gd name="T10" fmla="*/ 6 w 15"/>
                      <a:gd name="T11" fmla="*/ 1 h 5"/>
                      <a:gd name="T12" fmla="*/ 9 w 15"/>
                      <a:gd name="T13" fmla="*/ 1 h 5"/>
                      <a:gd name="T14" fmla="*/ 11 w 15"/>
                      <a:gd name="T15" fmla="*/ 2 h 5"/>
                      <a:gd name="T16" fmla="*/ 12 w 15"/>
                      <a:gd name="T17" fmla="*/ 2 h 5"/>
                      <a:gd name="T18" fmla="*/ 13 w 15"/>
                      <a:gd name="T19" fmla="*/ 3 h 5"/>
                      <a:gd name="T20" fmla="*/ 14 w 15"/>
                      <a:gd name="T21" fmla="*/ 4 h 5"/>
                      <a:gd name="T22" fmla="*/ 14 w 15"/>
                      <a:gd name="T23" fmla="*/ 4 h 5"/>
                      <a:gd name="T24" fmla="*/ 15 w 15"/>
                      <a:gd name="T25" fmla="*/ 5 h 5"/>
                      <a:gd name="T26" fmla="*/ 15 w 15"/>
                      <a:gd name="T27" fmla="*/ 4 h 5"/>
                      <a:gd name="T28" fmla="*/ 13 w 15"/>
                      <a:gd name="T29" fmla="*/ 2 h 5"/>
                      <a:gd name="T30" fmla="*/ 11 w 15"/>
                      <a:gd name="T31" fmla="*/ 0 h 5"/>
                      <a:gd name="T32" fmla="*/ 8 w 15"/>
                      <a:gd name="T33" fmla="*/ 0 h 5"/>
                      <a:gd name="T34" fmla="*/ 4 w 15"/>
                      <a:gd name="T3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" h="5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3" y="2"/>
                          <a:pt x="4" y="1"/>
                          <a:pt x="6" y="1"/>
                        </a:cubicBezTo>
                        <a:cubicBezTo>
                          <a:pt x="7" y="1"/>
                          <a:pt x="8" y="1"/>
                          <a:pt x="9" y="1"/>
                        </a:cubicBezTo>
                        <a:cubicBezTo>
                          <a:pt x="10" y="1"/>
                          <a:pt x="11" y="1"/>
                          <a:pt x="11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5"/>
                          <a:pt x="14" y="5"/>
                          <a:pt x="15" y="5"/>
                        </a:cubicBezTo>
                        <a:cubicBezTo>
                          <a:pt x="15" y="5"/>
                          <a:pt x="15" y="4"/>
                          <a:pt x="15" y="4"/>
                        </a:cubicBezTo>
                        <a:cubicBezTo>
                          <a:pt x="15" y="3"/>
                          <a:pt x="14" y="2"/>
                          <a:pt x="13" y="2"/>
                        </a:cubicBezTo>
                        <a:cubicBezTo>
                          <a:pt x="13" y="1"/>
                          <a:pt x="12" y="1"/>
                          <a:pt x="11" y="0"/>
                        </a:cubicBezTo>
                        <a:cubicBezTo>
                          <a:pt x="10" y="0"/>
                          <a:pt x="9" y="0"/>
                          <a:pt x="8" y="0"/>
                        </a:cubicBezTo>
                        <a:cubicBezTo>
                          <a:pt x="7" y="0"/>
                          <a:pt x="5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Freeform 478"/>
                  <p:cNvSpPr/>
                  <p:nvPr/>
                </p:nvSpPr>
                <p:spPr bwMode="auto">
                  <a:xfrm>
                    <a:off x="885825" y="2263776"/>
                    <a:ext cx="14288" cy="3175"/>
                  </a:xfrm>
                  <a:custGeom>
                    <a:avLst/>
                    <a:gdLst>
                      <a:gd name="T0" fmla="*/ 5 w 14"/>
                      <a:gd name="T1" fmla="*/ 0 h 4"/>
                      <a:gd name="T2" fmla="*/ 3 w 14"/>
                      <a:gd name="T3" fmla="*/ 0 h 4"/>
                      <a:gd name="T4" fmla="*/ 1 w 14"/>
                      <a:gd name="T5" fmla="*/ 0 h 4"/>
                      <a:gd name="T6" fmla="*/ 0 w 14"/>
                      <a:gd name="T7" fmla="*/ 1 h 4"/>
                      <a:gd name="T8" fmla="*/ 1 w 14"/>
                      <a:gd name="T9" fmla="*/ 1 h 4"/>
                      <a:gd name="T10" fmla="*/ 3 w 14"/>
                      <a:gd name="T11" fmla="*/ 1 h 4"/>
                      <a:gd name="T12" fmla="*/ 5 w 14"/>
                      <a:gd name="T13" fmla="*/ 1 h 4"/>
                      <a:gd name="T14" fmla="*/ 10 w 14"/>
                      <a:gd name="T15" fmla="*/ 1 h 4"/>
                      <a:gd name="T16" fmla="*/ 12 w 14"/>
                      <a:gd name="T17" fmla="*/ 2 h 4"/>
                      <a:gd name="T18" fmla="*/ 12 w 14"/>
                      <a:gd name="T19" fmla="*/ 2 h 4"/>
                      <a:gd name="T20" fmla="*/ 13 w 14"/>
                      <a:gd name="T21" fmla="*/ 3 h 4"/>
                      <a:gd name="T22" fmla="*/ 13 w 14"/>
                      <a:gd name="T23" fmla="*/ 3 h 4"/>
                      <a:gd name="T24" fmla="*/ 13 w 14"/>
                      <a:gd name="T25" fmla="*/ 3 h 4"/>
                      <a:gd name="T26" fmla="*/ 13 w 14"/>
                      <a:gd name="T27" fmla="*/ 3 h 4"/>
                      <a:gd name="T28" fmla="*/ 13 w 14"/>
                      <a:gd name="T29" fmla="*/ 4 h 4"/>
                      <a:gd name="T30" fmla="*/ 14 w 14"/>
                      <a:gd name="T31" fmla="*/ 3 h 4"/>
                      <a:gd name="T32" fmla="*/ 13 w 14"/>
                      <a:gd name="T33" fmla="*/ 1 h 4"/>
                      <a:gd name="T34" fmla="*/ 11 w 14"/>
                      <a:gd name="T35" fmla="*/ 1 h 4"/>
                      <a:gd name="T36" fmla="*/ 7 w 14"/>
                      <a:gd name="T37" fmla="*/ 0 h 4"/>
                      <a:gd name="T38" fmla="*/ 5 w 14"/>
                      <a:gd name="T3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4" h="4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ubicBezTo>
                          <a:pt x="2" y="2"/>
                          <a:pt x="2" y="1"/>
                          <a:pt x="3" y="1"/>
                        </a:cubicBezTo>
                        <a:cubicBezTo>
                          <a:pt x="3" y="1"/>
                          <a:pt x="4" y="1"/>
                          <a:pt x="5" y="1"/>
                        </a:cubicBezTo>
                        <a:cubicBezTo>
                          <a:pt x="7" y="1"/>
                          <a:pt x="8" y="1"/>
                          <a:pt x="10" y="1"/>
                        </a:cubicBezTo>
                        <a:cubicBezTo>
                          <a:pt x="10" y="2"/>
                          <a:pt x="11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3" y="2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4" y="4"/>
                          <a:pt x="14" y="4"/>
                          <a:pt x="14" y="3"/>
                        </a:cubicBezTo>
                        <a:cubicBezTo>
                          <a:pt x="14" y="3"/>
                          <a:pt x="14" y="2"/>
                          <a:pt x="13" y="1"/>
                        </a:cubicBezTo>
                        <a:cubicBezTo>
                          <a:pt x="13" y="1"/>
                          <a:pt x="12" y="1"/>
                          <a:pt x="11" y="1"/>
                        </a:cubicBezTo>
                        <a:cubicBezTo>
                          <a:pt x="10" y="0"/>
                          <a:pt x="9" y="0"/>
                          <a:pt x="7" y="0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0" name="Freeform 479"/>
                  <p:cNvSpPr/>
                  <p:nvPr/>
                </p:nvSpPr>
                <p:spPr bwMode="auto">
                  <a:xfrm>
                    <a:off x="885825" y="2266951"/>
                    <a:ext cx="15875" cy="3175"/>
                  </a:xfrm>
                  <a:custGeom>
                    <a:avLst/>
                    <a:gdLst>
                      <a:gd name="T0" fmla="*/ 1 w 14"/>
                      <a:gd name="T1" fmla="*/ 2 h 3"/>
                      <a:gd name="T2" fmla="*/ 1 w 14"/>
                      <a:gd name="T3" fmla="*/ 2 h 3"/>
                      <a:gd name="T4" fmla="*/ 0 w 14"/>
                      <a:gd name="T5" fmla="*/ 2 h 3"/>
                      <a:gd name="T6" fmla="*/ 1 w 14"/>
                      <a:gd name="T7" fmla="*/ 3 h 3"/>
                      <a:gd name="T8" fmla="*/ 8 w 14"/>
                      <a:gd name="T9" fmla="*/ 1 h 3"/>
                      <a:gd name="T10" fmla="*/ 12 w 14"/>
                      <a:gd name="T11" fmla="*/ 1 h 3"/>
                      <a:gd name="T12" fmla="*/ 13 w 14"/>
                      <a:gd name="T13" fmla="*/ 1 h 3"/>
                      <a:gd name="T14" fmla="*/ 14 w 14"/>
                      <a:gd name="T15" fmla="*/ 1 h 3"/>
                      <a:gd name="T16" fmla="*/ 13 w 14"/>
                      <a:gd name="T17" fmla="*/ 0 h 3"/>
                      <a:gd name="T18" fmla="*/ 11 w 14"/>
                      <a:gd name="T19" fmla="*/ 0 h 3"/>
                      <a:gd name="T20" fmla="*/ 1 w 14"/>
                      <a:gd name="T21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3">
                        <a:moveTo>
                          <a:pt x="1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3" y="2"/>
                          <a:pt x="6" y="2"/>
                          <a:pt x="8" y="1"/>
                        </a:cubicBezTo>
                        <a:cubicBezTo>
                          <a:pt x="10" y="1"/>
                          <a:pt x="11" y="1"/>
                          <a:pt x="12" y="1"/>
                        </a:cubicBezTo>
                        <a:cubicBezTo>
                          <a:pt x="12" y="1"/>
                          <a:pt x="13" y="1"/>
                          <a:pt x="13" y="1"/>
                        </a:cubicBezTo>
                        <a:cubicBezTo>
                          <a:pt x="13" y="2"/>
                          <a:pt x="14" y="1"/>
                          <a:pt x="14" y="1"/>
                        </a:cubicBezTo>
                        <a:cubicBezTo>
                          <a:pt x="14" y="1"/>
                          <a:pt x="14" y="0"/>
                          <a:pt x="13" y="0"/>
                        </a:cubicBezTo>
                        <a:cubicBezTo>
                          <a:pt x="12" y="0"/>
                          <a:pt x="11" y="0"/>
                          <a:pt x="11" y="0"/>
                        </a:cubicBezTo>
                        <a:cubicBezTo>
                          <a:pt x="7" y="0"/>
                          <a:pt x="4" y="1"/>
                          <a:pt x="1" y="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1" name="Freeform 480"/>
                  <p:cNvSpPr>
                    <a:spLocks noEditPoints="1"/>
                  </p:cNvSpPr>
                  <p:nvPr/>
                </p:nvSpPr>
                <p:spPr bwMode="auto">
                  <a:xfrm>
                    <a:off x="885825" y="2268538"/>
                    <a:ext cx="15875" cy="4763"/>
                  </a:xfrm>
                  <a:custGeom>
                    <a:avLst/>
                    <a:gdLst>
                      <a:gd name="T0" fmla="*/ 3 w 14"/>
                      <a:gd name="T1" fmla="*/ 3 h 4"/>
                      <a:gd name="T2" fmla="*/ 3 w 14"/>
                      <a:gd name="T3" fmla="*/ 3 h 4"/>
                      <a:gd name="T4" fmla="*/ 3 w 14"/>
                      <a:gd name="T5" fmla="*/ 3 h 4"/>
                      <a:gd name="T6" fmla="*/ 9 w 14"/>
                      <a:gd name="T7" fmla="*/ 0 h 4"/>
                      <a:gd name="T8" fmla="*/ 2 w 14"/>
                      <a:gd name="T9" fmla="*/ 2 h 4"/>
                      <a:gd name="T10" fmla="*/ 1 w 14"/>
                      <a:gd name="T11" fmla="*/ 2 h 4"/>
                      <a:gd name="T12" fmla="*/ 1 w 14"/>
                      <a:gd name="T13" fmla="*/ 3 h 4"/>
                      <a:gd name="T14" fmla="*/ 1 w 14"/>
                      <a:gd name="T15" fmla="*/ 3 h 4"/>
                      <a:gd name="T16" fmla="*/ 3 w 14"/>
                      <a:gd name="T17" fmla="*/ 3 h 4"/>
                      <a:gd name="T18" fmla="*/ 8 w 14"/>
                      <a:gd name="T19" fmla="*/ 1 h 4"/>
                      <a:gd name="T20" fmla="*/ 10 w 14"/>
                      <a:gd name="T21" fmla="*/ 1 h 4"/>
                      <a:gd name="T22" fmla="*/ 11 w 14"/>
                      <a:gd name="T23" fmla="*/ 2 h 4"/>
                      <a:gd name="T24" fmla="*/ 12 w 14"/>
                      <a:gd name="T25" fmla="*/ 2 h 4"/>
                      <a:gd name="T26" fmla="*/ 12 w 14"/>
                      <a:gd name="T27" fmla="*/ 2 h 4"/>
                      <a:gd name="T28" fmla="*/ 13 w 14"/>
                      <a:gd name="T29" fmla="*/ 3 h 4"/>
                      <a:gd name="T30" fmla="*/ 13 w 14"/>
                      <a:gd name="T31" fmla="*/ 3 h 4"/>
                      <a:gd name="T32" fmla="*/ 14 w 14"/>
                      <a:gd name="T33" fmla="*/ 2 h 4"/>
                      <a:gd name="T34" fmla="*/ 11 w 14"/>
                      <a:gd name="T35" fmla="*/ 0 h 4"/>
                      <a:gd name="T36" fmla="*/ 9 w 14"/>
                      <a:gd name="T37" fmla="*/ 0 h 4"/>
                      <a:gd name="T38" fmla="*/ 9 w 14"/>
                      <a:gd name="T3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4" h="4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moveTo>
                          <a:pt x="9" y="0"/>
                        </a:moveTo>
                        <a:cubicBezTo>
                          <a:pt x="6" y="0"/>
                          <a:pt x="4" y="1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5" y="2"/>
                          <a:pt x="6" y="2"/>
                          <a:pt x="8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0" y="1"/>
                          <a:pt x="11" y="1"/>
                          <a:pt x="11" y="2"/>
                        </a:cubicBezTo>
                        <a:cubicBezTo>
                          <a:pt x="11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4" y="3"/>
                          <a:pt x="14" y="3"/>
                          <a:pt x="14" y="2"/>
                        </a:cubicBezTo>
                        <a:cubicBezTo>
                          <a:pt x="13" y="1"/>
                          <a:pt x="12" y="1"/>
                          <a:pt x="11" y="0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2" name="Freeform 481"/>
                  <p:cNvSpPr>
                    <a:spLocks noEditPoints="1"/>
                  </p:cNvSpPr>
                  <p:nvPr/>
                </p:nvSpPr>
                <p:spPr bwMode="auto">
                  <a:xfrm>
                    <a:off x="885825" y="2273301"/>
                    <a:ext cx="14288" cy="1588"/>
                  </a:xfrm>
                  <a:custGeom>
                    <a:avLst/>
                    <a:gdLst>
                      <a:gd name="T0" fmla="*/ 3 w 13"/>
                      <a:gd name="T1" fmla="*/ 2 h 2"/>
                      <a:gd name="T2" fmla="*/ 3 w 13"/>
                      <a:gd name="T3" fmla="*/ 2 h 2"/>
                      <a:gd name="T4" fmla="*/ 3 w 13"/>
                      <a:gd name="T5" fmla="*/ 2 h 2"/>
                      <a:gd name="T6" fmla="*/ 12 w 13"/>
                      <a:gd name="T7" fmla="*/ 0 h 2"/>
                      <a:gd name="T8" fmla="*/ 11 w 13"/>
                      <a:gd name="T9" fmla="*/ 0 h 2"/>
                      <a:gd name="T10" fmla="*/ 6 w 13"/>
                      <a:gd name="T11" fmla="*/ 0 h 2"/>
                      <a:gd name="T12" fmla="*/ 0 w 13"/>
                      <a:gd name="T13" fmla="*/ 1 h 2"/>
                      <a:gd name="T14" fmla="*/ 0 w 13"/>
                      <a:gd name="T15" fmla="*/ 2 h 2"/>
                      <a:gd name="T16" fmla="*/ 1 w 13"/>
                      <a:gd name="T17" fmla="*/ 2 h 2"/>
                      <a:gd name="T18" fmla="*/ 3 w 13"/>
                      <a:gd name="T19" fmla="*/ 2 h 2"/>
                      <a:gd name="T20" fmla="*/ 7 w 13"/>
                      <a:gd name="T21" fmla="*/ 1 h 2"/>
                      <a:gd name="T22" fmla="*/ 13 w 13"/>
                      <a:gd name="T23" fmla="*/ 1 h 2"/>
                      <a:gd name="T24" fmla="*/ 13 w 13"/>
                      <a:gd name="T25" fmla="*/ 0 h 2"/>
                      <a:gd name="T26" fmla="*/ 12 w 13"/>
                      <a:gd name="T27" fmla="*/ 0 h 2"/>
                      <a:gd name="T28" fmla="*/ 12 w 13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2">
                        <a:moveTo>
                          <a:pt x="3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moveTo>
                          <a:pt x="12" y="0"/>
                        </a:moveTo>
                        <a:cubicBezTo>
                          <a:pt x="12" y="0"/>
                          <a:pt x="12" y="0"/>
                          <a:pt x="11" y="0"/>
                        </a:cubicBezTo>
                        <a:cubicBezTo>
                          <a:pt x="10" y="0"/>
                          <a:pt x="8" y="0"/>
                          <a:pt x="6" y="0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1" y="2"/>
                        </a:cubicBezTo>
                        <a:cubicBezTo>
                          <a:pt x="1" y="2"/>
                          <a:pt x="2" y="2"/>
                          <a:pt x="3" y="2"/>
                        </a:cubicBezTo>
                        <a:cubicBezTo>
                          <a:pt x="4" y="1"/>
                          <a:pt x="6" y="1"/>
                          <a:pt x="7" y="1"/>
                        </a:cubicBezTo>
                        <a:cubicBezTo>
                          <a:pt x="9" y="2"/>
                          <a:pt x="11" y="2"/>
                          <a:pt x="13" y="1"/>
                        </a:cubicBezTo>
                        <a:cubicBezTo>
                          <a:pt x="13" y="1"/>
                          <a:pt x="13" y="1"/>
                          <a:pt x="13" y="0"/>
                        </a:cubicBezTo>
                        <a:cubicBezTo>
                          <a:pt x="13" y="0"/>
                          <a:pt x="13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Freeform 482"/>
                  <p:cNvSpPr/>
                  <p:nvPr/>
                </p:nvSpPr>
                <p:spPr bwMode="auto">
                  <a:xfrm>
                    <a:off x="885825" y="2273301"/>
                    <a:ext cx="15875" cy="3175"/>
                  </a:xfrm>
                  <a:custGeom>
                    <a:avLst/>
                    <a:gdLst>
                      <a:gd name="T0" fmla="*/ 13 w 14"/>
                      <a:gd name="T1" fmla="*/ 0 h 3"/>
                      <a:gd name="T2" fmla="*/ 12 w 14"/>
                      <a:gd name="T3" fmla="*/ 0 h 3"/>
                      <a:gd name="T4" fmla="*/ 11 w 14"/>
                      <a:gd name="T5" fmla="*/ 1 h 3"/>
                      <a:gd name="T6" fmla="*/ 9 w 14"/>
                      <a:gd name="T7" fmla="*/ 1 h 3"/>
                      <a:gd name="T8" fmla="*/ 5 w 14"/>
                      <a:gd name="T9" fmla="*/ 1 h 3"/>
                      <a:gd name="T10" fmla="*/ 1 w 14"/>
                      <a:gd name="T11" fmla="*/ 1 h 3"/>
                      <a:gd name="T12" fmla="*/ 0 w 14"/>
                      <a:gd name="T13" fmla="*/ 2 h 3"/>
                      <a:gd name="T14" fmla="*/ 1 w 14"/>
                      <a:gd name="T15" fmla="*/ 3 h 3"/>
                      <a:gd name="T16" fmla="*/ 5 w 14"/>
                      <a:gd name="T17" fmla="*/ 3 h 3"/>
                      <a:gd name="T18" fmla="*/ 7 w 14"/>
                      <a:gd name="T19" fmla="*/ 3 h 3"/>
                      <a:gd name="T20" fmla="*/ 11 w 14"/>
                      <a:gd name="T21" fmla="*/ 2 h 3"/>
                      <a:gd name="T22" fmla="*/ 14 w 14"/>
                      <a:gd name="T23" fmla="*/ 1 h 3"/>
                      <a:gd name="T24" fmla="*/ 14 w 14"/>
                      <a:gd name="T25" fmla="*/ 0 h 3"/>
                      <a:gd name="T26" fmla="*/ 13 w 14"/>
                      <a:gd name="T27" fmla="*/ 0 h 3"/>
                      <a:gd name="T28" fmla="*/ 13 w 14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3">
                        <a:moveTo>
                          <a:pt x="13" y="0"/>
                        </a:moveTo>
                        <a:cubicBezTo>
                          <a:pt x="13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1" y="1"/>
                        </a:cubicBezTo>
                        <a:cubicBezTo>
                          <a:pt x="10" y="1"/>
                          <a:pt x="10" y="1"/>
                          <a:pt x="9" y="1"/>
                        </a:cubicBezTo>
                        <a:cubicBezTo>
                          <a:pt x="8" y="1"/>
                          <a:pt x="6" y="1"/>
                          <a:pt x="5" y="1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2" y="2"/>
                          <a:pt x="3" y="2"/>
                          <a:pt x="5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11" y="2"/>
                        </a:cubicBezTo>
                        <a:cubicBezTo>
                          <a:pt x="12" y="2"/>
                          <a:pt x="13" y="1"/>
                          <a:pt x="14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" name="Freeform 483"/>
                  <p:cNvSpPr>
                    <a:spLocks noEditPoints="1"/>
                  </p:cNvSpPr>
                  <p:nvPr/>
                </p:nvSpPr>
                <p:spPr bwMode="auto">
                  <a:xfrm>
                    <a:off x="879475" y="2232026"/>
                    <a:ext cx="28575" cy="30163"/>
                  </a:xfrm>
                  <a:custGeom>
                    <a:avLst/>
                    <a:gdLst>
                      <a:gd name="T0" fmla="*/ 6 w 26"/>
                      <a:gd name="T1" fmla="*/ 9 h 28"/>
                      <a:gd name="T2" fmla="*/ 6 w 26"/>
                      <a:gd name="T3" fmla="*/ 9 h 28"/>
                      <a:gd name="T4" fmla="*/ 13 w 26"/>
                      <a:gd name="T5" fmla="*/ 3 h 28"/>
                      <a:gd name="T6" fmla="*/ 14 w 26"/>
                      <a:gd name="T7" fmla="*/ 3 h 28"/>
                      <a:gd name="T8" fmla="*/ 13 w 26"/>
                      <a:gd name="T9" fmla="*/ 4 h 28"/>
                      <a:gd name="T10" fmla="*/ 13 w 26"/>
                      <a:gd name="T11" fmla="*/ 3 h 28"/>
                      <a:gd name="T12" fmla="*/ 13 w 26"/>
                      <a:gd name="T13" fmla="*/ 2 h 28"/>
                      <a:gd name="T14" fmla="*/ 10 w 26"/>
                      <a:gd name="T15" fmla="*/ 1 h 28"/>
                      <a:gd name="T16" fmla="*/ 10 w 26"/>
                      <a:gd name="T17" fmla="*/ 2 h 28"/>
                      <a:gd name="T18" fmla="*/ 9 w 26"/>
                      <a:gd name="T19" fmla="*/ 2 h 28"/>
                      <a:gd name="T20" fmla="*/ 9 w 26"/>
                      <a:gd name="T21" fmla="*/ 1 h 28"/>
                      <a:gd name="T22" fmla="*/ 9 w 26"/>
                      <a:gd name="T23" fmla="*/ 0 h 28"/>
                      <a:gd name="T24" fmla="*/ 5 w 26"/>
                      <a:gd name="T25" fmla="*/ 2 h 28"/>
                      <a:gd name="T26" fmla="*/ 1 w 26"/>
                      <a:gd name="T27" fmla="*/ 5 h 28"/>
                      <a:gd name="T28" fmla="*/ 8 w 26"/>
                      <a:gd name="T29" fmla="*/ 10 h 28"/>
                      <a:gd name="T30" fmla="*/ 11 w 26"/>
                      <a:gd name="T31" fmla="*/ 16 h 28"/>
                      <a:gd name="T32" fmla="*/ 12 w 26"/>
                      <a:gd name="T33" fmla="*/ 26 h 28"/>
                      <a:gd name="T34" fmla="*/ 8 w 26"/>
                      <a:gd name="T35" fmla="*/ 9 h 28"/>
                      <a:gd name="T36" fmla="*/ 2 w 26"/>
                      <a:gd name="T37" fmla="*/ 6 h 28"/>
                      <a:gd name="T38" fmla="*/ 2 w 26"/>
                      <a:gd name="T39" fmla="*/ 4 h 28"/>
                      <a:gd name="T40" fmla="*/ 2 w 26"/>
                      <a:gd name="T41" fmla="*/ 3 h 28"/>
                      <a:gd name="T42" fmla="*/ 4 w 26"/>
                      <a:gd name="T43" fmla="*/ 3 h 28"/>
                      <a:gd name="T44" fmla="*/ 6 w 26"/>
                      <a:gd name="T45" fmla="*/ 6 h 28"/>
                      <a:gd name="T46" fmla="*/ 6 w 26"/>
                      <a:gd name="T47" fmla="*/ 2 h 28"/>
                      <a:gd name="T48" fmla="*/ 8 w 26"/>
                      <a:gd name="T49" fmla="*/ 1 h 28"/>
                      <a:gd name="T50" fmla="*/ 11 w 26"/>
                      <a:gd name="T51" fmla="*/ 3 h 28"/>
                      <a:gd name="T52" fmla="*/ 12 w 26"/>
                      <a:gd name="T53" fmla="*/ 2 h 28"/>
                      <a:gd name="T54" fmla="*/ 12 w 26"/>
                      <a:gd name="T55" fmla="*/ 5 h 28"/>
                      <a:gd name="T56" fmla="*/ 14 w 26"/>
                      <a:gd name="T57" fmla="*/ 2 h 28"/>
                      <a:gd name="T58" fmla="*/ 15 w 26"/>
                      <a:gd name="T59" fmla="*/ 3 h 28"/>
                      <a:gd name="T60" fmla="*/ 17 w 26"/>
                      <a:gd name="T61" fmla="*/ 3 h 28"/>
                      <a:gd name="T62" fmla="*/ 17 w 26"/>
                      <a:gd name="T63" fmla="*/ 1 h 28"/>
                      <a:gd name="T64" fmla="*/ 19 w 26"/>
                      <a:gd name="T65" fmla="*/ 1 h 28"/>
                      <a:gd name="T66" fmla="*/ 18 w 26"/>
                      <a:gd name="T67" fmla="*/ 4 h 28"/>
                      <a:gd name="T68" fmla="*/ 21 w 26"/>
                      <a:gd name="T69" fmla="*/ 2 h 28"/>
                      <a:gd name="T70" fmla="*/ 21 w 26"/>
                      <a:gd name="T71" fmla="*/ 2 h 28"/>
                      <a:gd name="T72" fmla="*/ 23 w 26"/>
                      <a:gd name="T73" fmla="*/ 2 h 28"/>
                      <a:gd name="T74" fmla="*/ 24 w 26"/>
                      <a:gd name="T75" fmla="*/ 3 h 28"/>
                      <a:gd name="T76" fmla="*/ 25 w 26"/>
                      <a:gd name="T77" fmla="*/ 4 h 28"/>
                      <a:gd name="T78" fmla="*/ 24 w 26"/>
                      <a:gd name="T79" fmla="*/ 6 h 28"/>
                      <a:gd name="T80" fmla="*/ 18 w 26"/>
                      <a:gd name="T81" fmla="*/ 10 h 28"/>
                      <a:gd name="T82" fmla="*/ 15 w 26"/>
                      <a:gd name="T83" fmla="*/ 28 h 28"/>
                      <a:gd name="T84" fmla="*/ 16 w 26"/>
                      <a:gd name="T85" fmla="*/ 26 h 28"/>
                      <a:gd name="T86" fmla="*/ 19 w 26"/>
                      <a:gd name="T87" fmla="*/ 11 h 28"/>
                      <a:gd name="T88" fmla="*/ 25 w 26"/>
                      <a:gd name="T89" fmla="*/ 6 h 28"/>
                      <a:gd name="T90" fmla="*/ 22 w 26"/>
                      <a:gd name="T91" fmla="*/ 1 h 28"/>
                      <a:gd name="T92" fmla="*/ 20 w 26"/>
                      <a:gd name="T93" fmla="*/ 1 h 28"/>
                      <a:gd name="T94" fmla="*/ 13 w 26"/>
                      <a:gd name="T95" fmla="*/ 1 h 28"/>
                      <a:gd name="T96" fmla="*/ 10 w 26"/>
                      <a:gd name="T9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6" h="28">
                        <a:moveTo>
                          <a:pt x="6" y="9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moveTo>
                          <a:pt x="6" y="9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moveTo>
                          <a:pt x="13" y="2"/>
                        </a:moveTo>
                        <a:cubicBezTo>
                          <a:pt x="13" y="2"/>
                          <a:pt x="13" y="2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moveTo>
                          <a:pt x="9" y="1"/>
                        </a:move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moveTo>
                          <a:pt x="9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7" y="1"/>
                          <a:pt x="6" y="1"/>
                        </a:cubicBezTo>
                        <a:cubicBezTo>
                          <a:pt x="6" y="1"/>
                          <a:pt x="5" y="2"/>
                          <a:pt x="5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ubicBezTo>
                          <a:pt x="1" y="6"/>
                          <a:pt x="2" y="7"/>
                          <a:pt x="2" y="7"/>
                        </a:cubicBezTo>
                        <a:cubicBezTo>
                          <a:pt x="3" y="8"/>
                          <a:pt x="5" y="9"/>
                          <a:pt x="6" y="9"/>
                        </a:cubicBezTo>
                        <a:cubicBezTo>
                          <a:pt x="7" y="9"/>
                          <a:pt x="7" y="10"/>
                          <a:pt x="8" y="10"/>
                        </a:cubicBezTo>
                        <a:cubicBezTo>
                          <a:pt x="8" y="10"/>
                          <a:pt x="9" y="11"/>
                          <a:pt x="9" y="11"/>
                        </a:cubicBezTo>
                        <a:cubicBezTo>
                          <a:pt x="9" y="12"/>
                          <a:pt x="10" y="12"/>
                          <a:pt x="10" y="13"/>
                        </a:cubicBezTo>
                        <a:cubicBezTo>
                          <a:pt x="11" y="14"/>
                          <a:pt x="11" y="15"/>
                          <a:pt x="11" y="16"/>
                        </a:cubicBezTo>
                        <a:cubicBezTo>
                          <a:pt x="11" y="20"/>
                          <a:pt x="11" y="23"/>
                          <a:pt x="10" y="26"/>
                        </a:cubicBezTo>
                        <a:cubicBezTo>
                          <a:pt x="10" y="27"/>
                          <a:pt x="11" y="27"/>
                          <a:pt x="11" y="27"/>
                        </a:cubicBezTo>
                        <a:cubicBezTo>
                          <a:pt x="11" y="27"/>
                          <a:pt x="12" y="27"/>
                          <a:pt x="12" y="26"/>
                        </a:cubicBezTo>
                        <a:cubicBezTo>
                          <a:pt x="12" y="24"/>
                          <a:pt x="12" y="21"/>
                          <a:pt x="12" y="19"/>
                        </a:cubicBezTo>
                        <a:cubicBezTo>
                          <a:pt x="12" y="16"/>
                          <a:pt x="12" y="14"/>
                          <a:pt x="11" y="11"/>
                        </a:cubicBezTo>
                        <a:cubicBezTo>
                          <a:pt x="10" y="10"/>
                          <a:pt x="9" y="10"/>
                          <a:pt x="8" y="9"/>
                        </a:cubicBezTo>
                        <a:cubicBezTo>
                          <a:pt x="7" y="8"/>
                          <a:pt x="6" y="8"/>
                          <a:pt x="5" y="7"/>
                        </a:cubicBezTo>
                        <a:cubicBezTo>
                          <a:pt x="4" y="7"/>
                          <a:pt x="4" y="7"/>
                          <a:pt x="3" y="6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5"/>
                          <a:pt x="6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5"/>
                          <a:pt x="7" y="4"/>
                          <a:pt x="7" y="3"/>
                        </a:cubicBezTo>
                        <a:cubicBezTo>
                          <a:pt x="7" y="3"/>
                          <a:pt x="7" y="3"/>
                          <a:pt x="6" y="2"/>
                        </a:cubicBezTo>
                        <a:cubicBezTo>
                          <a:pt x="6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0" y="3"/>
                          <a:pt x="10" y="3"/>
                          <a:pt x="11" y="3"/>
                        </a:cubicBezTo>
                        <a:cubicBezTo>
                          <a:pt x="11" y="2"/>
                          <a:pt x="11" y="2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1"/>
                          <a:pt x="12" y="2"/>
                        </a:cubicBezTo>
                        <a:cubicBezTo>
                          <a:pt x="12" y="2"/>
                          <a:pt x="12" y="2"/>
                          <a:pt x="12" y="3"/>
                        </a:cubicBezTo>
                        <a:cubicBezTo>
                          <a:pt x="11" y="3"/>
                          <a:pt x="11" y="4"/>
                          <a:pt x="12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3" y="5"/>
                          <a:pt x="14" y="5"/>
                          <a:pt x="14" y="4"/>
                        </a:cubicBezTo>
                        <a:cubicBezTo>
                          <a:pt x="15" y="4"/>
                          <a:pt x="15" y="3"/>
                          <a:pt x="15" y="3"/>
                        </a:cubicBezTo>
                        <a:cubicBezTo>
                          <a:pt x="15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5" y="2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2"/>
                          <a:pt x="15" y="3"/>
                          <a:pt x="15" y="3"/>
                        </a:cubicBezTo>
                        <a:cubicBezTo>
                          <a:pt x="15" y="4"/>
                          <a:pt x="15" y="4"/>
                          <a:pt x="16" y="4"/>
                        </a:cubicBezTo>
                        <a:cubicBezTo>
                          <a:pt x="16" y="4"/>
                          <a:pt x="16" y="4"/>
                          <a:pt x="16" y="4"/>
                        </a:cubicBezTo>
                        <a:cubicBezTo>
                          <a:pt x="16" y="3"/>
                          <a:pt x="17" y="3"/>
                          <a:pt x="17" y="3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2"/>
                          <a:pt x="18" y="2"/>
                          <a:pt x="18" y="3"/>
                        </a:cubicBezTo>
                        <a:cubicBezTo>
                          <a:pt x="18" y="3"/>
                          <a:pt x="18" y="3"/>
                          <a:pt x="18" y="4"/>
                        </a:cubicBezTo>
                        <a:cubicBezTo>
                          <a:pt x="18" y="4"/>
                          <a:pt x="19" y="4"/>
                          <a:pt x="19" y="4"/>
                        </a:cubicBezTo>
                        <a:cubicBezTo>
                          <a:pt x="20" y="4"/>
                          <a:pt x="20" y="3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3"/>
                          <a:pt x="21" y="3"/>
                          <a:pt x="22" y="4"/>
                        </a:cubicBezTo>
                        <a:cubicBezTo>
                          <a:pt x="22" y="4"/>
                          <a:pt x="22" y="4"/>
                          <a:pt x="22" y="4"/>
                        </a:cubicBezTo>
                        <a:cubicBezTo>
                          <a:pt x="23" y="4"/>
                          <a:pt x="23" y="3"/>
                          <a:pt x="23" y="2"/>
                        </a:cubicBezTo>
                        <a:cubicBezTo>
                          <a:pt x="23" y="2"/>
                          <a:pt x="23" y="2"/>
                          <a:pt x="23" y="2"/>
                        </a:cubicBezTo>
                        <a:cubicBezTo>
                          <a:pt x="23" y="2"/>
                          <a:pt x="24" y="2"/>
                          <a:pt x="24" y="3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24" y="3"/>
                          <a:pt x="24" y="3"/>
                          <a:pt x="25" y="3"/>
                        </a:cubicBezTo>
                        <a:cubicBezTo>
                          <a:pt x="25" y="3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4" y="5"/>
                        </a:cubicBezTo>
                        <a:cubicBezTo>
                          <a:pt x="24" y="5"/>
                          <a:pt x="24" y="5"/>
                          <a:pt x="24" y="6"/>
                        </a:cubicBezTo>
                        <a:cubicBezTo>
                          <a:pt x="23" y="6"/>
                          <a:pt x="23" y="7"/>
                          <a:pt x="23" y="7"/>
                        </a:cubicBezTo>
                        <a:cubicBezTo>
                          <a:pt x="22" y="8"/>
                          <a:pt x="21" y="8"/>
                          <a:pt x="20" y="9"/>
                        </a:cubicBezTo>
                        <a:cubicBezTo>
                          <a:pt x="19" y="9"/>
                          <a:pt x="19" y="9"/>
                          <a:pt x="18" y="10"/>
                        </a:cubicBezTo>
                        <a:cubicBezTo>
                          <a:pt x="18" y="10"/>
                          <a:pt x="17" y="11"/>
                          <a:pt x="17" y="12"/>
                        </a:cubicBezTo>
                        <a:cubicBezTo>
                          <a:pt x="15" y="14"/>
                          <a:pt x="15" y="18"/>
                          <a:pt x="15" y="21"/>
                        </a:cubicBezTo>
                        <a:cubicBezTo>
                          <a:pt x="15" y="23"/>
                          <a:pt x="15" y="25"/>
                          <a:pt x="15" y="28"/>
                        </a:cubicBezTo>
                        <a:cubicBezTo>
                          <a:pt x="15" y="28"/>
                          <a:pt x="16" y="28"/>
                          <a:pt x="16" y="28"/>
                        </a:cubicBezTo>
                        <a:cubicBezTo>
                          <a:pt x="16" y="28"/>
                          <a:pt x="17" y="28"/>
                          <a:pt x="17" y="28"/>
                        </a:cubicBezTo>
                        <a:cubicBezTo>
                          <a:pt x="16" y="27"/>
                          <a:pt x="16" y="26"/>
                          <a:pt x="16" y="26"/>
                        </a:cubicBezTo>
                        <a:cubicBezTo>
                          <a:pt x="16" y="23"/>
                          <a:pt x="16" y="20"/>
                          <a:pt x="16" y="18"/>
                        </a:cubicBezTo>
                        <a:cubicBezTo>
                          <a:pt x="16" y="16"/>
                          <a:pt x="17" y="15"/>
                          <a:pt x="17" y="13"/>
                        </a:cubicBezTo>
                        <a:cubicBezTo>
                          <a:pt x="18" y="12"/>
                          <a:pt x="18" y="12"/>
                          <a:pt x="19" y="11"/>
                        </a:cubicBezTo>
                        <a:cubicBezTo>
                          <a:pt x="19" y="11"/>
                          <a:pt x="19" y="10"/>
                          <a:pt x="20" y="10"/>
                        </a:cubicBezTo>
                        <a:cubicBezTo>
                          <a:pt x="21" y="9"/>
                          <a:pt x="22" y="9"/>
                          <a:pt x="23" y="8"/>
                        </a:cubicBezTo>
                        <a:cubicBezTo>
                          <a:pt x="24" y="8"/>
                          <a:pt x="25" y="7"/>
                          <a:pt x="25" y="6"/>
                        </a:cubicBezTo>
                        <a:cubicBezTo>
                          <a:pt x="26" y="5"/>
                          <a:pt x="26" y="4"/>
                          <a:pt x="26" y="3"/>
                        </a:cubicBezTo>
                        <a:cubicBezTo>
                          <a:pt x="26" y="3"/>
                          <a:pt x="25" y="2"/>
                          <a:pt x="25" y="2"/>
                        </a:cubicBezTo>
                        <a:cubicBezTo>
                          <a:pt x="24" y="1"/>
                          <a:pt x="23" y="1"/>
                          <a:pt x="22" y="1"/>
                        </a:cubicBezTo>
                        <a:cubicBezTo>
                          <a:pt x="22" y="1"/>
                          <a:pt x="22" y="1"/>
                          <a:pt x="21" y="1"/>
                        </a:cubicBezTo>
                        <a:cubicBezTo>
                          <a:pt x="21" y="1"/>
                          <a:pt x="20" y="1"/>
                          <a:pt x="20" y="1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19" y="0"/>
                          <a:pt x="18" y="0"/>
                          <a:pt x="17" y="0"/>
                        </a:cubicBezTo>
                        <a:cubicBezTo>
                          <a:pt x="16" y="0"/>
                          <a:pt x="16" y="0"/>
                          <a:pt x="15" y="1"/>
                        </a:cubicBezTo>
                        <a:cubicBezTo>
                          <a:pt x="15" y="0"/>
                          <a:pt x="14" y="1"/>
                          <a:pt x="13" y="1"/>
                        </a:cubicBezTo>
                        <a:cubicBezTo>
                          <a:pt x="13" y="1"/>
                          <a:pt x="13" y="0"/>
                          <a:pt x="12" y="0"/>
                        </a:cubicBezTo>
                        <a:cubicBezTo>
                          <a:pt x="12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Freeform 484"/>
                  <p:cNvSpPr/>
                  <p:nvPr/>
                </p:nvSpPr>
                <p:spPr bwMode="auto">
                  <a:xfrm>
                    <a:off x="896938" y="2190751"/>
                    <a:ext cx="1588" cy="11113"/>
                  </a:xfrm>
                  <a:custGeom>
                    <a:avLst/>
                    <a:gdLst>
                      <a:gd name="T0" fmla="*/ 0 w 1"/>
                      <a:gd name="T1" fmla="*/ 1 h 11"/>
                      <a:gd name="T2" fmla="*/ 0 w 1"/>
                      <a:gd name="T3" fmla="*/ 11 h 11"/>
                      <a:gd name="T4" fmla="*/ 1 w 1"/>
                      <a:gd name="T5" fmla="*/ 11 h 11"/>
                      <a:gd name="T6" fmla="*/ 1 w 1"/>
                      <a:gd name="T7" fmla="*/ 11 h 11"/>
                      <a:gd name="T8" fmla="*/ 1 w 1"/>
                      <a:gd name="T9" fmla="*/ 1 h 11"/>
                      <a:gd name="T10" fmla="*/ 0 w 1"/>
                      <a:gd name="T11" fmla="*/ 0 h 11"/>
                      <a:gd name="T12" fmla="*/ 0 w 1"/>
                      <a:gd name="T13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" h="11">
                        <a:moveTo>
                          <a:pt x="0" y="1"/>
                        </a:moveTo>
                        <a:cubicBezTo>
                          <a:pt x="0" y="4"/>
                          <a:pt x="0" y="7"/>
                          <a:pt x="0" y="11"/>
                        </a:cubicBezTo>
                        <a:cubicBezTo>
                          <a:pt x="0" y="11"/>
                          <a:pt x="0" y="11"/>
                          <a:pt x="1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1" y="7"/>
                          <a:pt x="1" y="4"/>
                          <a:pt x="1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6" name="Freeform 485"/>
                  <p:cNvSpPr/>
                  <p:nvPr/>
                </p:nvSpPr>
                <p:spPr bwMode="auto">
                  <a:xfrm>
                    <a:off x="912813" y="2197101"/>
                    <a:ext cx="9525" cy="7938"/>
                  </a:xfrm>
                  <a:custGeom>
                    <a:avLst/>
                    <a:gdLst>
                      <a:gd name="T0" fmla="*/ 8 w 9"/>
                      <a:gd name="T1" fmla="*/ 0 h 8"/>
                      <a:gd name="T2" fmla="*/ 4 w 9"/>
                      <a:gd name="T3" fmla="*/ 3 h 8"/>
                      <a:gd name="T4" fmla="*/ 0 w 9"/>
                      <a:gd name="T5" fmla="*/ 8 h 8"/>
                      <a:gd name="T6" fmla="*/ 0 w 9"/>
                      <a:gd name="T7" fmla="*/ 8 h 8"/>
                      <a:gd name="T8" fmla="*/ 1 w 9"/>
                      <a:gd name="T9" fmla="*/ 8 h 8"/>
                      <a:gd name="T10" fmla="*/ 1 w 9"/>
                      <a:gd name="T11" fmla="*/ 8 h 8"/>
                      <a:gd name="T12" fmla="*/ 6 w 9"/>
                      <a:gd name="T13" fmla="*/ 3 h 8"/>
                      <a:gd name="T14" fmla="*/ 9 w 9"/>
                      <a:gd name="T15" fmla="*/ 1 h 8"/>
                      <a:gd name="T16" fmla="*/ 9 w 9"/>
                      <a:gd name="T17" fmla="*/ 1 h 8"/>
                      <a:gd name="T18" fmla="*/ 8 w 9"/>
                      <a:gd name="T19" fmla="*/ 0 h 8"/>
                      <a:gd name="T20" fmla="*/ 8 w 9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8">
                        <a:moveTo>
                          <a:pt x="8" y="0"/>
                        </a:moveTo>
                        <a:cubicBezTo>
                          <a:pt x="7" y="1"/>
                          <a:pt x="5" y="2"/>
                          <a:pt x="4" y="3"/>
                        </a:cubicBezTo>
                        <a:cubicBezTo>
                          <a:pt x="2" y="5"/>
                          <a:pt x="1" y="6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1" y="8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3" y="6"/>
                          <a:pt x="4" y="4"/>
                          <a:pt x="6" y="3"/>
                        </a:cubicBezTo>
                        <a:cubicBezTo>
                          <a:pt x="7" y="2"/>
                          <a:pt x="8" y="2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" name="Freeform 486"/>
                  <p:cNvSpPr>
                    <a:spLocks noEditPoints="1"/>
                  </p:cNvSpPr>
                  <p:nvPr/>
                </p:nvSpPr>
                <p:spPr bwMode="auto">
                  <a:xfrm>
                    <a:off x="920750" y="2209801"/>
                    <a:ext cx="9525" cy="3175"/>
                  </a:xfrm>
                  <a:custGeom>
                    <a:avLst/>
                    <a:gdLst>
                      <a:gd name="T0" fmla="*/ 3 w 9"/>
                      <a:gd name="T1" fmla="*/ 1 h 2"/>
                      <a:gd name="T2" fmla="*/ 3 w 9"/>
                      <a:gd name="T3" fmla="*/ 1 h 2"/>
                      <a:gd name="T4" fmla="*/ 3 w 9"/>
                      <a:gd name="T5" fmla="*/ 1 h 2"/>
                      <a:gd name="T6" fmla="*/ 8 w 9"/>
                      <a:gd name="T7" fmla="*/ 0 h 2"/>
                      <a:gd name="T8" fmla="*/ 3 w 9"/>
                      <a:gd name="T9" fmla="*/ 1 h 2"/>
                      <a:gd name="T10" fmla="*/ 0 w 9"/>
                      <a:gd name="T11" fmla="*/ 1 h 2"/>
                      <a:gd name="T12" fmla="*/ 0 w 9"/>
                      <a:gd name="T13" fmla="*/ 2 h 2"/>
                      <a:gd name="T14" fmla="*/ 0 w 9"/>
                      <a:gd name="T15" fmla="*/ 2 h 2"/>
                      <a:gd name="T16" fmla="*/ 5 w 9"/>
                      <a:gd name="T17" fmla="*/ 2 h 2"/>
                      <a:gd name="T18" fmla="*/ 9 w 9"/>
                      <a:gd name="T19" fmla="*/ 1 h 2"/>
                      <a:gd name="T20" fmla="*/ 9 w 9"/>
                      <a:gd name="T21" fmla="*/ 0 h 2"/>
                      <a:gd name="T22" fmla="*/ 8 w 9"/>
                      <a:gd name="T23" fmla="*/ 0 h 2"/>
                      <a:gd name="T24" fmla="*/ 8 w 9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2">
                        <a:moveTo>
                          <a:pt x="3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moveTo>
                          <a:pt x="8" y="0"/>
                        </a:moveTo>
                        <a:cubicBezTo>
                          <a:pt x="6" y="0"/>
                          <a:pt x="5" y="1"/>
                          <a:pt x="3" y="1"/>
                        </a:cubicBezTo>
                        <a:cubicBezTo>
                          <a:pt x="2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6" y="2"/>
                          <a:pt x="7" y="1"/>
                          <a:pt x="9" y="1"/>
                        </a:cubicBezTo>
                        <a:cubicBezTo>
                          <a:pt x="9" y="1"/>
                          <a:pt x="9" y="1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8" name="Freeform 487"/>
                  <p:cNvSpPr/>
                  <p:nvPr/>
                </p:nvSpPr>
                <p:spPr bwMode="auto">
                  <a:xfrm>
                    <a:off x="925513" y="2225676"/>
                    <a:ext cx="9525" cy="0"/>
                  </a:xfrm>
                  <a:custGeom>
                    <a:avLst/>
                    <a:gdLst>
                      <a:gd name="T0" fmla="*/ 8 w 9"/>
                      <a:gd name="T1" fmla="*/ 0 h 1"/>
                      <a:gd name="T2" fmla="*/ 6 w 9"/>
                      <a:gd name="T3" fmla="*/ 0 h 1"/>
                      <a:gd name="T4" fmla="*/ 2 w 9"/>
                      <a:gd name="T5" fmla="*/ 0 h 1"/>
                      <a:gd name="T6" fmla="*/ 0 w 9"/>
                      <a:gd name="T7" fmla="*/ 0 h 1"/>
                      <a:gd name="T8" fmla="*/ 0 w 9"/>
                      <a:gd name="T9" fmla="*/ 1 h 1"/>
                      <a:gd name="T10" fmla="*/ 0 w 9"/>
                      <a:gd name="T11" fmla="*/ 1 h 1"/>
                      <a:gd name="T12" fmla="*/ 2 w 9"/>
                      <a:gd name="T13" fmla="*/ 1 h 1"/>
                      <a:gd name="T14" fmla="*/ 9 w 9"/>
                      <a:gd name="T15" fmla="*/ 1 h 1"/>
                      <a:gd name="T16" fmla="*/ 9 w 9"/>
                      <a:gd name="T17" fmla="*/ 0 h 1"/>
                      <a:gd name="T18" fmla="*/ 9 w 9"/>
                      <a:gd name="T19" fmla="*/ 0 h 1"/>
                      <a:gd name="T20" fmla="*/ 8 w 9"/>
                      <a:gd name="T2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">
                        <a:moveTo>
                          <a:pt x="8" y="0"/>
                        </a:move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5" y="0"/>
                          <a:pt x="3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cubicBezTo>
                          <a:pt x="4" y="1"/>
                          <a:pt x="7" y="1"/>
                          <a:pt x="9" y="1"/>
                        </a:cubicBezTo>
                        <a:cubicBezTo>
                          <a:pt x="9" y="1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Freeform 488"/>
                  <p:cNvSpPr>
                    <a:spLocks noEditPoints="1"/>
                  </p:cNvSpPr>
                  <p:nvPr/>
                </p:nvSpPr>
                <p:spPr bwMode="auto">
                  <a:xfrm>
                    <a:off x="923925" y="2238376"/>
                    <a:ext cx="7938" cy="6350"/>
                  </a:xfrm>
                  <a:custGeom>
                    <a:avLst/>
                    <a:gdLst>
                      <a:gd name="T0" fmla="*/ 2 w 7"/>
                      <a:gd name="T1" fmla="*/ 2 h 6"/>
                      <a:gd name="T2" fmla="*/ 2 w 7"/>
                      <a:gd name="T3" fmla="*/ 2 h 6"/>
                      <a:gd name="T4" fmla="*/ 2 w 7"/>
                      <a:gd name="T5" fmla="*/ 2 h 6"/>
                      <a:gd name="T6" fmla="*/ 0 w 7"/>
                      <a:gd name="T7" fmla="*/ 0 h 6"/>
                      <a:gd name="T8" fmla="*/ 1 w 7"/>
                      <a:gd name="T9" fmla="*/ 1 h 6"/>
                      <a:gd name="T10" fmla="*/ 2 w 7"/>
                      <a:gd name="T11" fmla="*/ 2 h 6"/>
                      <a:gd name="T12" fmla="*/ 5 w 7"/>
                      <a:gd name="T13" fmla="*/ 3 h 6"/>
                      <a:gd name="T14" fmla="*/ 6 w 7"/>
                      <a:gd name="T15" fmla="*/ 4 h 6"/>
                      <a:gd name="T16" fmla="*/ 6 w 7"/>
                      <a:gd name="T17" fmla="*/ 4 h 6"/>
                      <a:gd name="T18" fmla="*/ 6 w 7"/>
                      <a:gd name="T19" fmla="*/ 5 h 6"/>
                      <a:gd name="T20" fmla="*/ 6 w 7"/>
                      <a:gd name="T21" fmla="*/ 5 h 6"/>
                      <a:gd name="T22" fmla="*/ 6 w 7"/>
                      <a:gd name="T23" fmla="*/ 5 h 6"/>
                      <a:gd name="T24" fmla="*/ 6 w 7"/>
                      <a:gd name="T25" fmla="*/ 6 h 6"/>
                      <a:gd name="T26" fmla="*/ 7 w 7"/>
                      <a:gd name="T27" fmla="*/ 6 h 6"/>
                      <a:gd name="T28" fmla="*/ 7 w 7"/>
                      <a:gd name="T29" fmla="*/ 4 h 6"/>
                      <a:gd name="T30" fmla="*/ 5 w 7"/>
                      <a:gd name="T31" fmla="*/ 2 h 6"/>
                      <a:gd name="T32" fmla="*/ 1 w 7"/>
                      <a:gd name="T33" fmla="*/ 0 h 6"/>
                      <a:gd name="T34" fmla="*/ 1 w 7"/>
                      <a:gd name="T35" fmla="*/ 0 h 6"/>
                      <a:gd name="T36" fmla="*/ 0 w 7"/>
                      <a:gd name="T3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" h="6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1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3"/>
                        </a:cubicBezTo>
                        <a:cubicBezTo>
                          <a:pt x="5" y="3"/>
                          <a:pt x="5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5"/>
                          <a:pt x="7" y="4"/>
                          <a:pt x="7" y="4"/>
                        </a:cubicBezTo>
                        <a:cubicBezTo>
                          <a:pt x="6" y="3"/>
                          <a:pt x="6" y="2"/>
                          <a:pt x="5" y="2"/>
                        </a:cubicBezTo>
                        <a:cubicBezTo>
                          <a:pt x="4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Freeform 489"/>
                  <p:cNvSpPr/>
                  <p:nvPr/>
                </p:nvSpPr>
                <p:spPr bwMode="auto">
                  <a:xfrm>
                    <a:off x="919163" y="2251076"/>
                    <a:ext cx="7938" cy="6350"/>
                  </a:xfrm>
                  <a:custGeom>
                    <a:avLst/>
                    <a:gdLst>
                      <a:gd name="T0" fmla="*/ 0 w 7"/>
                      <a:gd name="T1" fmla="*/ 0 h 6"/>
                      <a:gd name="T2" fmla="*/ 1 w 7"/>
                      <a:gd name="T3" fmla="*/ 1 h 6"/>
                      <a:gd name="T4" fmla="*/ 4 w 7"/>
                      <a:gd name="T5" fmla="*/ 3 h 6"/>
                      <a:gd name="T6" fmla="*/ 5 w 7"/>
                      <a:gd name="T7" fmla="*/ 5 h 6"/>
                      <a:gd name="T8" fmla="*/ 6 w 7"/>
                      <a:gd name="T9" fmla="*/ 5 h 6"/>
                      <a:gd name="T10" fmla="*/ 6 w 7"/>
                      <a:gd name="T11" fmla="*/ 5 h 6"/>
                      <a:gd name="T12" fmla="*/ 7 w 7"/>
                      <a:gd name="T13" fmla="*/ 6 h 6"/>
                      <a:gd name="T14" fmla="*/ 7 w 7"/>
                      <a:gd name="T15" fmla="*/ 5 h 6"/>
                      <a:gd name="T16" fmla="*/ 5 w 7"/>
                      <a:gd name="T17" fmla="*/ 2 h 6"/>
                      <a:gd name="T18" fmla="*/ 1 w 7"/>
                      <a:gd name="T19" fmla="*/ 0 h 6"/>
                      <a:gd name="T20" fmla="*/ 1 w 7"/>
                      <a:gd name="T21" fmla="*/ 0 h 6"/>
                      <a:gd name="T22" fmla="*/ 0 w 7"/>
                      <a:gd name="T23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" h="6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2" y="2"/>
                          <a:pt x="3" y="2"/>
                          <a:pt x="4" y="3"/>
                        </a:cubicBezTo>
                        <a:cubicBezTo>
                          <a:pt x="4" y="4"/>
                          <a:pt x="5" y="4"/>
                          <a:pt x="5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6"/>
                          <a:pt x="6" y="6"/>
                          <a:pt x="7" y="6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cubicBezTo>
                          <a:pt x="7" y="4"/>
                          <a:pt x="6" y="3"/>
                          <a:pt x="5" y="2"/>
                        </a:cubicBezTo>
                        <a:cubicBezTo>
                          <a:pt x="4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Freeform 490"/>
                  <p:cNvSpPr/>
                  <p:nvPr/>
                </p:nvSpPr>
                <p:spPr bwMode="auto">
                  <a:xfrm>
                    <a:off x="862013" y="2254251"/>
                    <a:ext cx="11113" cy="6350"/>
                  </a:xfrm>
                  <a:custGeom>
                    <a:avLst/>
                    <a:gdLst>
                      <a:gd name="T0" fmla="*/ 10 w 11"/>
                      <a:gd name="T1" fmla="*/ 0 h 5"/>
                      <a:gd name="T2" fmla="*/ 7 w 11"/>
                      <a:gd name="T3" fmla="*/ 1 h 5"/>
                      <a:gd name="T4" fmla="*/ 3 w 11"/>
                      <a:gd name="T5" fmla="*/ 3 h 5"/>
                      <a:gd name="T6" fmla="*/ 2 w 11"/>
                      <a:gd name="T7" fmla="*/ 3 h 5"/>
                      <a:gd name="T8" fmla="*/ 1 w 11"/>
                      <a:gd name="T9" fmla="*/ 3 h 5"/>
                      <a:gd name="T10" fmla="*/ 1 w 11"/>
                      <a:gd name="T11" fmla="*/ 3 h 5"/>
                      <a:gd name="T12" fmla="*/ 0 w 11"/>
                      <a:gd name="T13" fmla="*/ 4 h 5"/>
                      <a:gd name="T14" fmla="*/ 0 w 11"/>
                      <a:gd name="T15" fmla="*/ 5 h 5"/>
                      <a:gd name="T16" fmla="*/ 4 w 11"/>
                      <a:gd name="T17" fmla="*/ 4 h 5"/>
                      <a:gd name="T18" fmla="*/ 8 w 11"/>
                      <a:gd name="T19" fmla="*/ 2 h 5"/>
                      <a:gd name="T20" fmla="*/ 10 w 11"/>
                      <a:gd name="T21" fmla="*/ 1 h 5"/>
                      <a:gd name="T22" fmla="*/ 11 w 11"/>
                      <a:gd name="T23" fmla="*/ 1 h 5"/>
                      <a:gd name="T24" fmla="*/ 10 w 11"/>
                      <a:gd name="T25" fmla="*/ 0 h 5"/>
                      <a:gd name="T26" fmla="*/ 10 w 11"/>
                      <a:gd name="T2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" h="5">
                        <a:moveTo>
                          <a:pt x="10" y="0"/>
                        </a:moveTo>
                        <a:cubicBezTo>
                          <a:pt x="9" y="0"/>
                          <a:pt x="8" y="1"/>
                          <a:pt x="7" y="1"/>
                        </a:cubicBezTo>
                        <a:cubicBezTo>
                          <a:pt x="6" y="2"/>
                          <a:pt x="5" y="2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ubicBezTo>
                          <a:pt x="0" y="4"/>
                          <a:pt x="0" y="5"/>
                          <a:pt x="0" y="5"/>
                        </a:cubicBezTo>
                        <a:cubicBezTo>
                          <a:pt x="2" y="5"/>
                          <a:pt x="3" y="4"/>
                          <a:pt x="4" y="4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10" y="1"/>
                          <a:pt x="10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Freeform 491"/>
                  <p:cNvSpPr/>
                  <p:nvPr/>
                </p:nvSpPr>
                <p:spPr bwMode="auto">
                  <a:xfrm>
                    <a:off x="852488" y="2244726"/>
                    <a:ext cx="11113" cy="3175"/>
                  </a:xfrm>
                  <a:custGeom>
                    <a:avLst/>
                    <a:gdLst>
                      <a:gd name="T0" fmla="*/ 10 w 11"/>
                      <a:gd name="T1" fmla="*/ 0 h 2"/>
                      <a:gd name="T2" fmla="*/ 6 w 11"/>
                      <a:gd name="T3" fmla="*/ 0 h 2"/>
                      <a:gd name="T4" fmla="*/ 1 w 11"/>
                      <a:gd name="T5" fmla="*/ 1 h 2"/>
                      <a:gd name="T6" fmla="*/ 0 w 11"/>
                      <a:gd name="T7" fmla="*/ 1 h 2"/>
                      <a:gd name="T8" fmla="*/ 1 w 11"/>
                      <a:gd name="T9" fmla="*/ 2 h 2"/>
                      <a:gd name="T10" fmla="*/ 10 w 11"/>
                      <a:gd name="T11" fmla="*/ 1 h 2"/>
                      <a:gd name="T12" fmla="*/ 11 w 11"/>
                      <a:gd name="T13" fmla="*/ 0 h 2"/>
                      <a:gd name="T14" fmla="*/ 10 w 11"/>
                      <a:gd name="T15" fmla="*/ 0 h 2"/>
                      <a:gd name="T16" fmla="*/ 10 w 11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2">
                        <a:moveTo>
                          <a:pt x="10" y="0"/>
                        </a:moveTo>
                        <a:cubicBezTo>
                          <a:pt x="9" y="0"/>
                          <a:pt x="7" y="0"/>
                          <a:pt x="6" y="0"/>
                        </a:cubicBezTo>
                        <a:cubicBezTo>
                          <a:pt x="4" y="1"/>
                          <a:pt x="3" y="1"/>
                          <a:pt x="1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4" y="2"/>
                          <a:pt x="7" y="2"/>
                          <a:pt x="10" y="1"/>
                        </a:cubicBezTo>
                        <a:cubicBezTo>
                          <a:pt x="10" y="1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Freeform 492"/>
                  <p:cNvSpPr/>
                  <p:nvPr/>
                </p:nvSpPr>
                <p:spPr bwMode="auto">
                  <a:xfrm>
                    <a:off x="854075" y="2219326"/>
                    <a:ext cx="9525" cy="6350"/>
                  </a:xfrm>
                  <a:custGeom>
                    <a:avLst/>
                    <a:gdLst>
                      <a:gd name="T0" fmla="*/ 1 w 9"/>
                      <a:gd name="T1" fmla="*/ 0 h 7"/>
                      <a:gd name="T2" fmla="*/ 0 w 9"/>
                      <a:gd name="T3" fmla="*/ 1 h 7"/>
                      <a:gd name="T4" fmla="*/ 4 w 9"/>
                      <a:gd name="T5" fmla="*/ 4 h 7"/>
                      <a:gd name="T6" fmla="*/ 8 w 9"/>
                      <a:gd name="T7" fmla="*/ 7 h 7"/>
                      <a:gd name="T8" fmla="*/ 9 w 9"/>
                      <a:gd name="T9" fmla="*/ 6 h 7"/>
                      <a:gd name="T10" fmla="*/ 9 w 9"/>
                      <a:gd name="T11" fmla="*/ 6 h 7"/>
                      <a:gd name="T12" fmla="*/ 3 w 9"/>
                      <a:gd name="T13" fmla="*/ 2 h 7"/>
                      <a:gd name="T14" fmla="*/ 2 w 9"/>
                      <a:gd name="T15" fmla="*/ 1 h 7"/>
                      <a:gd name="T16" fmla="*/ 1 w 9"/>
                      <a:gd name="T17" fmla="*/ 0 h 7"/>
                      <a:gd name="T18" fmla="*/ 1 w 9"/>
                      <a:gd name="T19" fmla="*/ 0 h 7"/>
                      <a:gd name="T20" fmla="*/ 1 w 9"/>
                      <a:gd name="T2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7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1" y="2"/>
                          <a:pt x="3" y="3"/>
                          <a:pt x="4" y="4"/>
                        </a:cubicBezTo>
                        <a:cubicBezTo>
                          <a:pt x="5" y="5"/>
                          <a:pt x="7" y="6"/>
                          <a:pt x="8" y="7"/>
                        </a:cubicBezTo>
                        <a:cubicBezTo>
                          <a:pt x="9" y="7"/>
                          <a:pt x="9" y="7"/>
                          <a:pt x="9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7" y="4"/>
                          <a:pt x="5" y="4"/>
                          <a:pt x="3" y="2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4" name="Freeform 493"/>
                  <p:cNvSpPr/>
                  <p:nvPr/>
                </p:nvSpPr>
                <p:spPr bwMode="auto">
                  <a:xfrm>
                    <a:off x="866775" y="2198688"/>
                    <a:ext cx="9525" cy="11113"/>
                  </a:xfrm>
                  <a:custGeom>
                    <a:avLst/>
                    <a:gdLst>
                      <a:gd name="T0" fmla="*/ 0 w 9"/>
                      <a:gd name="T1" fmla="*/ 1 h 10"/>
                      <a:gd name="T2" fmla="*/ 1 w 9"/>
                      <a:gd name="T3" fmla="*/ 4 h 10"/>
                      <a:gd name="T4" fmla="*/ 3 w 9"/>
                      <a:gd name="T5" fmla="*/ 6 h 10"/>
                      <a:gd name="T6" fmla="*/ 6 w 9"/>
                      <a:gd name="T7" fmla="*/ 8 h 10"/>
                      <a:gd name="T8" fmla="*/ 8 w 9"/>
                      <a:gd name="T9" fmla="*/ 10 h 10"/>
                      <a:gd name="T10" fmla="*/ 9 w 9"/>
                      <a:gd name="T11" fmla="*/ 10 h 10"/>
                      <a:gd name="T12" fmla="*/ 9 w 9"/>
                      <a:gd name="T13" fmla="*/ 9 h 10"/>
                      <a:gd name="T14" fmla="*/ 5 w 9"/>
                      <a:gd name="T15" fmla="*/ 7 h 10"/>
                      <a:gd name="T16" fmla="*/ 2 w 9"/>
                      <a:gd name="T17" fmla="*/ 3 h 10"/>
                      <a:gd name="T18" fmla="*/ 1 w 9"/>
                      <a:gd name="T19" fmla="*/ 2 h 10"/>
                      <a:gd name="T20" fmla="*/ 1 w 9"/>
                      <a:gd name="T21" fmla="*/ 1 h 10"/>
                      <a:gd name="T22" fmla="*/ 1 w 9"/>
                      <a:gd name="T23" fmla="*/ 1 h 10"/>
                      <a:gd name="T24" fmla="*/ 0 w 9"/>
                      <a:gd name="T25" fmla="*/ 0 h 10"/>
                      <a:gd name="T26" fmla="*/ 0 w 9"/>
                      <a:gd name="T2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10">
                        <a:moveTo>
                          <a:pt x="0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ubicBezTo>
                          <a:pt x="4" y="7"/>
                          <a:pt x="5" y="7"/>
                          <a:pt x="6" y="8"/>
                        </a:cubicBezTo>
                        <a:cubicBezTo>
                          <a:pt x="6" y="9"/>
                          <a:pt x="7" y="9"/>
                          <a:pt x="8" y="10"/>
                        </a:cubicBezTo>
                        <a:cubicBezTo>
                          <a:pt x="8" y="10"/>
                          <a:pt x="8" y="10"/>
                          <a:pt x="9" y="10"/>
                        </a:cubicBezTo>
                        <a:cubicBezTo>
                          <a:pt x="9" y="10"/>
                          <a:pt x="9" y="9"/>
                          <a:pt x="9" y="9"/>
                        </a:cubicBezTo>
                        <a:cubicBezTo>
                          <a:pt x="8" y="8"/>
                          <a:pt x="6" y="7"/>
                          <a:pt x="5" y="7"/>
                        </a:cubicBezTo>
                        <a:cubicBezTo>
                          <a:pt x="4" y="6"/>
                          <a:pt x="3" y="4"/>
                          <a:pt x="2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5" name="Freeform 494"/>
                  <p:cNvSpPr/>
                  <p:nvPr/>
                </p:nvSpPr>
                <p:spPr bwMode="auto">
                  <a:xfrm>
                    <a:off x="855663" y="2439988"/>
                    <a:ext cx="1588" cy="9525"/>
                  </a:xfrm>
                  <a:custGeom>
                    <a:avLst/>
                    <a:gdLst>
                      <a:gd name="T0" fmla="*/ 1 w 2"/>
                      <a:gd name="T1" fmla="*/ 0 h 9"/>
                      <a:gd name="T2" fmla="*/ 0 w 2"/>
                      <a:gd name="T3" fmla="*/ 9 h 9"/>
                      <a:gd name="T4" fmla="*/ 1 w 2"/>
                      <a:gd name="T5" fmla="*/ 9 h 9"/>
                      <a:gd name="T6" fmla="*/ 2 w 2"/>
                      <a:gd name="T7" fmla="*/ 0 h 9"/>
                      <a:gd name="T8" fmla="*/ 1 w 2"/>
                      <a:gd name="T9" fmla="*/ 0 h 9"/>
                      <a:gd name="T10" fmla="*/ 1 w 2"/>
                      <a:gd name="T11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9">
                        <a:moveTo>
                          <a:pt x="1" y="0"/>
                        </a:moveTo>
                        <a:cubicBezTo>
                          <a:pt x="1" y="3"/>
                          <a:pt x="0" y="6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ubicBezTo>
                          <a:pt x="1" y="6"/>
                          <a:pt x="2" y="3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6" name="Freeform 495"/>
                  <p:cNvSpPr>
                    <a:spLocks noEditPoints="1"/>
                  </p:cNvSpPr>
                  <p:nvPr/>
                </p:nvSpPr>
                <p:spPr bwMode="auto">
                  <a:xfrm>
                    <a:off x="820738" y="2447926"/>
                    <a:ext cx="39688" cy="41275"/>
                  </a:xfrm>
                  <a:custGeom>
                    <a:avLst/>
                    <a:gdLst>
                      <a:gd name="T0" fmla="*/ 18 w 37"/>
                      <a:gd name="T1" fmla="*/ 38 h 39"/>
                      <a:gd name="T2" fmla="*/ 18 w 37"/>
                      <a:gd name="T3" fmla="*/ 38 h 39"/>
                      <a:gd name="T4" fmla="*/ 28 w 37"/>
                      <a:gd name="T5" fmla="*/ 35 h 39"/>
                      <a:gd name="T6" fmla="*/ 26 w 37"/>
                      <a:gd name="T7" fmla="*/ 18 h 39"/>
                      <a:gd name="T8" fmla="*/ 26 w 37"/>
                      <a:gd name="T9" fmla="*/ 18 h 39"/>
                      <a:gd name="T10" fmla="*/ 20 w 37"/>
                      <a:gd name="T11" fmla="*/ 16 h 39"/>
                      <a:gd name="T12" fmla="*/ 20 w 37"/>
                      <a:gd name="T13" fmla="*/ 16 h 39"/>
                      <a:gd name="T14" fmla="*/ 20 w 37"/>
                      <a:gd name="T15" fmla="*/ 16 h 39"/>
                      <a:gd name="T16" fmla="*/ 16 w 37"/>
                      <a:gd name="T17" fmla="*/ 8 h 39"/>
                      <a:gd name="T18" fmla="*/ 23 w 37"/>
                      <a:gd name="T19" fmla="*/ 3 h 39"/>
                      <a:gd name="T20" fmla="*/ 23 w 37"/>
                      <a:gd name="T21" fmla="*/ 3 h 39"/>
                      <a:gd name="T22" fmla="*/ 18 w 37"/>
                      <a:gd name="T23" fmla="*/ 4 h 39"/>
                      <a:gd name="T24" fmla="*/ 14 w 37"/>
                      <a:gd name="T25" fmla="*/ 14 h 39"/>
                      <a:gd name="T26" fmla="*/ 21 w 37"/>
                      <a:gd name="T27" fmla="*/ 17 h 39"/>
                      <a:gd name="T28" fmla="*/ 30 w 37"/>
                      <a:gd name="T29" fmla="*/ 19 h 39"/>
                      <a:gd name="T30" fmla="*/ 33 w 37"/>
                      <a:gd name="T31" fmla="*/ 21 h 39"/>
                      <a:gd name="T32" fmla="*/ 35 w 37"/>
                      <a:gd name="T33" fmla="*/ 26 h 39"/>
                      <a:gd name="T34" fmla="*/ 35 w 37"/>
                      <a:gd name="T35" fmla="*/ 30 h 39"/>
                      <a:gd name="T36" fmla="*/ 32 w 37"/>
                      <a:gd name="T37" fmla="*/ 33 h 39"/>
                      <a:gd name="T38" fmla="*/ 18 w 37"/>
                      <a:gd name="T39" fmla="*/ 38 h 39"/>
                      <a:gd name="T40" fmla="*/ 18 w 37"/>
                      <a:gd name="T41" fmla="*/ 38 h 39"/>
                      <a:gd name="T42" fmla="*/ 18 w 37"/>
                      <a:gd name="T43" fmla="*/ 38 h 39"/>
                      <a:gd name="T44" fmla="*/ 2 w 37"/>
                      <a:gd name="T45" fmla="*/ 37 h 39"/>
                      <a:gd name="T46" fmla="*/ 0 w 37"/>
                      <a:gd name="T47" fmla="*/ 29 h 39"/>
                      <a:gd name="T48" fmla="*/ 0 w 37"/>
                      <a:gd name="T49" fmla="*/ 29 h 39"/>
                      <a:gd name="T50" fmla="*/ 2 w 37"/>
                      <a:gd name="T51" fmla="*/ 38 h 39"/>
                      <a:gd name="T52" fmla="*/ 17 w 37"/>
                      <a:gd name="T53" fmla="*/ 39 h 39"/>
                      <a:gd name="T54" fmla="*/ 32 w 37"/>
                      <a:gd name="T55" fmla="*/ 34 h 39"/>
                      <a:gd name="T56" fmla="*/ 35 w 37"/>
                      <a:gd name="T57" fmla="*/ 23 h 39"/>
                      <a:gd name="T58" fmla="*/ 29 w 37"/>
                      <a:gd name="T59" fmla="*/ 18 h 39"/>
                      <a:gd name="T60" fmla="*/ 17 w 37"/>
                      <a:gd name="T61" fmla="*/ 16 h 39"/>
                      <a:gd name="T62" fmla="*/ 15 w 37"/>
                      <a:gd name="T63" fmla="*/ 14 h 39"/>
                      <a:gd name="T64" fmla="*/ 14 w 37"/>
                      <a:gd name="T65" fmla="*/ 12 h 39"/>
                      <a:gd name="T66" fmla="*/ 15 w 37"/>
                      <a:gd name="T67" fmla="*/ 9 h 39"/>
                      <a:gd name="T68" fmla="*/ 18 w 37"/>
                      <a:gd name="T69" fmla="*/ 5 h 39"/>
                      <a:gd name="T70" fmla="*/ 28 w 37"/>
                      <a:gd name="T71" fmla="*/ 1 h 39"/>
                      <a:gd name="T72" fmla="*/ 33 w 37"/>
                      <a:gd name="T73" fmla="*/ 2 h 39"/>
                      <a:gd name="T74" fmla="*/ 35 w 37"/>
                      <a:gd name="T75" fmla="*/ 2 h 39"/>
                      <a:gd name="T76" fmla="*/ 30 w 37"/>
                      <a:gd name="T77" fmla="*/ 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7" h="39">
                        <a:moveTo>
                          <a:pt x="18" y="38"/>
                        </a:move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moveTo>
                          <a:pt x="28" y="35"/>
                        </a:moveTo>
                        <a:cubicBezTo>
                          <a:pt x="28" y="35"/>
                          <a:pt x="28" y="35"/>
                          <a:pt x="28" y="35"/>
                        </a:cubicBezTo>
                        <a:cubicBezTo>
                          <a:pt x="28" y="35"/>
                          <a:pt x="28" y="35"/>
                          <a:pt x="28" y="35"/>
                        </a:cubicBezTo>
                        <a:moveTo>
                          <a:pt x="26" y="18"/>
                        </a:moveTo>
                        <a:cubicBezTo>
                          <a:pt x="26" y="18"/>
                          <a:pt x="26" y="18"/>
                          <a:pt x="26" y="18"/>
                        </a:cubicBezTo>
                        <a:cubicBezTo>
                          <a:pt x="26" y="18"/>
                          <a:pt x="26" y="18"/>
                          <a:pt x="26" y="18"/>
                        </a:cubicBezTo>
                        <a:moveTo>
                          <a:pt x="20" y="16"/>
                        </a:moveTo>
                        <a:cubicBezTo>
                          <a:pt x="20" y="16"/>
                          <a:pt x="20" y="16"/>
                          <a:pt x="20" y="16"/>
                        </a:cubicBezTo>
                        <a:cubicBezTo>
                          <a:pt x="20" y="16"/>
                          <a:pt x="20" y="16"/>
                          <a:pt x="20" y="16"/>
                        </a:cubicBezTo>
                        <a:moveTo>
                          <a:pt x="20" y="16"/>
                        </a:moveTo>
                        <a:cubicBezTo>
                          <a:pt x="20" y="16"/>
                          <a:pt x="20" y="16"/>
                          <a:pt x="20" y="16"/>
                        </a:cubicBezTo>
                        <a:cubicBezTo>
                          <a:pt x="20" y="16"/>
                          <a:pt x="20" y="16"/>
                          <a:pt x="20" y="16"/>
                        </a:cubicBezTo>
                        <a:moveTo>
                          <a:pt x="16" y="8"/>
                        </a:moveTo>
                        <a:cubicBezTo>
                          <a:pt x="16" y="8"/>
                          <a:pt x="16" y="8"/>
                          <a:pt x="16" y="8"/>
                        </a:cubicBezTo>
                        <a:cubicBezTo>
                          <a:pt x="16" y="8"/>
                          <a:pt x="16" y="8"/>
                          <a:pt x="16" y="8"/>
                        </a:cubicBezTo>
                        <a:moveTo>
                          <a:pt x="23" y="3"/>
                        </a:moveTo>
                        <a:cubicBezTo>
                          <a:pt x="23" y="3"/>
                          <a:pt x="23" y="3"/>
                          <a:pt x="23" y="3"/>
                        </a:cubicBezTo>
                        <a:cubicBezTo>
                          <a:pt x="23" y="3"/>
                          <a:pt x="23" y="3"/>
                          <a:pt x="23" y="3"/>
                        </a:cubicBezTo>
                        <a:moveTo>
                          <a:pt x="27" y="1"/>
                        </a:moveTo>
                        <a:cubicBezTo>
                          <a:pt x="24" y="1"/>
                          <a:pt x="21" y="3"/>
                          <a:pt x="18" y="4"/>
                        </a:cubicBezTo>
                        <a:cubicBezTo>
                          <a:pt x="16" y="6"/>
                          <a:pt x="14" y="8"/>
                          <a:pt x="13" y="11"/>
                        </a:cubicBezTo>
                        <a:cubicBezTo>
                          <a:pt x="13" y="12"/>
                          <a:pt x="13" y="13"/>
                          <a:pt x="14" y="14"/>
                        </a:cubicBezTo>
                        <a:cubicBezTo>
                          <a:pt x="14" y="15"/>
                          <a:pt x="15" y="16"/>
                          <a:pt x="16" y="16"/>
                        </a:cubicBezTo>
                        <a:cubicBezTo>
                          <a:pt x="18" y="17"/>
                          <a:pt x="19" y="17"/>
                          <a:pt x="21" y="17"/>
                        </a:cubicBezTo>
                        <a:cubicBezTo>
                          <a:pt x="23" y="18"/>
                          <a:pt x="24" y="18"/>
                          <a:pt x="26" y="18"/>
                        </a:cubicBezTo>
                        <a:cubicBezTo>
                          <a:pt x="28" y="18"/>
                          <a:pt x="29" y="18"/>
                          <a:pt x="30" y="19"/>
                        </a:cubicBezTo>
                        <a:cubicBezTo>
                          <a:pt x="31" y="19"/>
                          <a:pt x="31" y="19"/>
                          <a:pt x="32" y="20"/>
                        </a:cubicBezTo>
                        <a:cubicBezTo>
                          <a:pt x="32" y="20"/>
                          <a:pt x="33" y="20"/>
                          <a:pt x="33" y="21"/>
                        </a:cubicBezTo>
                        <a:cubicBezTo>
                          <a:pt x="34" y="21"/>
                          <a:pt x="34" y="22"/>
                          <a:pt x="34" y="23"/>
                        </a:cubicBezTo>
                        <a:cubicBezTo>
                          <a:pt x="35" y="24"/>
                          <a:pt x="35" y="25"/>
                          <a:pt x="35" y="26"/>
                        </a:cubicBezTo>
                        <a:cubicBezTo>
                          <a:pt x="35" y="27"/>
                          <a:pt x="35" y="27"/>
                          <a:pt x="35" y="28"/>
                        </a:cubicBezTo>
                        <a:cubicBezTo>
                          <a:pt x="35" y="29"/>
                          <a:pt x="35" y="29"/>
                          <a:pt x="35" y="30"/>
                        </a:cubicBezTo>
                        <a:cubicBezTo>
                          <a:pt x="35" y="30"/>
                          <a:pt x="34" y="31"/>
                          <a:pt x="34" y="31"/>
                        </a:cubicBezTo>
                        <a:cubicBezTo>
                          <a:pt x="33" y="32"/>
                          <a:pt x="32" y="33"/>
                          <a:pt x="32" y="33"/>
                        </a:cubicBezTo>
                        <a:cubicBezTo>
                          <a:pt x="30" y="34"/>
                          <a:pt x="29" y="35"/>
                          <a:pt x="28" y="35"/>
                        </a:cubicBezTo>
                        <a:cubicBezTo>
                          <a:pt x="25" y="37"/>
                          <a:pt x="21" y="37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4" y="38"/>
                          <a:pt x="9" y="38"/>
                          <a:pt x="5" y="38"/>
                        </a:cubicBezTo>
                        <a:cubicBezTo>
                          <a:pt x="4" y="38"/>
                          <a:pt x="3" y="37"/>
                          <a:pt x="2" y="37"/>
                        </a:cubicBezTo>
                        <a:cubicBezTo>
                          <a:pt x="2" y="35"/>
                          <a:pt x="1" y="33"/>
                          <a:pt x="1" y="30"/>
                        </a:cubicBezTo>
                        <a:cubicBezTo>
                          <a:pt x="1" y="30"/>
                          <a:pt x="0" y="29"/>
                          <a:pt x="0" y="29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9"/>
                        </a:cubicBezTo>
                        <a:cubicBezTo>
                          <a:pt x="0" y="32"/>
                          <a:pt x="1" y="35"/>
                          <a:pt x="1" y="38"/>
                        </a:cubicBezTo>
                        <a:cubicBezTo>
                          <a:pt x="1" y="38"/>
                          <a:pt x="1" y="38"/>
                          <a:pt x="2" y="38"/>
                        </a:cubicBezTo>
                        <a:cubicBezTo>
                          <a:pt x="4" y="39"/>
                          <a:pt x="6" y="39"/>
                          <a:pt x="8" y="39"/>
                        </a:cubicBezTo>
                        <a:cubicBezTo>
                          <a:pt x="11" y="39"/>
                          <a:pt x="14" y="39"/>
                          <a:pt x="17" y="39"/>
                        </a:cubicBezTo>
                        <a:cubicBezTo>
                          <a:pt x="20" y="38"/>
                          <a:pt x="23" y="38"/>
                          <a:pt x="25" y="37"/>
                        </a:cubicBezTo>
                        <a:cubicBezTo>
                          <a:pt x="28" y="36"/>
                          <a:pt x="30" y="35"/>
                          <a:pt x="32" y="34"/>
                        </a:cubicBezTo>
                        <a:cubicBezTo>
                          <a:pt x="34" y="33"/>
                          <a:pt x="35" y="31"/>
                          <a:pt x="36" y="29"/>
                        </a:cubicBezTo>
                        <a:cubicBezTo>
                          <a:pt x="37" y="27"/>
                          <a:pt x="36" y="25"/>
                          <a:pt x="35" y="23"/>
                        </a:cubicBezTo>
                        <a:cubicBezTo>
                          <a:pt x="35" y="21"/>
                          <a:pt x="34" y="20"/>
                          <a:pt x="33" y="19"/>
                        </a:cubicBezTo>
                        <a:cubicBezTo>
                          <a:pt x="32" y="18"/>
                          <a:pt x="31" y="18"/>
                          <a:pt x="29" y="18"/>
                        </a:cubicBezTo>
                        <a:cubicBezTo>
                          <a:pt x="26" y="17"/>
                          <a:pt x="23" y="17"/>
                          <a:pt x="20" y="16"/>
                        </a:cubicBezTo>
                        <a:cubicBezTo>
                          <a:pt x="19" y="16"/>
                          <a:pt x="18" y="16"/>
                          <a:pt x="17" y="16"/>
                        </a:cubicBezTo>
                        <a:cubicBezTo>
                          <a:pt x="16" y="16"/>
                          <a:pt x="16" y="15"/>
                          <a:pt x="16" y="15"/>
                        </a:cubicBezTo>
                        <a:cubicBezTo>
                          <a:pt x="15" y="15"/>
                          <a:pt x="15" y="15"/>
                          <a:pt x="15" y="14"/>
                        </a:cubicBezTo>
                        <a:cubicBezTo>
                          <a:pt x="15" y="14"/>
                          <a:pt x="15" y="14"/>
                          <a:pt x="14" y="14"/>
                        </a:cubicBezTo>
                        <a:cubicBezTo>
                          <a:pt x="14" y="13"/>
                          <a:pt x="14" y="13"/>
                          <a:pt x="14" y="12"/>
                        </a:cubicBezTo>
                        <a:cubicBezTo>
                          <a:pt x="14" y="12"/>
                          <a:pt x="14" y="11"/>
                          <a:pt x="14" y="11"/>
                        </a:cubicBezTo>
                        <a:cubicBezTo>
                          <a:pt x="14" y="10"/>
                          <a:pt x="14" y="10"/>
                          <a:pt x="15" y="9"/>
                        </a:cubicBezTo>
                        <a:cubicBezTo>
                          <a:pt x="15" y="9"/>
                          <a:pt x="15" y="8"/>
                          <a:pt x="16" y="8"/>
                        </a:cubicBezTo>
                        <a:cubicBezTo>
                          <a:pt x="16" y="7"/>
                          <a:pt x="17" y="6"/>
                          <a:pt x="18" y="5"/>
                        </a:cubicBezTo>
                        <a:cubicBezTo>
                          <a:pt x="20" y="4"/>
                          <a:pt x="21" y="3"/>
                          <a:pt x="23" y="3"/>
                        </a:cubicBezTo>
                        <a:cubicBezTo>
                          <a:pt x="25" y="2"/>
                          <a:pt x="26" y="2"/>
                          <a:pt x="28" y="1"/>
                        </a:cubicBezTo>
                        <a:cubicBezTo>
                          <a:pt x="29" y="1"/>
                          <a:pt x="30" y="1"/>
                          <a:pt x="31" y="1"/>
                        </a:cubicBezTo>
                        <a:cubicBezTo>
                          <a:pt x="32" y="1"/>
                          <a:pt x="33" y="2"/>
                          <a:pt x="33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5" y="3"/>
                          <a:pt x="35" y="2"/>
                          <a:pt x="35" y="2"/>
                        </a:cubicBezTo>
                        <a:cubicBezTo>
                          <a:pt x="35" y="2"/>
                          <a:pt x="35" y="2"/>
                          <a:pt x="35" y="2"/>
                        </a:cubicBezTo>
                        <a:cubicBezTo>
                          <a:pt x="33" y="1"/>
                          <a:pt x="32" y="0"/>
                          <a:pt x="30" y="0"/>
                        </a:cubicBezTo>
                        <a:cubicBezTo>
                          <a:pt x="29" y="0"/>
                          <a:pt x="28" y="1"/>
                          <a:pt x="27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7" name="Freeform 496"/>
                  <p:cNvSpPr>
                    <a:spLocks noEditPoints="1"/>
                  </p:cNvSpPr>
                  <p:nvPr/>
                </p:nvSpPr>
                <p:spPr bwMode="auto">
                  <a:xfrm>
                    <a:off x="819150" y="2439988"/>
                    <a:ext cx="38100" cy="39688"/>
                  </a:xfrm>
                  <a:custGeom>
                    <a:avLst/>
                    <a:gdLst>
                      <a:gd name="T0" fmla="*/ 5 w 36"/>
                      <a:gd name="T1" fmla="*/ 36 h 37"/>
                      <a:gd name="T2" fmla="*/ 5 w 36"/>
                      <a:gd name="T3" fmla="*/ 36 h 37"/>
                      <a:gd name="T4" fmla="*/ 5 w 36"/>
                      <a:gd name="T5" fmla="*/ 36 h 37"/>
                      <a:gd name="T6" fmla="*/ 19 w 36"/>
                      <a:gd name="T7" fmla="*/ 32 h 37"/>
                      <a:gd name="T8" fmla="*/ 3 w 36"/>
                      <a:gd name="T9" fmla="*/ 20 h 37"/>
                      <a:gd name="T10" fmla="*/ 3 w 36"/>
                      <a:gd name="T11" fmla="*/ 20 h 37"/>
                      <a:gd name="T12" fmla="*/ 3 w 36"/>
                      <a:gd name="T13" fmla="*/ 12 h 37"/>
                      <a:gd name="T14" fmla="*/ 8 w 36"/>
                      <a:gd name="T15" fmla="*/ 6 h 37"/>
                      <a:gd name="T16" fmla="*/ 8 w 36"/>
                      <a:gd name="T17" fmla="*/ 6 h 37"/>
                      <a:gd name="T18" fmla="*/ 14 w 36"/>
                      <a:gd name="T19" fmla="*/ 3 h 37"/>
                      <a:gd name="T20" fmla="*/ 19 w 36"/>
                      <a:gd name="T21" fmla="*/ 1 h 37"/>
                      <a:gd name="T22" fmla="*/ 1 w 36"/>
                      <a:gd name="T23" fmla="*/ 15 h 37"/>
                      <a:gd name="T24" fmla="*/ 4 w 36"/>
                      <a:gd name="T25" fmla="*/ 23 h 37"/>
                      <a:gd name="T26" fmla="*/ 11 w 36"/>
                      <a:gd name="T27" fmla="*/ 27 h 37"/>
                      <a:gd name="T28" fmla="*/ 19 w 36"/>
                      <a:gd name="T29" fmla="*/ 32 h 37"/>
                      <a:gd name="T30" fmla="*/ 19 w 36"/>
                      <a:gd name="T31" fmla="*/ 33 h 37"/>
                      <a:gd name="T32" fmla="*/ 19 w 36"/>
                      <a:gd name="T33" fmla="*/ 34 h 37"/>
                      <a:gd name="T34" fmla="*/ 19 w 36"/>
                      <a:gd name="T35" fmla="*/ 35 h 37"/>
                      <a:gd name="T36" fmla="*/ 14 w 36"/>
                      <a:gd name="T37" fmla="*/ 36 h 37"/>
                      <a:gd name="T38" fmla="*/ 1 w 36"/>
                      <a:gd name="T39" fmla="*/ 35 h 37"/>
                      <a:gd name="T40" fmla="*/ 1 w 36"/>
                      <a:gd name="T41" fmla="*/ 36 h 37"/>
                      <a:gd name="T42" fmla="*/ 9 w 36"/>
                      <a:gd name="T43" fmla="*/ 37 h 37"/>
                      <a:gd name="T44" fmla="*/ 18 w 36"/>
                      <a:gd name="T45" fmla="*/ 36 h 37"/>
                      <a:gd name="T46" fmla="*/ 20 w 36"/>
                      <a:gd name="T47" fmla="*/ 32 h 37"/>
                      <a:gd name="T48" fmla="*/ 13 w 36"/>
                      <a:gd name="T49" fmla="*/ 27 h 37"/>
                      <a:gd name="T50" fmla="*/ 4 w 36"/>
                      <a:gd name="T51" fmla="*/ 22 h 37"/>
                      <a:gd name="T52" fmla="*/ 2 w 36"/>
                      <a:gd name="T53" fmla="*/ 17 h 37"/>
                      <a:gd name="T54" fmla="*/ 3 w 36"/>
                      <a:gd name="T55" fmla="*/ 12 h 37"/>
                      <a:gd name="T56" fmla="*/ 8 w 36"/>
                      <a:gd name="T57" fmla="*/ 6 h 37"/>
                      <a:gd name="T58" fmla="*/ 22 w 36"/>
                      <a:gd name="T59" fmla="*/ 1 h 37"/>
                      <a:gd name="T60" fmla="*/ 36 w 36"/>
                      <a:gd name="T61" fmla="*/ 0 h 37"/>
                      <a:gd name="T62" fmla="*/ 19 w 36"/>
                      <a:gd name="T63" fmla="*/ 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6" h="37">
                        <a:moveTo>
                          <a:pt x="5" y="36"/>
                        </a:moveTo>
                        <a:cubicBezTo>
                          <a:pt x="5" y="36"/>
                          <a:pt x="5" y="36"/>
                          <a:pt x="5" y="36"/>
                        </a:cubicBezTo>
                        <a:cubicBezTo>
                          <a:pt x="5" y="36"/>
                          <a:pt x="5" y="36"/>
                          <a:pt x="5" y="36"/>
                        </a:cubicBezTo>
                        <a:moveTo>
                          <a:pt x="5" y="36"/>
                        </a:moveTo>
                        <a:cubicBezTo>
                          <a:pt x="5" y="36"/>
                          <a:pt x="5" y="36"/>
                          <a:pt x="5" y="36"/>
                        </a:cubicBezTo>
                        <a:cubicBezTo>
                          <a:pt x="5" y="36"/>
                          <a:pt x="5" y="36"/>
                          <a:pt x="5" y="36"/>
                        </a:cubicBezTo>
                        <a:moveTo>
                          <a:pt x="19" y="32"/>
                        </a:move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moveTo>
                          <a:pt x="3" y="20"/>
                        </a:move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moveTo>
                          <a:pt x="3" y="12"/>
                        </a:move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moveTo>
                          <a:pt x="8" y="6"/>
                        </a:move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moveTo>
                          <a:pt x="14" y="3"/>
                        </a:move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moveTo>
                          <a:pt x="19" y="1"/>
                        </a:moveTo>
                        <a:cubicBezTo>
                          <a:pt x="15" y="2"/>
                          <a:pt x="10" y="3"/>
                          <a:pt x="7" y="6"/>
                        </a:cubicBezTo>
                        <a:cubicBezTo>
                          <a:pt x="4" y="8"/>
                          <a:pt x="1" y="12"/>
                          <a:pt x="1" y="15"/>
                        </a:cubicBezTo>
                        <a:cubicBezTo>
                          <a:pt x="1" y="17"/>
                          <a:pt x="2" y="19"/>
                          <a:pt x="2" y="21"/>
                        </a:cubicBezTo>
                        <a:cubicBezTo>
                          <a:pt x="3" y="22"/>
                          <a:pt x="3" y="22"/>
                          <a:pt x="4" y="23"/>
                        </a:cubicBezTo>
                        <a:cubicBezTo>
                          <a:pt x="4" y="23"/>
                          <a:pt x="4" y="23"/>
                          <a:pt x="5" y="24"/>
                        </a:cubicBezTo>
                        <a:cubicBezTo>
                          <a:pt x="7" y="25"/>
                          <a:pt x="9" y="26"/>
                          <a:pt x="11" y="27"/>
                        </a:cubicBezTo>
                        <a:cubicBezTo>
                          <a:pt x="13" y="28"/>
                          <a:pt x="15" y="29"/>
                          <a:pt x="17" y="31"/>
                        </a:cubicBezTo>
                        <a:cubicBezTo>
                          <a:pt x="18" y="31"/>
                          <a:pt x="18" y="32"/>
                          <a:pt x="19" y="32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8" y="35"/>
                          <a:pt x="18" y="35"/>
                          <a:pt x="18" y="35"/>
                        </a:cubicBezTo>
                        <a:cubicBezTo>
                          <a:pt x="17" y="36"/>
                          <a:pt x="15" y="36"/>
                          <a:pt x="14" y="36"/>
                        </a:cubicBezTo>
                        <a:cubicBezTo>
                          <a:pt x="11" y="37"/>
                          <a:pt x="8" y="36"/>
                          <a:pt x="5" y="36"/>
                        </a:cubicBezTo>
                        <a:cubicBezTo>
                          <a:pt x="4" y="36"/>
                          <a:pt x="3" y="36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0" y="35"/>
                          <a:pt x="0" y="36"/>
                          <a:pt x="1" y="36"/>
                        </a:cubicBezTo>
                        <a:cubicBezTo>
                          <a:pt x="2" y="36"/>
                          <a:pt x="3" y="37"/>
                          <a:pt x="4" y="37"/>
                        </a:cubicBezTo>
                        <a:cubicBezTo>
                          <a:pt x="6" y="37"/>
                          <a:pt x="7" y="37"/>
                          <a:pt x="9" y="37"/>
                        </a:cubicBezTo>
                        <a:cubicBezTo>
                          <a:pt x="11" y="37"/>
                          <a:pt x="13" y="37"/>
                          <a:pt x="14" y="37"/>
                        </a:cubicBezTo>
                        <a:cubicBezTo>
                          <a:pt x="16" y="37"/>
                          <a:pt x="17" y="37"/>
                          <a:pt x="18" y="36"/>
                        </a:cubicBezTo>
                        <a:cubicBezTo>
                          <a:pt x="19" y="36"/>
                          <a:pt x="20" y="35"/>
                          <a:pt x="20" y="34"/>
                        </a:cubicBezTo>
                        <a:cubicBezTo>
                          <a:pt x="20" y="33"/>
                          <a:pt x="20" y="33"/>
                          <a:pt x="20" y="32"/>
                        </a:cubicBezTo>
                        <a:cubicBezTo>
                          <a:pt x="19" y="31"/>
                          <a:pt x="18" y="30"/>
                          <a:pt x="17" y="30"/>
                        </a:cubicBezTo>
                        <a:cubicBezTo>
                          <a:pt x="16" y="29"/>
                          <a:pt x="14" y="28"/>
                          <a:pt x="13" y="27"/>
                        </a:cubicBezTo>
                        <a:cubicBezTo>
                          <a:pt x="11" y="26"/>
                          <a:pt x="8" y="25"/>
                          <a:pt x="6" y="23"/>
                        </a:cubicBezTo>
                        <a:cubicBezTo>
                          <a:pt x="5" y="23"/>
                          <a:pt x="5" y="22"/>
                          <a:pt x="4" y="22"/>
                        </a:cubicBezTo>
                        <a:cubicBezTo>
                          <a:pt x="4" y="21"/>
                          <a:pt x="3" y="20"/>
                          <a:pt x="3" y="20"/>
                        </a:cubicBezTo>
                        <a:cubicBezTo>
                          <a:pt x="2" y="19"/>
                          <a:pt x="2" y="18"/>
                          <a:pt x="2" y="17"/>
                        </a:cubicBezTo>
                        <a:cubicBezTo>
                          <a:pt x="2" y="16"/>
                          <a:pt x="2" y="16"/>
                          <a:pt x="2" y="15"/>
                        </a:cubicBezTo>
                        <a:cubicBezTo>
                          <a:pt x="2" y="14"/>
                          <a:pt x="2" y="13"/>
                          <a:pt x="3" y="12"/>
                        </a:cubicBezTo>
                        <a:cubicBezTo>
                          <a:pt x="3" y="11"/>
                          <a:pt x="4" y="10"/>
                          <a:pt x="5" y="10"/>
                        </a:cubicBezTo>
                        <a:cubicBezTo>
                          <a:pt x="6" y="8"/>
                          <a:pt x="7" y="7"/>
                          <a:pt x="8" y="6"/>
                        </a:cubicBezTo>
                        <a:cubicBezTo>
                          <a:pt x="10" y="5"/>
                          <a:pt x="12" y="4"/>
                          <a:pt x="14" y="3"/>
                        </a:cubicBezTo>
                        <a:cubicBezTo>
                          <a:pt x="17" y="2"/>
                          <a:pt x="19" y="2"/>
                          <a:pt x="22" y="1"/>
                        </a:cubicBezTo>
                        <a:cubicBezTo>
                          <a:pt x="27" y="1"/>
                          <a:pt x="31" y="1"/>
                          <a:pt x="36" y="1"/>
                        </a:cubicBezTo>
                        <a:cubicBezTo>
                          <a:pt x="36" y="1"/>
                          <a:pt x="36" y="0"/>
                          <a:pt x="36" y="0"/>
                        </a:cubicBezTo>
                        <a:cubicBezTo>
                          <a:pt x="35" y="0"/>
                          <a:pt x="34" y="0"/>
                          <a:pt x="33" y="0"/>
                        </a:cubicBezTo>
                        <a:cubicBezTo>
                          <a:pt x="28" y="0"/>
                          <a:pt x="24" y="0"/>
                          <a:pt x="19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8" name="Freeform 497"/>
                  <p:cNvSpPr/>
                  <p:nvPr/>
                </p:nvSpPr>
                <p:spPr bwMode="auto">
                  <a:xfrm>
                    <a:off x="838200" y="2432051"/>
                    <a:ext cx="9525" cy="9525"/>
                  </a:xfrm>
                  <a:custGeom>
                    <a:avLst/>
                    <a:gdLst>
                      <a:gd name="T0" fmla="*/ 1 w 8"/>
                      <a:gd name="T1" fmla="*/ 1 h 9"/>
                      <a:gd name="T2" fmla="*/ 0 w 8"/>
                      <a:gd name="T3" fmla="*/ 1 h 9"/>
                      <a:gd name="T4" fmla="*/ 0 w 8"/>
                      <a:gd name="T5" fmla="*/ 9 h 9"/>
                      <a:gd name="T6" fmla="*/ 1 w 8"/>
                      <a:gd name="T7" fmla="*/ 9 h 9"/>
                      <a:gd name="T8" fmla="*/ 1 w 8"/>
                      <a:gd name="T9" fmla="*/ 9 h 9"/>
                      <a:gd name="T10" fmla="*/ 1 w 8"/>
                      <a:gd name="T11" fmla="*/ 1 h 9"/>
                      <a:gd name="T12" fmla="*/ 7 w 8"/>
                      <a:gd name="T13" fmla="*/ 1 h 9"/>
                      <a:gd name="T14" fmla="*/ 7 w 8"/>
                      <a:gd name="T15" fmla="*/ 7 h 9"/>
                      <a:gd name="T16" fmla="*/ 8 w 8"/>
                      <a:gd name="T17" fmla="*/ 7 h 9"/>
                      <a:gd name="T18" fmla="*/ 8 w 8"/>
                      <a:gd name="T19" fmla="*/ 1 h 9"/>
                      <a:gd name="T20" fmla="*/ 7 w 8"/>
                      <a:gd name="T21" fmla="*/ 0 h 9"/>
                      <a:gd name="T22" fmla="*/ 6 w 8"/>
                      <a:gd name="T23" fmla="*/ 0 h 9"/>
                      <a:gd name="T24" fmla="*/ 1 w 8"/>
                      <a:gd name="T25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9">
                        <a:moveTo>
                          <a:pt x="1" y="1"/>
                        </a:move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4"/>
                          <a:pt x="1" y="6"/>
                          <a:pt x="0" y="9"/>
                        </a:cubicBezTo>
                        <a:cubicBezTo>
                          <a:pt x="0" y="9"/>
                          <a:pt x="0" y="9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6"/>
                          <a:pt x="1" y="4"/>
                          <a:pt x="1" y="1"/>
                        </a:cubicBezTo>
                        <a:cubicBezTo>
                          <a:pt x="3" y="1"/>
                          <a:pt x="5" y="1"/>
                          <a:pt x="7" y="1"/>
                        </a:cubicBezTo>
                        <a:cubicBezTo>
                          <a:pt x="7" y="3"/>
                          <a:pt x="7" y="5"/>
                          <a:pt x="7" y="7"/>
                        </a:cubicBezTo>
                        <a:cubicBezTo>
                          <a:pt x="7" y="8"/>
                          <a:pt x="8" y="8"/>
                          <a:pt x="8" y="7"/>
                        </a:cubicBez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8" y="1"/>
                          <a:pt x="8" y="1"/>
                          <a:pt x="7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  <a:cubicBezTo>
                          <a:pt x="5" y="0"/>
                          <a:pt x="3" y="1"/>
                          <a:pt x="1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9" name="Freeform 498"/>
                  <p:cNvSpPr/>
                  <p:nvPr/>
                </p:nvSpPr>
                <p:spPr bwMode="auto">
                  <a:xfrm>
                    <a:off x="839788" y="2486026"/>
                    <a:ext cx="7938" cy="9525"/>
                  </a:xfrm>
                  <a:custGeom>
                    <a:avLst/>
                    <a:gdLst>
                      <a:gd name="T0" fmla="*/ 7 w 8"/>
                      <a:gd name="T1" fmla="*/ 0 h 8"/>
                      <a:gd name="T2" fmla="*/ 7 w 8"/>
                      <a:gd name="T3" fmla="*/ 6 h 8"/>
                      <a:gd name="T4" fmla="*/ 6 w 8"/>
                      <a:gd name="T5" fmla="*/ 6 h 8"/>
                      <a:gd name="T6" fmla="*/ 1 w 8"/>
                      <a:gd name="T7" fmla="*/ 7 h 8"/>
                      <a:gd name="T8" fmla="*/ 1 w 8"/>
                      <a:gd name="T9" fmla="*/ 2 h 8"/>
                      <a:gd name="T10" fmla="*/ 0 w 8"/>
                      <a:gd name="T11" fmla="*/ 2 h 8"/>
                      <a:gd name="T12" fmla="*/ 0 w 8"/>
                      <a:gd name="T13" fmla="*/ 7 h 8"/>
                      <a:gd name="T14" fmla="*/ 0 w 8"/>
                      <a:gd name="T15" fmla="*/ 7 h 8"/>
                      <a:gd name="T16" fmla="*/ 7 w 8"/>
                      <a:gd name="T17" fmla="*/ 7 h 8"/>
                      <a:gd name="T18" fmla="*/ 8 w 8"/>
                      <a:gd name="T19" fmla="*/ 7 h 8"/>
                      <a:gd name="T20" fmla="*/ 8 w 8"/>
                      <a:gd name="T21" fmla="*/ 0 h 8"/>
                      <a:gd name="T22" fmla="*/ 7 w 8"/>
                      <a:gd name="T23" fmla="*/ 0 h 8"/>
                      <a:gd name="T24" fmla="*/ 7 w 8"/>
                      <a:gd name="T25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8">
                        <a:moveTo>
                          <a:pt x="7" y="0"/>
                        </a:moveTo>
                        <a:cubicBezTo>
                          <a:pt x="7" y="2"/>
                          <a:pt x="7" y="4"/>
                          <a:pt x="7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4" y="7"/>
                          <a:pt x="3" y="7"/>
                          <a:pt x="1" y="7"/>
                        </a:cubicBezTo>
                        <a:cubicBezTo>
                          <a:pt x="1" y="5"/>
                          <a:pt x="1" y="3"/>
                          <a:pt x="1" y="2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3" y="7"/>
                          <a:pt x="5" y="8"/>
                          <a:pt x="7" y="7"/>
                        </a:cubicBezTo>
                        <a:cubicBezTo>
                          <a:pt x="7" y="7"/>
                          <a:pt x="8" y="7"/>
                          <a:pt x="8" y="7"/>
                        </a:cubicBezTo>
                        <a:cubicBezTo>
                          <a:pt x="8" y="5"/>
                          <a:pt x="8" y="2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Freeform 499"/>
                  <p:cNvSpPr>
                    <a:spLocks noEditPoints="1"/>
                  </p:cNvSpPr>
                  <p:nvPr/>
                </p:nvSpPr>
                <p:spPr bwMode="auto">
                  <a:xfrm>
                    <a:off x="819150" y="2441576"/>
                    <a:ext cx="36513" cy="19050"/>
                  </a:xfrm>
                  <a:custGeom>
                    <a:avLst/>
                    <a:gdLst>
                      <a:gd name="T0" fmla="*/ 32 w 34"/>
                      <a:gd name="T1" fmla="*/ 1 h 19"/>
                      <a:gd name="T2" fmla="*/ 31 w 34"/>
                      <a:gd name="T3" fmla="*/ 3 h 19"/>
                      <a:gd name="T4" fmla="*/ 29 w 34"/>
                      <a:gd name="T5" fmla="*/ 3 h 19"/>
                      <a:gd name="T6" fmla="*/ 34 w 34"/>
                      <a:gd name="T7" fmla="*/ 4 h 19"/>
                      <a:gd name="T8" fmla="*/ 27 w 34"/>
                      <a:gd name="T9" fmla="*/ 4 h 19"/>
                      <a:gd name="T10" fmla="*/ 26 w 34"/>
                      <a:gd name="T11" fmla="*/ 5 h 19"/>
                      <a:gd name="T12" fmla="*/ 20 w 34"/>
                      <a:gd name="T13" fmla="*/ 6 h 19"/>
                      <a:gd name="T14" fmla="*/ 21 w 34"/>
                      <a:gd name="T15" fmla="*/ 6 h 19"/>
                      <a:gd name="T16" fmla="*/ 3 w 34"/>
                      <a:gd name="T17" fmla="*/ 13 h 19"/>
                      <a:gd name="T18" fmla="*/ 3 w 34"/>
                      <a:gd name="T19" fmla="*/ 14 h 19"/>
                      <a:gd name="T20" fmla="*/ 3 w 34"/>
                      <a:gd name="T21" fmla="*/ 16 h 19"/>
                      <a:gd name="T22" fmla="*/ 5 w 34"/>
                      <a:gd name="T23" fmla="*/ 17 h 19"/>
                      <a:gd name="T24" fmla="*/ 4 w 34"/>
                      <a:gd name="T25" fmla="*/ 10 h 19"/>
                      <a:gd name="T26" fmla="*/ 5 w 34"/>
                      <a:gd name="T27" fmla="*/ 8 h 19"/>
                      <a:gd name="T28" fmla="*/ 0 w 34"/>
                      <a:gd name="T29" fmla="*/ 15 h 19"/>
                      <a:gd name="T30" fmla="*/ 4 w 34"/>
                      <a:gd name="T31" fmla="*/ 8 h 19"/>
                      <a:gd name="T32" fmla="*/ 3 w 34"/>
                      <a:gd name="T33" fmla="*/ 13 h 19"/>
                      <a:gd name="T34" fmla="*/ 17 w 34"/>
                      <a:gd name="T35" fmla="*/ 7 h 19"/>
                      <a:gd name="T36" fmla="*/ 33 w 34"/>
                      <a:gd name="T37" fmla="*/ 5 h 19"/>
                      <a:gd name="T38" fmla="*/ 7 w 34"/>
                      <a:gd name="T39" fmla="*/ 6 h 19"/>
                      <a:gd name="T40" fmla="*/ 5 w 34"/>
                      <a:gd name="T41" fmla="*/ 8 h 19"/>
                      <a:gd name="T42" fmla="*/ 8 w 34"/>
                      <a:gd name="T43" fmla="*/ 4 h 19"/>
                      <a:gd name="T44" fmla="*/ 14 w 34"/>
                      <a:gd name="T45" fmla="*/ 6 h 19"/>
                      <a:gd name="T46" fmla="*/ 9 w 34"/>
                      <a:gd name="T47" fmla="*/ 5 h 19"/>
                      <a:gd name="T48" fmla="*/ 8 w 34"/>
                      <a:gd name="T49" fmla="*/ 14 h 19"/>
                      <a:gd name="T50" fmla="*/ 19 w 34"/>
                      <a:gd name="T51" fmla="*/ 9 h 19"/>
                      <a:gd name="T52" fmla="*/ 28 w 34"/>
                      <a:gd name="T53" fmla="*/ 2 h 19"/>
                      <a:gd name="T54" fmla="*/ 27 w 34"/>
                      <a:gd name="T55" fmla="*/ 4 h 19"/>
                      <a:gd name="T56" fmla="*/ 27 w 34"/>
                      <a:gd name="T57" fmla="*/ 6 h 19"/>
                      <a:gd name="T58" fmla="*/ 26 w 34"/>
                      <a:gd name="T59" fmla="*/ 2 h 19"/>
                      <a:gd name="T60" fmla="*/ 30 w 34"/>
                      <a:gd name="T61" fmla="*/ 5 h 19"/>
                      <a:gd name="T62" fmla="*/ 32 w 34"/>
                      <a:gd name="T63" fmla="*/ 1 h 19"/>
                      <a:gd name="T64" fmla="*/ 25 w 34"/>
                      <a:gd name="T65" fmla="*/ 4 h 19"/>
                      <a:gd name="T66" fmla="*/ 27 w 34"/>
                      <a:gd name="T67" fmla="*/ 0 h 19"/>
                      <a:gd name="T68" fmla="*/ 19 w 34"/>
                      <a:gd name="T69" fmla="*/ 7 h 19"/>
                      <a:gd name="T70" fmla="*/ 19 w 34"/>
                      <a:gd name="T71" fmla="*/ 1 h 19"/>
                      <a:gd name="T72" fmla="*/ 17 w 34"/>
                      <a:gd name="T73" fmla="*/ 1 h 19"/>
                      <a:gd name="T74" fmla="*/ 9 w 34"/>
                      <a:gd name="T75" fmla="*/ 4 h 19"/>
                      <a:gd name="T76" fmla="*/ 0 w 34"/>
                      <a:gd name="T77" fmla="*/ 16 h 19"/>
                      <a:gd name="T78" fmla="*/ 2 w 34"/>
                      <a:gd name="T79" fmla="*/ 16 h 19"/>
                      <a:gd name="T80" fmla="*/ 3 w 34"/>
                      <a:gd name="T81" fmla="*/ 17 h 19"/>
                      <a:gd name="T82" fmla="*/ 13 w 34"/>
                      <a:gd name="T83" fmla="*/ 5 h 19"/>
                      <a:gd name="T84" fmla="*/ 9 w 34"/>
                      <a:gd name="T85" fmla="*/ 10 h 19"/>
                      <a:gd name="T86" fmla="*/ 16 w 34"/>
                      <a:gd name="T87" fmla="*/ 3 h 19"/>
                      <a:gd name="T88" fmla="*/ 11 w 34"/>
                      <a:gd name="T89" fmla="*/ 9 h 19"/>
                      <a:gd name="T90" fmla="*/ 17 w 34"/>
                      <a:gd name="T91" fmla="*/ 2 h 19"/>
                      <a:gd name="T92" fmla="*/ 15 w 34"/>
                      <a:gd name="T93" fmla="*/ 7 h 19"/>
                      <a:gd name="T94" fmla="*/ 16 w 34"/>
                      <a:gd name="T95" fmla="*/ 7 h 19"/>
                      <a:gd name="T96" fmla="*/ 23 w 34"/>
                      <a:gd name="T97" fmla="*/ 1 h 19"/>
                      <a:gd name="T98" fmla="*/ 26 w 34"/>
                      <a:gd name="T99" fmla="*/ 0 h 19"/>
                      <a:gd name="T100" fmla="*/ 27 w 34"/>
                      <a:gd name="T101" fmla="*/ 1 h 19"/>
                      <a:gd name="T102" fmla="*/ 27 w 34"/>
                      <a:gd name="T103" fmla="*/ 1 h 19"/>
                      <a:gd name="T104" fmla="*/ 25 w 34"/>
                      <a:gd name="T105" fmla="*/ 4 h 19"/>
                      <a:gd name="T106" fmla="*/ 24 w 34"/>
                      <a:gd name="T107" fmla="*/ 7 h 19"/>
                      <a:gd name="T108" fmla="*/ 31 w 34"/>
                      <a:gd name="T109" fmla="*/ 2 h 19"/>
                      <a:gd name="T110" fmla="*/ 32 w 34"/>
                      <a:gd name="T111" fmla="*/ 1 h 19"/>
                      <a:gd name="T112" fmla="*/ 33 w 34"/>
                      <a:gd name="T113" fmla="*/ 1 h 19"/>
                      <a:gd name="T114" fmla="*/ 32 w 34"/>
                      <a:gd name="T115" fmla="*/ 3 h 19"/>
                      <a:gd name="T116" fmla="*/ 33 w 34"/>
                      <a:gd name="T117" fmla="*/ 6 h 19"/>
                      <a:gd name="T118" fmla="*/ 34 w 34"/>
                      <a:gd name="T119" fmla="*/ 4 h 19"/>
                      <a:gd name="T120" fmla="*/ 34 w 34"/>
                      <a:gd name="T121" fmla="*/ 2 h 19"/>
                      <a:gd name="T122" fmla="*/ 33 w 34"/>
                      <a:gd name="T123" fmla="*/ 0 h 19"/>
                      <a:gd name="T124" fmla="*/ 28 w 34"/>
                      <a:gd name="T125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4" h="19">
                        <a:moveTo>
                          <a:pt x="27" y="1"/>
                        </a:move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moveTo>
                          <a:pt x="32" y="1"/>
                        </a:move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moveTo>
                          <a:pt x="17" y="1"/>
                        </a:move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moveTo>
                          <a:pt x="31" y="3"/>
                        </a:move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moveTo>
                          <a:pt x="16" y="3"/>
                        </a:move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moveTo>
                          <a:pt x="29" y="3"/>
                        </a:move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moveTo>
                          <a:pt x="32" y="3"/>
                        </a:move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moveTo>
                          <a:pt x="34" y="4"/>
                        </a:move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moveTo>
                          <a:pt x="25" y="4"/>
                        </a:move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moveTo>
                          <a:pt x="27" y="4"/>
                        </a:move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moveTo>
                          <a:pt x="8" y="4"/>
                        </a:move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moveTo>
                          <a:pt x="26" y="5"/>
                        </a:move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moveTo>
                          <a:pt x="13" y="5"/>
                        </a:move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moveTo>
                          <a:pt x="20" y="6"/>
                        </a:move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moveTo>
                          <a:pt x="14" y="6"/>
                        </a:move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moveTo>
                          <a:pt x="21" y="6"/>
                        </a:move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moveTo>
                          <a:pt x="19" y="7"/>
                        </a:move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moveTo>
                          <a:pt x="3" y="13"/>
                        </a:move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moveTo>
                          <a:pt x="0" y="15"/>
                        </a:move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moveTo>
                          <a:pt x="3" y="14"/>
                        </a:moveTo>
                        <a:cubicBezTo>
                          <a:pt x="3" y="15"/>
                          <a:pt x="2" y="15"/>
                          <a:pt x="2" y="16"/>
                        </a:cubicBezTo>
                        <a:cubicBezTo>
                          <a:pt x="2" y="16"/>
                          <a:pt x="2" y="15"/>
                          <a:pt x="2" y="15"/>
                        </a:cubicBezTo>
                        <a:cubicBezTo>
                          <a:pt x="3" y="15"/>
                          <a:pt x="3" y="14"/>
                          <a:pt x="3" y="14"/>
                        </a:cubicBezTo>
                        <a:moveTo>
                          <a:pt x="5" y="13"/>
                        </a:moveTo>
                        <a:cubicBezTo>
                          <a:pt x="4" y="14"/>
                          <a:pt x="4" y="15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4" y="15"/>
                          <a:pt x="4" y="14"/>
                          <a:pt x="5" y="13"/>
                        </a:cubicBezTo>
                        <a:moveTo>
                          <a:pt x="9" y="11"/>
                        </a:move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8" y="12"/>
                          <a:pt x="7" y="14"/>
                          <a:pt x="6" y="15"/>
                        </a:cubicBezTo>
                        <a:cubicBezTo>
                          <a:pt x="6" y="16"/>
                          <a:pt x="5" y="18"/>
                          <a:pt x="4" y="19"/>
                        </a:cubicBezTo>
                        <a:cubicBezTo>
                          <a:pt x="4" y="18"/>
                          <a:pt x="5" y="17"/>
                          <a:pt x="5" y="17"/>
                        </a:cubicBezTo>
                        <a:cubicBezTo>
                          <a:pt x="5" y="17"/>
                          <a:pt x="5" y="17"/>
                          <a:pt x="5" y="17"/>
                        </a:cubicBezTo>
                        <a:cubicBezTo>
                          <a:pt x="6" y="15"/>
                          <a:pt x="7" y="13"/>
                          <a:pt x="9" y="11"/>
                        </a:cubicBezTo>
                        <a:moveTo>
                          <a:pt x="4" y="10"/>
                        </a:moveTo>
                        <a:cubicBezTo>
                          <a:pt x="3" y="11"/>
                          <a:pt x="3" y="12"/>
                          <a:pt x="2" y="13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1"/>
                          <a:pt x="4" y="10"/>
                          <a:pt x="4" y="10"/>
                        </a:cubicBezTo>
                        <a:moveTo>
                          <a:pt x="15" y="7"/>
                        </a:moveTo>
                        <a:cubicBezTo>
                          <a:pt x="13" y="11"/>
                          <a:pt x="10" y="15"/>
                          <a:pt x="8" y="18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10" y="14"/>
                          <a:pt x="12" y="11"/>
                          <a:pt x="15" y="7"/>
                        </a:cubicBezTo>
                        <a:moveTo>
                          <a:pt x="5" y="7"/>
                        </a:moveTo>
                        <a:cubicBezTo>
                          <a:pt x="5" y="7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9"/>
                          <a:pt x="3" y="10"/>
                          <a:pt x="3" y="12"/>
                        </a:cubicBezTo>
                        <a:cubicBezTo>
                          <a:pt x="3" y="12"/>
                          <a:pt x="2" y="13"/>
                          <a:pt x="2" y="13"/>
                        </a:cubicBezTo>
                        <a:cubicBezTo>
                          <a:pt x="2" y="14"/>
                          <a:pt x="1" y="15"/>
                          <a:pt x="0" y="16"/>
                        </a:cubicBezTo>
                        <a:cubicBezTo>
                          <a:pt x="0" y="16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4"/>
                          <a:pt x="1" y="14"/>
                          <a:pt x="1" y="13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2" y="11"/>
                          <a:pt x="3" y="10"/>
                          <a:pt x="4" y="8"/>
                        </a:cubicBezTo>
                        <a:cubicBezTo>
                          <a:pt x="5" y="8"/>
                          <a:pt x="5" y="7"/>
                          <a:pt x="5" y="7"/>
                        </a:cubicBezTo>
                        <a:moveTo>
                          <a:pt x="7" y="7"/>
                        </a:moveTo>
                        <a:cubicBezTo>
                          <a:pt x="6" y="9"/>
                          <a:pt x="5" y="11"/>
                          <a:pt x="3" y="14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3" y="14"/>
                          <a:pt x="3" y="15"/>
                          <a:pt x="2" y="15"/>
                        </a:cubicBezTo>
                        <a:cubicBezTo>
                          <a:pt x="2" y="14"/>
                          <a:pt x="3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4" y="10"/>
                          <a:pt x="5" y="9"/>
                          <a:pt x="7" y="7"/>
                        </a:cubicBezTo>
                        <a:moveTo>
                          <a:pt x="18" y="5"/>
                        </a:moveTo>
                        <a:cubicBezTo>
                          <a:pt x="18" y="6"/>
                          <a:pt x="17" y="7"/>
                          <a:pt x="16" y="8"/>
                        </a:cubicBezTo>
                        <a:cubicBezTo>
                          <a:pt x="15" y="9"/>
                          <a:pt x="15" y="10"/>
                          <a:pt x="14" y="11"/>
                        </a:cubicBezTo>
                        <a:cubicBezTo>
                          <a:pt x="13" y="13"/>
                          <a:pt x="12" y="14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3" y="12"/>
                          <a:pt x="15" y="10"/>
                          <a:pt x="17" y="7"/>
                        </a:cubicBezTo>
                        <a:cubicBezTo>
                          <a:pt x="17" y="6"/>
                          <a:pt x="18" y="6"/>
                          <a:pt x="18" y="5"/>
                        </a:cubicBezTo>
                        <a:moveTo>
                          <a:pt x="8" y="5"/>
                        </a:moveTo>
                        <a:cubicBezTo>
                          <a:pt x="8" y="6"/>
                          <a:pt x="7" y="7"/>
                          <a:pt x="7" y="9"/>
                        </a:cubicBezTo>
                        <a:cubicBezTo>
                          <a:pt x="6" y="10"/>
                          <a:pt x="5" y="12"/>
                          <a:pt x="4" y="13"/>
                        </a:cubicBezTo>
                        <a:cubicBezTo>
                          <a:pt x="5" y="11"/>
                          <a:pt x="6" y="8"/>
                          <a:pt x="7" y="6"/>
                        </a:cubicBezTo>
                        <a:cubicBezTo>
                          <a:pt x="8" y="6"/>
                          <a:pt x="8" y="5"/>
                          <a:pt x="8" y="5"/>
                        </a:cubicBezTo>
                        <a:moveTo>
                          <a:pt x="33" y="5"/>
                        </a:moveTo>
                        <a:cubicBezTo>
                          <a:pt x="33" y="5"/>
                          <a:pt x="33" y="5"/>
                          <a:pt x="33" y="5"/>
                        </a:cubicBezTo>
                        <a:cubicBezTo>
                          <a:pt x="33" y="5"/>
                          <a:pt x="33" y="5"/>
                          <a:pt x="33" y="5"/>
                        </a:cubicBezTo>
                        <a:moveTo>
                          <a:pt x="8" y="4"/>
                        </a:move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6"/>
                          <a:pt x="8" y="6"/>
                          <a:pt x="7" y="6"/>
                        </a:cubicBezTo>
                        <a:cubicBezTo>
                          <a:pt x="5" y="9"/>
                          <a:pt x="3" y="12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5"/>
                          <a:pt x="2" y="14"/>
                          <a:pt x="2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2" y="14"/>
                          <a:pt x="2" y="13"/>
                          <a:pt x="2" y="13"/>
                        </a:cubicBezTo>
                        <a:cubicBezTo>
                          <a:pt x="3" y="12"/>
                          <a:pt x="4" y="10"/>
                          <a:pt x="4" y="9"/>
                        </a:cubicBezTo>
                        <a:cubicBezTo>
                          <a:pt x="4" y="9"/>
                          <a:pt x="5" y="8"/>
                          <a:pt x="5" y="8"/>
                        </a:cubicBezTo>
                        <a:cubicBezTo>
                          <a:pt x="5" y="8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6" y="6"/>
                          <a:pt x="7" y="5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moveTo>
                          <a:pt x="16" y="4"/>
                        </a:moveTo>
                        <a:cubicBezTo>
                          <a:pt x="13" y="9"/>
                          <a:pt x="9" y="14"/>
                          <a:pt x="6" y="19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9" y="14"/>
                          <a:pt x="11" y="9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5" y="5"/>
                          <a:pt x="15" y="5"/>
                          <a:pt x="16" y="4"/>
                        </a:cubicBezTo>
                        <a:moveTo>
                          <a:pt x="9" y="4"/>
                        </a:moveTo>
                        <a:cubicBezTo>
                          <a:pt x="9" y="4"/>
                          <a:pt x="9" y="5"/>
                          <a:pt x="9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8" y="6"/>
                          <a:pt x="8" y="7"/>
                          <a:pt x="7" y="8"/>
                        </a:cubicBezTo>
                        <a:cubicBezTo>
                          <a:pt x="8" y="7"/>
                          <a:pt x="8" y="6"/>
                          <a:pt x="8" y="5"/>
                        </a:cubicBezTo>
                        <a:cubicBezTo>
                          <a:pt x="8" y="5"/>
                          <a:pt x="9" y="4"/>
                          <a:pt x="9" y="4"/>
                        </a:cubicBezTo>
                        <a:moveTo>
                          <a:pt x="16" y="3"/>
                        </a:moveTo>
                        <a:cubicBezTo>
                          <a:pt x="14" y="5"/>
                          <a:pt x="12" y="7"/>
                          <a:pt x="11" y="9"/>
                        </a:cubicBezTo>
                        <a:cubicBezTo>
                          <a:pt x="11" y="10"/>
                          <a:pt x="10" y="11"/>
                          <a:pt x="10" y="11"/>
                        </a:cubicBezTo>
                        <a:cubicBezTo>
                          <a:pt x="9" y="12"/>
                          <a:pt x="9" y="13"/>
                          <a:pt x="8" y="14"/>
                        </a:cubicBezTo>
                        <a:cubicBezTo>
                          <a:pt x="7" y="15"/>
                          <a:pt x="6" y="17"/>
                          <a:pt x="6" y="19"/>
                        </a:cubicBezTo>
                        <a:cubicBezTo>
                          <a:pt x="6" y="17"/>
                          <a:pt x="6" y="16"/>
                          <a:pt x="7" y="15"/>
                        </a:cubicBezTo>
                        <a:cubicBezTo>
                          <a:pt x="7" y="15"/>
                          <a:pt x="7" y="15"/>
                          <a:pt x="7" y="15"/>
                        </a:cubicBezTo>
                        <a:cubicBezTo>
                          <a:pt x="8" y="12"/>
                          <a:pt x="10" y="9"/>
                          <a:pt x="12" y="7"/>
                        </a:cubicBezTo>
                        <a:cubicBezTo>
                          <a:pt x="13" y="5"/>
                          <a:pt x="14" y="4"/>
                          <a:pt x="16" y="3"/>
                        </a:cubicBezTo>
                        <a:moveTo>
                          <a:pt x="24" y="3"/>
                        </a:moveTo>
                        <a:cubicBezTo>
                          <a:pt x="22" y="5"/>
                          <a:pt x="21" y="7"/>
                          <a:pt x="19" y="9"/>
                        </a:cubicBezTo>
                        <a:cubicBezTo>
                          <a:pt x="20" y="8"/>
                          <a:pt x="20" y="7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2" y="5"/>
                          <a:pt x="23" y="4"/>
                          <a:pt x="24" y="3"/>
                        </a:cubicBezTo>
                        <a:moveTo>
                          <a:pt x="28" y="2"/>
                        </a:moveTo>
                        <a:cubicBezTo>
                          <a:pt x="27" y="3"/>
                          <a:pt x="27" y="4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5" y="6"/>
                          <a:pt x="25" y="7"/>
                        </a:cubicBezTo>
                        <a:cubicBezTo>
                          <a:pt x="25" y="6"/>
                          <a:pt x="26" y="5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3"/>
                          <a:pt x="28" y="3"/>
                          <a:pt x="28" y="2"/>
                        </a:cubicBezTo>
                        <a:moveTo>
                          <a:pt x="30" y="2"/>
                        </a:moveTo>
                        <a:cubicBezTo>
                          <a:pt x="30" y="3"/>
                          <a:pt x="28" y="5"/>
                          <a:pt x="27" y="6"/>
                        </a:cubicBezTo>
                        <a:cubicBezTo>
                          <a:pt x="28" y="5"/>
                          <a:pt x="29" y="4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30" y="3"/>
                          <a:pt x="30" y="2"/>
                          <a:pt x="30" y="2"/>
                        </a:cubicBezTo>
                        <a:moveTo>
                          <a:pt x="26" y="2"/>
                        </a:moveTo>
                        <a:cubicBezTo>
                          <a:pt x="25" y="3"/>
                          <a:pt x="24" y="4"/>
                          <a:pt x="23" y="5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2" y="6"/>
                          <a:pt x="21" y="7"/>
                          <a:pt x="20" y="8"/>
                        </a:cubicBezTo>
                        <a:cubicBezTo>
                          <a:pt x="21" y="7"/>
                          <a:pt x="22" y="6"/>
                          <a:pt x="23" y="4"/>
                        </a:cubicBezTo>
                        <a:cubicBezTo>
                          <a:pt x="24" y="3"/>
                          <a:pt x="25" y="3"/>
                          <a:pt x="26" y="2"/>
                        </a:cubicBezTo>
                        <a:moveTo>
                          <a:pt x="32" y="1"/>
                        </a:moveTo>
                        <a:cubicBezTo>
                          <a:pt x="31" y="3"/>
                          <a:pt x="30" y="4"/>
                          <a:pt x="30" y="5"/>
                        </a:cubicBezTo>
                        <a:cubicBezTo>
                          <a:pt x="30" y="5"/>
                          <a:pt x="30" y="5"/>
                          <a:pt x="30" y="4"/>
                        </a:cubicBezTo>
                        <a:cubicBezTo>
                          <a:pt x="30" y="4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2"/>
                          <a:pt x="32" y="2"/>
                          <a:pt x="32" y="1"/>
                        </a:cubicBezTo>
                        <a:moveTo>
                          <a:pt x="28" y="1"/>
                        </a:moveTo>
                        <a:cubicBezTo>
                          <a:pt x="27" y="3"/>
                          <a:pt x="26" y="4"/>
                          <a:pt x="25" y="5"/>
                        </a:cubicBezTo>
                        <a:cubicBezTo>
                          <a:pt x="24" y="6"/>
                          <a:pt x="23" y="7"/>
                          <a:pt x="22" y="8"/>
                        </a:cubicBezTo>
                        <a:cubicBezTo>
                          <a:pt x="23" y="7"/>
                          <a:pt x="24" y="5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6" y="3"/>
                          <a:pt x="27" y="2"/>
                          <a:pt x="28" y="1"/>
                        </a:cubicBezTo>
                        <a:moveTo>
                          <a:pt x="29" y="0"/>
                        </a:moveTo>
                        <a:cubicBezTo>
                          <a:pt x="28" y="0"/>
                          <a:pt x="27" y="0"/>
                          <a:pt x="27" y="1"/>
                        </a:cubicBezTo>
                        <a:cubicBezTo>
                          <a:pt x="27" y="1"/>
                          <a:pt x="26" y="1"/>
                          <a:pt x="26" y="1"/>
                        </a:cubicBezTo>
                        <a:cubicBezTo>
                          <a:pt x="26" y="1"/>
                          <a:pt x="27" y="1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6" y="1"/>
                          <a:pt x="26" y="1"/>
                          <a:pt x="25" y="2"/>
                        </a:cubicBezTo>
                        <a:cubicBezTo>
                          <a:pt x="25" y="1"/>
                          <a:pt x="26" y="1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2" y="3"/>
                          <a:pt x="21" y="5"/>
                        </a:cubicBezTo>
                        <a:cubicBezTo>
                          <a:pt x="19" y="7"/>
                          <a:pt x="17" y="9"/>
                          <a:pt x="16" y="11"/>
                        </a:cubicBezTo>
                        <a:cubicBezTo>
                          <a:pt x="17" y="10"/>
                          <a:pt x="18" y="8"/>
                          <a:pt x="19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20" y="5"/>
                          <a:pt x="22" y="3"/>
                          <a:pt x="23" y="0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2" y="1"/>
                          <a:pt x="21" y="3"/>
                          <a:pt x="20" y="4"/>
                        </a:cubicBezTo>
                        <a:cubicBezTo>
                          <a:pt x="20" y="3"/>
                          <a:pt x="21" y="2"/>
                          <a:pt x="22" y="1"/>
                        </a:cubicBezTo>
                        <a:cubicBezTo>
                          <a:pt x="22" y="1"/>
                          <a:pt x="22" y="1"/>
                          <a:pt x="22" y="1"/>
                        </a:cubicBezTo>
                        <a:cubicBezTo>
                          <a:pt x="19" y="3"/>
                          <a:pt x="18" y="4"/>
                          <a:pt x="16" y="6"/>
                        </a:cubicBezTo>
                        <a:cubicBezTo>
                          <a:pt x="17" y="5"/>
                          <a:pt x="18" y="3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2"/>
                          <a:pt x="17" y="2"/>
                          <a:pt x="16" y="3"/>
                        </a:cubicBezTo>
                        <a:cubicBezTo>
                          <a:pt x="17" y="3"/>
                          <a:pt x="17" y="3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6" y="3"/>
                          <a:pt x="16" y="3"/>
                        </a:cubicBezTo>
                        <a:cubicBezTo>
                          <a:pt x="16" y="2"/>
                          <a:pt x="17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5" y="3"/>
                          <a:pt x="13" y="5"/>
                          <a:pt x="12" y="7"/>
                        </a:cubicBezTo>
                        <a:cubicBezTo>
                          <a:pt x="12" y="6"/>
                          <a:pt x="13" y="4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1" y="4"/>
                          <a:pt x="9" y="7"/>
                          <a:pt x="7" y="9"/>
                        </a:cubicBezTo>
                        <a:cubicBezTo>
                          <a:pt x="6" y="10"/>
                          <a:pt x="6" y="10"/>
                          <a:pt x="6" y="11"/>
                        </a:cubicBezTo>
                        <a:cubicBezTo>
                          <a:pt x="6" y="10"/>
                          <a:pt x="7" y="9"/>
                          <a:pt x="7" y="8"/>
                        </a:cubicBezTo>
                        <a:cubicBezTo>
                          <a:pt x="8" y="7"/>
                          <a:pt x="9" y="5"/>
                          <a:pt x="9" y="4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4"/>
                          <a:pt x="9" y="4"/>
                          <a:pt x="8" y="5"/>
                        </a:cubicBezTo>
                        <a:cubicBezTo>
                          <a:pt x="8" y="5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6" y="6"/>
                          <a:pt x="5" y="7"/>
                          <a:pt x="3" y="9"/>
                        </a:cubicBezTo>
                        <a:cubicBezTo>
                          <a:pt x="2" y="10"/>
                          <a:pt x="2" y="12"/>
                          <a:pt x="1" y="13"/>
                        </a:cubicBezTo>
                        <a:cubicBezTo>
                          <a:pt x="1" y="14"/>
                          <a:pt x="0" y="15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1" y="15"/>
                          <a:pt x="2" y="14"/>
                          <a:pt x="2" y="13"/>
                        </a:cubicBezTo>
                        <a:cubicBezTo>
                          <a:pt x="2" y="14"/>
                          <a:pt x="2" y="15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5"/>
                          <a:pt x="3" y="15"/>
                          <a:pt x="3" y="14"/>
                        </a:cubicBezTo>
                        <a:cubicBezTo>
                          <a:pt x="4" y="12"/>
                          <a:pt x="5" y="11"/>
                          <a:pt x="6" y="10"/>
                        </a:cubicBezTo>
                        <a:cubicBezTo>
                          <a:pt x="6" y="10"/>
                          <a:pt x="6" y="9"/>
                          <a:pt x="6" y="9"/>
                        </a:cubicBezTo>
                        <a:cubicBezTo>
                          <a:pt x="6" y="10"/>
                          <a:pt x="6" y="11"/>
                          <a:pt x="5" y="11"/>
                        </a:cubicBezTo>
                        <a:cubicBezTo>
                          <a:pt x="4" y="14"/>
                          <a:pt x="3" y="16"/>
                          <a:pt x="2" y="18"/>
                        </a:cubicBezTo>
                        <a:cubicBezTo>
                          <a:pt x="2" y="18"/>
                          <a:pt x="2" y="18"/>
                          <a:pt x="2" y="18"/>
                        </a:cubicBezTo>
                        <a:cubicBezTo>
                          <a:pt x="2" y="18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4" y="15"/>
                          <a:pt x="5" y="13"/>
                          <a:pt x="5" y="11"/>
                        </a:cubicBezTo>
                        <a:cubicBezTo>
                          <a:pt x="6" y="10"/>
                          <a:pt x="7" y="8"/>
                          <a:pt x="9" y="7"/>
                        </a:cubicBezTo>
                        <a:cubicBezTo>
                          <a:pt x="10" y="6"/>
                          <a:pt x="11" y="4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4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2" y="6"/>
                          <a:pt x="11" y="7"/>
                          <a:pt x="11" y="8"/>
                        </a:cubicBezTo>
                        <a:cubicBezTo>
                          <a:pt x="10" y="9"/>
                          <a:pt x="9" y="10"/>
                          <a:pt x="9" y="11"/>
                        </a:cubicBezTo>
                        <a:cubicBezTo>
                          <a:pt x="8" y="12"/>
                          <a:pt x="7" y="13"/>
                          <a:pt x="6" y="15"/>
                        </a:cubicBezTo>
                        <a:cubicBezTo>
                          <a:pt x="5" y="16"/>
                          <a:pt x="4" y="18"/>
                          <a:pt x="4" y="19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5" y="18"/>
                          <a:pt x="6" y="16"/>
                          <a:pt x="7" y="15"/>
                        </a:cubicBezTo>
                        <a:cubicBezTo>
                          <a:pt x="8" y="13"/>
                          <a:pt x="8" y="12"/>
                          <a:pt x="9" y="10"/>
                        </a:cubicBezTo>
                        <a:cubicBezTo>
                          <a:pt x="10" y="9"/>
                          <a:pt x="10" y="9"/>
                          <a:pt x="11" y="8"/>
                        </a:cubicBezTo>
                        <a:cubicBezTo>
                          <a:pt x="12" y="7"/>
                          <a:pt x="12" y="6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4" y="4"/>
                          <a:pt x="15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6" y="2"/>
                          <a:pt x="16" y="2"/>
                          <a:pt x="16" y="3"/>
                        </a:cubicBezTo>
                        <a:cubicBezTo>
                          <a:pt x="15" y="4"/>
                          <a:pt x="14" y="4"/>
                          <a:pt x="13" y="5"/>
                        </a:cubicBezTo>
                        <a:cubicBezTo>
                          <a:pt x="12" y="7"/>
                          <a:pt x="11" y="8"/>
                          <a:pt x="10" y="10"/>
                        </a:cubicBezTo>
                        <a:cubicBezTo>
                          <a:pt x="9" y="11"/>
                          <a:pt x="8" y="13"/>
                          <a:pt x="7" y="14"/>
                        </a:cubicBezTo>
                        <a:cubicBezTo>
                          <a:pt x="6" y="16"/>
                          <a:pt x="6" y="17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6" y="17"/>
                          <a:pt x="7" y="16"/>
                          <a:pt x="8" y="14"/>
                        </a:cubicBezTo>
                        <a:cubicBezTo>
                          <a:pt x="9" y="12"/>
                          <a:pt x="10" y="11"/>
                          <a:pt x="11" y="9"/>
                        </a:cubicBezTo>
                        <a:cubicBezTo>
                          <a:pt x="13" y="7"/>
                          <a:pt x="15" y="5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7" y="3"/>
                          <a:pt x="17" y="2"/>
                        </a:cubicBezTo>
                        <a:cubicBezTo>
                          <a:pt x="17" y="3"/>
                          <a:pt x="16" y="3"/>
                          <a:pt x="16" y="4"/>
                        </a:cubicBezTo>
                        <a:cubicBezTo>
                          <a:pt x="14" y="5"/>
                          <a:pt x="13" y="7"/>
                          <a:pt x="12" y="9"/>
                        </a:cubicBezTo>
                        <a:cubicBezTo>
                          <a:pt x="9" y="12"/>
                          <a:pt x="8" y="16"/>
                          <a:pt x="6" y="19"/>
                        </a:cubicBezTo>
                        <a:cubicBezTo>
                          <a:pt x="6" y="19"/>
                          <a:pt x="6" y="19"/>
                          <a:pt x="6" y="19"/>
                        </a:cubicBezTo>
                        <a:cubicBezTo>
                          <a:pt x="9" y="14"/>
                          <a:pt x="13" y="9"/>
                          <a:pt x="16" y="4"/>
                        </a:cubicBezTo>
                        <a:cubicBezTo>
                          <a:pt x="17" y="3"/>
                          <a:pt x="18" y="2"/>
                          <a:pt x="19" y="1"/>
                        </a:cubicBezTo>
                        <a:cubicBezTo>
                          <a:pt x="18" y="3"/>
                          <a:pt x="17" y="5"/>
                          <a:pt x="15" y="7"/>
                        </a:cubicBezTo>
                        <a:cubicBezTo>
                          <a:pt x="15" y="8"/>
                          <a:pt x="14" y="8"/>
                          <a:pt x="14" y="9"/>
                        </a:cubicBezTo>
                        <a:cubicBezTo>
                          <a:pt x="11" y="12"/>
                          <a:pt x="9" y="16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10" y="15"/>
                          <a:pt x="13" y="11"/>
                          <a:pt x="16" y="7"/>
                        </a:cubicBezTo>
                        <a:cubicBezTo>
                          <a:pt x="17" y="5"/>
                          <a:pt x="19" y="3"/>
                          <a:pt x="21" y="1"/>
                        </a:cubicBezTo>
                        <a:cubicBezTo>
                          <a:pt x="21" y="2"/>
                          <a:pt x="20" y="3"/>
                          <a:pt x="19" y="4"/>
                        </a:cubicBezTo>
                        <a:cubicBezTo>
                          <a:pt x="16" y="8"/>
                          <a:pt x="13" y="12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3" y="14"/>
                          <a:pt x="14" y="11"/>
                          <a:pt x="16" y="9"/>
                        </a:cubicBezTo>
                        <a:cubicBezTo>
                          <a:pt x="17" y="7"/>
                          <a:pt x="18" y="6"/>
                          <a:pt x="19" y="5"/>
                        </a:cubicBezTo>
                        <a:cubicBezTo>
                          <a:pt x="20" y="3"/>
                          <a:pt x="22" y="2"/>
                          <a:pt x="23" y="1"/>
                        </a:cubicBezTo>
                        <a:cubicBezTo>
                          <a:pt x="22" y="2"/>
                          <a:pt x="21" y="4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18" y="7"/>
                          <a:pt x="17" y="9"/>
                          <a:pt x="15" y="11"/>
                        </a:cubicBezTo>
                        <a:cubicBezTo>
                          <a:pt x="15" y="11"/>
                          <a:pt x="15" y="11"/>
                          <a:pt x="15" y="11"/>
                        </a:cubicBezTo>
                        <a:cubicBezTo>
                          <a:pt x="17" y="10"/>
                          <a:pt x="18" y="8"/>
                          <a:pt x="20" y="6"/>
                        </a:cubicBezTo>
                        <a:cubicBezTo>
                          <a:pt x="21" y="4"/>
                          <a:pt x="23" y="2"/>
                          <a:pt x="25" y="1"/>
                        </a:cubicBezTo>
                        <a:cubicBezTo>
                          <a:pt x="26" y="1"/>
                          <a:pt x="26" y="0"/>
                          <a:pt x="26" y="0"/>
                        </a:cubicBezTo>
                        <a:cubicBezTo>
                          <a:pt x="26" y="0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5" y="2"/>
                          <a:pt x="25" y="2"/>
                          <a:pt x="24" y="2"/>
                        </a:cubicBezTo>
                        <a:cubicBezTo>
                          <a:pt x="22" y="5"/>
                          <a:pt x="20" y="7"/>
                          <a:pt x="19" y="9"/>
                        </a:cubicBezTo>
                        <a:cubicBezTo>
                          <a:pt x="19" y="9"/>
                          <a:pt x="19" y="9"/>
                          <a:pt x="19" y="9"/>
                        </a:cubicBezTo>
                        <a:cubicBezTo>
                          <a:pt x="21" y="7"/>
                          <a:pt x="23" y="5"/>
                          <a:pt x="24" y="3"/>
                        </a:cubicBezTo>
                        <a:cubicBezTo>
                          <a:pt x="25" y="2"/>
                          <a:pt x="26" y="1"/>
                          <a:pt x="27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5" y="2"/>
                          <a:pt x="25" y="3"/>
                          <a:pt x="24" y="3"/>
                        </a:cubicBezTo>
                        <a:cubicBezTo>
                          <a:pt x="22" y="5"/>
                          <a:pt x="21" y="7"/>
                          <a:pt x="20" y="9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2" y="6"/>
                          <a:pt x="24" y="4"/>
                          <a:pt x="26" y="1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0"/>
                          <a:pt x="28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0"/>
                          <a:pt x="28" y="1"/>
                          <a:pt x="28" y="1"/>
                        </a:cubicBezTo>
                        <a:cubicBezTo>
                          <a:pt x="27" y="2"/>
                          <a:pt x="26" y="3"/>
                          <a:pt x="25" y="4"/>
                        </a:cubicBezTo>
                        <a:cubicBezTo>
                          <a:pt x="24" y="5"/>
                          <a:pt x="23" y="7"/>
                          <a:pt x="22" y="8"/>
                        </a:cubicBezTo>
                        <a:cubicBezTo>
                          <a:pt x="22" y="8"/>
                          <a:pt x="22" y="8"/>
                          <a:pt x="22" y="8"/>
                        </a:cubicBezTo>
                        <a:cubicBezTo>
                          <a:pt x="24" y="6"/>
                          <a:pt x="26" y="4"/>
                          <a:pt x="28" y="1"/>
                        </a:cubicBezTo>
                        <a:cubicBezTo>
                          <a:pt x="28" y="1"/>
                          <a:pt x="29" y="1"/>
                          <a:pt x="29" y="1"/>
                        </a:cubicBezTo>
                        <a:cubicBezTo>
                          <a:pt x="29" y="1"/>
                          <a:pt x="29" y="2"/>
                          <a:pt x="28" y="2"/>
                        </a:cubicBezTo>
                        <a:cubicBezTo>
                          <a:pt x="28" y="2"/>
                          <a:pt x="28" y="3"/>
                          <a:pt x="27" y="3"/>
                        </a:cubicBezTo>
                        <a:cubicBezTo>
                          <a:pt x="26" y="4"/>
                          <a:pt x="25" y="6"/>
                          <a:pt x="24" y="7"/>
                        </a:cubicBez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6" y="6"/>
                          <a:pt x="27" y="4"/>
                          <a:pt x="28" y="2"/>
                        </a:cubicBezTo>
                        <a:cubicBezTo>
                          <a:pt x="29" y="2"/>
                          <a:pt x="29" y="1"/>
                          <a:pt x="30" y="1"/>
                        </a:cubicBezTo>
                        <a:cubicBezTo>
                          <a:pt x="30" y="1"/>
                          <a:pt x="31" y="0"/>
                          <a:pt x="31" y="0"/>
                        </a:cubicBezTo>
                        <a:cubicBezTo>
                          <a:pt x="31" y="0"/>
                          <a:pt x="31" y="0"/>
                          <a:pt x="31" y="1"/>
                        </a:cubicBezTo>
                        <a:cubicBezTo>
                          <a:pt x="31" y="1"/>
                          <a:pt x="31" y="1"/>
                          <a:pt x="31" y="1"/>
                        </a:cubicBezTo>
                        <a:cubicBezTo>
                          <a:pt x="31" y="1"/>
                          <a:pt x="31" y="1"/>
                          <a:pt x="31" y="2"/>
                        </a:cubicBezTo>
                        <a:cubicBezTo>
                          <a:pt x="30" y="2"/>
                          <a:pt x="30" y="2"/>
                          <a:pt x="29" y="3"/>
                        </a:cubicBezTo>
                        <a:cubicBezTo>
                          <a:pt x="28" y="4"/>
                          <a:pt x="28" y="5"/>
                          <a:pt x="27" y="6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8" y="5"/>
                          <a:pt x="30" y="3"/>
                          <a:pt x="31" y="2"/>
                        </a:cubicBezTo>
                        <a:cubicBezTo>
                          <a:pt x="31" y="1"/>
                          <a:pt x="31" y="1"/>
                          <a:pt x="32" y="1"/>
                        </a:cubicBezTo>
                        <a:cubicBezTo>
                          <a:pt x="32" y="1"/>
                          <a:pt x="32" y="0"/>
                          <a:pt x="33" y="0"/>
                        </a:cubicBezTo>
                        <a:cubicBezTo>
                          <a:pt x="33" y="0"/>
                          <a:pt x="33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2"/>
                          <a:pt x="31" y="2"/>
                          <a:pt x="31" y="3"/>
                        </a:cubicBezTo>
                        <a:cubicBezTo>
                          <a:pt x="30" y="3"/>
                          <a:pt x="30" y="4"/>
                          <a:pt x="29" y="5"/>
                        </a:cubicBezTo>
                        <a:cubicBezTo>
                          <a:pt x="29" y="6"/>
                          <a:pt x="29" y="6"/>
                          <a:pt x="29" y="5"/>
                        </a:cubicBezTo>
                        <a:cubicBezTo>
                          <a:pt x="30" y="4"/>
                          <a:pt x="32" y="3"/>
                          <a:pt x="32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2"/>
                          <a:pt x="33" y="2"/>
                        </a:cubicBezTo>
                        <a:cubicBezTo>
                          <a:pt x="32" y="3"/>
                          <a:pt x="31" y="4"/>
                          <a:pt x="31" y="5"/>
                        </a:cubicBezTo>
                        <a:cubicBezTo>
                          <a:pt x="31" y="5"/>
                          <a:pt x="31" y="5"/>
                          <a:pt x="31" y="5"/>
                        </a:cubicBezTo>
                        <a:cubicBezTo>
                          <a:pt x="31" y="5"/>
                          <a:pt x="32" y="4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3" y="3"/>
                          <a:pt x="33" y="3"/>
                        </a:cubicBezTo>
                        <a:cubicBezTo>
                          <a:pt x="33" y="3"/>
                          <a:pt x="33" y="3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4" y="3"/>
                          <a:pt x="33" y="4"/>
                          <a:pt x="33" y="5"/>
                        </a:cubicBezTo>
                        <a:cubicBezTo>
                          <a:pt x="33" y="5"/>
                          <a:pt x="33" y="5"/>
                          <a:pt x="33" y="6"/>
                        </a:cubicBezTo>
                        <a:cubicBezTo>
                          <a:pt x="33" y="6"/>
                          <a:pt x="33" y="6"/>
                          <a:pt x="33" y="6"/>
                        </a:cubicBezTo>
                        <a:cubicBezTo>
                          <a:pt x="33" y="5"/>
                          <a:pt x="33" y="5"/>
                          <a:pt x="33" y="5"/>
                        </a:cubicBezTo>
                        <a:cubicBezTo>
                          <a:pt x="33" y="4"/>
                          <a:pt x="33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3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3"/>
                        </a:cubicBezTo>
                        <a:cubicBezTo>
                          <a:pt x="34" y="3"/>
                          <a:pt x="34" y="3"/>
                          <a:pt x="34" y="3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33" y="4"/>
                          <a:pt x="34" y="3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3" y="3"/>
                          <a:pt x="32" y="3"/>
                          <a:pt x="32" y="4"/>
                        </a:cubicBezTo>
                        <a:cubicBezTo>
                          <a:pt x="33" y="3"/>
                          <a:pt x="33" y="2"/>
                          <a:pt x="33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1"/>
                          <a:pt x="32" y="1"/>
                        </a:cubicBezTo>
                        <a:cubicBezTo>
                          <a:pt x="33" y="1"/>
                          <a:pt x="33" y="0"/>
                          <a:pt x="33" y="0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32" y="0"/>
                          <a:pt x="31" y="1"/>
                          <a:pt x="31" y="1"/>
                        </a:cubicBezTo>
                        <a:cubicBezTo>
                          <a:pt x="31" y="1"/>
                          <a:pt x="31" y="0"/>
                          <a:pt x="31" y="0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cubicBezTo>
                          <a:pt x="30" y="0"/>
                          <a:pt x="29" y="1"/>
                          <a:pt x="29" y="2"/>
                        </a:cubicBezTo>
                        <a:cubicBezTo>
                          <a:pt x="29" y="1"/>
                          <a:pt x="29" y="1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1"/>
                          <a:pt x="29" y="1"/>
                          <a:pt x="28" y="1"/>
                        </a:cubicBezTo>
                        <a:cubicBezTo>
                          <a:pt x="28" y="1"/>
                          <a:pt x="29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Freeform 500"/>
                  <p:cNvSpPr>
                    <a:spLocks noEditPoints="1"/>
                  </p:cNvSpPr>
                  <p:nvPr/>
                </p:nvSpPr>
                <p:spPr bwMode="auto">
                  <a:xfrm>
                    <a:off x="823913" y="2454276"/>
                    <a:ext cx="6350" cy="9525"/>
                  </a:xfrm>
                  <a:custGeom>
                    <a:avLst/>
                    <a:gdLst>
                      <a:gd name="T0" fmla="*/ 5 w 6"/>
                      <a:gd name="T1" fmla="*/ 6 h 9"/>
                      <a:gd name="T2" fmla="*/ 5 w 6"/>
                      <a:gd name="T3" fmla="*/ 6 h 9"/>
                      <a:gd name="T4" fmla="*/ 1 w 6"/>
                      <a:gd name="T5" fmla="*/ 7 h 9"/>
                      <a:gd name="T6" fmla="*/ 1 w 6"/>
                      <a:gd name="T7" fmla="*/ 7 h 9"/>
                      <a:gd name="T8" fmla="*/ 3 w 6"/>
                      <a:gd name="T9" fmla="*/ 8 h 9"/>
                      <a:gd name="T10" fmla="*/ 3 w 6"/>
                      <a:gd name="T11" fmla="*/ 8 h 9"/>
                      <a:gd name="T12" fmla="*/ 4 w 6"/>
                      <a:gd name="T13" fmla="*/ 8 h 9"/>
                      <a:gd name="T14" fmla="*/ 3 w 6"/>
                      <a:gd name="T15" fmla="*/ 7 h 9"/>
                      <a:gd name="T16" fmla="*/ 3 w 6"/>
                      <a:gd name="T17" fmla="*/ 7 h 9"/>
                      <a:gd name="T18" fmla="*/ 0 w 6"/>
                      <a:gd name="T19" fmla="*/ 6 h 9"/>
                      <a:gd name="T20" fmla="*/ 6 w 6"/>
                      <a:gd name="T21" fmla="*/ 4 h 9"/>
                      <a:gd name="T22" fmla="*/ 6 w 6"/>
                      <a:gd name="T23" fmla="*/ 4 h 9"/>
                      <a:gd name="T24" fmla="*/ 5 w 6"/>
                      <a:gd name="T25" fmla="*/ 6 h 9"/>
                      <a:gd name="T26" fmla="*/ 5 w 6"/>
                      <a:gd name="T27" fmla="*/ 6 h 9"/>
                      <a:gd name="T28" fmla="*/ 5 w 6"/>
                      <a:gd name="T29" fmla="*/ 6 h 9"/>
                      <a:gd name="T30" fmla="*/ 2 w 6"/>
                      <a:gd name="T31" fmla="*/ 0 h 9"/>
                      <a:gd name="T32" fmla="*/ 0 w 6"/>
                      <a:gd name="T33" fmla="*/ 6 h 9"/>
                      <a:gd name="T34" fmla="*/ 2 w 6"/>
                      <a:gd name="T35" fmla="*/ 3 h 9"/>
                      <a:gd name="T36" fmla="*/ 1 w 6"/>
                      <a:gd name="T37" fmla="*/ 9 h 9"/>
                      <a:gd name="T38" fmla="*/ 3 w 6"/>
                      <a:gd name="T39" fmla="*/ 6 h 9"/>
                      <a:gd name="T40" fmla="*/ 3 w 6"/>
                      <a:gd name="T41" fmla="*/ 9 h 9"/>
                      <a:gd name="T42" fmla="*/ 4 w 6"/>
                      <a:gd name="T43" fmla="*/ 9 h 9"/>
                      <a:gd name="T44" fmla="*/ 4 w 6"/>
                      <a:gd name="T45" fmla="*/ 8 h 9"/>
                      <a:gd name="T46" fmla="*/ 6 w 6"/>
                      <a:gd name="T47" fmla="*/ 3 h 9"/>
                      <a:gd name="T48" fmla="*/ 5 w 6"/>
                      <a:gd name="T49" fmla="*/ 6 h 9"/>
                      <a:gd name="T50" fmla="*/ 3 w 6"/>
                      <a:gd name="T51" fmla="*/ 9 h 9"/>
                      <a:gd name="T52" fmla="*/ 3 w 6"/>
                      <a:gd name="T53" fmla="*/ 8 h 9"/>
                      <a:gd name="T54" fmla="*/ 3 w 6"/>
                      <a:gd name="T55" fmla="*/ 8 h 9"/>
                      <a:gd name="T56" fmla="*/ 3 w 6"/>
                      <a:gd name="T57" fmla="*/ 8 h 9"/>
                      <a:gd name="T58" fmla="*/ 3 w 6"/>
                      <a:gd name="T59" fmla="*/ 6 h 9"/>
                      <a:gd name="T60" fmla="*/ 3 w 6"/>
                      <a:gd name="T61" fmla="*/ 6 h 9"/>
                      <a:gd name="T62" fmla="*/ 4 w 6"/>
                      <a:gd name="T63" fmla="*/ 4 h 9"/>
                      <a:gd name="T64" fmla="*/ 2 w 6"/>
                      <a:gd name="T65" fmla="*/ 8 h 9"/>
                      <a:gd name="T66" fmla="*/ 1 w 6"/>
                      <a:gd name="T67" fmla="*/ 8 h 9"/>
                      <a:gd name="T68" fmla="*/ 1 w 6"/>
                      <a:gd name="T69" fmla="*/ 7 h 9"/>
                      <a:gd name="T70" fmla="*/ 1 w 6"/>
                      <a:gd name="T71" fmla="*/ 7 h 9"/>
                      <a:gd name="T72" fmla="*/ 2 w 6"/>
                      <a:gd name="T73" fmla="*/ 5 h 9"/>
                      <a:gd name="T74" fmla="*/ 3 w 6"/>
                      <a:gd name="T75" fmla="*/ 2 h 9"/>
                      <a:gd name="T76" fmla="*/ 0 w 6"/>
                      <a:gd name="T77" fmla="*/ 6 h 9"/>
                      <a:gd name="T78" fmla="*/ 0 w 6"/>
                      <a:gd name="T79" fmla="*/ 5 h 9"/>
                      <a:gd name="T80" fmla="*/ 1 w 6"/>
                      <a:gd name="T81" fmla="*/ 2 h 9"/>
                      <a:gd name="T82" fmla="*/ 2 w 6"/>
                      <a:gd name="T83" fmla="*/ 0 h 9"/>
                      <a:gd name="T84" fmla="*/ 2 w 6"/>
                      <a:gd name="T85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6" h="9">
                        <a:moveTo>
                          <a:pt x="5" y="6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moveTo>
                          <a:pt x="3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moveTo>
                          <a:pt x="4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3" y="7"/>
                        </a:move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moveTo>
                          <a:pt x="0" y="6"/>
                        </a:move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moveTo>
                          <a:pt x="6" y="4"/>
                        </a:move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5" y="5"/>
                          <a:pt x="5" y="5"/>
                          <a:pt x="4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5" y="4"/>
                          <a:pt x="6" y="4"/>
                        </a:cubicBezTo>
                        <a:moveTo>
                          <a:pt x="2" y="0"/>
                        </a:moveTo>
                        <a:cubicBezTo>
                          <a:pt x="1" y="1"/>
                          <a:pt x="1" y="2"/>
                          <a:pt x="0" y="3"/>
                        </a:cubicBezTo>
                        <a:cubicBezTo>
                          <a:pt x="0" y="4"/>
                          <a:pt x="0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4"/>
                          <a:pt x="2" y="5"/>
                          <a:pt x="1" y="6"/>
                        </a:cubicBezTo>
                        <a:cubicBezTo>
                          <a:pt x="1" y="7"/>
                          <a:pt x="0" y="8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2" y="8"/>
                          <a:pt x="2" y="7"/>
                          <a:pt x="3" y="6"/>
                        </a:cubicBezTo>
                        <a:cubicBezTo>
                          <a:pt x="3" y="7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8"/>
                          <a:pt x="4" y="7"/>
                          <a:pt x="4" y="7"/>
                        </a:cubicBezTo>
                        <a:cubicBezTo>
                          <a:pt x="4" y="7"/>
                          <a:pt x="4" y="8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4"/>
                          <a:pt x="5" y="5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3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7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3" y="5"/>
                          <a:pt x="3" y="6"/>
                        </a:cubicBezTo>
                        <a:cubicBezTo>
                          <a:pt x="3" y="6"/>
                          <a:pt x="2" y="7"/>
                          <a:pt x="2" y="8"/>
                        </a:cubicBezTo>
                        <a:cubicBezTo>
                          <a:pt x="1" y="8"/>
                          <a:pt x="1" y="8"/>
                          <a:pt x="1" y="9"/>
                        </a:cubicBezTo>
                        <a:cubicBezTo>
                          <a:pt x="1" y="9"/>
                          <a:pt x="1" y="8"/>
                          <a:pt x="1" y="8"/>
                        </a:cubicBezTo>
                        <a:cubicBezTo>
                          <a:pt x="1" y="8"/>
                          <a:pt x="1" y="8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6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4"/>
                          <a:pt x="1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4"/>
                          <a:pt x="0" y="3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2" name="Freeform 501"/>
                  <p:cNvSpPr>
                    <a:spLocks noEditPoints="1"/>
                  </p:cNvSpPr>
                  <p:nvPr/>
                </p:nvSpPr>
                <p:spPr bwMode="auto">
                  <a:xfrm>
                    <a:off x="822325" y="2454276"/>
                    <a:ext cx="34925" cy="31750"/>
                  </a:xfrm>
                  <a:custGeom>
                    <a:avLst/>
                    <a:gdLst>
                      <a:gd name="T0" fmla="*/ 25 w 34"/>
                      <a:gd name="T1" fmla="*/ 13 h 31"/>
                      <a:gd name="T2" fmla="*/ 25 w 34"/>
                      <a:gd name="T3" fmla="*/ 18 h 31"/>
                      <a:gd name="T4" fmla="*/ 16 w 34"/>
                      <a:gd name="T5" fmla="*/ 21 h 31"/>
                      <a:gd name="T6" fmla="*/ 11 w 34"/>
                      <a:gd name="T7" fmla="*/ 25 h 31"/>
                      <a:gd name="T8" fmla="*/ 4 w 34"/>
                      <a:gd name="T9" fmla="*/ 26 h 31"/>
                      <a:gd name="T10" fmla="*/ 5 w 34"/>
                      <a:gd name="T11" fmla="*/ 27 h 31"/>
                      <a:gd name="T12" fmla="*/ 2 w 34"/>
                      <a:gd name="T13" fmla="*/ 30 h 31"/>
                      <a:gd name="T14" fmla="*/ 4 w 34"/>
                      <a:gd name="T15" fmla="*/ 29 h 31"/>
                      <a:gd name="T16" fmla="*/ 1 w 34"/>
                      <a:gd name="T17" fmla="*/ 27 h 31"/>
                      <a:gd name="T18" fmla="*/ 31 w 34"/>
                      <a:gd name="T19" fmla="*/ 26 h 31"/>
                      <a:gd name="T20" fmla="*/ 1 w 34"/>
                      <a:gd name="T21" fmla="*/ 27 h 31"/>
                      <a:gd name="T22" fmla="*/ 6 w 34"/>
                      <a:gd name="T23" fmla="*/ 26 h 31"/>
                      <a:gd name="T24" fmla="*/ 4 w 34"/>
                      <a:gd name="T25" fmla="*/ 26 h 31"/>
                      <a:gd name="T26" fmla="*/ 11 w 34"/>
                      <a:gd name="T27" fmla="*/ 27 h 31"/>
                      <a:gd name="T28" fmla="*/ 5 w 34"/>
                      <a:gd name="T29" fmla="*/ 30 h 31"/>
                      <a:gd name="T30" fmla="*/ 3 w 34"/>
                      <a:gd name="T31" fmla="*/ 25 h 31"/>
                      <a:gd name="T32" fmla="*/ 18 w 34"/>
                      <a:gd name="T33" fmla="*/ 27 h 31"/>
                      <a:gd name="T34" fmla="*/ 13 w 34"/>
                      <a:gd name="T35" fmla="*/ 26 h 31"/>
                      <a:gd name="T36" fmla="*/ 30 w 34"/>
                      <a:gd name="T37" fmla="*/ 24 h 31"/>
                      <a:gd name="T38" fmla="*/ 15 w 34"/>
                      <a:gd name="T39" fmla="*/ 27 h 31"/>
                      <a:gd name="T40" fmla="*/ 13 w 34"/>
                      <a:gd name="T41" fmla="*/ 25 h 31"/>
                      <a:gd name="T42" fmla="*/ 13 w 34"/>
                      <a:gd name="T43" fmla="*/ 24 h 31"/>
                      <a:gd name="T44" fmla="*/ 17 w 34"/>
                      <a:gd name="T45" fmla="*/ 21 h 31"/>
                      <a:gd name="T46" fmla="*/ 13 w 34"/>
                      <a:gd name="T47" fmla="*/ 27 h 31"/>
                      <a:gd name="T48" fmla="*/ 17 w 34"/>
                      <a:gd name="T49" fmla="*/ 21 h 31"/>
                      <a:gd name="T50" fmla="*/ 18 w 34"/>
                      <a:gd name="T51" fmla="*/ 21 h 31"/>
                      <a:gd name="T52" fmla="*/ 16 w 34"/>
                      <a:gd name="T53" fmla="*/ 27 h 31"/>
                      <a:gd name="T54" fmla="*/ 19 w 34"/>
                      <a:gd name="T55" fmla="*/ 23 h 31"/>
                      <a:gd name="T56" fmla="*/ 19 w 34"/>
                      <a:gd name="T57" fmla="*/ 24 h 31"/>
                      <a:gd name="T58" fmla="*/ 27 w 34"/>
                      <a:gd name="T59" fmla="*/ 18 h 31"/>
                      <a:gd name="T60" fmla="*/ 21 w 34"/>
                      <a:gd name="T61" fmla="*/ 16 h 31"/>
                      <a:gd name="T62" fmla="*/ 18 w 34"/>
                      <a:gd name="T63" fmla="*/ 21 h 31"/>
                      <a:gd name="T64" fmla="*/ 23 w 34"/>
                      <a:gd name="T65" fmla="*/ 13 h 31"/>
                      <a:gd name="T66" fmla="*/ 24 w 34"/>
                      <a:gd name="T67" fmla="*/ 13 h 31"/>
                      <a:gd name="T68" fmla="*/ 14 w 34"/>
                      <a:gd name="T69" fmla="*/ 9 h 31"/>
                      <a:gd name="T70" fmla="*/ 8 w 34"/>
                      <a:gd name="T71" fmla="*/ 11 h 31"/>
                      <a:gd name="T72" fmla="*/ 12 w 34"/>
                      <a:gd name="T73" fmla="*/ 1 h 31"/>
                      <a:gd name="T74" fmla="*/ 9 w 34"/>
                      <a:gd name="T75" fmla="*/ 10 h 31"/>
                      <a:gd name="T76" fmla="*/ 9 w 34"/>
                      <a:gd name="T77" fmla="*/ 12 h 31"/>
                      <a:gd name="T78" fmla="*/ 14 w 34"/>
                      <a:gd name="T79" fmla="*/ 9 h 31"/>
                      <a:gd name="T80" fmla="*/ 15 w 34"/>
                      <a:gd name="T81" fmla="*/ 15 h 31"/>
                      <a:gd name="T82" fmla="*/ 16 w 34"/>
                      <a:gd name="T83" fmla="*/ 18 h 31"/>
                      <a:gd name="T84" fmla="*/ 20 w 34"/>
                      <a:gd name="T85" fmla="*/ 16 h 31"/>
                      <a:gd name="T86" fmla="*/ 19 w 34"/>
                      <a:gd name="T87" fmla="*/ 21 h 31"/>
                      <a:gd name="T88" fmla="*/ 11 w 34"/>
                      <a:gd name="T89" fmla="*/ 24 h 31"/>
                      <a:gd name="T90" fmla="*/ 3 w 34"/>
                      <a:gd name="T91" fmla="*/ 27 h 31"/>
                      <a:gd name="T92" fmla="*/ 0 w 34"/>
                      <a:gd name="T93" fmla="*/ 28 h 31"/>
                      <a:gd name="T94" fmla="*/ 5 w 34"/>
                      <a:gd name="T95" fmla="*/ 27 h 31"/>
                      <a:gd name="T96" fmla="*/ 6 w 34"/>
                      <a:gd name="T97" fmla="*/ 31 h 31"/>
                      <a:gd name="T98" fmla="*/ 10 w 34"/>
                      <a:gd name="T99" fmla="*/ 31 h 31"/>
                      <a:gd name="T100" fmla="*/ 15 w 34"/>
                      <a:gd name="T101" fmla="*/ 31 h 31"/>
                      <a:gd name="T102" fmla="*/ 23 w 34"/>
                      <a:gd name="T103" fmla="*/ 18 h 31"/>
                      <a:gd name="T104" fmla="*/ 19 w 34"/>
                      <a:gd name="T105" fmla="*/ 29 h 31"/>
                      <a:gd name="T106" fmla="*/ 23 w 34"/>
                      <a:gd name="T107" fmla="*/ 26 h 31"/>
                      <a:gd name="T108" fmla="*/ 29 w 34"/>
                      <a:gd name="T109" fmla="*/ 22 h 31"/>
                      <a:gd name="T110" fmla="*/ 32 w 34"/>
                      <a:gd name="T111" fmla="*/ 24 h 31"/>
                      <a:gd name="T112" fmla="*/ 33 w 34"/>
                      <a:gd name="T113" fmla="*/ 24 h 31"/>
                      <a:gd name="T114" fmla="*/ 31 w 34"/>
                      <a:gd name="T115" fmla="*/ 15 h 31"/>
                      <a:gd name="T116" fmla="*/ 23 w 34"/>
                      <a:gd name="T117" fmla="*/ 17 h 31"/>
                      <a:gd name="T118" fmla="*/ 18 w 34"/>
                      <a:gd name="T119" fmla="*/ 14 h 31"/>
                      <a:gd name="T120" fmla="*/ 12 w 34"/>
                      <a:gd name="T121" fmla="*/ 9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4" h="31">
                        <a:moveTo>
                          <a:pt x="11" y="1"/>
                        </a:move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moveTo>
                          <a:pt x="10" y="10"/>
                        </a:move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moveTo>
                          <a:pt x="12" y="10"/>
                        </a:move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moveTo>
                          <a:pt x="25" y="13"/>
                        </a:move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moveTo>
                          <a:pt x="20" y="13"/>
                        </a:move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moveTo>
                          <a:pt x="22" y="15"/>
                        </a:move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moveTo>
                          <a:pt x="24" y="17"/>
                        </a:move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moveTo>
                          <a:pt x="25" y="18"/>
                        </a:moveTo>
                        <a:cubicBezTo>
                          <a:pt x="25" y="18"/>
                          <a:pt x="25" y="18"/>
                          <a:pt x="25" y="18"/>
                        </a:cubicBezTo>
                        <a:cubicBezTo>
                          <a:pt x="25" y="18"/>
                          <a:pt x="25" y="18"/>
                          <a:pt x="25" y="18"/>
                        </a:cubicBezTo>
                        <a:moveTo>
                          <a:pt x="21" y="18"/>
                        </a:move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moveTo>
                          <a:pt x="18" y="19"/>
                        </a:move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moveTo>
                          <a:pt x="17" y="21"/>
                        </a:move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moveTo>
                          <a:pt x="16" y="21"/>
                        </a:move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moveTo>
                          <a:pt x="29" y="22"/>
                        </a:moveTo>
                        <a:cubicBezTo>
                          <a:pt x="29" y="22"/>
                          <a:pt x="29" y="22"/>
                          <a:pt x="29" y="22"/>
                        </a:cubicBezTo>
                        <a:cubicBezTo>
                          <a:pt x="29" y="22"/>
                          <a:pt x="29" y="22"/>
                          <a:pt x="29" y="22"/>
                        </a:cubicBezTo>
                        <a:moveTo>
                          <a:pt x="2" y="25"/>
                        </a:move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moveTo>
                          <a:pt x="5" y="25"/>
                        </a:move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moveTo>
                          <a:pt x="11" y="25"/>
                        </a:move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moveTo>
                          <a:pt x="8" y="25"/>
                        </a:move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moveTo>
                          <a:pt x="3" y="25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moveTo>
                          <a:pt x="4" y="26"/>
                        </a:move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moveTo>
                          <a:pt x="13" y="27"/>
                        </a:move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moveTo>
                          <a:pt x="18" y="27"/>
                        </a:move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moveTo>
                          <a:pt x="14" y="27"/>
                        </a:move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moveTo>
                          <a:pt x="5" y="27"/>
                        </a:move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moveTo>
                          <a:pt x="3" y="27"/>
                        </a:move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moveTo>
                          <a:pt x="8" y="28"/>
                        </a:move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moveTo>
                          <a:pt x="4" y="29"/>
                        </a:move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moveTo>
                          <a:pt x="2" y="30"/>
                        </a:move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moveTo>
                          <a:pt x="10" y="30"/>
                        </a:move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moveTo>
                          <a:pt x="12" y="29"/>
                        </a:moveTo>
                        <a:cubicBezTo>
                          <a:pt x="11" y="29"/>
                          <a:pt x="11" y="30"/>
                          <a:pt x="10" y="31"/>
                        </a:cubicBezTo>
                        <a:cubicBezTo>
                          <a:pt x="10" y="30"/>
                          <a:pt x="11" y="30"/>
                          <a:pt x="11" y="29"/>
                        </a:cubicBezTo>
                        <a:cubicBezTo>
                          <a:pt x="11" y="29"/>
                          <a:pt x="11" y="29"/>
                          <a:pt x="12" y="29"/>
                        </a:cubicBezTo>
                        <a:moveTo>
                          <a:pt x="5" y="28"/>
                        </a:moveTo>
                        <a:cubicBezTo>
                          <a:pt x="5" y="29"/>
                          <a:pt x="4" y="29"/>
                          <a:pt x="4" y="30"/>
                        </a:cubicBezTo>
                        <a:cubicBezTo>
                          <a:pt x="4" y="30"/>
                          <a:pt x="4" y="30"/>
                          <a:pt x="4" y="29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5" y="29"/>
                          <a:pt x="5" y="28"/>
                          <a:pt x="5" y="28"/>
                        </a:cubicBezTo>
                        <a:moveTo>
                          <a:pt x="15" y="27"/>
                        </a:moveTo>
                        <a:cubicBezTo>
                          <a:pt x="15" y="28"/>
                          <a:pt x="14" y="29"/>
                          <a:pt x="14" y="30"/>
                        </a:cubicBezTo>
                        <a:cubicBezTo>
                          <a:pt x="14" y="29"/>
                          <a:pt x="15" y="28"/>
                          <a:pt x="15" y="27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moveTo>
                          <a:pt x="10" y="27"/>
                        </a:moveTo>
                        <a:cubicBezTo>
                          <a:pt x="10" y="28"/>
                          <a:pt x="10" y="29"/>
                          <a:pt x="9" y="30"/>
                        </a:cubicBezTo>
                        <a:cubicBezTo>
                          <a:pt x="10" y="29"/>
                          <a:pt x="10" y="28"/>
                          <a:pt x="10" y="27"/>
                        </a:cubicBezTo>
                        <a:moveTo>
                          <a:pt x="1" y="26"/>
                        </a:moveTo>
                        <a:cubicBezTo>
                          <a:pt x="1" y="26"/>
                          <a:pt x="1" y="27"/>
                          <a:pt x="1" y="27"/>
                        </a:cubicBezTo>
                        <a:cubicBezTo>
                          <a:pt x="1" y="27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7"/>
                          <a:pt x="1" y="27"/>
                        </a:cubicBezTo>
                        <a:cubicBezTo>
                          <a:pt x="1" y="27"/>
                          <a:pt x="1" y="26"/>
                          <a:pt x="1" y="26"/>
                        </a:cubicBezTo>
                        <a:moveTo>
                          <a:pt x="6" y="26"/>
                        </a:move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7"/>
                          <a:pt x="6" y="27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6" y="27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moveTo>
                          <a:pt x="6" y="26"/>
                        </a:move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moveTo>
                          <a:pt x="31" y="26"/>
                        </a:moveTo>
                        <a:cubicBezTo>
                          <a:pt x="31" y="26"/>
                          <a:pt x="31" y="26"/>
                          <a:pt x="31" y="26"/>
                        </a:cubicBezTo>
                        <a:cubicBezTo>
                          <a:pt x="31" y="26"/>
                          <a:pt x="31" y="26"/>
                          <a:pt x="31" y="26"/>
                        </a:cubicBezTo>
                        <a:moveTo>
                          <a:pt x="3" y="26"/>
                        </a:moveTo>
                        <a:cubicBezTo>
                          <a:pt x="3" y="26"/>
                          <a:pt x="3" y="27"/>
                          <a:pt x="3" y="27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3" y="28"/>
                          <a:pt x="3" y="28"/>
                          <a:pt x="2" y="28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2" y="29"/>
                          <a:pt x="2" y="28"/>
                          <a:pt x="2" y="28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2" y="27"/>
                          <a:pt x="3" y="26"/>
                          <a:pt x="3" y="26"/>
                        </a:cubicBezTo>
                        <a:moveTo>
                          <a:pt x="1" y="26"/>
                        </a:moveTo>
                        <a:cubicBezTo>
                          <a:pt x="1" y="26"/>
                          <a:pt x="1" y="26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moveTo>
                          <a:pt x="3" y="25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moveTo>
                          <a:pt x="2" y="25"/>
                        </a:move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moveTo>
                          <a:pt x="6" y="25"/>
                        </a:moveTo>
                        <a:cubicBezTo>
                          <a:pt x="6" y="25"/>
                          <a:pt x="6" y="25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5" y="27"/>
                          <a:pt x="3" y="29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29"/>
                        </a:cubicBezTo>
                        <a:cubicBezTo>
                          <a:pt x="2" y="29"/>
                          <a:pt x="2" y="29"/>
                          <a:pt x="3" y="29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7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6" y="25"/>
                          <a:pt x="6" y="25"/>
                        </a:cubicBezTo>
                        <a:moveTo>
                          <a:pt x="11" y="25"/>
                        </a:move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6"/>
                          <a:pt x="11" y="27"/>
                        </a:cubicBezTo>
                        <a:cubicBezTo>
                          <a:pt x="10" y="28"/>
                          <a:pt x="9" y="29"/>
                          <a:pt x="9" y="30"/>
                        </a:cubicBezTo>
                        <a:cubicBezTo>
                          <a:pt x="9" y="30"/>
                          <a:pt x="9" y="30"/>
                          <a:pt x="9" y="29"/>
                        </a:cubicBez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9" y="29"/>
                          <a:pt x="9" y="28"/>
                          <a:pt x="10" y="28"/>
                        </a:cubicBezTo>
                        <a:cubicBezTo>
                          <a:pt x="10" y="28"/>
                          <a:pt x="10" y="28"/>
                          <a:pt x="10" y="28"/>
                        </a:cubicBezTo>
                        <a:cubicBezTo>
                          <a:pt x="10" y="27"/>
                          <a:pt x="11" y="26"/>
                          <a:pt x="11" y="25"/>
                        </a:cubicBezTo>
                        <a:moveTo>
                          <a:pt x="8" y="24"/>
                        </a:moveTo>
                        <a:cubicBezTo>
                          <a:pt x="8" y="25"/>
                          <a:pt x="8" y="25"/>
                          <a:pt x="8" y="26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7"/>
                          <a:pt x="8" y="28"/>
                          <a:pt x="7" y="29"/>
                        </a:cubicBezTo>
                        <a:cubicBezTo>
                          <a:pt x="7" y="30"/>
                          <a:pt x="6" y="30"/>
                          <a:pt x="6" y="31"/>
                        </a:cubicBezTo>
                        <a:cubicBezTo>
                          <a:pt x="5" y="31"/>
                          <a:pt x="5" y="31"/>
                          <a:pt x="5" y="31"/>
                        </a:cubicBezTo>
                        <a:cubicBezTo>
                          <a:pt x="5" y="31"/>
                          <a:pt x="5" y="30"/>
                          <a:pt x="5" y="30"/>
                        </a:cubicBezTo>
                        <a:cubicBezTo>
                          <a:pt x="5" y="30"/>
                          <a:pt x="5" y="30"/>
                          <a:pt x="5" y="30"/>
                        </a:cubicBezTo>
                        <a:cubicBezTo>
                          <a:pt x="5" y="29"/>
                          <a:pt x="6" y="28"/>
                          <a:pt x="6" y="27"/>
                        </a:cubicBezTo>
                        <a:cubicBezTo>
                          <a:pt x="6" y="27"/>
                          <a:pt x="6" y="27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7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4"/>
                        </a:cubicBezTo>
                        <a:moveTo>
                          <a:pt x="3" y="24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2" y="26"/>
                          <a:pt x="2" y="27"/>
                          <a:pt x="1" y="27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7"/>
                          <a:pt x="1" y="27"/>
                        </a:cubicBezTo>
                        <a:cubicBezTo>
                          <a:pt x="1" y="27"/>
                          <a:pt x="1" y="26"/>
                          <a:pt x="1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3" y="24"/>
                        </a:cubicBezTo>
                        <a:moveTo>
                          <a:pt x="19" y="24"/>
                        </a:moveTo>
                        <a:cubicBezTo>
                          <a:pt x="18" y="25"/>
                          <a:pt x="18" y="26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6"/>
                        </a:cubicBezTo>
                        <a:cubicBezTo>
                          <a:pt x="18" y="28"/>
                          <a:pt x="17" y="29"/>
                          <a:pt x="17" y="30"/>
                        </a:cubicBezTo>
                        <a:cubicBezTo>
                          <a:pt x="17" y="29"/>
                          <a:pt x="18" y="27"/>
                          <a:pt x="18" y="26"/>
                        </a:cubicBezTo>
                        <a:cubicBezTo>
                          <a:pt x="18" y="26"/>
                          <a:pt x="18" y="26"/>
                          <a:pt x="18" y="26"/>
                        </a:cubicBezTo>
                        <a:cubicBezTo>
                          <a:pt x="18" y="25"/>
                          <a:pt x="19" y="25"/>
                          <a:pt x="19" y="24"/>
                        </a:cubicBezTo>
                        <a:moveTo>
                          <a:pt x="2" y="24"/>
                        </a:moveTo>
                        <a:cubicBezTo>
                          <a:pt x="2" y="24"/>
                          <a:pt x="2" y="25"/>
                          <a:pt x="2" y="25"/>
                        </a:cubicBezTo>
                        <a:cubicBezTo>
                          <a:pt x="1" y="25"/>
                          <a:pt x="1" y="25"/>
                          <a:pt x="1" y="25"/>
                        </a:cubicBezTo>
                        <a:cubicBezTo>
                          <a:pt x="1" y="25"/>
                          <a:pt x="1" y="26"/>
                          <a:pt x="1" y="26"/>
                        </a:cubicBezTo>
                        <a:cubicBezTo>
                          <a:pt x="1" y="25"/>
                          <a:pt x="1" y="25"/>
                          <a:pt x="2" y="24"/>
                        </a:cubicBezTo>
                        <a:moveTo>
                          <a:pt x="14" y="24"/>
                        </a:moveTo>
                        <a:cubicBezTo>
                          <a:pt x="14" y="25"/>
                          <a:pt x="13" y="25"/>
                          <a:pt x="13" y="26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3" y="27"/>
                          <a:pt x="12" y="28"/>
                          <a:pt x="12" y="28"/>
                        </a:cubicBezTo>
                        <a:cubicBezTo>
                          <a:pt x="12" y="29"/>
                          <a:pt x="11" y="29"/>
                          <a:pt x="11" y="29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2" y="27"/>
                          <a:pt x="13" y="26"/>
                          <a:pt x="14" y="24"/>
                        </a:cubicBezTo>
                        <a:moveTo>
                          <a:pt x="18" y="24"/>
                        </a:moveTo>
                        <a:cubicBezTo>
                          <a:pt x="17" y="26"/>
                          <a:pt x="16" y="27"/>
                          <a:pt x="16" y="29"/>
                        </a:cubicBezTo>
                        <a:cubicBezTo>
                          <a:pt x="16" y="28"/>
                          <a:pt x="16" y="27"/>
                          <a:pt x="17" y="26"/>
                        </a:cubicBezTo>
                        <a:cubicBezTo>
                          <a:pt x="17" y="26"/>
                          <a:pt x="17" y="26"/>
                          <a:pt x="17" y="26"/>
                        </a:cubicBezTo>
                        <a:cubicBezTo>
                          <a:pt x="17" y="26"/>
                          <a:pt x="17" y="26"/>
                          <a:pt x="17" y="25"/>
                        </a:cubicBezTo>
                        <a:cubicBezTo>
                          <a:pt x="17" y="25"/>
                          <a:pt x="18" y="25"/>
                          <a:pt x="18" y="24"/>
                        </a:cubicBezTo>
                        <a:moveTo>
                          <a:pt x="30" y="24"/>
                        </a:moveTo>
                        <a:cubicBezTo>
                          <a:pt x="29" y="25"/>
                          <a:pt x="29" y="27"/>
                          <a:pt x="28" y="28"/>
                        </a:cubicBezTo>
                        <a:cubicBezTo>
                          <a:pt x="28" y="27"/>
                          <a:pt x="29" y="25"/>
                          <a:pt x="30" y="24"/>
                        </a:cubicBezTo>
                        <a:moveTo>
                          <a:pt x="11" y="24"/>
                        </a:move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0" y="26"/>
                          <a:pt x="9" y="27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9"/>
                          <a:pt x="7" y="29"/>
                        </a:cubicBezTo>
                        <a:cubicBezTo>
                          <a:pt x="8" y="28"/>
                          <a:pt x="9" y="27"/>
                          <a:pt x="10" y="26"/>
                        </a:cubicBezTo>
                        <a:cubicBezTo>
                          <a:pt x="10" y="25"/>
                          <a:pt x="11" y="24"/>
                          <a:pt x="11" y="24"/>
                        </a:cubicBezTo>
                        <a:moveTo>
                          <a:pt x="17" y="24"/>
                        </a:moveTo>
                        <a:cubicBezTo>
                          <a:pt x="17" y="24"/>
                          <a:pt x="16" y="25"/>
                          <a:pt x="16" y="25"/>
                        </a:cubicBezTo>
                        <a:cubicBezTo>
                          <a:pt x="16" y="25"/>
                          <a:pt x="16" y="25"/>
                          <a:pt x="16" y="25"/>
                        </a:cubicBezTo>
                        <a:cubicBezTo>
                          <a:pt x="16" y="26"/>
                          <a:pt x="16" y="26"/>
                          <a:pt x="15" y="27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cubicBezTo>
                          <a:pt x="16" y="26"/>
                          <a:pt x="16" y="25"/>
                          <a:pt x="17" y="24"/>
                        </a:cubicBezTo>
                        <a:moveTo>
                          <a:pt x="30" y="24"/>
                        </a:moveTo>
                        <a:cubicBezTo>
                          <a:pt x="30" y="24"/>
                          <a:pt x="30" y="24"/>
                          <a:pt x="30" y="24"/>
                        </a:cubicBezTo>
                        <a:cubicBezTo>
                          <a:pt x="30" y="24"/>
                          <a:pt x="30" y="24"/>
                          <a:pt x="30" y="24"/>
                        </a:cubicBezTo>
                        <a:moveTo>
                          <a:pt x="22" y="24"/>
                        </a:moveTo>
                        <a:cubicBezTo>
                          <a:pt x="22" y="24"/>
                          <a:pt x="22" y="24"/>
                          <a:pt x="21" y="25"/>
                        </a:cubicBezTo>
                        <a:cubicBezTo>
                          <a:pt x="21" y="26"/>
                          <a:pt x="20" y="27"/>
                          <a:pt x="19" y="29"/>
                        </a:cubicBezTo>
                        <a:cubicBezTo>
                          <a:pt x="20" y="28"/>
                          <a:pt x="20" y="27"/>
                          <a:pt x="20" y="27"/>
                        </a:cubicBezTo>
                        <a:cubicBezTo>
                          <a:pt x="20" y="27"/>
                          <a:pt x="20" y="27"/>
                          <a:pt x="20" y="27"/>
                        </a:cubicBezTo>
                        <a:cubicBezTo>
                          <a:pt x="21" y="26"/>
                          <a:pt x="21" y="25"/>
                          <a:pt x="22" y="24"/>
                        </a:cubicBezTo>
                        <a:moveTo>
                          <a:pt x="14" y="23"/>
                        </a:move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4" y="24"/>
                          <a:pt x="13" y="25"/>
                          <a:pt x="13" y="25"/>
                        </a:cubicBezTo>
                        <a:cubicBezTo>
                          <a:pt x="12" y="26"/>
                          <a:pt x="12" y="27"/>
                          <a:pt x="11" y="28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9" y="30"/>
                          <a:pt x="9" y="31"/>
                          <a:pt x="9" y="31"/>
                        </a:cubicBezTo>
                        <a:cubicBezTo>
                          <a:pt x="9" y="31"/>
                          <a:pt x="9" y="30"/>
                          <a:pt x="9" y="30"/>
                        </a:cubicBezTo>
                        <a:cubicBezTo>
                          <a:pt x="9" y="29"/>
                          <a:pt x="10" y="28"/>
                          <a:pt x="10" y="27"/>
                        </a:cubicBezTo>
                        <a:cubicBezTo>
                          <a:pt x="11" y="27"/>
                          <a:pt x="11" y="27"/>
                          <a:pt x="11" y="27"/>
                        </a:cubicBezTo>
                        <a:cubicBezTo>
                          <a:pt x="11" y="26"/>
                          <a:pt x="11" y="26"/>
                          <a:pt x="12" y="25"/>
                        </a:cubicBezTo>
                        <a:cubicBezTo>
                          <a:pt x="12" y="25"/>
                          <a:pt x="13" y="24"/>
                          <a:pt x="13" y="24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3" y="24"/>
                          <a:pt x="14" y="24"/>
                          <a:pt x="14" y="23"/>
                        </a:cubicBezTo>
                        <a:moveTo>
                          <a:pt x="21" y="22"/>
                        </a:moveTo>
                        <a:cubicBezTo>
                          <a:pt x="20" y="23"/>
                          <a:pt x="20" y="24"/>
                          <a:pt x="19" y="25"/>
                        </a:cubicBezTo>
                        <a:cubicBezTo>
                          <a:pt x="20" y="24"/>
                          <a:pt x="20" y="23"/>
                          <a:pt x="21" y="22"/>
                        </a:cubicBezTo>
                        <a:moveTo>
                          <a:pt x="30" y="21"/>
                        </a:moveTo>
                        <a:cubicBezTo>
                          <a:pt x="30" y="21"/>
                          <a:pt x="30" y="22"/>
                          <a:pt x="29" y="22"/>
                        </a:cubicBezTo>
                        <a:cubicBezTo>
                          <a:pt x="29" y="22"/>
                          <a:pt x="29" y="22"/>
                          <a:pt x="29" y="22"/>
                        </a:cubicBezTo>
                        <a:cubicBezTo>
                          <a:pt x="29" y="24"/>
                          <a:pt x="28" y="26"/>
                          <a:pt x="26" y="27"/>
                        </a:cubicBezTo>
                        <a:cubicBezTo>
                          <a:pt x="26" y="27"/>
                          <a:pt x="27" y="26"/>
                          <a:pt x="27" y="26"/>
                        </a:cubicBezTo>
                        <a:cubicBezTo>
                          <a:pt x="27" y="26"/>
                          <a:pt x="27" y="26"/>
                          <a:pt x="27" y="26"/>
                        </a:cubicBezTo>
                        <a:cubicBezTo>
                          <a:pt x="28" y="24"/>
                          <a:pt x="29" y="23"/>
                          <a:pt x="30" y="21"/>
                        </a:cubicBezTo>
                        <a:moveTo>
                          <a:pt x="17" y="21"/>
                        </a:move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2"/>
                          <a:pt x="17" y="23"/>
                          <a:pt x="17" y="23"/>
                        </a:cubicBezTo>
                        <a:cubicBezTo>
                          <a:pt x="16" y="25"/>
                          <a:pt x="15" y="26"/>
                          <a:pt x="15" y="27"/>
                        </a:cubicBezTo>
                        <a:cubicBezTo>
                          <a:pt x="15" y="27"/>
                          <a:pt x="15" y="28"/>
                          <a:pt x="14" y="28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6"/>
                          <a:pt x="15" y="26"/>
                          <a:pt x="15" y="26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ubicBezTo>
                          <a:pt x="15" y="25"/>
                          <a:pt x="16" y="23"/>
                          <a:pt x="17" y="22"/>
                        </a:cubicBezTo>
                        <a:cubicBezTo>
                          <a:pt x="17" y="22"/>
                          <a:pt x="17" y="22"/>
                          <a:pt x="17" y="22"/>
                        </a:cubicBezTo>
                        <a:cubicBezTo>
                          <a:pt x="16" y="24"/>
                          <a:pt x="14" y="25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2" y="28"/>
                          <a:pt x="12" y="28"/>
                        </a:cubicBezTo>
                        <a:cubicBezTo>
                          <a:pt x="13" y="27"/>
                          <a:pt x="14" y="25"/>
                          <a:pt x="14" y="24"/>
                        </a:cubicBezTo>
                        <a:cubicBezTo>
                          <a:pt x="14" y="24"/>
                          <a:pt x="14" y="23"/>
                          <a:pt x="15" y="23"/>
                        </a:cubicBezTo>
                        <a:cubicBezTo>
                          <a:pt x="15" y="22"/>
                          <a:pt x="16" y="22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moveTo>
                          <a:pt x="28" y="21"/>
                        </a:moveTo>
                        <a:cubicBezTo>
                          <a:pt x="27" y="23"/>
                          <a:pt x="26" y="26"/>
                          <a:pt x="25" y="28"/>
                        </a:cubicBezTo>
                        <a:cubicBezTo>
                          <a:pt x="25" y="27"/>
                          <a:pt x="25" y="27"/>
                          <a:pt x="25" y="26"/>
                        </a:cubicBezTo>
                        <a:cubicBezTo>
                          <a:pt x="25" y="26"/>
                          <a:pt x="25" y="26"/>
                          <a:pt x="25" y="26"/>
                        </a:cubicBezTo>
                        <a:cubicBezTo>
                          <a:pt x="26" y="24"/>
                          <a:pt x="27" y="23"/>
                          <a:pt x="28" y="21"/>
                        </a:cubicBezTo>
                        <a:moveTo>
                          <a:pt x="18" y="21"/>
                        </a:moveTo>
                        <a:cubicBezTo>
                          <a:pt x="18" y="21"/>
                          <a:pt x="18" y="21"/>
                          <a:pt x="18" y="22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18" y="22"/>
                          <a:pt x="18" y="22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moveTo>
                          <a:pt x="20" y="20"/>
                        </a:moveTo>
                        <a:cubicBezTo>
                          <a:pt x="20" y="21"/>
                          <a:pt x="19" y="22"/>
                          <a:pt x="19" y="22"/>
                        </a:cubicBezTo>
                        <a:cubicBezTo>
                          <a:pt x="19" y="22"/>
                          <a:pt x="19" y="22"/>
                          <a:pt x="19" y="22"/>
                        </a:cubicBezTo>
                        <a:cubicBezTo>
                          <a:pt x="19" y="23"/>
                          <a:pt x="19" y="23"/>
                          <a:pt x="18" y="24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8" y="24"/>
                          <a:pt x="18" y="25"/>
                          <a:pt x="17" y="25"/>
                        </a:cubicBezTo>
                        <a:cubicBezTo>
                          <a:pt x="18" y="23"/>
                          <a:pt x="19" y="22"/>
                          <a:pt x="20" y="20"/>
                        </a:cubicBezTo>
                        <a:moveTo>
                          <a:pt x="20" y="20"/>
                        </a:move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19" y="21"/>
                          <a:pt x="19" y="22"/>
                          <a:pt x="18" y="23"/>
                        </a:cubicBezTo>
                        <a:cubicBezTo>
                          <a:pt x="18" y="24"/>
                          <a:pt x="17" y="25"/>
                          <a:pt x="17" y="25"/>
                        </a:cubicBezTo>
                        <a:cubicBezTo>
                          <a:pt x="17" y="26"/>
                          <a:pt x="16" y="26"/>
                          <a:pt x="16" y="27"/>
                        </a:cubicBezTo>
                        <a:cubicBezTo>
                          <a:pt x="16" y="26"/>
                          <a:pt x="16" y="26"/>
                          <a:pt x="16" y="26"/>
                        </a:cubicBezTo>
                        <a:cubicBezTo>
                          <a:pt x="16" y="25"/>
                          <a:pt x="17" y="24"/>
                          <a:pt x="17" y="24"/>
                        </a:cubicBezTo>
                        <a:cubicBezTo>
                          <a:pt x="17" y="23"/>
                          <a:pt x="18" y="22"/>
                          <a:pt x="19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9" y="21"/>
                          <a:pt x="20" y="20"/>
                          <a:pt x="20" y="20"/>
                        </a:cubicBezTo>
                        <a:moveTo>
                          <a:pt x="27" y="19"/>
                        </a:moveTo>
                        <a:cubicBezTo>
                          <a:pt x="26" y="23"/>
                          <a:pt x="24" y="26"/>
                          <a:pt x="22" y="30"/>
                        </a:cubicBezTo>
                        <a:cubicBezTo>
                          <a:pt x="22" y="28"/>
                          <a:pt x="23" y="27"/>
                          <a:pt x="23" y="26"/>
                        </a:cubicBezTo>
                        <a:cubicBezTo>
                          <a:pt x="23" y="26"/>
                          <a:pt x="23" y="26"/>
                          <a:pt x="23" y="26"/>
                        </a:cubicBezTo>
                        <a:cubicBezTo>
                          <a:pt x="24" y="23"/>
                          <a:pt x="26" y="21"/>
                          <a:pt x="27" y="19"/>
                        </a:cubicBezTo>
                        <a:moveTo>
                          <a:pt x="21" y="18"/>
                        </a:moveTo>
                        <a:cubicBezTo>
                          <a:pt x="21" y="19"/>
                          <a:pt x="21" y="20"/>
                          <a:pt x="21" y="20"/>
                        </a:cubicBezTo>
                        <a:cubicBezTo>
                          <a:pt x="21" y="20"/>
                          <a:pt x="21" y="20"/>
                          <a:pt x="21" y="20"/>
                        </a:cubicBezTo>
                        <a:cubicBezTo>
                          <a:pt x="20" y="21"/>
                          <a:pt x="19" y="22"/>
                          <a:pt x="19" y="23"/>
                        </a:cubicBezTo>
                        <a:cubicBezTo>
                          <a:pt x="19" y="22"/>
                          <a:pt x="20" y="21"/>
                          <a:pt x="20" y="20"/>
                        </a:cubicBezTo>
                        <a:cubicBezTo>
                          <a:pt x="20" y="20"/>
                          <a:pt x="21" y="19"/>
                          <a:pt x="21" y="18"/>
                        </a:cubicBezTo>
                        <a:moveTo>
                          <a:pt x="22" y="18"/>
                        </a:moveTo>
                        <a:cubicBezTo>
                          <a:pt x="22" y="19"/>
                          <a:pt x="22" y="19"/>
                          <a:pt x="22" y="19"/>
                        </a:cubicBezTo>
                        <a:cubicBezTo>
                          <a:pt x="22" y="19"/>
                          <a:pt x="22" y="20"/>
                          <a:pt x="22" y="20"/>
                        </a:cubicBezTo>
                        <a:cubicBezTo>
                          <a:pt x="21" y="22"/>
                          <a:pt x="20" y="24"/>
                          <a:pt x="19" y="26"/>
                        </a:cubicBezTo>
                        <a:cubicBezTo>
                          <a:pt x="19" y="26"/>
                          <a:pt x="18" y="26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6"/>
                          <a:pt x="19" y="25"/>
                          <a:pt x="19" y="24"/>
                        </a:cubicBezTo>
                        <a:cubicBezTo>
                          <a:pt x="19" y="24"/>
                          <a:pt x="19" y="24"/>
                          <a:pt x="19" y="24"/>
                        </a:cubicBezTo>
                        <a:cubicBezTo>
                          <a:pt x="20" y="22"/>
                          <a:pt x="21" y="20"/>
                          <a:pt x="22" y="18"/>
                        </a:cubicBezTo>
                        <a:moveTo>
                          <a:pt x="22" y="18"/>
                        </a:moveTo>
                        <a:cubicBezTo>
                          <a:pt x="22" y="18"/>
                          <a:pt x="22" y="18"/>
                          <a:pt x="22" y="18"/>
                        </a:cubicBezTo>
                        <a:cubicBezTo>
                          <a:pt x="22" y="18"/>
                          <a:pt x="22" y="18"/>
                          <a:pt x="22" y="18"/>
                        </a:cubicBezTo>
                        <a:cubicBezTo>
                          <a:pt x="22" y="18"/>
                          <a:pt x="21" y="19"/>
                          <a:pt x="21" y="20"/>
                        </a:cubicBezTo>
                        <a:cubicBezTo>
                          <a:pt x="21" y="19"/>
                          <a:pt x="21" y="19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2" y="18"/>
                          <a:pt x="22" y="18"/>
                          <a:pt x="22" y="18"/>
                        </a:cubicBezTo>
                        <a:moveTo>
                          <a:pt x="28" y="17"/>
                        </a:moveTo>
                        <a:cubicBezTo>
                          <a:pt x="27" y="17"/>
                          <a:pt x="27" y="17"/>
                          <a:pt x="27" y="18"/>
                        </a:cubicBezTo>
                        <a:cubicBezTo>
                          <a:pt x="27" y="18"/>
                          <a:pt x="27" y="18"/>
                          <a:pt x="27" y="18"/>
                        </a:cubicBezTo>
                        <a:cubicBezTo>
                          <a:pt x="25" y="21"/>
                          <a:pt x="23" y="25"/>
                          <a:pt x="21" y="29"/>
                        </a:cubicBezTo>
                        <a:cubicBezTo>
                          <a:pt x="21" y="28"/>
                          <a:pt x="22" y="27"/>
                          <a:pt x="22" y="26"/>
                        </a:cubicBezTo>
                        <a:cubicBezTo>
                          <a:pt x="22" y="26"/>
                          <a:pt x="22" y="26"/>
                          <a:pt x="22" y="26"/>
                        </a:cubicBezTo>
                        <a:cubicBezTo>
                          <a:pt x="24" y="23"/>
                          <a:pt x="25" y="20"/>
                          <a:pt x="28" y="17"/>
                        </a:cubicBezTo>
                        <a:moveTo>
                          <a:pt x="24" y="16"/>
                        </a:moveTo>
                        <a:cubicBezTo>
                          <a:pt x="23" y="17"/>
                          <a:pt x="23" y="17"/>
                          <a:pt x="23" y="18"/>
                        </a:cubicBezTo>
                        <a:cubicBezTo>
                          <a:pt x="22" y="19"/>
                          <a:pt x="22" y="19"/>
                          <a:pt x="21" y="20"/>
                        </a:cubicBezTo>
                        <a:cubicBezTo>
                          <a:pt x="21" y="21"/>
                          <a:pt x="20" y="21"/>
                          <a:pt x="20" y="22"/>
                        </a:cubicBezTo>
                        <a:cubicBezTo>
                          <a:pt x="21" y="20"/>
                          <a:pt x="22" y="19"/>
                          <a:pt x="22" y="17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moveTo>
                          <a:pt x="21" y="16"/>
                        </a:moveTo>
                        <a:cubicBezTo>
                          <a:pt x="20" y="17"/>
                          <a:pt x="19" y="18"/>
                          <a:pt x="19" y="20"/>
                        </a:cubicBezTo>
                        <a:cubicBezTo>
                          <a:pt x="19" y="18"/>
                          <a:pt x="20" y="17"/>
                          <a:pt x="21" y="16"/>
                        </a:cubicBezTo>
                        <a:moveTo>
                          <a:pt x="20" y="15"/>
                        </a:moveTo>
                        <a:cubicBezTo>
                          <a:pt x="19" y="17"/>
                          <a:pt x="18" y="18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8"/>
                          <a:pt x="19" y="16"/>
                          <a:pt x="20" y="15"/>
                        </a:cubicBezTo>
                        <a:moveTo>
                          <a:pt x="20" y="15"/>
                        </a:move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moveTo>
                          <a:pt x="23" y="14"/>
                        </a:moveTo>
                        <a:cubicBezTo>
                          <a:pt x="22" y="16"/>
                          <a:pt x="21" y="18"/>
                          <a:pt x="19" y="20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0"/>
                        </a:cubicBezTo>
                        <a:cubicBezTo>
                          <a:pt x="19" y="19"/>
                          <a:pt x="21" y="17"/>
                          <a:pt x="21" y="15"/>
                        </a:cubicBezTo>
                        <a:cubicBezTo>
                          <a:pt x="21" y="15"/>
                          <a:pt x="21" y="15"/>
                          <a:pt x="21" y="15"/>
                        </a:cubicBezTo>
                        <a:cubicBezTo>
                          <a:pt x="22" y="15"/>
                          <a:pt x="22" y="14"/>
                          <a:pt x="23" y="14"/>
                        </a:cubicBezTo>
                        <a:moveTo>
                          <a:pt x="24" y="13"/>
                        </a:moveTo>
                        <a:cubicBezTo>
                          <a:pt x="23" y="14"/>
                          <a:pt x="23" y="16"/>
                          <a:pt x="22" y="17"/>
                        </a:cubicBezTo>
                        <a:cubicBezTo>
                          <a:pt x="22" y="18"/>
                          <a:pt x="22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9"/>
                          <a:pt x="20" y="19"/>
                          <a:pt x="19" y="20"/>
                        </a:cubicBezTo>
                        <a:cubicBezTo>
                          <a:pt x="21" y="18"/>
                          <a:pt x="22" y="16"/>
                          <a:pt x="23" y="14"/>
                        </a:cubicBezTo>
                        <a:cubicBezTo>
                          <a:pt x="23" y="13"/>
                          <a:pt x="24" y="13"/>
                          <a:pt x="24" y="13"/>
                        </a:cubicBezTo>
                        <a:moveTo>
                          <a:pt x="24" y="12"/>
                        </a:moveTo>
                        <a:cubicBezTo>
                          <a:pt x="24" y="12"/>
                          <a:pt x="24" y="12"/>
                          <a:pt x="24" y="13"/>
                        </a:cubicBezTo>
                        <a:cubicBezTo>
                          <a:pt x="24" y="13"/>
                          <a:pt x="23" y="13"/>
                          <a:pt x="23" y="13"/>
                        </a:cubicBezTo>
                        <a:cubicBezTo>
                          <a:pt x="24" y="13"/>
                          <a:pt x="24" y="13"/>
                          <a:pt x="24" y="12"/>
                        </a:cubicBezTo>
                        <a:moveTo>
                          <a:pt x="25" y="12"/>
                        </a:moveTo>
                        <a:cubicBezTo>
                          <a:pt x="25" y="12"/>
                          <a:pt x="25" y="12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4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6"/>
                          <a:pt x="23" y="17"/>
                          <a:pt x="23" y="18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3" y="16"/>
                          <a:pt x="23" y="17"/>
                          <a:pt x="22" y="17"/>
                        </a:cubicBezTo>
                        <a:cubicBezTo>
                          <a:pt x="23" y="16"/>
                          <a:pt x="24" y="14"/>
                          <a:pt x="24" y="13"/>
                        </a:cubicBezTo>
                        <a:cubicBezTo>
                          <a:pt x="24" y="12"/>
                          <a:pt x="25" y="12"/>
                          <a:pt x="25" y="12"/>
                        </a:cubicBezTo>
                        <a:moveTo>
                          <a:pt x="15" y="12"/>
                        </a:moveTo>
                        <a:cubicBezTo>
                          <a:pt x="15" y="12"/>
                          <a:pt x="15" y="12"/>
                          <a:pt x="15" y="12"/>
                        </a:cubicBezTo>
                        <a:cubicBezTo>
                          <a:pt x="15" y="12"/>
                          <a:pt x="15" y="12"/>
                          <a:pt x="15" y="12"/>
                        </a:cubicBezTo>
                        <a:moveTo>
                          <a:pt x="9" y="10"/>
                        </a:moveTo>
                        <a:cubicBezTo>
                          <a:pt x="8" y="11"/>
                          <a:pt x="8" y="12"/>
                          <a:pt x="8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1"/>
                          <a:pt x="8" y="11"/>
                          <a:pt x="9" y="10"/>
                        </a:cubicBezTo>
                        <a:moveTo>
                          <a:pt x="8" y="10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moveTo>
                          <a:pt x="14" y="9"/>
                        </a:move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moveTo>
                          <a:pt x="11" y="4"/>
                        </a:moveTo>
                        <a:cubicBezTo>
                          <a:pt x="11" y="4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0" y="6"/>
                          <a:pt x="10" y="7"/>
                          <a:pt x="10" y="7"/>
                        </a:cubicBezTo>
                        <a:cubicBezTo>
                          <a:pt x="9" y="8"/>
                          <a:pt x="8" y="9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9"/>
                          <a:pt x="8" y="8"/>
                          <a:pt x="8" y="8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9" y="6"/>
                          <a:pt x="10" y="5"/>
                          <a:pt x="11" y="4"/>
                        </a:cubicBezTo>
                        <a:moveTo>
                          <a:pt x="12" y="0"/>
                        </a:moveTo>
                        <a:cubicBezTo>
                          <a:pt x="11" y="1"/>
                          <a:pt x="9" y="3"/>
                          <a:pt x="8" y="5"/>
                        </a:cubicBezTo>
                        <a:cubicBezTo>
                          <a:pt x="8" y="7"/>
                          <a:pt x="7" y="9"/>
                          <a:pt x="7" y="11"/>
                        </a:cubicBezTo>
                        <a:cubicBezTo>
                          <a:pt x="7" y="12"/>
                          <a:pt x="8" y="12"/>
                          <a:pt x="8" y="11"/>
                        </a:cubicBezTo>
                        <a:cubicBezTo>
                          <a:pt x="8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0"/>
                          <a:pt x="7" y="10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8" y="8"/>
                          <a:pt x="8" y="7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4"/>
                          <a:pt x="10" y="3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0"/>
                          <a:pt x="12" y="0"/>
                        </a:cubicBezTo>
                        <a:cubicBezTo>
                          <a:pt x="13" y="0"/>
                          <a:pt x="13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2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1" y="4"/>
                          <a:pt x="11" y="4"/>
                          <a:pt x="11" y="5"/>
                        </a:cubicBezTo>
                        <a:cubicBezTo>
                          <a:pt x="11" y="5"/>
                          <a:pt x="11" y="4"/>
                          <a:pt x="11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0" y="5"/>
                          <a:pt x="9" y="6"/>
                          <a:pt x="9" y="7"/>
                        </a:cubicBezTo>
                        <a:cubicBezTo>
                          <a:pt x="8" y="8"/>
                          <a:pt x="8" y="9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8"/>
                          <a:pt x="10" y="7"/>
                          <a:pt x="11" y="6"/>
                        </a:cubicBezTo>
                        <a:cubicBezTo>
                          <a:pt x="10" y="6"/>
                          <a:pt x="10" y="7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9" y="9"/>
                          <a:pt x="9" y="9"/>
                          <a:pt x="9" y="10"/>
                        </a:cubicBezTo>
                        <a:cubicBezTo>
                          <a:pt x="8" y="11"/>
                          <a:pt x="8" y="12"/>
                          <a:pt x="7" y="13"/>
                        </a:cubicBezTo>
                        <a:cubicBezTo>
                          <a:pt x="7" y="13"/>
                          <a:pt x="8" y="13"/>
                          <a:pt x="8" y="13"/>
                        </a:cubicBezTo>
                        <a:cubicBezTo>
                          <a:pt x="8" y="13"/>
                          <a:pt x="8" y="12"/>
                          <a:pt x="8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1"/>
                          <a:pt x="9" y="10"/>
                          <a:pt x="9" y="10"/>
                        </a:cubicBezTo>
                        <a:cubicBezTo>
                          <a:pt x="9" y="9"/>
                          <a:pt x="10" y="9"/>
                          <a:pt x="10" y="8"/>
                        </a:cubicBezTo>
                        <a:cubicBezTo>
                          <a:pt x="10" y="9"/>
                          <a:pt x="10" y="9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1"/>
                          <a:pt x="9" y="12"/>
                          <a:pt x="9" y="13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9" y="13"/>
                          <a:pt x="9" y="13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10" y="12"/>
                          <a:pt x="10" y="11"/>
                          <a:pt x="11" y="10"/>
                        </a:cubicBezTo>
                        <a:cubicBezTo>
                          <a:pt x="11" y="10"/>
                          <a:pt x="11" y="10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2" y="9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1"/>
                          <a:pt x="12" y="12"/>
                          <a:pt x="11" y="13"/>
                        </a:cubicBez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2" y="12"/>
                          <a:pt x="13" y="11"/>
                          <a:pt x="14" y="9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5" y="10"/>
                          <a:pt x="15" y="10"/>
                          <a:pt x="14" y="11"/>
                        </a:cubicBezTo>
                        <a:cubicBezTo>
                          <a:pt x="14" y="11"/>
                          <a:pt x="14" y="11"/>
                          <a:pt x="14" y="11"/>
                        </a:cubicBezTo>
                        <a:cubicBezTo>
                          <a:pt x="14" y="12"/>
                          <a:pt x="13" y="14"/>
                          <a:pt x="13" y="16"/>
                        </a:cubicBezTo>
                        <a:cubicBezTo>
                          <a:pt x="13" y="16"/>
                          <a:pt x="13" y="16"/>
                          <a:pt x="13" y="16"/>
                        </a:cubicBezTo>
                        <a:cubicBezTo>
                          <a:pt x="13" y="15"/>
                          <a:pt x="13" y="14"/>
                          <a:pt x="14" y="14"/>
                        </a:cubicBezTo>
                        <a:cubicBezTo>
                          <a:pt x="14" y="14"/>
                          <a:pt x="14" y="14"/>
                          <a:pt x="14" y="14"/>
                        </a:cubicBezTo>
                        <a:cubicBezTo>
                          <a:pt x="14" y="13"/>
                          <a:pt x="14" y="12"/>
                          <a:pt x="15" y="12"/>
                        </a:cubicBezTo>
                        <a:cubicBezTo>
                          <a:pt x="15" y="11"/>
                          <a:pt x="16" y="11"/>
                          <a:pt x="16" y="11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2"/>
                          <a:pt x="16" y="13"/>
                        </a:cubicBezTo>
                        <a:cubicBezTo>
                          <a:pt x="16" y="13"/>
                          <a:pt x="16" y="13"/>
                          <a:pt x="16" y="13"/>
                        </a:cubicBezTo>
                        <a:cubicBezTo>
                          <a:pt x="16" y="14"/>
                          <a:pt x="16" y="14"/>
                          <a:pt x="15" y="15"/>
                        </a:cubicBezTo>
                        <a:cubicBezTo>
                          <a:pt x="15" y="16"/>
                          <a:pt x="15" y="16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6"/>
                          <a:pt x="15" y="16"/>
                          <a:pt x="16" y="15"/>
                        </a:cubicBezTo>
                        <a:cubicBezTo>
                          <a:pt x="16" y="14"/>
                          <a:pt x="17" y="13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8" y="14"/>
                          <a:pt x="17" y="15"/>
                          <a:pt x="17" y="16"/>
                        </a:cubicBezTo>
                        <a:cubicBezTo>
                          <a:pt x="17" y="16"/>
                          <a:pt x="17" y="16"/>
                          <a:pt x="17" y="16"/>
                        </a:cubicBezTo>
                        <a:cubicBezTo>
                          <a:pt x="17" y="16"/>
                          <a:pt x="16" y="17"/>
                          <a:pt x="16" y="18"/>
                        </a:cubicBezTo>
                        <a:cubicBezTo>
                          <a:pt x="16" y="18"/>
                          <a:pt x="16" y="18"/>
                          <a:pt x="16" y="18"/>
                        </a:cubicBezTo>
                        <a:cubicBezTo>
                          <a:pt x="17" y="17"/>
                          <a:pt x="18" y="15"/>
                          <a:pt x="18" y="14"/>
                        </a:cubicBezTo>
                        <a:cubicBezTo>
                          <a:pt x="19" y="14"/>
                          <a:pt x="19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4"/>
                          <a:pt x="20" y="14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6"/>
                        </a:cubicBezTo>
                        <a:cubicBezTo>
                          <a:pt x="19" y="17"/>
                          <a:pt x="18" y="18"/>
                          <a:pt x="17" y="19"/>
                        </a:cubicBezTo>
                        <a:cubicBezTo>
                          <a:pt x="17" y="19"/>
                          <a:pt x="17" y="19"/>
                          <a:pt x="17" y="19"/>
                        </a:cubicBezTo>
                        <a:cubicBezTo>
                          <a:pt x="18" y="18"/>
                          <a:pt x="19" y="17"/>
                          <a:pt x="20" y="16"/>
                        </a:cubicBezTo>
                        <a:cubicBezTo>
                          <a:pt x="20" y="16"/>
                          <a:pt x="20" y="15"/>
                          <a:pt x="20" y="15"/>
                        </a:cubicBezTo>
                        <a:cubicBezTo>
                          <a:pt x="21" y="14"/>
                          <a:pt x="21" y="14"/>
                          <a:pt x="22" y="13"/>
                        </a:cubicBezTo>
                        <a:cubicBezTo>
                          <a:pt x="22" y="14"/>
                          <a:pt x="22" y="14"/>
                          <a:pt x="22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2" y="15"/>
                          <a:pt x="21" y="15"/>
                          <a:pt x="21" y="15"/>
                        </a:cubicBezTo>
                        <a:cubicBezTo>
                          <a:pt x="21" y="16"/>
                          <a:pt x="21" y="16"/>
                          <a:pt x="21" y="16"/>
                        </a:cubicBezTo>
                        <a:cubicBezTo>
                          <a:pt x="20" y="17"/>
                          <a:pt x="19" y="19"/>
                          <a:pt x="18" y="20"/>
                        </a:cubicBezTo>
                        <a:cubicBezTo>
                          <a:pt x="18" y="21"/>
                          <a:pt x="18" y="21"/>
                          <a:pt x="17" y="22"/>
                        </a:cubicBezTo>
                        <a:cubicBezTo>
                          <a:pt x="17" y="22"/>
                          <a:pt x="17" y="22"/>
                          <a:pt x="17" y="22"/>
                        </a:cubicBezTo>
                        <a:cubicBezTo>
                          <a:pt x="18" y="22"/>
                          <a:pt x="18" y="22"/>
                          <a:pt x="18" y="21"/>
                        </a:cubicBezTo>
                        <a:cubicBezTo>
                          <a:pt x="18" y="21"/>
                          <a:pt x="19" y="21"/>
                          <a:pt x="19" y="21"/>
                        </a:cubicBezTo>
                        <a:cubicBezTo>
                          <a:pt x="19" y="20"/>
                          <a:pt x="20" y="19"/>
                          <a:pt x="21" y="19"/>
                        </a:cubicBezTo>
                        <a:cubicBezTo>
                          <a:pt x="21" y="19"/>
                          <a:pt x="20" y="19"/>
                          <a:pt x="20" y="20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20" y="20"/>
                          <a:pt x="20" y="19"/>
                          <a:pt x="20" y="20"/>
                        </a:cubicBezTo>
                        <a:cubicBezTo>
                          <a:pt x="19" y="21"/>
                          <a:pt x="18" y="22"/>
                          <a:pt x="17" y="23"/>
                        </a:cubicBezTo>
                        <a:cubicBezTo>
                          <a:pt x="17" y="22"/>
                          <a:pt x="18" y="22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7" y="21"/>
                          <a:pt x="16" y="21"/>
                          <a:pt x="16" y="22"/>
                        </a:cubicBezTo>
                        <a:cubicBezTo>
                          <a:pt x="15" y="22"/>
                          <a:pt x="14" y="23"/>
                          <a:pt x="14" y="24"/>
                        </a:cubicBezTo>
                        <a:cubicBezTo>
                          <a:pt x="14" y="24"/>
                          <a:pt x="14" y="24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3" y="24"/>
                          <a:pt x="12" y="25"/>
                          <a:pt x="11" y="26"/>
                        </a:cubicBezTo>
                        <a:cubicBezTo>
                          <a:pt x="11" y="26"/>
                          <a:pt x="11" y="25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9" y="25"/>
                          <a:pt x="8" y="27"/>
                          <a:pt x="7" y="29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8" y="28"/>
                          <a:pt x="9" y="26"/>
                          <a:pt x="9" y="24"/>
                        </a:cubicBezTo>
                        <a:cubicBezTo>
                          <a:pt x="9" y="24"/>
                          <a:pt x="8" y="24"/>
                          <a:pt x="8" y="24"/>
                        </a:cubicBezTo>
                        <a:cubicBezTo>
                          <a:pt x="7" y="25"/>
                          <a:pt x="7" y="26"/>
                          <a:pt x="6" y="27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5"/>
                          <a:pt x="6" y="25"/>
                          <a:pt x="6" y="25"/>
                        </a:cubicBezTo>
                        <a:cubicBezTo>
                          <a:pt x="6" y="24"/>
                          <a:pt x="6" y="24"/>
                          <a:pt x="6" y="24"/>
                        </a:cubicBezTo>
                        <a:cubicBezTo>
                          <a:pt x="5" y="25"/>
                          <a:pt x="4" y="26"/>
                          <a:pt x="3" y="27"/>
                        </a:cubicBezTo>
                        <a:cubicBezTo>
                          <a:pt x="3" y="27"/>
                          <a:pt x="3" y="28"/>
                          <a:pt x="3" y="28"/>
                        </a:cubicBezTo>
                        <a:cubicBezTo>
                          <a:pt x="3" y="27"/>
                          <a:pt x="3" y="26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4"/>
                        </a:cubicBezTo>
                        <a:cubicBezTo>
                          <a:pt x="3" y="24"/>
                          <a:pt x="3" y="24"/>
                          <a:pt x="3" y="24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4"/>
                          <a:pt x="2" y="24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cubicBezTo>
                          <a:pt x="1" y="25"/>
                          <a:pt x="1" y="25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0" y="27"/>
                          <a:pt x="0" y="27"/>
                          <a:pt x="0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1" y="28"/>
                          <a:pt x="1" y="27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2" y="27"/>
                          <a:pt x="2" y="26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2" y="27"/>
                          <a:pt x="2" y="28"/>
                          <a:pt x="2" y="29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1"/>
                          <a:pt x="2" y="31"/>
                          <a:pt x="2" y="31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3" y="29"/>
                          <a:pt x="4" y="28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6"/>
                          <a:pt x="6" y="26"/>
                        </a:cubicBezTo>
                        <a:cubicBezTo>
                          <a:pt x="6" y="26"/>
                          <a:pt x="5" y="27"/>
                          <a:pt x="5" y="27"/>
                        </a:cubicBezTo>
                        <a:cubicBezTo>
                          <a:pt x="4" y="28"/>
                          <a:pt x="4" y="30"/>
                          <a:pt x="3" y="31"/>
                        </a:cubicBezTo>
                        <a:cubicBezTo>
                          <a:pt x="3" y="31"/>
                          <a:pt x="3" y="31"/>
                          <a:pt x="3" y="31"/>
                        </a:cubicBezTo>
                        <a:cubicBezTo>
                          <a:pt x="4" y="31"/>
                          <a:pt x="4" y="31"/>
                          <a:pt x="4" y="31"/>
                        </a:cubicBezTo>
                        <a:cubicBezTo>
                          <a:pt x="4" y="30"/>
                          <a:pt x="5" y="28"/>
                          <a:pt x="5" y="27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6" y="28"/>
                          <a:pt x="5" y="28"/>
                          <a:pt x="5" y="29"/>
                        </a:cubicBezTo>
                        <a:cubicBezTo>
                          <a:pt x="5" y="30"/>
                          <a:pt x="5" y="30"/>
                          <a:pt x="5" y="31"/>
                        </a:cubicBezTo>
                        <a:cubicBezTo>
                          <a:pt x="5" y="31"/>
                          <a:pt x="5" y="31"/>
                          <a:pt x="5" y="31"/>
                        </a:cubicBezTo>
                        <a:cubicBezTo>
                          <a:pt x="6" y="31"/>
                          <a:pt x="6" y="30"/>
                          <a:pt x="7" y="30"/>
                        </a:cubicBezTo>
                        <a:cubicBezTo>
                          <a:pt x="7" y="30"/>
                          <a:pt x="7" y="30"/>
                          <a:pt x="6" y="31"/>
                        </a:cubicBezTo>
                        <a:cubicBezTo>
                          <a:pt x="6" y="31"/>
                          <a:pt x="7" y="31"/>
                          <a:pt x="7" y="31"/>
                        </a:cubicBezTo>
                        <a:cubicBezTo>
                          <a:pt x="7" y="31"/>
                          <a:pt x="7" y="30"/>
                          <a:pt x="7" y="30"/>
                        </a:cubicBezTo>
                        <a:cubicBezTo>
                          <a:pt x="7" y="30"/>
                          <a:pt x="7" y="30"/>
                          <a:pt x="7" y="30"/>
                        </a:cubicBezTo>
                        <a:cubicBezTo>
                          <a:pt x="7" y="30"/>
                          <a:pt x="7" y="29"/>
                          <a:pt x="7" y="29"/>
                        </a:cubicBezTo>
                        <a:cubicBezTo>
                          <a:pt x="9" y="28"/>
                          <a:pt x="10" y="26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0" y="26"/>
                          <a:pt x="9" y="28"/>
                          <a:pt x="9" y="30"/>
                        </a:cubicBezTo>
                        <a:cubicBezTo>
                          <a:pt x="9" y="30"/>
                          <a:pt x="8" y="31"/>
                          <a:pt x="8" y="31"/>
                        </a:cubicBezTo>
                        <a:cubicBezTo>
                          <a:pt x="8" y="31"/>
                          <a:pt x="8" y="31"/>
                          <a:pt x="8" y="31"/>
                        </a:cubicBezTo>
                        <a:cubicBezTo>
                          <a:pt x="8" y="31"/>
                          <a:pt x="9" y="31"/>
                          <a:pt x="9" y="30"/>
                        </a:cubicBezTo>
                        <a:cubicBezTo>
                          <a:pt x="9" y="30"/>
                          <a:pt x="9" y="31"/>
                          <a:pt x="9" y="31"/>
                        </a:cubicBezTo>
                        <a:cubicBezTo>
                          <a:pt x="9" y="31"/>
                          <a:pt x="9" y="31"/>
                          <a:pt x="9" y="31"/>
                        </a:cubicBezTo>
                        <a:cubicBezTo>
                          <a:pt x="10" y="30"/>
                          <a:pt x="10" y="30"/>
                          <a:pt x="11" y="29"/>
                        </a:cubicBezTo>
                        <a:cubicBezTo>
                          <a:pt x="10" y="30"/>
                          <a:pt x="10" y="31"/>
                          <a:pt x="10" y="31"/>
                        </a:cubicBezTo>
                        <a:cubicBezTo>
                          <a:pt x="10" y="31"/>
                          <a:pt x="10" y="31"/>
                          <a:pt x="10" y="31"/>
                        </a:cubicBezTo>
                        <a:cubicBezTo>
                          <a:pt x="11" y="30"/>
                          <a:pt x="11" y="29"/>
                          <a:pt x="12" y="28"/>
                        </a:cubicBezTo>
                        <a:cubicBezTo>
                          <a:pt x="14" y="27"/>
                          <a:pt x="15" y="25"/>
                          <a:pt x="16" y="23"/>
                        </a:cubicBezTo>
                        <a:cubicBezTo>
                          <a:pt x="16" y="24"/>
                          <a:pt x="15" y="24"/>
                          <a:pt x="15" y="25"/>
                        </a:cubicBezTo>
                        <a:cubicBezTo>
                          <a:pt x="14" y="26"/>
                          <a:pt x="14" y="27"/>
                          <a:pt x="14" y="28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4" y="28"/>
                          <a:pt x="15" y="28"/>
                          <a:pt x="15" y="28"/>
                        </a:cubicBezTo>
                        <a:cubicBezTo>
                          <a:pt x="14" y="29"/>
                          <a:pt x="14" y="30"/>
                          <a:pt x="13" y="31"/>
                        </a:cubicBezTo>
                        <a:cubicBezTo>
                          <a:pt x="13" y="31"/>
                          <a:pt x="13" y="31"/>
                          <a:pt x="13" y="31"/>
                        </a:cubicBezTo>
                        <a:cubicBezTo>
                          <a:pt x="14" y="30"/>
                          <a:pt x="15" y="28"/>
                          <a:pt x="15" y="27"/>
                        </a:cubicBezTo>
                        <a:cubicBezTo>
                          <a:pt x="16" y="27"/>
                          <a:pt x="16" y="26"/>
                          <a:pt x="17" y="26"/>
                        </a:cubicBezTo>
                        <a:cubicBezTo>
                          <a:pt x="16" y="27"/>
                          <a:pt x="15" y="29"/>
                          <a:pt x="15" y="30"/>
                        </a:cubicBezTo>
                        <a:cubicBezTo>
                          <a:pt x="15" y="31"/>
                          <a:pt x="15" y="31"/>
                          <a:pt x="14" y="31"/>
                        </a:cubicBezTo>
                        <a:cubicBezTo>
                          <a:pt x="14" y="31"/>
                          <a:pt x="15" y="31"/>
                          <a:pt x="15" y="31"/>
                        </a:cubicBezTo>
                        <a:cubicBezTo>
                          <a:pt x="15" y="31"/>
                          <a:pt x="15" y="31"/>
                          <a:pt x="15" y="30"/>
                        </a:cubicBezTo>
                        <a:cubicBezTo>
                          <a:pt x="15" y="30"/>
                          <a:pt x="15" y="30"/>
                          <a:pt x="15" y="30"/>
                        </a:cubicBezTo>
                        <a:cubicBezTo>
                          <a:pt x="15" y="30"/>
                          <a:pt x="15" y="30"/>
                          <a:pt x="15" y="30"/>
                        </a:cubicBezTo>
                        <a:cubicBezTo>
                          <a:pt x="16" y="28"/>
                          <a:pt x="17" y="26"/>
                          <a:pt x="18" y="24"/>
                        </a:cubicBezTo>
                        <a:cubicBezTo>
                          <a:pt x="19" y="24"/>
                          <a:pt x="19" y="24"/>
                          <a:pt x="19" y="23"/>
                        </a:cubicBezTo>
                        <a:cubicBezTo>
                          <a:pt x="19" y="23"/>
                          <a:pt x="20" y="22"/>
                          <a:pt x="20" y="21"/>
                        </a:cubicBezTo>
                        <a:cubicBezTo>
                          <a:pt x="19" y="24"/>
                          <a:pt x="17" y="27"/>
                          <a:pt x="16" y="30"/>
                        </a:cubicBezTo>
                        <a:cubicBezTo>
                          <a:pt x="16" y="30"/>
                          <a:pt x="16" y="31"/>
                          <a:pt x="16" y="30"/>
                        </a:cubicBezTo>
                        <a:cubicBezTo>
                          <a:pt x="17" y="29"/>
                          <a:pt x="18" y="27"/>
                          <a:pt x="19" y="26"/>
                        </a:cubicBezTo>
                        <a:cubicBezTo>
                          <a:pt x="20" y="24"/>
                          <a:pt x="21" y="22"/>
                          <a:pt x="21" y="21"/>
                        </a:cubicBezTo>
                        <a:cubicBezTo>
                          <a:pt x="21" y="21"/>
                          <a:pt x="21" y="21"/>
                          <a:pt x="21" y="21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2" y="20"/>
                          <a:pt x="22" y="19"/>
                          <a:pt x="22" y="19"/>
                        </a:cubicBezTo>
                        <a:cubicBezTo>
                          <a:pt x="22" y="19"/>
                          <a:pt x="22" y="19"/>
                          <a:pt x="23" y="18"/>
                        </a:cubicBezTo>
                        <a:cubicBezTo>
                          <a:pt x="23" y="18"/>
                          <a:pt x="23" y="18"/>
                          <a:pt x="23" y="18"/>
                        </a:cubicBezTo>
                        <a:cubicBezTo>
                          <a:pt x="23" y="17"/>
                          <a:pt x="23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5" y="16"/>
                          <a:pt x="25" y="15"/>
                          <a:pt x="26" y="14"/>
                        </a:cubicBezTo>
                        <a:cubicBezTo>
                          <a:pt x="26" y="15"/>
                          <a:pt x="26" y="16"/>
                          <a:pt x="25" y="18"/>
                        </a:cubicBezTo>
                        <a:cubicBezTo>
                          <a:pt x="25" y="18"/>
                          <a:pt x="25" y="18"/>
                          <a:pt x="25" y="18"/>
                        </a:cubicBezTo>
                        <a:cubicBezTo>
                          <a:pt x="25" y="18"/>
                          <a:pt x="24" y="19"/>
                          <a:pt x="24" y="20"/>
                        </a:cubicBezTo>
                        <a:cubicBezTo>
                          <a:pt x="24" y="20"/>
                          <a:pt x="24" y="20"/>
                          <a:pt x="24" y="20"/>
                        </a:cubicBezTo>
                        <a:cubicBezTo>
                          <a:pt x="23" y="21"/>
                          <a:pt x="23" y="21"/>
                          <a:pt x="23" y="22"/>
                        </a:cubicBezTo>
                        <a:cubicBezTo>
                          <a:pt x="21" y="24"/>
                          <a:pt x="20" y="27"/>
                          <a:pt x="19" y="29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20" y="27"/>
                          <a:pt x="21" y="25"/>
                          <a:pt x="23" y="22"/>
                        </a:cubicBezTo>
                        <a:cubicBezTo>
                          <a:pt x="23" y="21"/>
                          <a:pt x="24" y="20"/>
                          <a:pt x="24" y="19"/>
                        </a:cubicBezTo>
                        <a:cubicBezTo>
                          <a:pt x="26" y="17"/>
                          <a:pt x="27" y="16"/>
                          <a:pt x="29" y="14"/>
                        </a:cubicBezTo>
                        <a:cubicBezTo>
                          <a:pt x="28" y="15"/>
                          <a:pt x="28" y="16"/>
                          <a:pt x="28" y="17"/>
                        </a:cubicBezTo>
                        <a:cubicBezTo>
                          <a:pt x="25" y="20"/>
                          <a:pt x="22" y="25"/>
                          <a:pt x="21" y="29"/>
                        </a:cubicBezTo>
                        <a:cubicBezTo>
                          <a:pt x="21" y="29"/>
                          <a:pt x="21" y="29"/>
                          <a:pt x="21" y="29"/>
                        </a:cubicBezTo>
                        <a:cubicBezTo>
                          <a:pt x="22" y="27"/>
                          <a:pt x="24" y="24"/>
                          <a:pt x="25" y="21"/>
                        </a:cubicBezTo>
                        <a:cubicBezTo>
                          <a:pt x="26" y="20"/>
                          <a:pt x="27" y="18"/>
                          <a:pt x="28" y="17"/>
                        </a:cubicBezTo>
                        <a:cubicBezTo>
                          <a:pt x="28" y="16"/>
                          <a:pt x="29" y="16"/>
                          <a:pt x="29" y="15"/>
                        </a:cubicBezTo>
                        <a:cubicBezTo>
                          <a:pt x="29" y="16"/>
                          <a:pt x="28" y="17"/>
                          <a:pt x="28" y="18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8" y="18"/>
                          <a:pt x="28" y="18"/>
                          <a:pt x="27" y="18"/>
                        </a:cubicBezTo>
                        <a:cubicBezTo>
                          <a:pt x="27" y="20"/>
                          <a:pt x="26" y="21"/>
                          <a:pt x="25" y="22"/>
                        </a:cubicBezTo>
                        <a:cubicBezTo>
                          <a:pt x="24" y="23"/>
                          <a:pt x="24" y="24"/>
                          <a:pt x="23" y="26"/>
                        </a:cubicBezTo>
                        <a:cubicBezTo>
                          <a:pt x="22" y="27"/>
                          <a:pt x="22" y="29"/>
                          <a:pt x="22" y="30"/>
                        </a:cubicBezTo>
                        <a:cubicBezTo>
                          <a:pt x="22" y="30"/>
                          <a:pt x="22" y="30"/>
                          <a:pt x="22" y="30"/>
                        </a:cubicBezTo>
                        <a:cubicBezTo>
                          <a:pt x="24" y="26"/>
                          <a:pt x="26" y="22"/>
                          <a:pt x="28" y="19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9" y="17"/>
                          <a:pt x="30" y="16"/>
                          <a:pt x="31" y="15"/>
                        </a:cubicBezTo>
                        <a:cubicBezTo>
                          <a:pt x="31" y="16"/>
                          <a:pt x="30" y="17"/>
                          <a:pt x="30" y="18"/>
                        </a:cubicBezTo>
                        <a:cubicBezTo>
                          <a:pt x="30" y="18"/>
                          <a:pt x="30" y="18"/>
                          <a:pt x="30" y="18"/>
                        </a:cubicBezTo>
                        <a:cubicBezTo>
                          <a:pt x="30" y="18"/>
                          <a:pt x="29" y="19"/>
                          <a:pt x="29" y="20"/>
                        </a:cubicBezTo>
                        <a:cubicBezTo>
                          <a:pt x="27" y="23"/>
                          <a:pt x="25" y="25"/>
                          <a:pt x="24" y="28"/>
                        </a:cubicBezTo>
                        <a:cubicBezTo>
                          <a:pt x="24" y="28"/>
                          <a:pt x="24" y="28"/>
                          <a:pt x="24" y="28"/>
                        </a:cubicBezTo>
                        <a:cubicBezTo>
                          <a:pt x="26" y="26"/>
                          <a:pt x="27" y="23"/>
                          <a:pt x="29" y="20"/>
                        </a:cubicBezTo>
                        <a:cubicBezTo>
                          <a:pt x="30" y="19"/>
                          <a:pt x="31" y="18"/>
                          <a:pt x="31" y="17"/>
                        </a:cubicBezTo>
                        <a:cubicBezTo>
                          <a:pt x="31" y="18"/>
                          <a:pt x="30" y="20"/>
                          <a:pt x="30" y="21"/>
                        </a:cubicBezTo>
                        <a:cubicBezTo>
                          <a:pt x="30" y="21"/>
                          <a:pt x="29" y="22"/>
                          <a:pt x="29" y="22"/>
                        </a:cubicBezTo>
                        <a:cubicBezTo>
                          <a:pt x="28" y="24"/>
                          <a:pt x="27" y="26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7" y="26"/>
                          <a:pt x="28" y="24"/>
                          <a:pt x="29" y="22"/>
                        </a:cubicBezTo>
                        <a:cubicBezTo>
                          <a:pt x="30" y="22"/>
                          <a:pt x="30" y="21"/>
                          <a:pt x="30" y="21"/>
                        </a:cubicBezTo>
                        <a:cubicBezTo>
                          <a:pt x="31" y="20"/>
                          <a:pt x="31" y="19"/>
                          <a:pt x="32" y="19"/>
                        </a:cubicBezTo>
                        <a:cubicBezTo>
                          <a:pt x="32" y="19"/>
                          <a:pt x="32" y="19"/>
                          <a:pt x="32" y="19"/>
                        </a:cubicBezTo>
                        <a:cubicBezTo>
                          <a:pt x="32" y="18"/>
                          <a:pt x="32" y="18"/>
                          <a:pt x="33" y="18"/>
                        </a:cubicBezTo>
                        <a:cubicBezTo>
                          <a:pt x="32" y="20"/>
                          <a:pt x="31" y="22"/>
                          <a:pt x="30" y="24"/>
                        </a:cubicBezTo>
                        <a:cubicBezTo>
                          <a:pt x="29" y="25"/>
                          <a:pt x="28" y="27"/>
                          <a:pt x="28" y="28"/>
                        </a:cubicBezTo>
                        <a:cubicBezTo>
                          <a:pt x="28" y="28"/>
                          <a:pt x="28" y="28"/>
                          <a:pt x="28" y="28"/>
                        </a:cubicBezTo>
                        <a:cubicBezTo>
                          <a:pt x="29" y="27"/>
                          <a:pt x="30" y="25"/>
                          <a:pt x="30" y="24"/>
                        </a:cubicBezTo>
                        <a:cubicBezTo>
                          <a:pt x="31" y="23"/>
                          <a:pt x="32" y="22"/>
                          <a:pt x="32" y="21"/>
                        </a:cubicBezTo>
                        <a:cubicBezTo>
                          <a:pt x="33" y="21"/>
                          <a:pt x="33" y="20"/>
                          <a:pt x="33" y="20"/>
                        </a:cubicBezTo>
                        <a:cubicBezTo>
                          <a:pt x="33" y="21"/>
                          <a:pt x="32" y="23"/>
                          <a:pt x="32" y="24"/>
                        </a:cubicBezTo>
                        <a:cubicBezTo>
                          <a:pt x="32" y="24"/>
                          <a:pt x="32" y="24"/>
                          <a:pt x="32" y="24"/>
                        </a:cubicBezTo>
                        <a:cubicBezTo>
                          <a:pt x="32" y="24"/>
                          <a:pt x="32" y="24"/>
                          <a:pt x="32" y="24"/>
                        </a:cubicBezTo>
                        <a:cubicBezTo>
                          <a:pt x="31" y="25"/>
                          <a:pt x="30" y="26"/>
                          <a:pt x="30" y="28"/>
                        </a:cubicBezTo>
                        <a:cubicBezTo>
                          <a:pt x="30" y="28"/>
                          <a:pt x="30" y="28"/>
                          <a:pt x="30" y="28"/>
                        </a:cubicBezTo>
                        <a:cubicBezTo>
                          <a:pt x="31" y="27"/>
                          <a:pt x="31" y="26"/>
                          <a:pt x="32" y="24"/>
                        </a:cubicBezTo>
                        <a:cubicBezTo>
                          <a:pt x="32" y="24"/>
                          <a:pt x="33" y="23"/>
                          <a:pt x="34" y="22"/>
                        </a:cubicBezTo>
                        <a:cubicBezTo>
                          <a:pt x="34" y="22"/>
                          <a:pt x="34" y="22"/>
                          <a:pt x="34" y="21"/>
                        </a:cubicBezTo>
                        <a:cubicBezTo>
                          <a:pt x="34" y="22"/>
                          <a:pt x="34" y="22"/>
                          <a:pt x="33" y="23"/>
                        </a:cubicBezTo>
                        <a:cubicBezTo>
                          <a:pt x="33" y="24"/>
                          <a:pt x="32" y="26"/>
                          <a:pt x="31" y="27"/>
                        </a:cubicBezTo>
                        <a:cubicBezTo>
                          <a:pt x="31" y="26"/>
                          <a:pt x="32" y="26"/>
                          <a:pt x="32" y="26"/>
                        </a:cubicBezTo>
                        <a:cubicBezTo>
                          <a:pt x="32" y="26"/>
                          <a:pt x="32" y="26"/>
                          <a:pt x="32" y="26"/>
                        </a:cubicBezTo>
                        <a:cubicBezTo>
                          <a:pt x="31" y="26"/>
                          <a:pt x="31" y="27"/>
                          <a:pt x="31" y="27"/>
                        </a:cubicBezTo>
                        <a:cubicBezTo>
                          <a:pt x="31" y="27"/>
                          <a:pt x="31" y="27"/>
                          <a:pt x="31" y="27"/>
                        </a:cubicBezTo>
                        <a:cubicBezTo>
                          <a:pt x="31" y="26"/>
                          <a:pt x="32" y="25"/>
                          <a:pt x="33" y="24"/>
                        </a:cubicBezTo>
                        <a:cubicBezTo>
                          <a:pt x="33" y="23"/>
                          <a:pt x="34" y="22"/>
                          <a:pt x="34" y="21"/>
                        </a:cubicBezTo>
                        <a:cubicBezTo>
                          <a:pt x="34" y="21"/>
                          <a:pt x="34" y="21"/>
                          <a:pt x="34" y="21"/>
                        </a:cubicBezTo>
                        <a:cubicBezTo>
                          <a:pt x="33" y="22"/>
                          <a:pt x="33" y="23"/>
                          <a:pt x="32" y="24"/>
                        </a:cubicBezTo>
                        <a:cubicBezTo>
                          <a:pt x="33" y="22"/>
                          <a:pt x="33" y="21"/>
                          <a:pt x="33" y="20"/>
                        </a:cubicBezTo>
                        <a:cubicBezTo>
                          <a:pt x="33" y="20"/>
                          <a:pt x="33" y="20"/>
                          <a:pt x="33" y="20"/>
                        </a:cubicBezTo>
                        <a:cubicBezTo>
                          <a:pt x="32" y="21"/>
                          <a:pt x="31" y="22"/>
                          <a:pt x="31" y="23"/>
                        </a:cubicBezTo>
                        <a:cubicBezTo>
                          <a:pt x="31" y="21"/>
                          <a:pt x="32" y="19"/>
                          <a:pt x="33" y="17"/>
                        </a:cubicBezTo>
                        <a:cubicBezTo>
                          <a:pt x="33" y="17"/>
                          <a:pt x="33" y="17"/>
                          <a:pt x="33" y="17"/>
                        </a:cubicBezTo>
                        <a:cubicBezTo>
                          <a:pt x="32" y="18"/>
                          <a:pt x="31" y="19"/>
                          <a:pt x="30" y="21"/>
                        </a:cubicBezTo>
                        <a:cubicBezTo>
                          <a:pt x="31" y="19"/>
                          <a:pt x="31" y="18"/>
                          <a:pt x="31" y="16"/>
                        </a:cubicBezTo>
                        <a:cubicBezTo>
                          <a:pt x="31" y="16"/>
                          <a:pt x="31" y="16"/>
                          <a:pt x="31" y="16"/>
                        </a:cubicBezTo>
                        <a:cubicBezTo>
                          <a:pt x="31" y="18"/>
                          <a:pt x="30" y="19"/>
                          <a:pt x="29" y="20"/>
                        </a:cubicBezTo>
                        <a:cubicBezTo>
                          <a:pt x="30" y="18"/>
                          <a:pt x="31" y="16"/>
                          <a:pt x="31" y="15"/>
                        </a:cubicBezTo>
                        <a:cubicBezTo>
                          <a:pt x="31" y="15"/>
                          <a:pt x="31" y="15"/>
                          <a:pt x="31" y="15"/>
                        </a:cubicBezTo>
                        <a:cubicBezTo>
                          <a:pt x="30" y="16"/>
                          <a:pt x="29" y="17"/>
                          <a:pt x="28" y="18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8" y="17"/>
                          <a:pt x="29" y="16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8" y="16"/>
                          <a:pt x="28" y="16"/>
                        </a:cubicBezTo>
                        <a:cubicBezTo>
                          <a:pt x="28" y="15"/>
                          <a:pt x="29" y="14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8" y="15"/>
                          <a:pt x="26" y="17"/>
                          <a:pt x="25" y="19"/>
                        </a:cubicBezTo>
                        <a:cubicBezTo>
                          <a:pt x="25" y="17"/>
                          <a:pt x="26" y="16"/>
                          <a:pt x="26" y="14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5" y="15"/>
                          <a:pt x="24" y="16"/>
                          <a:pt x="23" y="17"/>
                        </a:cubicBezTo>
                        <a:cubicBezTo>
                          <a:pt x="23" y="17"/>
                          <a:pt x="24" y="16"/>
                          <a:pt x="24" y="16"/>
                        </a:cubicBezTo>
                        <a:cubicBezTo>
                          <a:pt x="25" y="15"/>
                          <a:pt x="25" y="13"/>
                          <a:pt x="25" y="12"/>
                        </a:cubicBezTo>
                        <a:cubicBezTo>
                          <a:pt x="25" y="12"/>
                          <a:pt x="25" y="12"/>
                          <a:pt x="25" y="12"/>
                        </a:cubicBezTo>
                        <a:cubicBezTo>
                          <a:pt x="25" y="12"/>
                          <a:pt x="24" y="12"/>
                          <a:pt x="24" y="13"/>
                        </a:cubicBezTo>
                        <a:cubicBezTo>
                          <a:pt x="24" y="12"/>
                          <a:pt x="24" y="12"/>
                          <a:pt x="24" y="12"/>
                        </a:cubicBezTo>
                        <a:cubicBezTo>
                          <a:pt x="24" y="12"/>
                          <a:pt x="24" y="12"/>
                          <a:pt x="24" y="12"/>
                        </a:cubicBezTo>
                        <a:cubicBezTo>
                          <a:pt x="24" y="12"/>
                          <a:pt x="23" y="13"/>
                          <a:pt x="23" y="13"/>
                        </a:cubicBezTo>
                        <a:cubicBezTo>
                          <a:pt x="23" y="14"/>
                          <a:pt x="22" y="15"/>
                          <a:pt x="22" y="15"/>
                        </a:cubicBezTo>
                        <a:cubicBezTo>
                          <a:pt x="22" y="14"/>
                          <a:pt x="22" y="14"/>
                          <a:pt x="22" y="13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3"/>
                          <a:pt x="21" y="14"/>
                          <a:pt x="20" y="15"/>
                        </a:cubicBezTo>
                        <a:cubicBezTo>
                          <a:pt x="20" y="14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0" y="13"/>
                          <a:pt x="19" y="14"/>
                          <a:pt x="18" y="14"/>
                        </a:cubicBezTo>
                        <a:cubicBezTo>
                          <a:pt x="18" y="15"/>
                          <a:pt x="17" y="16"/>
                          <a:pt x="17" y="17"/>
                        </a:cubicBezTo>
                        <a:cubicBezTo>
                          <a:pt x="17" y="16"/>
                          <a:pt x="17" y="15"/>
                          <a:pt x="18" y="15"/>
                        </a:cubicBezTo>
                        <a:cubicBezTo>
                          <a:pt x="18" y="14"/>
                          <a:pt x="18" y="13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7" y="13"/>
                          <a:pt x="16" y="14"/>
                          <a:pt x="16" y="15"/>
                        </a:cubicBezTo>
                        <a:cubicBezTo>
                          <a:pt x="16" y="14"/>
                          <a:pt x="16" y="14"/>
                          <a:pt x="16" y="14"/>
                        </a:cubicBezTo>
                        <a:cubicBezTo>
                          <a:pt x="16" y="13"/>
                          <a:pt x="16" y="12"/>
                          <a:pt x="16" y="10"/>
                        </a:cubicBezTo>
                        <a:cubicBezTo>
                          <a:pt x="16" y="10"/>
                          <a:pt x="16" y="10"/>
                          <a:pt x="16" y="10"/>
                        </a:cubicBezTo>
                        <a:cubicBezTo>
                          <a:pt x="15" y="11"/>
                          <a:pt x="14" y="12"/>
                          <a:pt x="14" y="13"/>
                        </a:cubicBezTo>
                        <a:cubicBezTo>
                          <a:pt x="14" y="12"/>
                          <a:pt x="15" y="10"/>
                          <a:pt x="15" y="9"/>
                        </a:cubicBezTo>
                        <a:cubicBezTo>
                          <a:pt x="15" y="9"/>
                          <a:pt x="14" y="9"/>
                          <a:pt x="14" y="9"/>
                        </a:cubicBezTo>
                        <a:cubicBezTo>
                          <a:pt x="13" y="10"/>
                          <a:pt x="12" y="12"/>
                          <a:pt x="11" y="13"/>
                        </a:cubicBezTo>
                        <a:cubicBezTo>
                          <a:pt x="12" y="12"/>
                          <a:pt x="12" y="10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1" y="9"/>
                          <a:pt x="11" y="10"/>
                          <a:pt x="10" y="11"/>
                        </a:cubicBezTo>
                        <a:cubicBezTo>
                          <a:pt x="10" y="11"/>
                          <a:pt x="10" y="12"/>
                          <a:pt x="9" y="12"/>
                        </a:cubicBezTo>
                        <a:cubicBezTo>
                          <a:pt x="10" y="12"/>
                          <a:pt x="10" y="11"/>
                          <a:pt x="10" y="11"/>
                        </a:cubicBezTo>
                        <a:cubicBezTo>
                          <a:pt x="10" y="10"/>
                          <a:pt x="10" y="9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9"/>
                          <a:pt x="10" y="9"/>
                          <a:pt x="9" y="9"/>
                        </a:cubicBezTo>
                        <a:cubicBezTo>
                          <a:pt x="10" y="8"/>
                          <a:pt x="11" y="7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2" y="3"/>
                          <a:pt x="13" y="1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515" name="矩形 47"/>
          <p:cNvSpPr>
            <a:spLocks noChangeArrowheads="1"/>
          </p:cNvSpPr>
          <p:nvPr/>
        </p:nvSpPr>
        <p:spPr bwMode="auto">
          <a:xfrm>
            <a:off x="5004042" y="3761460"/>
            <a:ext cx="6162445" cy="103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72002" tIns="36001" rIns="72002" bIns="36001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395"/>
              </a:spcAft>
              <a:buNone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右键点击图片选择设置图片格式可直接替换图片。您可以点击文字框输入您的描述说明，或者通过复制粘贴，在此录入您的描述说明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。在此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录入上述图表的综合描述说明，在此录入上述图表的综合描述说明，在此录入上述图表的综合描述说明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右键点击图片选择设置图片格式可直接替换图片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6" name="矩形 515"/>
          <p:cNvSpPr/>
          <p:nvPr/>
        </p:nvSpPr>
        <p:spPr>
          <a:xfrm>
            <a:off x="4968535" y="3105079"/>
            <a:ext cx="4018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的标题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096000" y="2188936"/>
            <a:ext cx="4958052" cy="3127601"/>
            <a:chOff x="5724815" y="2171700"/>
            <a:chExt cx="5329237" cy="2566987"/>
          </a:xfrm>
        </p:grpSpPr>
        <p:sp>
          <p:nvSpPr>
            <p:cNvPr id="517" name="Rectangle 28" descr="33"/>
            <p:cNvSpPr>
              <a:spLocks noChangeArrowheads="1"/>
            </p:cNvSpPr>
            <p:nvPr/>
          </p:nvSpPr>
          <p:spPr bwMode="auto">
            <a:xfrm>
              <a:off x="5724815" y="2171700"/>
              <a:ext cx="5329237" cy="12573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" name="Rectangle 29" descr="Money副本"/>
            <p:cNvSpPr>
              <a:spLocks noChangeArrowheads="1"/>
            </p:cNvSpPr>
            <p:nvPr/>
          </p:nvSpPr>
          <p:spPr bwMode="auto">
            <a:xfrm>
              <a:off x="5724815" y="3503612"/>
              <a:ext cx="5329237" cy="1235075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19" name="Line 33"/>
          <p:cNvSpPr>
            <a:spLocks noChangeShapeType="1"/>
          </p:cNvSpPr>
          <p:nvPr/>
        </p:nvSpPr>
        <p:spPr bwMode="auto">
          <a:xfrm>
            <a:off x="5656263" y="2188935"/>
            <a:ext cx="0" cy="3127601"/>
          </a:xfrm>
          <a:prstGeom prst="line">
            <a:avLst/>
          </a:prstGeom>
          <a:noFill/>
          <a:ln w="6350">
            <a:solidFill>
              <a:schemeClr val="tx1">
                <a:lumMod val="95000"/>
                <a:lumOff val="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0" name="Oval 14"/>
          <p:cNvSpPr>
            <a:spLocks noChangeArrowheads="1"/>
          </p:cNvSpPr>
          <p:nvPr/>
        </p:nvSpPr>
        <p:spPr bwMode="auto">
          <a:xfrm>
            <a:off x="1184432" y="4472632"/>
            <a:ext cx="456917" cy="459741"/>
          </a:xfrm>
          <a:prstGeom prst="ellipse">
            <a:avLst/>
          </a:prstGeom>
          <a:solidFill>
            <a:srgbClr val="0062B2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21" name="Freeform 24"/>
          <p:cNvSpPr>
            <a:spLocks noEditPoints="1"/>
          </p:cNvSpPr>
          <p:nvPr/>
        </p:nvSpPr>
        <p:spPr bwMode="auto">
          <a:xfrm>
            <a:off x="1320092" y="4614886"/>
            <a:ext cx="185595" cy="175229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22" name="Text Box 44"/>
          <p:cNvSpPr txBox="1">
            <a:spLocks noChangeArrowheads="1"/>
          </p:cNvSpPr>
          <p:nvPr/>
        </p:nvSpPr>
        <p:spPr bwMode="auto">
          <a:xfrm>
            <a:off x="1116551" y="3181799"/>
            <a:ext cx="3989615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</a:t>
            </a:r>
            <a:r>
              <a:rPr lang="zh-CN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后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3" name="TextBox 37"/>
          <p:cNvSpPr txBox="1"/>
          <p:nvPr/>
        </p:nvSpPr>
        <p:spPr>
          <a:xfrm>
            <a:off x="1184432" y="2448882"/>
            <a:ext cx="185604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3600" b="1" dirty="0" smtClean="0">
                <a:solidFill>
                  <a:srgbClr val="0062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公司项目</a:t>
            </a:r>
            <a:endParaRPr lang="zh-CN" altLang="en-US" sz="3600" b="1" dirty="0">
              <a:solidFill>
                <a:srgbClr val="0062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4" name="TextBox 54"/>
          <p:cNvSpPr txBox="1"/>
          <p:nvPr/>
        </p:nvSpPr>
        <p:spPr>
          <a:xfrm>
            <a:off x="1777009" y="4379333"/>
            <a:ext cx="332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30120" y="2180313"/>
            <a:ext cx="3731759" cy="3194281"/>
            <a:chOff x="5075238" y="1181100"/>
            <a:chExt cx="4067175" cy="3481388"/>
          </a:xfrm>
        </p:grpSpPr>
        <p:sp>
          <p:nvSpPr>
            <p:cNvPr id="14" name="Rectangle 32" descr="library"/>
            <p:cNvSpPr>
              <a:spLocks noChangeArrowheads="1"/>
            </p:cNvSpPr>
            <p:nvPr/>
          </p:nvSpPr>
          <p:spPr bwMode="auto">
            <a:xfrm>
              <a:off x="5075238" y="1181100"/>
              <a:ext cx="2017712" cy="2170113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616"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33"/>
            <p:cNvSpPr>
              <a:spLocks noChangeArrowheads="1"/>
            </p:cNvSpPr>
            <p:nvPr/>
          </p:nvSpPr>
          <p:spPr bwMode="auto">
            <a:xfrm>
              <a:off x="5075238" y="3414713"/>
              <a:ext cx="2017712" cy="1247775"/>
            </a:xfrm>
            <a:prstGeom prst="rect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Rectangle 34"/>
            <p:cNvSpPr>
              <a:spLocks noChangeArrowheads="1"/>
            </p:cNvSpPr>
            <p:nvPr/>
          </p:nvSpPr>
          <p:spPr bwMode="auto">
            <a:xfrm>
              <a:off x="7154863" y="1181100"/>
              <a:ext cx="1987550" cy="1260475"/>
            </a:xfrm>
            <a:prstGeom prst="rect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Rectangle 35" descr="Dreamy_Images_21"/>
            <p:cNvSpPr>
              <a:spLocks noChangeArrowheads="1"/>
            </p:cNvSpPr>
            <p:nvPr/>
          </p:nvSpPr>
          <p:spPr bwMode="auto">
            <a:xfrm>
              <a:off x="7154863" y="2509838"/>
              <a:ext cx="1985964" cy="2152650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-30056"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854623" y="4443047"/>
            <a:ext cx="602306" cy="718222"/>
            <a:chOff x="6351588" y="3241675"/>
            <a:chExt cx="420688" cy="501651"/>
          </a:xfrm>
        </p:grpSpPr>
        <p:sp>
          <p:nvSpPr>
            <p:cNvPr id="20" name="Freeform 256"/>
            <p:cNvSpPr>
              <a:spLocks noEditPoints="1"/>
            </p:cNvSpPr>
            <p:nvPr/>
          </p:nvSpPr>
          <p:spPr bwMode="auto">
            <a:xfrm>
              <a:off x="6411913" y="3578225"/>
              <a:ext cx="68263" cy="71438"/>
            </a:xfrm>
            <a:custGeom>
              <a:avLst/>
              <a:gdLst>
                <a:gd name="T0" fmla="*/ 21 w 43"/>
                <a:gd name="T1" fmla="*/ 0 h 45"/>
                <a:gd name="T2" fmla="*/ 21 w 43"/>
                <a:gd name="T3" fmla="*/ 0 h 45"/>
                <a:gd name="T4" fmla="*/ 13 w 43"/>
                <a:gd name="T5" fmla="*/ 2 h 45"/>
                <a:gd name="T6" fmla="*/ 6 w 43"/>
                <a:gd name="T7" fmla="*/ 8 h 45"/>
                <a:gd name="T8" fmla="*/ 2 w 43"/>
                <a:gd name="T9" fmla="*/ 14 h 45"/>
                <a:gd name="T10" fmla="*/ 0 w 43"/>
                <a:gd name="T11" fmla="*/ 24 h 45"/>
                <a:gd name="T12" fmla="*/ 0 w 43"/>
                <a:gd name="T13" fmla="*/ 24 h 45"/>
                <a:gd name="T14" fmla="*/ 2 w 43"/>
                <a:gd name="T15" fmla="*/ 31 h 45"/>
                <a:gd name="T16" fmla="*/ 6 w 43"/>
                <a:gd name="T17" fmla="*/ 39 h 45"/>
                <a:gd name="T18" fmla="*/ 13 w 43"/>
                <a:gd name="T19" fmla="*/ 43 h 45"/>
                <a:gd name="T20" fmla="*/ 21 w 43"/>
                <a:gd name="T21" fmla="*/ 45 h 45"/>
                <a:gd name="T22" fmla="*/ 21 w 43"/>
                <a:gd name="T23" fmla="*/ 45 h 45"/>
                <a:gd name="T24" fmla="*/ 29 w 43"/>
                <a:gd name="T25" fmla="*/ 43 h 45"/>
                <a:gd name="T26" fmla="*/ 37 w 43"/>
                <a:gd name="T27" fmla="*/ 39 h 45"/>
                <a:gd name="T28" fmla="*/ 41 w 43"/>
                <a:gd name="T29" fmla="*/ 31 h 45"/>
                <a:gd name="T30" fmla="*/ 43 w 43"/>
                <a:gd name="T31" fmla="*/ 24 h 45"/>
                <a:gd name="T32" fmla="*/ 43 w 43"/>
                <a:gd name="T33" fmla="*/ 24 h 45"/>
                <a:gd name="T34" fmla="*/ 41 w 43"/>
                <a:gd name="T35" fmla="*/ 14 h 45"/>
                <a:gd name="T36" fmla="*/ 37 w 43"/>
                <a:gd name="T37" fmla="*/ 8 h 45"/>
                <a:gd name="T38" fmla="*/ 29 w 43"/>
                <a:gd name="T39" fmla="*/ 2 h 45"/>
                <a:gd name="T40" fmla="*/ 21 w 43"/>
                <a:gd name="T41" fmla="*/ 0 h 45"/>
                <a:gd name="T42" fmla="*/ 21 w 43"/>
                <a:gd name="T43" fmla="*/ 0 h 45"/>
                <a:gd name="T44" fmla="*/ 21 w 43"/>
                <a:gd name="T45" fmla="*/ 37 h 45"/>
                <a:gd name="T46" fmla="*/ 21 w 43"/>
                <a:gd name="T47" fmla="*/ 37 h 45"/>
                <a:gd name="T48" fmla="*/ 15 w 43"/>
                <a:gd name="T49" fmla="*/ 35 h 45"/>
                <a:gd name="T50" fmla="*/ 11 w 43"/>
                <a:gd name="T51" fmla="*/ 33 h 45"/>
                <a:gd name="T52" fmla="*/ 8 w 43"/>
                <a:gd name="T53" fmla="*/ 28 h 45"/>
                <a:gd name="T54" fmla="*/ 8 w 43"/>
                <a:gd name="T55" fmla="*/ 24 h 45"/>
                <a:gd name="T56" fmla="*/ 8 w 43"/>
                <a:gd name="T57" fmla="*/ 24 h 45"/>
                <a:gd name="T58" fmla="*/ 8 w 43"/>
                <a:gd name="T59" fmla="*/ 18 h 45"/>
                <a:gd name="T60" fmla="*/ 11 w 43"/>
                <a:gd name="T61" fmla="*/ 14 h 45"/>
                <a:gd name="T62" fmla="*/ 15 w 43"/>
                <a:gd name="T63" fmla="*/ 10 h 45"/>
                <a:gd name="T64" fmla="*/ 21 w 43"/>
                <a:gd name="T65" fmla="*/ 8 h 45"/>
                <a:gd name="T66" fmla="*/ 21 w 43"/>
                <a:gd name="T67" fmla="*/ 8 h 45"/>
                <a:gd name="T68" fmla="*/ 27 w 43"/>
                <a:gd name="T69" fmla="*/ 10 h 45"/>
                <a:gd name="T70" fmla="*/ 31 w 43"/>
                <a:gd name="T71" fmla="*/ 14 h 45"/>
                <a:gd name="T72" fmla="*/ 35 w 43"/>
                <a:gd name="T73" fmla="*/ 18 h 45"/>
                <a:gd name="T74" fmla="*/ 35 w 43"/>
                <a:gd name="T75" fmla="*/ 24 h 45"/>
                <a:gd name="T76" fmla="*/ 35 w 43"/>
                <a:gd name="T77" fmla="*/ 24 h 45"/>
                <a:gd name="T78" fmla="*/ 35 w 43"/>
                <a:gd name="T79" fmla="*/ 28 h 45"/>
                <a:gd name="T80" fmla="*/ 31 w 43"/>
                <a:gd name="T81" fmla="*/ 33 h 45"/>
                <a:gd name="T82" fmla="*/ 27 w 43"/>
                <a:gd name="T83" fmla="*/ 35 h 45"/>
                <a:gd name="T84" fmla="*/ 21 w 43"/>
                <a:gd name="T85" fmla="*/ 37 h 45"/>
                <a:gd name="T86" fmla="*/ 21 w 43"/>
                <a:gd name="T87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" h="45">
                  <a:moveTo>
                    <a:pt x="21" y="0"/>
                  </a:moveTo>
                  <a:lnTo>
                    <a:pt x="21" y="0"/>
                  </a:lnTo>
                  <a:lnTo>
                    <a:pt x="13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31"/>
                  </a:lnTo>
                  <a:lnTo>
                    <a:pt x="6" y="39"/>
                  </a:lnTo>
                  <a:lnTo>
                    <a:pt x="13" y="43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9" y="43"/>
                  </a:lnTo>
                  <a:lnTo>
                    <a:pt x="37" y="39"/>
                  </a:lnTo>
                  <a:lnTo>
                    <a:pt x="41" y="31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1" y="14"/>
                  </a:lnTo>
                  <a:lnTo>
                    <a:pt x="37" y="8"/>
                  </a:lnTo>
                  <a:lnTo>
                    <a:pt x="29" y="2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21" y="37"/>
                  </a:moveTo>
                  <a:lnTo>
                    <a:pt x="21" y="37"/>
                  </a:lnTo>
                  <a:lnTo>
                    <a:pt x="15" y="35"/>
                  </a:lnTo>
                  <a:lnTo>
                    <a:pt x="11" y="33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18"/>
                  </a:lnTo>
                  <a:lnTo>
                    <a:pt x="11" y="14"/>
                  </a:lnTo>
                  <a:lnTo>
                    <a:pt x="15" y="10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7" y="10"/>
                  </a:lnTo>
                  <a:lnTo>
                    <a:pt x="31" y="14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1" y="33"/>
                  </a:lnTo>
                  <a:lnTo>
                    <a:pt x="27" y="35"/>
                  </a:lnTo>
                  <a:lnTo>
                    <a:pt x="21" y="37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57"/>
            <p:cNvSpPr/>
            <p:nvPr/>
          </p:nvSpPr>
          <p:spPr bwMode="auto">
            <a:xfrm>
              <a:off x="6461125" y="3357563"/>
              <a:ext cx="184150" cy="111125"/>
            </a:xfrm>
            <a:custGeom>
              <a:avLst/>
              <a:gdLst>
                <a:gd name="T0" fmla="*/ 0 w 116"/>
                <a:gd name="T1" fmla="*/ 14 h 70"/>
                <a:gd name="T2" fmla="*/ 0 w 116"/>
                <a:gd name="T3" fmla="*/ 14 h 70"/>
                <a:gd name="T4" fmla="*/ 0 w 116"/>
                <a:gd name="T5" fmla="*/ 25 h 70"/>
                <a:gd name="T6" fmla="*/ 4 w 116"/>
                <a:gd name="T7" fmla="*/ 35 h 70"/>
                <a:gd name="T8" fmla="*/ 10 w 116"/>
                <a:gd name="T9" fmla="*/ 45 h 70"/>
                <a:gd name="T10" fmla="*/ 16 w 116"/>
                <a:gd name="T11" fmla="*/ 55 h 70"/>
                <a:gd name="T12" fmla="*/ 26 w 116"/>
                <a:gd name="T13" fmla="*/ 61 h 70"/>
                <a:gd name="T14" fmla="*/ 35 w 116"/>
                <a:gd name="T15" fmla="*/ 67 h 70"/>
                <a:gd name="T16" fmla="*/ 45 w 116"/>
                <a:gd name="T17" fmla="*/ 70 h 70"/>
                <a:gd name="T18" fmla="*/ 57 w 116"/>
                <a:gd name="T19" fmla="*/ 70 h 70"/>
                <a:gd name="T20" fmla="*/ 57 w 116"/>
                <a:gd name="T21" fmla="*/ 70 h 70"/>
                <a:gd name="T22" fmla="*/ 69 w 116"/>
                <a:gd name="T23" fmla="*/ 70 h 70"/>
                <a:gd name="T24" fmla="*/ 80 w 116"/>
                <a:gd name="T25" fmla="*/ 67 h 70"/>
                <a:gd name="T26" fmla="*/ 90 w 116"/>
                <a:gd name="T27" fmla="*/ 61 h 70"/>
                <a:gd name="T28" fmla="*/ 98 w 116"/>
                <a:gd name="T29" fmla="*/ 55 h 70"/>
                <a:gd name="T30" fmla="*/ 106 w 116"/>
                <a:gd name="T31" fmla="*/ 45 h 70"/>
                <a:gd name="T32" fmla="*/ 112 w 116"/>
                <a:gd name="T33" fmla="*/ 35 h 70"/>
                <a:gd name="T34" fmla="*/ 114 w 116"/>
                <a:gd name="T35" fmla="*/ 25 h 70"/>
                <a:gd name="T36" fmla="*/ 116 w 116"/>
                <a:gd name="T37" fmla="*/ 14 h 70"/>
                <a:gd name="T38" fmla="*/ 116 w 116"/>
                <a:gd name="T39" fmla="*/ 14 h 70"/>
                <a:gd name="T40" fmla="*/ 114 w 116"/>
                <a:gd name="T41" fmla="*/ 0 h 70"/>
                <a:gd name="T42" fmla="*/ 2 w 116"/>
                <a:gd name="T43" fmla="*/ 0 h 70"/>
                <a:gd name="T44" fmla="*/ 2 w 116"/>
                <a:gd name="T45" fmla="*/ 0 h 70"/>
                <a:gd name="T46" fmla="*/ 0 w 116"/>
                <a:gd name="T47" fmla="*/ 14 h 70"/>
                <a:gd name="T48" fmla="*/ 0 w 116"/>
                <a:gd name="T49" fmla="*/ 1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6" h="70">
                  <a:moveTo>
                    <a:pt x="0" y="14"/>
                  </a:moveTo>
                  <a:lnTo>
                    <a:pt x="0" y="14"/>
                  </a:lnTo>
                  <a:lnTo>
                    <a:pt x="0" y="25"/>
                  </a:lnTo>
                  <a:lnTo>
                    <a:pt x="4" y="35"/>
                  </a:lnTo>
                  <a:lnTo>
                    <a:pt x="10" y="45"/>
                  </a:lnTo>
                  <a:lnTo>
                    <a:pt x="16" y="55"/>
                  </a:lnTo>
                  <a:lnTo>
                    <a:pt x="26" y="61"/>
                  </a:lnTo>
                  <a:lnTo>
                    <a:pt x="35" y="67"/>
                  </a:lnTo>
                  <a:lnTo>
                    <a:pt x="45" y="70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69" y="70"/>
                  </a:lnTo>
                  <a:lnTo>
                    <a:pt x="80" y="67"/>
                  </a:lnTo>
                  <a:lnTo>
                    <a:pt x="90" y="61"/>
                  </a:lnTo>
                  <a:lnTo>
                    <a:pt x="98" y="55"/>
                  </a:lnTo>
                  <a:lnTo>
                    <a:pt x="106" y="45"/>
                  </a:lnTo>
                  <a:lnTo>
                    <a:pt x="112" y="35"/>
                  </a:lnTo>
                  <a:lnTo>
                    <a:pt x="114" y="25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58"/>
            <p:cNvSpPr>
              <a:spLocks noEditPoints="1"/>
            </p:cNvSpPr>
            <p:nvPr/>
          </p:nvSpPr>
          <p:spPr bwMode="auto">
            <a:xfrm>
              <a:off x="6457950" y="3241675"/>
              <a:ext cx="190500" cy="100013"/>
            </a:xfrm>
            <a:custGeom>
              <a:avLst/>
              <a:gdLst>
                <a:gd name="T0" fmla="*/ 106 w 120"/>
                <a:gd name="T1" fmla="*/ 0 h 63"/>
                <a:gd name="T2" fmla="*/ 14 w 120"/>
                <a:gd name="T3" fmla="*/ 0 h 63"/>
                <a:gd name="T4" fmla="*/ 14 w 120"/>
                <a:gd name="T5" fmla="*/ 0 h 63"/>
                <a:gd name="T6" fmla="*/ 8 w 120"/>
                <a:gd name="T7" fmla="*/ 0 h 63"/>
                <a:gd name="T8" fmla="*/ 4 w 120"/>
                <a:gd name="T9" fmla="*/ 4 h 63"/>
                <a:gd name="T10" fmla="*/ 0 w 120"/>
                <a:gd name="T11" fmla="*/ 8 h 63"/>
                <a:gd name="T12" fmla="*/ 0 w 120"/>
                <a:gd name="T13" fmla="*/ 14 h 63"/>
                <a:gd name="T14" fmla="*/ 0 w 120"/>
                <a:gd name="T15" fmla="*/ 63 h 63"/>
                <a:gd name="T16" fmla="*/ 6 w 120"/>
                <a:gd name="T17" fmla="*/ 63 h 63"/>
                <a:gd name="T18" fmla="*/ 112 w 120"/>
                <a:gd name="T19" fmla="*/ 63 h 63"/>
                <a:gd name="T20" fmla="*/ 120 w 120"/>
                <a:gd name="T21" fmla="*/ 63 h 63"/>
                <a:gd name="T22" fmla="*/ 120 w 120"/>
                <a:gd name="T23" fmla="*/ 14 h 63"/>
                <a:gd name="T24" fmla="*/ 120 w 120"/>
                <a:gd name="T25" fmla="*/ 14 h 63"/>
                <a:gd name="T26" fmla="*/ 120 w 120"/>
                <a:gd name="T27" fmla="*/ 8 h 63"/>
                <a:gd name="T28" fmla="*/ 116 w 120"/>
                <a:gd name="T29" fmla="*/ 4 h 63"/>
                <a:gd name="T30" fmla="*/ 112 w 120"/>
                <a:gd name="T31" fmla="*/ 0 h 63"/>
                <a:gd name="T32" fmla="*/ 106 w 120"/>
                <a:gd name="T33" fmla="*/ 0 h 63"/>
                <a:gd name="T34" fmla="*/ 106 w 120"/>
                <a:gd name="T35" fmla="*/ 0 h 63"/>
                <a:gd name="T36" fmla="*/ 82 w 120"/>
                <a:gd name="T37" fmla="*/ 38 h 63"/>
                <a:gd name="T38" fmla="*/ 67 w 120"/>
                <a:gd name="T39" fmla="*/ 38 h 63"/>
                <a:gd name="T40" fmla="*/ 67 w 120"/>
                <a:gd name="T41" fmla="*/ 53 h 63"/>
                <a:gd name="T42" fmla="*/ 53 w 120"/>
                <a:gd name="T43" fmla="*/ 53 h 63"/>
                <a:gd name="T44" fmla="*/ 53 w 120"/>
                <a:gd name="T45" fmla="*/ 38 h 63"/>
                <a:gd name="T46" fmla="*/ 37 w 120"/>
                <a:gd name="T47" fmla="*/ 38 h 63"/>
                <a:gd name="T48" fmla="*/ 37 w 120"/>
                <a:gd name="T49" fmla="*/ 24 h 63"/>
                <a:gd name="T50" fmla="*/ 53 w 120"/>
                <a:gd name="T51" fmla="*/ 24 h 63"/>
                <a:gd name="T52" fmla="*/ 53 w 120"/>
                <a:gd name="T53" fmla="*/ 10 h 63"/>
                <a:gd name="T54" fmla="*/ 67 w 120"/>
                <a:gd name="T55" fmla="*/ 10 h 63"/>
                <a:gd name="T56" fmla="*/ 67 w 120"/>
                <a:gd name="T57" fmla="*/ 24 h 63"/>
                <a:gd name="T58" fmla="*/ 82 w 120"/>
                <a:gd name="T59" fmla="*/ 24 h 63"/>
                <a:gd name="T60" fmla="*/ 82 w 120"/>
                <a:gd name="T61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" h="63">
                  <a:moveTo>
                    <a:pt x="106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63"/>
                  </a:lnTo>
                  <a:lnTo>
                    <a:pt x="6" y="63"/>
                  </a:lnTo>
                  <a:lnTo>
                    <a:pt x="112" y="63"/>
                  </a:lnTo>
                  <a:lnTo>
                    <a:pt x="120" y="63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20" y="8"/>
                  </a:lnTo>
                  <a:lnTo>
                    <a:pt x="116" y="4"/>
                  </a:lnTo>
                  <a:lnTo>
                    <a:pt x="112" y="0"/>
                  </a:lnTo>
                  <a:lnTo>
                    <a:pt x="106" y="0"/>
                  </a:lnTo>
                  <a:lnTo>
                    <a:pt x="106" y="0"/>
                  </a:lnTo>
                  <a:close/>
                  <a:moveTo>
                    <a:pt x="82" y="38"/>
                  </a:moveTo>
                  <a:lnTo>
                    <a:pt x="67" y="38"/>
                  </a:lnTo>
                  <a:lnTo>
                    <a:pt x="67" y="53"/>
                  </a:lnTo>
                  <a:lnTo>
                    <a:pt x="53" y="53"/>
                  </a:lnTo>
                  <a:lnTo>
                    <a:pt x="53" y="38"/>
                  </a:lnTo>
                  <a:lnTo>
                    <a:pt x="37" y="38"/>
                  </a:lnTo>
                  <a:lnTo>
                    <a:pt x="37" y="24"/>
                  </a:lnTo>
                  <a:lnTo>
                    <a:pt x="53" y="24"/>
                  </a:lnTo>
                  <a:lnTo>
                    <a:pt x="53" y="10"/>
                  </a:lnTo>
                  <a:lnTo>
                    <a:pt x="67" y="10"/>
                  </a:lnTo>
                  <a:lnTo>
                    <a:pt x="67" y="24"/>
                  </a:lnTo>
                  <a:lnTo>
                    <a:pt x="82" y="24"/>
                  </a:lnTo>
                  <a:lnTo>
                    <a:pt x="82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59"/>
            <p:cNvSpPr/>
            <p:nvPr/>
          </p:nvSpPr>
          <p:spPr bwMode="auto">
            <a:xfrm>
              <a:off x="6351588" y="3513138"/>
              <a:ext cx="420688" cy="230188"/>
            </a:xfrm>
            <a:custGeom>
              <a:avLst/>
              <a:gdLst>
                <a:gd name="T0" fmla="*/ 0 w 265"/>
                <a:gd name="T1" fmla="*/ 145 h 145"/>
                <a:gd name="T2" fmla="*/ 6 w 265"/>
                <a:gd name="T3" fmla="*/ 96 h 145"/>
                <a:gd name="T4" fmla="*/ 18 w 265"/>
                <a:gd name="T5" fmla="*/ 57 h 145"/>
                <a:gd name="T6" fmla="*/ 40 w 265"/>
                <a:gd name="T7" fmla="*/ 25 h 145"/>
                <a:gd name="T8" fmla="*/ 67 w 265"/>
                <a:gd name="T9" fmla="*/ 4 h 145"/>
                <a:gd name="T10" fmla="*/ 69 w 265"/>
                <a:gd name="T11" fmla="*/ 8 h 145"/>
                <a:gd name="T12" fmla="*/ 112 w 265"/>
                <a:gd name="T13" fmla="*/ 67 h 145"/>
                <a:gd name="T14" fmla="*/ 116 w 265"/>
                <a:gd name="T15" fmla="*/ 69 h 145"/>
                <a:gd name="T16" fmla="*/ 122 w 265"/>
                <a:gd name="T17" fmla="*/ 102 h 145"/>
                <a:gd name="T18" fmla="*/ 120 w 265"/>
                <a:gd name="T19" fmla="*/ 108 h 145"/>
                <a:gd name="T20" fmla="*/ 112 w 265"/>
                <a:gd name="T21" fmla="*/ 118 h 145"/>
                <a:gd name="T22" fmla="*/ 83 w 265"/>
                <a:gd name="T23" fmla="*/ 118 h 145"/>
                <a:gd name="T24" fmla="*/ 77 w 265"/>
                <a:gd name="T25" fmla="*/ 118 h 145"/>
                <a:gd name="T26" fmla="*/ 67 w 265"/>
                <a:gd name="T27" fmla="*/ 108 h 145"/>
                <a:gd name="T28" fmla="*/ 67 w 265"/>
                <a:gd name="T29" fmla="*/ 94 h 145"/>
                <a:gd name="T30" fmla="*/ 77 w 265"/>
                <a:gd name="T31" fmla="*/ 90 h 145"/>
                <a:gd name="T32" fmla="*/ 89 w 265"/>
                <a:gd name="T33" fmla="*/ 74 h 145"/>
                <a:gd name="T34" fmla="*/ 91 w 265"/>
                <a:gd name="T35" fmla="*/ 65 h 145"/>
                <a:gd name="T36" fmla="*/ 89 w 265"/>
                <a:gd name="T37" fmla="*/ 51 h 145"/>
                <a:gd name="T38" fmla="*/ 71 w 265"/>
                <a:gd name="T39" fmla="*/ 35 h 145"/>
                <a:gd name="T40" fmla="*/ 59 w 265"/>
                <a:gd name="T41" fmla="*/ 33 h 145"/>
                <a:gd name="T42" fmla="*/ 53 w 265"/>
                <a:gd name="T43" fmla="*/ 33 h 145"/>
                <a:gd name="T44" fmla="*/ 38 w 265"/>
                <a:gd name="T45" fmla="*/ 41 h 145"/>
                <a:gd name="T46" fmla="*/ 28 w 265"/>
                <a:gd name="T47" fmla="*/ 57 h 145"/>
                <a:gd name="T48" fmla="*/ 28 w 265"/>
                <a:gd name="T49" fmla="*/ 65 h 145"/>
                <a:gd name="T50" fmla="*/ 36 w 265"/>
                <a:gd name="T51" fmla="*/ 84 h 145"/>
                <a:gd name="T52" fmla="*/ 53 w 265"/>
                <a:gd name="T53" fmla="*/ 94 h 145"/>
                <a:gd name="T54" fmla="*/ 53 w 265"/>
                <a:gd name="T55" fmla="*/ 102 h 145"/>
                <a:gd name="T56" fmla="*/ 55 w 265"/>
                <a:gd name="T57" fmla="*/ 114 h 145"/>
                <a:gd name="T58" fmla="*/ 71 w 265"/>
                <a:gd name="T59" fmla="*/ 129 h 145"/>
                <a:gd name="T60" fmla="*/ 83 w 265"/>
                <a:gd name="T61" fmla="*/ 131 h 145"/>
                <a:gd name="T62" fmla="*/ 104 w 265"/>
                <a:gd name="T63" fmla="*/ 131 h 145"/>
                <a:gd name="T64" fmla="*/ 116 w 265"/>
                <a:gd name="T65" fmla="*/ 129 h 145"/>
                <a:gd name="T66" fmla="*/ 134 w 265"/>
                <a:gd name="T67" fmla="*/ 114 h 145"/>
                <a:gd name="T68" fmla="*/ 136 w 265"/>
                <a:gd name="T69" fmla="*/ 102 h 145"/>
                <a:gd name="T70" fmla="*/ 136 w 265"/>
                <a:gd name="T71" fmla="*/ 72 h 145"/>
                <a:gd name="T72" fmla="*/ 146 w 265"/>
                <a:gd name="T73" fmla="*/ 67 h 145"/>
                <a:gd name="T74" fmla="*/ 185 w 265"/>
                <a:gd name="T75" fmla="*/ 12 h 145"/>
                <a:gd name="T76" fmla="*/ 191 w 265"/>
                <a:gd name="T77" fmla="*/ 0 h 145"/>
                <a:gd name="T78" fmla="*/ 208 w 265"/>
                <a:gd name="T79" fmla="*/ 8 h 145"/>
                <a:gd name="T80" fmla="*/ 236 w 265"/>
                <a:gd name="T81" fmla="*/ 35 h 145"/>
                <a:gd name="T82" fmla="*/ 253 w 265"/>
                <a:gd name="T83" fmla="*/ 72 h 145"/>
                <a:gd name="T84" fmla="*/ 263 w 265"/>
                <a:gd name="T85" fmla="*/ 118 h 145"/>
                <a:gd name="T86" fmla="*/ 0 w 265"/>
                <a:gd name="T87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5" h="145">
                  <a:moveTo>
                    <a:pt x="0" y="145"/>
                  </a:moveTo>
                  <a:lnTo>
                    <a:pt x="0" y="145"/>
                  </a:lnTo>
                  <a:lnTo>
                    <a:pt x="2" y="119"/>
                  </a:lnTo>
                  <a:lnTo>
                    <a:pt x="6" y="96"/>
                  </a:lnTo>
                  <a:lnTo>
                    <a:pt x="12" y="76"/>
                  </a:lnTo>
                  <a:lnTo>
                    <a:pt x="18" y="57"/>
                  </a:lnTo>
                  <a:lnTo>
                    <a:pt x="28" y="39"/>
                  </a:lnTo>
                  <a:lnTo>
                    <a:pt x="40" y="25"/>
                  </a:lnTo>
                  <a:lnTo>
                    <a:pt x="53" y="1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9" y="8"/>
                  </a:lnTo>
                  <a:lnTo>
                    <a:pt x="73" y="12"/>
                  </a:lnTo>
                  <a:lnTo>
                    <a:pt x="112" y="67"/>
                  </a:lnTo>
                  <a:lnTo>
                    <a:pt x="112" y="67"/>
                  </a:lnTo>
                  <a:lnTo>
                    <a:pt x="116" y="69"/>
                  </a:lnTo>
                  <a:lnTo>
                    <a:pt x="122" y="72"/>
                  </a:lnTo>
                  <a:lnTo>
                    <a:pt x="122" y="102"/>
                  </a:lnTo>
                  <a:lnTo>
                    <a:pt x="122" y="102"/>
                  </a:lnTo>
                  <a:lnTo>
                    <a:pt x="120" y="108"/>
                  </a:lnTo>
                  <a:lnTo>
                    <a:pt x="116" y="114"/>
                  </a:lnTo>
                  <a:lnTo>
                    <a:pt x="112" y="118"/>
                  </a:lnTo>
                  <a:lnTo>
                    <a:pt x="104" y="118"/>
                  </a:lnTo>
                  <a:lnTo>
                    <a:pt x="83" y="118"/>
                  </a:lnTo>
                  <a:lnTo>
                    <a:pt x="83" y="118"/>
                  </a:lnTo>
                  <a:lnTo>
                    <a:pt x="77" y="118"/>
                  </a:lnTo>
                  <a:lnTo>
                    <a:pt x="71" y="114"/>
                  </a:lnTo>
                  <a:lnTo>
                    <a:pt x="67" y="108"/>
                  </a:lnTo>
                  <a:lnTo>
                    <a:pt x="67" y="102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77" y="90"/>
                  </a:lnTo>
                  <a:lnTo>
                    <a:pt x="83" y="82"/>
                  </a:lnTo>
                  <a:lnTo>
                    <a:pt x="89" y="74"/>
                  </a:lnTo>
                  <a:lnTo>
                    <a:pt x="91" y="65"/>
                  </a:lnTo>
                  <a:lnTo>
                    <a:pt x="91" y="65"/>
                  </a:lnTo>
                  <a:lnTo>
                    <a:pt x="91" y="57"/>
                  </a:lnTo>
                  <a:lnTo>
                    <a:pt x="89" y="51"/>
                  </a:lnTo>
                  <a:lnTo>
                    <a:pt x="81" y="41"/>
                  </a:lnTo>
                  <a:lnTo>
                    <a:pt x="71" y="35"/>
                  </a:lnTo>
                  <a:lnTo>
                    <a:pt x="65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3" y="33"/>
                  </a:lnTo>
                  <a:lnTo>
                    <a:pt x="48" y="35"/>
                  </a:lnTo>
                  <a:lnTo>
                    <a:pt x="38" y="41"/>
                  </a:lnTo>
                  <a:lnTo>
                    <a:pt x="30" y="51"/>
                  </a:lnTo>
                  <a:lnTo>
                    <a:pt x="28" y="57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30" y="74"/>
                  </a:lnTo>
                  <a:lnTo>
                    <a:pt x="36" y="84"/>
                  </a:lnTo>
                  <a:lnTo>
                    <a:pt x="44" y="90"/>
                  </a:lnTo>
                  <a:lnTo>
                    <a:pt x="53" y="94"/>
                  </a:lnTo>
                  <a:lnTo>
                    <a:pt x="53" y="102"/>
                  </a:lnTo>
                  <a:lnTo>
                    <a:pt x="53" y="102"/>
                  </a:lnTo>
                  <a:lnTo>
                    <a:pt x="53" y="108"/>
                  </a:lnTo>
                  <a:lnTo>
                    <a:pt x="55" y="114"/>
                  </a:lnTo>
                  <a:lnTo>
                    <a:pt x="61" y="123"/>
                  </a:lnTo>
                  <a:lnTo>
                    <a:pt x="71" y="129"/>
                  </a:lnTo>
                  <a:lnTo>
                    <a:pt x="77" y="131"/>
                  </a:lnTo>
                  <a:lnTo>
                    <a:pt x="83" y="131"/>
                  </a:lnTo>
                  <a:lnTo>
                    <a:pt x="104" y="131"/>
                  </a:lnTo>
                  <a:lnTo>
                    <a:pt x="104" y="131"/>
                  </a:lnTo>
                  <a:lnTo>
                    <a:pt x="110" y="131"/>
                  </a:lnTo>
                  <a:lnTo>
                    <a:pt x="116" y="129"/>
                  </a:lnTo>
                  <a:lnTo>
                    <a:pt x="126" y="123"/>
                  </a:lnTo>
                  <a:lnTo>
                    <a:pt x="134" y="114"/>
                  </a:lnTo>
                  <a:lnTo>
                    <a:pt x="134" y="108"/>
                  </a:lnTo>
                  <a:lnTo>
                    <a:pt x="136" y="102"/>
                  </a:lnTo>
                  <a:lnTo>
                    <a:pt x="136" y="72"/>
                  </a:lnTo>
                  <a:lnTo>
                    <a:pt x="136" y="72"/>
                  </a:lnTo>
                  <a:lnTo>
                    <a:pt x="142" y="70"/>
                  </a:lnTo>
                  <a:lnTo>
                    <a:pt x="146" y="67"/>
                  </a:lnTo>
                  <a:lnTo>
                    <a:pt x="185" y="12"/>
                  </a:lnTo>
                  <a:lnTo>
                    <a:pt x="185" y="12"/>
                  </a:lnTo>
                  <a:lnTo>
                    <a:pt x="189" y="6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208" y="8"/>
                  </a:lnTo>
                  <a:lnTo>
                    <a:pt x="222" y="21"/>
                  </a:lnTo>
                  <a:lnTo>
                    <a:pt x="236" y="35"/>
                  </a:lnTo>
                  <a:lnTo>
                    <a:pt x="246" y="53"/>
                  </a:lnTo>
                  <a:lnTo>
                    <a:pt x="253" y="72"/>
                  </a:lnTo>
                  <a:lnTo>
                    <a:pt x="259" y="94"/>
                  </a:lnTo>
                  <a:lnTo>
                    <a:pt x="263" y="118"/>
                  </a:lnTo>
                  <a:lnTo>
                    <a:pt x="265" y="145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60"/>
            <p:cNvSpPr/>
            <p:nvPr/>
          </p:nvSpPr>
          <p:spPr bwMode="auto">
            <a:xfrm>
              <a:off x="6483350" y="3494088"/>
              <a:ext cx="142875" cy="109538"/>
            </a:xfrm>
            <a:custGeom>
              <a:avLst/>
              <a:gdLst>
                <a:gd name="T0" fmla="*/ 45 w 90"/>
                <a:gd name="T1" fmla="*/ 69 h 69"/>
                <a:gd name="T2" fmla="*/ 45 w 90"/>
                <a:gd name="T3" fmla="*/ 69 h 69"/>
                <a:gd name="T4" fmla="*/ 41 w 90"/>
                <a:gd name="T5" fmla="*/ 67 h 69"/>
                <a:gd name="T6" fmla="*/ 2 w 90"/>
                <a:gd name="T7" fmla="*/ 14 h 69"/>
                <a:gd name="T8" fmla="*/ 2 w 90"/>
                <a:gd name="T9" fmla="*/ 14 h 69"/>
                <a:gd name="T10" fmla="*/ 0 w 90"/>
                <a:gd name="T11" fmla="*/ 8 h 69"/>
                <a:gd name="T12" fmla="*/ 0 w 90"/>
                <a:gd name="T13" fmla="*/ 8 h 69"/>
                <a:gd name="T14" fmla="*/ 23 w 90"/>
                <a:gd name="T15" fmla="*/ 2 h 69"/>
                <a:gd name="T16" fmla="*/ 49 w 90"/>
                <a:gd name="T17" fmla="*/ 0 h 69"/>
                <a:gd name="T18" fmla="*/ 51 w 90"/>
                <a:gd name="T19" fmla="*/ 0 h 69"/>
                <a:gd name="T20" fmla="*/ 51 w 90"/>
                <a:gd name="T21" fmla="*/ 0 h 69"/>
                <a:gd name="T22" fmla="*/ 51 w 90"/>
                <a:gd name="T23" fmla="*/ 0 h 69"/>
                <a:gd name="T24" fmla="*/ 72 w 90"/>
                <a:gd name="T25" fmla="*/ 2 h 69"/>
                <a:gd name="T26" fmla="*/ 90 w 90"/>
                <a:gd name="T27" fmla="*/ 6 h 69"/>
                <a:gd name="T28" fmla="*/ 90 w 90"/>
                <a:gd name="T29" fmla="*/ 6 h 69"/>
                <a:gd name="T30" fmla="*/ 90 w 90"/>
                <a:gd name="T31" fmla="*/ 10 h 69"/>
                <a:gd name="T32" fmla="*/ 88 w 90"/>
                <a:gd name="T33" fmla="*/ 14 h 69"/>
                <a:gd name="T34" fmla="*/ 51 w 90"/>
                <a:gd name="T35" fmla="*/ 67 h 69"/>
                <a:gd name="T36" fmla="*/ 51 w 90"/>
                <a:gd name="T37" fmla="*/ 67 h 69"/>
                <a:gd name="T38" fmla="*/ 45 w 90"/>
                <a:gd name="T39" fmla="*/ 69 h 69"/>
                <a:gd name="T40" fmla="*/ 45 w 90"/>
                <a:gd name="T4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69">
                  <a:moveTo>
                    <a:pt x="45" y="69"/>
                  </a:moveTo>
                  <a:lnTo>
                    <a:pt x="45" y="69"/>
                  </a:lnTo>
                  <a:lnTo>
                    <a:pt x="41" y="67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3" y="2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72" y="2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10"/>
                  </a:lnTo>
                  <a:lnTo>
                    <a:pt x="88" y="14"/>
                  </a:lnTo>
                  <a:lnTo>
                    <a:pt x="51" y="67"/>
                  </a:lnTo>
                  <a:lnTo>
                    <a:pt x="51" y="67"/>
                  </a:lnTo>
                  <a:lnTo>
                    <a:pt x="45" y="69"/>
                  </a:lnTo>
                  <a:lnTo>
                    <a:pt x="45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798181" y="2391510"/>
            <a:ext cx="502300" cy="734130"/>
            <a:chOff x="3800475" y="3230563"/>
            <a:chExt cx="350838" cy="512762"/>
          </a:xfrm>
        </p:grpSpPr>
        <p:sp>
          <p:nvSpPr>
            <p:cNvPr id="26" name="Freeform 263"/>
            <p:cNvSpPr/>
            <p:nvPr/>
          </p:nvSpPr>
          <p:spPr bwMode="auto">
            <a:xfrm>
              <a:off x="3800475" y="3590925"/>
              <a:ext cx="350838" cy="152400"/>
            </a:xfrm>
            <a:custGeom>
              <a:avLst/>
              <a:gdLst>
                <a:gd name="T0" fmla="*/ 112 w 221"/>
                <a:gd name="T1" fmla="*/ 0 h 96"/>
                <a:gd name="T2" fmla="*/ 112 w 221"/>
                <a:gd name="T3" fmla="*/ 0 h 96"/>
                <a:gd name="T4" fmla="*/ 86 w 221"/>
                <a:gd name="T5" fmla="*/ 2 h 96"/>
                <a:gd name="T6" fmla="*/ 64 w 221"/>
                <a:gd name="T7" fmla="*/ 8 h 96"/>
                <a:gd name="T8" fmla="*/ 45 w 221"/>
                <a:gd name="T9" fmla="*/ 14 h 96"/>
                <a:gd name="T10" fmla="*/ 29 w 221"/>
                <a:gd name="T11" fmla="*/ 25 h 96"/>
                <a:gd name="T12" fmla="*/ 17 w 221"/>
                <a:gd name="T13" fmla="*/ 39 h 96"/>
                <a:gd name="T14" fmla="*/ 8 w 221"/>
                <a:gd name="T15" fmla="*/ 55 h 96"/>
                <a:gd name="T16" fmla="*/ 2 w 221"/>
                <a:gd name="T17" fmla="*/ 74 h 96"/>
                <a:gd name="T18" fmla="*/ 0 w 221"/>
                <a:gd name="T19" fmla="*/ 96 h 96"/>
                <a:gd name="T20" fmla="*/ 221 w 221"/>
                <a:gd name="T21" fmla="*/ 96 h 96"/>
                <a:gd name="T22" fmla="*/ 221 w 221"/>
                <a:gd name="T23" fmla="*/ 96 h 96"/>
                <a:gd name="T24" fmla="*/ 219 w 221"/>
                <a:gd name="T25" fmla="*/ 74 h 96"/>
                <a:gd name="T26" fmla="*/ 213 w 221"/>
                <a:gd name="T27" fmla="*/ 55 h 96"/>
                <a:gd name="T28" fmla="*/ 206 w 221"/>
                <a:gd name="T29" fmla="*/ 39 h 96"/>
                <a:gd name="T30" fmla="*/ 192 w 221"/>
                <a:gd name="T31" fmla="*/ 25 h 96"/>
                <a:gd name="T32" fmla="*/ 176 w 221"/>
                <a:gd name="T33" fmla="*/ 16 h 96"/>
                <a:gd name="T34" fmla="*/ 157 w 221"/>
                <a:gd name="T35" fmla="*/ 8 h 96"/>
                <a:gd name="T36" fmla="*/ 135 w 221"/>
                <a:gd name="T37" fmla="*/ 2 h 96"/>
                <a:gd name="T38" fmla="*/ 112 w 221"/>
                <a:gd name="T39" fmla="*/ 0 h 96"/>
                <a:gd name="T40" fmla="*/ 112 w 221"/>
                <a:gd name="T4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1" h="96">
                  <a:moveTo>
                    <a:pt x="112" y="0"/>
                  </a:moveTo>
                  <a:lnTo>
                    <a:pt x="112" y="0"/>
                  </a:lnTo>
                  <a:lnTo>
                    <a:pt x="86" y="2"/>
                  </a:lnTo>
                  <a:lnTo>
                    <a:pt x="64" y="8"/>
                  </a:lnTo>
                  <a:lnTo>
                    <a:pt x="45" y="14"/>
                  </a:lnTo>
                  <a:lnTo>
                    <a:pt x="29" y="25"/>
                  </a:lnTo>
                  <a:lnTo>
                    <a:pt x="17" y="39"/>
                  </a:lnTo>
                  <a:lnTo>
                    <a:pt x="8" y="55"/>
                  </a:lnTo>
                  <a:lnTo>
                    <a:pt x="2" y="74"/>
                  </a:lnTo>
                  <a:lnTo>
                    <a:pt x="0" y="96"/>
                  </a:lnTo>
                  <a:lnTo>
                    <a:pt x="221" y="96"/>
                  </a:lnTo>
                  <a:lnTo>
                    <a:pt x="221" y="96"/>
                  </a:lnTo>
                  <a:lnTo>
                    <a:pt x="219" y="74"/>
                  </a:lnTo>
                  <a:lnTo>
                    <a:pt x="213" y="55"/>
                  </a:lnTo>
                  <a:lnTo>
                    <a:pt x="206" y="39"/>
                  </a:lnTo>
                  <a:lnTo>
                    <a:pt x="192" y="25"/>
                  </a:lnTo>
                  <a:lnTo>
                    <a:pt x="176" y="16"/>
                  </a:lnTo>
                  <a:lnTo>
                    <a:pt x="157" y="8"/>
                  </a:lnTo>
                  <a:lnTo>
                    <a:pt x="135" y="2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64"/>
            <p:cNvSpPr>
              <a:spLocks noEditPoints="1"/>
            </p:cNvSpPr>
            <p:nvPr/>
          </p:nvSpPr>
          <p:spPr bwMode="auto">
            <a:xfrm>
              <a:off x="3833813" y="3230563"/>
              <a:ext cx="287338" cy="166688"/>
            </a:xfrm>
            <a:custGeom>
              <a:avLst/>
              <a:gdLst>
                <a:gd name="T0" fmla="*/ 91 w 181"/>
                <a:gd name="T1" fmla="*/ 0 h 105"/>
                <a:gd name="T2" fmla="*/ 91 w 181"/>
                <a:gd name="T3" fmla="*/ 0 h 105"/>
                <a:gd name="T4" fmla="*/ 75 w 181"/>
                <a:gd name="T5" fmla="*/ 0 h 105"/>
                <a:gd name="T6" fmla="*/ 63 w 181"/>
                <a:gd name="T7" fmla="*/ 3 h 105"/>
                <a:gd name="T8" fmla="*/ 51 w 181"/>
                <a:gd name="T9" fmla="*/ 7 h 105"/>
                <a:gd name="T10" fmla="*/ 42 w 181"/>
                <a:gd name="T11" fmla="*/ 13 h 105"/>
                <a:gd name="T12" fmla="*/ 32 w 181"/>
                <a:gd name="T13" fmla="*/ 19 h 105"/>
                <a:gd name="T14" fmla="*/ 26 w 181"/>
                <a:gd name="T15" fmla="*/ 25 h 105"/>
                <a:gd name="T16" fmla="*/ 14 w 181"/>
                <a:gd name="T17" fmla="*/ 39 h 105"/>
                <a:gd name="T18" fmla="*/ 6 w 181"/>
                <a:gd name="T19" fmla="*/ 52 h 105"/>
                <a:gd name="T20" fmla="*/ 2 w 181"/>
                <a:gd name="T21" fmla="*/ 66 h 105"/>
                <a:gd name="T22" fmla="*/ 0 w 181"/>
                <a:gd name="T23" fmla="*/ 78 h 105"/>
                <a:gd name="T24" fmla="*/ 36 w 181"/>
                <a:gd name="T25" fmla="*/ 105 h 105"/>
                <a:gd name="T26" fmla="*/ 36 w 181"/>
                <a:gd name="T27" fmla="*/ 105 h 105"/>
                <a:gd name="T28" fmla="*/ 47 w 181"/>
                <a:gd name="T29" fmla="*/ 94 h 105"/>
                <a:gd name="T30" fmla="*/ 59 w 181"/>
                <a:gd name="T31" fmla="*/ 86 h 105"/>
                <a:gd name="T32" fmla="*/ 75 w 181"/>
                <a:gd name="T33" fmla="*/ 80 h 105"/>
                <a:gd name="T34" fmla="*/ 91 w 181"/>
                <a:gd name="T35" fmla="*/ 80 h 105"/>
                <a:gd name="T36" fmla="*/ 91 w 181"/>
                <a:gd name="T37" fmla="*/ 80 h 105"/>
                <a:gd name="T38" fmla="*/ 106 w 181"/>
                <a:gd name="T39" fmla="*/ 80 h 105"/>
                <a:gd name="T40" fmla="*/ 120 w 181"/>
                <a:gd name="T41" fmla="*/ 86 h 105"/>
                <a:gd name="T42" fmla="*/ 134 w 181"/>
                <a:gd name="T43" fmla="*/ 94 h 105"/>
                <a:gd name="T44" fmla="*/ 143 w 181"/>
                <a:gd name="T45" fmla="*/ 105 h 105"/>
                <a:gd name="T46" fmla="*/ 181 w 181"/>
                <a:gd name="T47" fmla="*/ 78 h 105"/>
                <a:gd name="T48" fmla="*/ 181 w 181"/>
                <a:gd name="T49" fmla="*/ 78 h 105"/>
                <a:gd name="T50" fmla="*/ 177 w 181"/>
                <a:gd name="T51" fmla="*/ 66 h 105"/>
                <a:gd name="T52" fmla="*/ 173 w 181"/>
                <a:gd name="T53" fmla="*/ 54 h 105"/>
                <a:gd name="T54" fmla="*/ 165 w 181"/>
                <a:gd name="T55" fmla="*/ 39 h 105"/>
                <a:gd name="T56" fmla="*/ 155 w 181"/>
                <a:gd name="T57" fmla="*/ 25 h 105"/>
                <a:gd name="T58" fmla="*/ 147 w 181"/>
                <a:gd name="T59" fmla="*/ 19 h 105"/>
                <a:gd name="T60" fmla="*/ 138 w 181"/>
                <a:gd name="T61" fmla="*/ 13 h 105"/>
                <a:gd name="T62" fmla="*/ 128 w 181"/>
                <a:gd name="T63" fmla="*/ 7 h 105"/>
                <a:gd name="T64" fmla="*/ 118 w 181"/>
                <a:gd name="T65" fmla="*/ 3 h 105"/>
                <a:gd name="T66" fmla="*/ 104 w 181"/>
                <a:gd name="T67" fmla="*/ 0 h 105"/>
                <a:gd name="T68" fmla="*/ 91 w 181"/>
                <a:gd name="T69" fmla="*/ 0 h 105"/>
                <a:gd name="T70" fmla="*/ 91 w 181"/>
                <a:gd name="T71" fmla="*/ 0 h 105"/>
                <a:gd name="T72" fmla="*/ 118 w 181"/>
                <a:gd name="T73" fmla="*/ 49 h 105"/>
                <a:gd name="T74" fmla="*/ 98 w 181"/>
                <a:gd name="T75" fmla="*/ 49 h 105"/>
                <a:gd name="T76" fmla="*/ 98 w 181"/>
                <a:gd name="T77" fmla="*/ 68 h 105"/>
                <a:gd name="T78" fmla="*/ 81 w 181"/>
                <a:gd name="T79" fmla="*/ 68 h 105"/>
                <a:gd name="T80" fmla="*/ 81 w 181"/>
                <a:gd name="T81" fmla="*/ 49 h 105"/>
                <a:gd name="T82" fmla="*/ 61 w 181"/>
                <a:gd name="T83" fmla="*/ 49 h 105"/>
                <a:gd name="T84" fmla="*/ 61 w 181"/>
                <a:gd name="T85" fmla="*/ 31 h 105"/>
                <a:gd name="T86" fmla="*/ 81 w 181"/>
                <a:gd name="T87" fmla="*/ 31 h 105"/>
                <a:gd name="T88" fmla="*/ 81 w 181"/>
                <a:gd name="T89" fmla="*/ 11 h 105"/>
                <a:gd name="T90" fmla="*/ 98 w 181"/>
                <a:gd name="T91" fmla="*/ 11 h 105"/>
                <a:gd name="T92" fmla="*/ 98 w 181"/>
                <a:gd name="T93" fmla="*/ 31 h 105"/>
                <a:gd name="T94" fmla="*/ 118 w 181"/>
                <a:gd name="T95" fmla="*/ 31 h 105"/>
                <a:gd name="T96" fmla="*/ 118 w 181"/>
                <a:gd name="T97" fmla="*/ 4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1" h="105">
                  <a:moveTo>
                    <a:pt x="91" y="0"/>
                  </a:moveTo>
                  <a:lnTo>
                    <a:pt x="91" y="0"/>
                  </a:lnTo>
                  <a:lnTo>
                    <a:pt x="75" y="0"/>
                  </a:lnTo>
                  <a:lnTo>
                    <a:pt x="63" y="3"/>
                  </a:lnTo>
                  <a:lnTo>
                    <a:pt x="51" y="7"/>
                  </a:lnTo>
                  <a:lnTo>
                    <a:pt x="42" y="13"/>
                  </a:lnTo>
                  <a:lnTo>
                    <a:pt x="32" y="19"/>
                  </a:lnTo>
                  <a:lnTo>
                    <a:pt x="26" y="25"/>
                  </a:lnTo>
                  <a:lnTo>
                    <a:pt x="14" y="39"/>
                  </a:lnTo>
                  <a:lnTo>
                    <a:pt x="6" y="52"/>
                  </a:lnTo>
                  <a:lnTo>
                    <a:pt x="2" y="66"/>
                  </a:lnTo>
                  <a:lnTo>
                    <a:pt x="0" y="78"/>
                  </a:lnTo>
                  <a:lnTo>
                    <a:pt x="36" y="105"/>
                  </a:lnTo>
                  <a:lnTo>
                    <a:pt x="36" y="105"/>
                  </a:lnTo>
                  <a:lnTo>
                    <a:pt x="47" y="94"/>
                  </a:lnTo>
                  <a:lnTo>
                    <a:pt x="59" y="86"/>
                  </a:lnTo>
                  <a:lnTo>
                    <a:pt x="75" y="80"/>
                  </a:lnTo>
                  <a:lnTo>
                    <a:pt x="91" y="80"/>
                  </a:lnTo>
                  <a:lnTo>
                    <a:pt x="91" y="80"/>
                  </a:lnTo>
                  <a:lnTo>
                    <a:pt x="106" y="80"/>
                  </a:lnTo>
                  <a:lnTo>
                    <a:pt x="120" y="86"/>
                  </a:lnTo>
                  <a:lnTo>
                    <a:pt x="134" y="94"/>
                  </a:lnTo>
                  <a:lnTo>
                    <a:pt x="143" y="105"/>
                  </a:lnTo>
                  <a:lnTo>
                    <a:pt x="181" y="78"/>
                  </a:lnTo>
                  <a:lnTo>
                    <a:pt x="181" y="78"/>
                  </a:lnTo>
                  <a:lnTo>
                    <a:pt x="177" y="66"/>
                  </a:lnTo>
                  <a:lnTo>
                    <a:pt x="173" y="54"/>
                  </a:lnTo>
                  <a:lnTo>
                    <a:pt x="165" y="39"/>
                  </a:lnTo>
                  <a:lnTo>
                    <a:pt x="155" y="25"/>
                  </a:lnTo>
                  <a:lnTo>
                    <a:pt x="147" y="19"/>
                  </a:lnTo>
                  <a:lnTo>
                    <a:pt x="138" y="13"/>
                  </a:lnTo>
                  <a:lnTo>
                    <a:pt x="128" y="7"/>
                  </a:lnTo>
                  <a:lnTo>
                    <a:pt x="118" y="3"/>
                  </a:lnTo>
                  <a:lnTo>
                    <a:pt x="104" y="0"/>
                  </a:lnTo>
                  <a:lnTo>
                    <a:pt x="91" y="0"/>
                  </a:lnTo>
                  <a:lnTo>
                    <a:pt x="91" y="0"/>
                  </a:lnTo>
                  <a:close/>
                  <a:moveTo>
                    <a:pt x="118" y="49"/>
                  </a:moveTo>
                  <a:lnTo>
                    <a:pt x="98" y="49"/>
                  </a:lnTo>
                  <a:lnTo>
                    <a:pt x="98" y="68"/>
                  </a:lnTo>
                  <a:lnTo>
                    <a:pt x="81" y="68"/>
                  </a:lnTo>
                  <a:lnTo>
                    <a:pt x="81" y="49"/>
                  </a:lnTo>
                  <a:lnTo>
                    <a:pt x="61" y="49"/>
                  </a:lnTo>
                  <a:lnTo>
                    <a:pt x="61" y="31"/>
                  </a:lnTo>
                  <a:lnTo>
                    <a:pt x="81" y="31"/>
                  </a:lnTo>
                  <a:lnTo>
                    <a:pt x="81" y="11"/>
                  </a:lnTo>
                  <a:lnTo>
                    <a:pt x="98" y="11"/>
                  </a:lnTo>
                  <a:lnTo>
                    <a:pt x="98" y="31"/>
                  </a:lnTo>
                  <a:lnTo>
                    <a:pt x="118" y="31"/>
                  </a:lnTo>
                  <a:lnTo>
                    <a:pt x="11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5"/>
            <p:cNvSpPr/>
            <p:nvPr/>
          </p:nvSpPr>
          <p:spPr bwMode="auto">
            <a:xfrm>
              <a:off x="3887788" y="3389313"/>
              <a:ext cx="176213" cy="176213"/>
            </a:xfrm>
            <a:custGeom>
              <a:avLst/>
              <a:gdLst>
                <a:gd name="T0" fmla="*/ 57 w 111"/>
                <a:gd name="T1" fmla="*/ 111 h 111"/>
                <a:gd name="T2" fmla="*/ 57 w 111"/>
                <a:gd name="T3" fmla="*/ 111 h 111"/>
                <a:gd name="T4" fmla="*/ 45 w 111"/>
                <a:gd name="T5" fmla="*/ 109 h 111"/>
                <a:gd name="T6" fmla="*/ 35 w 111"/>
                <a:gd name="T7" fmla="*/ 105 h 111"/>
                <a:gd name="T8" fmla="*/ 25 w 111"/>
                <a:gd name="T9" fmla="*/ 101 h 111"/>
                <a:gd name="T10" fmla="*/ 15 w 111"/>
                <a:gd name="T11" fmla="*/ 94 h 111"/>
                <a:gd name="T12" fmla="*/ 9 w 111"/>
                <a:gd name="T13" fmla="*/ 86 h 111"/>
                <a:gd name="T14" fmla="*/ 4 w 111"/>
                <a:gd name="T15" fmla="*/ 76 h 111"/>
                <a:gd name="T16" fmla="*/ 2 w 111"/>
                <a:gd name="T17" fmla="*/ 66 h 111"/>
                <a:gd name="T18" fmla="*/ 0 w 111"/>
                <a:gd name="T19" fmla="*/ 54 h 111"/>
                <a:gd name="T20" fmla="*/ 0 w 111"/>
                <a:gd name="T21" fmla="*/ 54 h 111"/>
                <a:gd name="T22" fmla="*/ 2 w 111"/>
                <a:gd name="T23" fmla="*/ 43 h 111"/>
                <a:gd name="T24" fmla="*/ 4 w 111"/>
                <a:gd name="T25" fmla="*/ 33 h 111"/>
                <a:gd name="T26" fmla="*/ 9 w 111"/>
                <a:gd name="T27" fmla="*/ 23 h 111"/>
                <a:gd name="T28" fmla="*/ 15 w 111"/>
                <a:gd name="T29" fmla="*/ 15 h 111"/>
                <a:gd name="T30" fmla="*/ 25 w 111"/>
                <a:gd name="T31" fmla="*/ 9 h 111"/>
                <a:gd name="T32" fmla="*/ 35 w 111"/>
                <a:gd name="T33" fmla="*/ 3 h 111"/>
                <a:gd name="T34" fmla="*/ 45 w 111"/>
                <a:gd name="T35" fmla="*/ 0 h 111"/>
                <a:gd name="T36" fmla="*/ 57 w 111"/>
                <a:gd name="T37" fmla="*/ 0 h 111"/>
                <a:gd name="T38" fmla="*/ 57 w 111"/>
                <a:gd name="T39" fmla="*/ 0 h 111"/>
                <a:gd name="T40" fmla="*/ 66 w 111"/>
                <a:gd name="T41" fmla="*/ 0 h 111"/>
                <a:gd name="T42" fmla="*/ 78 w 111"/>
                <a:gd name="T43" fmla="*/ 3 h 111"/>
                <a:gd name="T44" fmla="*/ 88 w 111"/>
                <a:gd name="T45" fmla="*/ 9 h 111"/>
                <a:gd name="T46" fmla="*/ 96 w 111"/>
                <a:gd name="T47" fmla="*/ 15 h 111"/>
                <a:gd name="T48" fmla="*/ 102 w 111"/>
                <a:gd name="T49" fmla="*/ 23 h 111"/>
                <a:gd name="T50" fmla="*/ 108 w 111"/>
                <a:gd name="T51" fmla="*/ 33 h 111"/>
                <a:gd name="T52" fmla="*/ 111 w 111"/>
                <a:gd name="T53" fmla="*/ 43 h 111"/>
                <a:gd name="T54" fmla="*/ 111 w 111"/>
                <a:gd name="T55" fmla="*/ 54 h 111"/>
                <a:gd name="T56" fmla="*/ 111 w 111"/>
                <a:gd name="T57" fmla="*/ 54 h 111"/>
                <a:gd name="T58" fmla="*/ 111 w 111"/>
                <a:gd name="T59" fmla="*/ 66 h 111"/>
                <a:gd name="T60" fmla="*/ 108 w 111"/>
                <a:gd name="T61" fmla="*/ 76 h 111"/>
                <a:gd name="T62" fmla="*/ 102 w 111"/>
                <a:gd name="T63" fmla="*/ 86 h 111"/>
                <a:gd name="T64" fmla="*/ 96 w 111"/>
                <a:gd name="T65" fmla="*/ 94 h 111"/>
                <a:gd name="T66" fmla="*/ 88 w 111"/>
                <a:gd name="T67" fmla="*/ 101 h 111"/>
                <a:gd name="T68" fmla="*/ 78 w 111"/>
                <a:gd name="T69" fmla="*/ 105 h 111"/>
                <a:gd name="T70" fmla="*/ 66 w 111"/>
                <a:gd name="T71" fmla="*/ 109 h 111"/>
                <a:gd name="T72" fmla="*/ 57 w 111"/>
                <a:gd name="T73" fmla="*/ 111 h 111"/>
                <a:gd name="T74" fmla="*/ 57 w 111"/>
                <a:gd name="T7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1" h="111">
                  <a:moveTo>
                    <a:pt x="57" y="111"/>
                  </a:moveTo>
                  <a:lnTo>
                    <a:pt x="57" y="111"/>
                  </a:lnTo>
                  <a:lnTo>
                    <a:pt x="45" y="109"/>
                  </a:lnTo>
                  <a:lnTo>
                    <a:pt x="35" y="105"/>
                  </a:lnTo>
                  <a:lnTo>
                    <a:pt x="25" y="101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4" y="76"/>
                  </a:lnTo>
                  <a:lnTo>
                    <a:pt x="2" y="66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43"/>
                  </a:lnTo>
                  <a:lnTo>
                    <a:pt x="4" y="33"/>
                  </a:lnTo>
                  <a:lnTo>
                    <a:pt x="9" y="23"/>
                  </a:lnTo>
                  <a:lnTo>
                    <a:pt x="15" y="15"/>
                  </a:lnTo>
                  <a:lnTo>
                    <a:pt x="25" y="9"/>
                  </a:lnTo>
                  <a:lnTo>
                    <a:pt x="35" y="3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66" y="0"/>
                  </a:lnTo>
                  <a:lnTo>
                    <a:pt x="78" y="3"/>
                  </a:lnTo>
                  <a:lnTo>
                    <a:pt x="88" y="9"/>
                  </a:lnTo>
                  <a:lnTo>
                    <a:pt x="96" y="15"/>
                  </a:lnTo>
                  <a:lnTo>
                    <a:pt x="102" y="23"/>
                  </a:lnTo>
                  <a:lnTo>
                    <a:pt x="108" y="33"/>
                  </a:lnTo>
                  <a:lnTo>
                    <a:pt x="111" y="43"/>
                  </a:lnTo>
                  <a:lnTo>
                    <a:pt x="111" y="54"/>
                  </a:lnTo>
                  <a:lnTo>
                    <a:pt x="111" y="54"/>
                  </a:lnTo>
                  <a:lnTo>
                    <a:pt x="111" y="66"/>
                  </a:lnTo>
                  <a:lnTo>
                    <a:pt x="108" y="76"/>
                  </a:lnTo>
                  <a:lnTo>
                    <a:pt x="102" y="86"/>
                  </a:lnTo>
                  <a:lnTo>
                    <a:pt x="96" y="94"/>
                  </a:lnTo>
                  <a:lnTo>
                    <a:pt x="88" y="101"/>
                  </a:lnTo>
                  <a:lnTo>
                    <a:pt x="78" y="105"/>
                  </a:lnTo>
                  <a:lnTo>
                    <a:pt x="66" y="109"/>
                  </a:lnTo>
                  <a:lnTo>
                    <a:pt x="57" y="111"/>
                  </a:lnTo>
                  <a:lnTo>
                    <a:pt x="57" y="1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389434" y="2241540"/>
            <a:ext cx="2960737" cy="1014992"/>
            <a:chOff x="977173" y="4276410"/>
            <a:chExt cx="2960737" cy="1014992"/>
          </a:xfrm>
        </p:grpSpPr>
        <p:sp>
          <p:nvSpPr>
            <p:cNvPr id="30" name="TextBox 54"/>
            <p:cNvSpPr txBox="1"/>
            <p:nvPr/>
          </p:nvSpPr>
          <p:spPr>
            <a:xfrm>
              <a:off x="977173" y="4645071"/>
              <a:ext cx="29607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  <p:sp>
          <p:nvSpPr>
            <p:cNvPr id="31" name="文本框 37"/>
            <p:cNvSpPr txBox="1"/>
            <p:nvPr/>
          </p:nvSpPr>
          <p:spPr>
            <a:xfrm>
              <a:off x="977174" y="4276410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78718" y="4324209"/>
            <a:ext cx="2960737" cy="1014992"/>
            <a:chOff x="977173" y="4276410"/>
            <a:chExt cx="2960737" cy="1014992"/>
          </a:xfrm>
        </p:grpSpPr>
        <p:sp>
          <p:nvSpPr>
            <p:cNvPr id="33" name="TextBox 54"/>
            <p:cNvSpPr txBox="1"/>
            <p:nvPr/>
          </p:nvSpPr>
          <p:spPr>
            <a:xfrm>
              <a:off x="977173" y="4645071"/>
              <a:ext cx="29607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  <p:sp>
          <p:nvSpPr>
            <p:cNvPr id="34" name="文本框 37"/>
            <p:cNvSpPr txBox="1"/>
            <p:nvPr/>
          </p:nvSpPr>
          <p:spPr>
            <a:xfrm>
              <a:off x="2932507" y="4276410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Rectangle 21" descr="24215600-1-311156"/>
          <p:cNvSpPr>
            <a:spLocks noChangeArrowheads="1"/>
          </p:cNvSpPr>
          <p:nvPr/>
        </p:nvSpPr>
        <p:spPr bwMode="auto">
          <a:xfrm>
            <a:off x="1079274" y="2276727"/>
            <a:ext cx="2028825" cy="1520825"/>
          </a:xfrm>
          <a:prstGeom prst="rect">
            <a:avLst/>
          </a:prstGeom>
          <a:blipFill dpi="0" rotWithShape="1">
            <a:blip r:embed="rId1"/>
            <a:srcRect/>
            <a:stretch>
              <a:fillRect r="-18763"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1079274" y="3567364"/>
            <a:ext cx="228600" cy="230188"/>
          </a:xfrm>
          <a:prstGeom prst="rect">
            <a:avLst/>
          </a:prstGeom>
          <a:solidFill>
            <a:srgbClr val="0062B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1307874" y="3567364"/>
            <a:ext cx="1800225" cy="230188"/>
          </a:xfrm>
          <a:prstGeom prst="rect">
            <a:avLst/>
          </a:prstGeom>
          <a:solidFill>
            <a:srgbClr val="0062B2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Rectangle 24" descr="20100516232736"/>
          <p:cNvSpPr>
            <a:spLocks noChangeArrowheads="1"/>
          </p:cNvSpPr>
          <p:nvPr/>
        </p:nvSpPr>
        <p:spPr bwMode="auto">
          <a:xfrm>
            <a:off x="3180669" y="2276727"/>
            <a:ext cx="2028825" cy="1520825"/>
          </a:xfrm>
          <a:prstGeom prst="rect">
            <a:avLst/>
          </a:prstGeom>
          <a:blipFill dpi="0" rotWithShape="1">
            <a:blip r:embed="rId2"/>
            <a:srcRect/>
            <a:stretch>
              <a:fillRect r="-23"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3180669" y="3567364"/>
            <a:ext cx="228600" cy="230188"/>
          </a:xfrm>
          <a:prstGeom prst="rect">
            <a:avLst/>
          </a:prstGeom>
          <a:solidFill>
            <a:srgbClr val="0062B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3409269" y="3567364"/>
            <a:ext cx="1800225" cy="230188"/>
          </a:xfrm>
          <a:prstGeom prst="rect">
            <a:avLst/>
          </a:prstGeom>
          <a:solidFill>
            <a:srgbClr val="0062B2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Rectangle 27" descr="201107060956141686"/>
          <p:cNvSpPr>
            <a:spLocks noChangeArrowheads="1"/>
          </p:cNvSpPr>
          <p:nvPr/>
        </p:nvSpPr>
        <p:spPr bwMode="auto">
          <a:xfrm>
            <a:off x="1079274" y="3870123"/>
            <a:ext cx="2028825" cy="1520825"/>
          </a:xfrm>
          <a:prstGeom prst="rect">
            <a:avLst/>
          </a:prstGeom>
          <a:blipFill dpi="0" rotWithShape="1">
            <a:blip r:embed="rId3"/>
            <a:srcRect/>
            <a:stretch>
              <a:fillRect b="-2988"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1079274" y="5160760"/>
            <a:ext cx="228600" cy="230188"/>
          </a:xfrm>
          <a:prstGeom prst="rect">
            <a:avLst/>
          </a:prstGeom>
          <a:solidFill>
            <a:srgbClr val="0062B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Rectangle 29"/>
          <p:cNvSpPr>
            <a:spLocks noChangeArrowheads="1"/>
          </p:cNvSpPr>
          <p:nvPr/>
        </p:nvSpPr>
        <p:spPr bwMode="auto">
          <a:xfrm>
            <a:off x="1307874" y="5160760"/>
            <a:ext cx="1800225" cy="230188"/>
          </a:xfrm>
          <a:prstGeom prst="rect">
            <a:avLst/>
          </a:prstGeom>
          <a:solidFill>
            <a:srgbClr val="0062B2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Rectangle 30" descr="20110224142134"/>
          <p:cNvSpPr>
            <a:spLocks noChangeArrowheads="1"/>
          </p:cNvSpPr>
          <p:nvPr/>
        </p:nvSpPr>
        <p:spPr bwMode="auto">
          <a:xfrm>
            <a:off x="3180669" y="3870123"/>
            <a:ext cx="2028825" cy="1520825"/>
          </a:xfrm>
          <a:prstGeom prst="rect">
            <a:avLst/>
          </a:prstGeom>
          <a:blipFill dpi="0" rotWithShape="1">
            <a:blip r:embed="rId4"/>
            <a:srcRect/>
            <a:stretch>
              <a:fillRect r="-475"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Rectangle 31"/>
          <p:cNvSpPr>
            <a:spLocks noChangeArrowheads="1"/>
          </p:cNvSpPr>
          <p:nvPr/>
        </p:nvSpPr>
        <p:spPr bwMode="auto">
          <a:xfrm>
            <a:off x="3180669" y="5160760"/>
            <a:ext cx="228600" cy="230188"/>
          </a:xfrm>
          <a:prstGeom prst="rect">
            <a:avLst/>
          </a:prstGeom>
          <a:solidFill>
            <a:srgbClr val="0062B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Rectangle 32"/>
          <p:cNvSpPr>
            <a:spLocks noChangeArrowheads="1"/>
          </p:cNvSpPr>
          <p:nvPr/>
        </p:nvSpPr>
        <p:spPr bwMode="auto">
          <a:xfrm>
            <a:off x="3409269" y="5160760"/>
            <a:ext cx="1800225" cy="230188"/>
          </a:xfrm>
          <a:prstGeom prst="rect">
            <a:avLst/>
          </a:prstGeom>
          <a:solidFill>
            <a:srgbClr val="0062B2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7" name="Group 33"/>
          <p:cNvGrpSpPr/>
          <p:nvPr/>
        </p:nvGrpSpPr>
        <p:grpSpPr bwMode="auto">
          <a:xfrm>
            <a:off x="3245756" y="3626102"/>
            <a:ext cx="100013" cy="111125"/>
            <a:chOff x="0" y="0"/>
            <a:chExt cx="71" cy="78"/>
          </a:xfrm>
        </p:grpSpPr>
        <p:sp>
          <p:nvSpPr>
            <p:cNvPr id="48" name="Freeform 34"/>
            <p:cNvSpPr/>
            <p:nvPr/>
          </p:nvSpPr>
          <p:spPr bwMode="auto">
            <a:xfrm>
              <a:off x="12" y="31"/>
              <a:ext cx="35" cy="17"/>
            </a:xfrm>
            <a:custGeom>
              <a:avLst/>
              <a:gdLst>
                <a:gd name="T0" fmla="*/ 31 w 62"/>
                <a:gd name="T1" fmla="*/ 19 h 31"/>
                <a:gd name="T2" fmla="*/ 12 w 62"/>
                <a:gd name="T3" fmla="*/ 0 h 31"/>
                <a:gd name="T4" fmla="*/ 0 w 62"/>
                <a:gd name="T5" fmla="*/ 0 h 31"/>
                <a:gd name="T6" fmla="*/ 31 w 62"/>
                <a:gd name="T7" fmla="*/ 31 h 31"/>
                <a:gd name="T8" fmla="*/ 62 w 62"/>
                <a:gd name="T9" fmla="*/ 0 h 31"/>
                <a:gd name="T10" fmla="*/ 50 w 62"/>
                <a:gd name="T11" fmla="*/ 0 h 31"/>
                <a:gd name="T12" fmla="*/ 31 w 62"/>
                <a:gd name="T13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31">
                  <a:moveTo>
                    <a:pt x="31" y="19"/>
                  </a:moveTo>
                  <a:cubicBezTo>
                    <a:pt x="20" y="19"/>
                    <a:pt x="12" y="1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13" y="31"/>
                    <a:pt x="31" y="31"/>
                  </a:cubicBezTo>
                  <a:cubicBezTo>
                    <a:pt x="48" y="31"/>
                    <a:pt x="62" y="17"/>
                    <a:pt x="62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0"/>
                    <a:pt x="41" y="19"/>
                    <a:pt x="3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 noEditPoints="1"/>
            </p:cNvSpPr>
            <p:nvPr/>
          </p:nvSpPr>
          <p:spPr bwMode="auto">
            <a:xfrm>
              <a:off x="0" y="0"/>
              <a:ext cx="71" cy="78"/>
            </a:xfrm>
            <a:custGeom>
              <a:avLst/>
              <a:gdLst>
                <a:gd name="T0" fmla="*/ 71 w 71"/>
                <a:gd name="T1" fmla="*/ 0 h 78"/>
                <a:gd name="T2" fmla="*/ 14 w 71"/>
                <a:gd name="T3" fmla="*/ 0 h 78"/>
                <a:gd name="T4" fmla="*/ 14 w 71"/>
                <a:gd name="T5" fmla="*/ 11 h 78"/>
                <a:gd name="T6" fmla="*/ 0 w 71"/>
                <a:gd name="T7" fmla="*/ 11 h 78"/>
                <a:gd name="T8" fmla="*/ 0 w 71"/>
                <a:gd name="T9" fmla="*/ 78 h 78"/>
                <a:gd name="T10" fmla="*/ 59 w 71"/>
                <a:gd name="T11" fmla="*/ 78 h 78"/>
                <a:gd name="T12" fmla="*/ 59 w 71"/>
                <a:gd name="T13" fmla="*/ 63 h 78"/>
                <a:gd name="T14" fmla="*/ 71 w 71"/>
                <a:gd name="T15" fmla="*/ 63 h 78"/>
                <a:gd name="T16" fmla="*/ 71 w 71"/>
                <a:gd name="T17" fmla="*/ 0 h 78"/>
                <a:gd name="T18" fmla="*/ 52 w 71"/>
                <a:gd name="T19" fmla="*/ 72 h 78"/>
                <a:gd name="T20" fmla="*/ 6 w 71"/>
                <a:gd name="T21" fmla="*/ 72 h 78"/>
                <a:gd name="T22" fmla="*/ 6 w 71"/>
                <a:gd name="T23" fmla="*/ 18 h 78"/>
                <a:gd name="T24" fmla="*/ 14 w 71"/>
                <a:gd name="T25" fmla="*/ 18 h 78"/>
                <a:gd name="T26" fmla="*/ 52 w 71"/>
                <a:gd name="T27" fmla="*/ 18 h 78"/>
                <a:gd name="T28" fmla="*/ 52 w 71"/>
                <a:gd name="T29" fmla="*/ 63 h 78"/>
                <a:gd name="T30" fmla="*/ 52 w 71"/>
                <a:gd name="T31" fmla="*/ 72 h 78"/>
                <a:gd name="T32" fmla="*/ 64 w 71"/>
                <a:gd name="T33" fmla="*/ 56 h 78"/>
                <a:gd name="T34" fmla="*/ 59 w 71"/>
                <a:gd name="T35" fmla="*/ 56 h 78"/>
                <a:gd name="T36" fmla="*/ 59 w 71"/>
                <a:gd name="T37" fmla="*/ 11 h 78"/>
                <a:gd name="T38" fmla="*/ 21 w 71"/>
                <a:gd name="T39" fmla="*/ 11 h 78"/>
                <a:gd name="T40" fmla="*/ 21 w 71"/>
                <a:gd name="T41" fmla="*/ 6 h 78"/>
                <a:gd name="T42" fmla="*/ 64 w 71"/>
                <a:gd name="T43" fmla="*/ 6 h 78"/>
                <a:gd name="T44" fmla="*/ 64 w 71"/>
                <a:gd name="T45" fmla="*/ 5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78">
                  <a:moveTo>
                    <a:pt x="71" y="0"/>
                  </a:moveTo>
                  <a:lnTo>
                    <a:pt x="14" y="0"/>
                  </a:lnTo>
                  <a:lnTo>
                    <a:pt x="14" y="11"/>
                  </a:lnTo>
                  <a:lnTo>
                    <a:pt x="0" y="11"/>
                  </a:lnTo>
                  <a:lnTo>
                    <a:pt x="0" y="78"/>
                  </a:lnTo>
                  <a:lnTo>
                    <a:pt x="59" y="78"/>
                  </a:lnTo>
                  <a:lnTo>
                    <a:pt x="59" y="63"/>
                  </a:lnTo>
                  <a:lnTo>
                    <a:pt x="71" y="63"/>
                  </a:lnTo>
                  <a:lnTo>
                    <a:pt x="71" y="0"/>
                  </a:lnTo>
                  <a:close/>
                  <a:moveTo>
                    <a:pt x="52" y="72"/>
                  </a:moveTo>
                  <a:lnTo>
                    <a:pt x="6" y="72"/>
                  </a:lnTo>
                  <a:lnTo>
                    <a:pt x="6" y="18"/>
                  </a:lnTo>
                  <a:lnTo>
                    <a:pt x="14" y="18"/>
                  </a:lnTo>
                  <a:lnTo>
                    <a:pt x="52" y="18"/>
                  </a:lnTo>
                  <a:lnTo>
                    <a:pt x="52" y="63"/>
                  </a:lnTo>
                  <a:lnTo>
                    <a:pt x="52" y="72"/>
                  </a:lnTo>
                  <a:close/>
                  <a:moveTo>
                    <a:pt x="64" y="56"/>
                  </a:moveTo>
                  <a:lnTo>
                    <a:pt x="59" y="56"/>
                  </a:lnTo>
                  <a:lnTo>
                    <a:pt x="59" y="11"/>
                  </a:lnTo>
                  <a:lnTo>
                    <a:pt x="21" y="11"/>
                  </a:lnTo>
                  <a:lnTo>
                    <a:pt x="21" y="6"/>
                  </a:lnTo>
                  <a:lnTo>
                    <a:pt x="64" y="6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Group 36"/>
          <p:cNvGrpSpPr/>
          <p:nvPr/>
        </p:nvGrpSpPr>
        <p:grpSpPr bwMode="auto">
          <a:xfrm>
            <a:off x="3239406" y="5221085"/>
            <a:ext cx="112713" cy="107950"/>
            <a:chOff x="0" y="0"/>
            <a:chExt cx="79" cy="76"/>
          </a:xfrm>
        </p:grpSpPr>
        <p:sp>
          <p:nvSpPr>
            <p:cNvPr id="51" name="Freeform 37"/>
            <p:cNvSpPr>
              <a:spLocks noEditPoints="1"/>
            </p:cNvSpPr>
            <p:nvPr/>
          </p:nvSpPr>
          <p:spPr bwMode="auto">
            <a:xfrm>
              <a:off x="0" y="37"/>
              <a:ext cx="52" cy="25"/>
            </a:xfrm>
            <a:custGeom>
              <a:avLst/>
              <a:gdLst>
                <a:gd name="T0" fmla="*/ 52 w 92"/>
                <a:gd name="T1" fmla="*/ 24 h 45"/>
                <a:gd name="T2" fmla="*/ 52 w 92"/>
                <a:gd name="T3" fmla="*/ 37 h 45"/>
                <a:gd name="T4" fmla="*/ 64 w 92"/>
                <a:gd name="T5" fmla="*/ 37 h 45"/>
                <a:gd name="T6" fmla="*/ 64 w 92"/>
                <a:gd name="T7" fmla="*/ 24 h 45"/>
                <a:gd name="T8" fmla="*/ 80 w 92"/>
                <a:gd name="T9" fmla="*/ 24 h 45"/>
                <a:gd name="T10" fmla="*/ 80 w 92"/>
                <a:gd name="T11" fmla="*/ 45 h 45"/>
                <a:gd name="T12" fmla="*/ 92 w 92"/>
                <a:gd name="T13" fmla="*/ 45 h 45"/>
                <a:gd name="T14" fmla="*/ 92 w 92"/>
                <a:gd name="T15" fmla="*/ 12 h 45"/>
                <a:gd name="T16" fmla="*/ 35 w 92"/>
                <a:gd name="T17" fmla="*/ 12 h 45"/>
                <a:gd name="T18" fmla="*/ 18 w 92"/>
                <a:gd name="T19" fmla="*/ 0 h 45"/>
                <a:gd name="T20" fmla="*/ 0 w 92"/>
                <a:gd name="T21" fmla="*/ 18 h 45"/>
                <a:gd name="T22" fmla="*/ 18 w 92"/>
                <a:gd name="T23" fmla="*/ 36 h 45"/>
                <a:gd name="T24" fmla="*/ 35 w 92"/>
                <a:gd name="T25" fmla="*/ 24 h 45"/>
                <a:gd name="T26" fmla="*/ 52 w 92"/>
                <a:gd name="T27" fmla="*/ 24 h 45"/>
                <a:gd name="T28" fmla="*/ 18 w 92"/>
                <a:gd name="T29" fmla="*/ 24 h 45"/>
                <a:gd name="T30" fmla="*/ 12 w 92"/>
                <a:gd name="T31" fmla="*/ 18 h 45"/>
                <a:gd name="T32" fmla="*/ 18 w 92"/>
                <a:gd name="T33" fmla="*/ 12 h 45"/>
                <a:gd name="T34" fmla="*/ 25 w 92"/>
                <a:gd name="T35" fmla="*/ 18 h 45"/>
                <a:gd name="T36" fmla="*/ 18 w 92"/>
                <a:gd name="T37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" h="45">
                  <a:moveTo>
                    <a:pt x="52" y="24"/>
                  </a:moveTo>
                  <a:cubicBezTo>
                    <a:pt x="52" y="37"/>
                    <a:pt x="52" y="37"/>
                    <a:pt x="52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5"/>
                    <a:pt x="26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6" y="36"/>
                    <a:pt x="33" y="31"/>
                    <a:pt x="35" y="24"/>
                  </a:cubicBezTo>
                  <a:lnTo>
                    <a:pt x="52" y="24"/>
                  </a:lnTo>
                  <a:close/>
                  <a:moveTo>
                    <a:pt x="18" y="24"/>
                  </a:moveTo>
                  <a:cubicBezTo>
                    <a:pt x="15" y="24"/>
                    <a:pt x="12" y="21"/>
                    <a:pt x="12" y="18"/>
                  </a:cubicBezTo>
                  <a:cubicBezTo>
                    <a:pt x="12" y="14"/>
                    <a:pt x="15" y="12"/>
                    <a:pt x="18" y="12"/>
                  </a:cubicBezTo>
                  <a:cubicBezTo>
                    <a:pt x="22" y="12"/>
                    <a:pt x="25" y="14"/>
                    <a:pt x="25" y="18"/>
                  </a:cubicBezTo>
                  <a:cubicBezTo>
                    <a:pt x="25" y="21"/>
                    <a:pt x="22" y="24"/>
                    <a:pt x="18" y="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38"/>
            <p:cNvSpPr>
              <a:spLocks noEditPoints="1"/>
            </p:cNvSpPr>
            <p:nvPr/>
          </p:nvSpPr>
          <p:spPr bwMode="auto">
            <a:xfrm>
              <a:off x="25" y="0"/>
              <a:ext cx="54" cy="76"/>
            </a:xfrm>
            <a:custGeom>
              <a:avLst/>
              <a:gdLst>
                <a:gd name="T0" fmla="*/ 39 w 54"/>
                <a:gd name="T1" fmla="*/ 27 h 76"/>
                <a:gd name="T2" fmla="*/ 39 w 54"/>
                <a:gd name="T3" fmla="*/ 0 h 76"/>
                <a:gd name="T4" fmla="*/ 14 w 54"/>
                <a:gd name="T5" fmla="*/ 0 h 76"/>
                <a:gd name="T6" fmla="*/ 14 w 54"/>
                <a:gd name="T7" fmla="*/ 27 h 76"/>
                <a:gd name="T8" fmla="*/ 0 w 54"/>
                <a:gd name="T9" fmla="*/ 27 h 76"/>
                <a:gd name="T10" fmla="*/ 0 w 54"/>
                <a:gd name="T11" fmla="*/ 38 h 76"/>
                <a:gd name="T12" fmla="*/ 7 w 54"/>
                <a:gd name="T13" fmla="*/ 38 h 76"/>
                <a:gd name="T14" fmla="*/ 7 w 54"/>
                <a:gd name="T15" fmla="*/ 34 h 76"/>
                <a:gd name="T16" fmla="*/ 14 w 54"/>
                <a:gd name="T17" fmla="*/ 34 h 76"/>
                <a:gd name="T18" fmla="*/ 39 w 54"/>
                <a:gd name="T19" fmla="*/ 34 h 76"/>
                <a:gd name="T20" fmla="*/ 47 w 54"/>
                <a:gd name="T21" fmla="*/ 34 h 76"/>
                <a:gd name="T22" fmla="*/ 47 w 54"/>
                <a:gd name="T23" fmla="*/ 69 h 76"/>
                <a:gd name="T24" fmla="*/ 7 w 54"/>
                <a:gd name="T25" fmla="*/ 69 h 76"/>
                <a:gd name="T26" fmla="*/ 7 w 54"/>
                <a:gd name="T27" fmla="*/ 64 h 76"/>
                <a:gd name="T28" fmla="*/ 0 w 54"/>
                <a:gd name="T29" fmla="*/ 64 h 76"/>
                <a:gd name="T30" fmla="*/ 0 w 54"/>
                <a:gd name="T31" fmla="*/ 76 h 76"/>
                <a:gd name="T32" fmla="*/ 54 w 54"/>
                <a:gd name="T33" fmla="*/ 76 h 76"/>
                <a:gd name="T34" fmla="*/ 54 w 54"/>
                <a:gd name="T35" fmla="*/ 27 h 76"/>
                <a:gd name="T36" fmla="*/ 39 w 54"/>
                <a:gd name="T37" fmla="*/ 27 h 76"/>
                <a:gd name="T38" fmla="*/ 20 w 54"/>
                <a:gd name="T39" fmla="*/ 7 h 76"/>
                <a:gd name="T40" fmla="*/ 33 w 54"/>
                <a:gd name="T41" fmla="*/ 7 h 76"/>
                <a:gd name="T42" fmla="*/ 33 w 54"/>
                <a:gd name="T43" fmla="*/ 27 h 76"/>
                <a:gd name="T44" fmla="*/ 20 w 54"/>
                <a:gd name="T45" fmla="*/ 27 h 76"/>
                <a:gd name="T46" fmla="*/ 20 w 54"/>
                <a:gd name="T47" fmla="*/ 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76">
                  <a:moveTo>
                    <a:pt x="39" y="27"/>
                  </a:moveTo>
                  <a:lnTo>
                    <a:pt x="39" y="0"/>
                  </a:lnTo>
                  <a:lnTo>
                    <a:pt x="14" y="0"/>
                  </a:lnTo>
                  <a:lnTo>
                    <a:pt x="14" y="27"/>
                  </a:lnTo>
                  <a:lnTo>
                    <a:pt x="0" y="27"/>
                  </a:lnTo>
                  <a:lnTo>
                    <a:pt x="0" y="38"/>
                  </a:lnTo>
                  <a:lnTo>
                    <a:pt x="7" y="38"/>
                  </a:lnTo>
                  <a:lnTo>
                    <a:pt x="7" y="34"/>
                  </a:lnTo>
                  <a:lnTo>
                    <a:pt x="14" y="34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69"/>
                  </a:lnTo>
                  <a:lnTo>
                    <a:pt x="7" y="69"/>
                  </a:lnTo>
                  <a:lnTo>
                    <a:pt x="7" y="64"/>
                  </a:lnTo>
                  <a:lnTo>
                    <a:pt x="0" y="64"/>
                  </a:lnTo>
                  <a:lnTo>
                    <a:pt x="0" y="76"/>
                  </a:lnTo>
                  <a:lnTo>
                    <a:pt x="54" y="76"/>
                  </a:lnTo>
                  <a:lnTo>
                    <a:pt x="54" y="27"/>
                  </a:lnTo>
                  <a:lnTo>
                    <a:pt x="39" y="27"/>
                  </a:lnTo>
                  <a:close/>
                  <a:moveTo>
                    <a:pt x="20" y="7"/>
                  </a:moveTo>
                  <a:lnTo>
                    <a:pt x="33" y="7"/>
                  </a:lnTo>
                  <a:lnTo>
                    <a:pt x="33" y="27"/>
                  </a:lnTo>
                  <a:lnTo>
                    <a:pt x="20" y="2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Group 39"/>
          <p:cNvGrpSpPr/>
          <p:nvPr/>
        </p:nvGrpSpPr>
        <p:grpSpPr bwMode="auto">
          <a:xfrm>
            <a:off x="1138011" y="5219498"/>
            <a:ext cx="111125" cy="109537"/>
            <a:chOff x="0" y="0"/>
            <a:chExt cx="79" cy="78"/>
          </a:xfrm>
        </p:grpSpPr>
        <p:sp>
          <p:nvSpPr>
            <p:cNvPr id="54" name="Freeform 40"/>
            <p:cNvSpPr>
              <a:spLocks noEditPoints="1"/>
            </p:cNvSpPr>
            <p:nvPr/>
          </p:nvSpPr>
          <p:spPr bwMode="auto">
            <a:xfrm>
              <a:off x="0" y="0"/>
              <a:ext cx="79" cy="78"/>
            </a:xfrm>
            <a:custGeom>
              <a:avLst/>
              <a:gdLst>
                <a:gd name="T0" fmla="*/ 79 w 79"/>
                <a:gd name="T1" fmla="*/ 39 h 78"/>
                <a:gd name="T2" fmla="*/ 39 w 79"/>
                <a:gd name="T3" fmla="*/ 0 h 78"/>
                <a:gd name="T4" fmla="*/ 0 w 79"/>
                <a:gd name="T5" fmla="*/ 39 h 78"/>
                <a:gd name="T6" fmla="*/ 4 w 79"/>
                <a:gd name="T7" fmla="*/ 44 h 78"/>
                <a:gd name="T8" fmla="*/ 9 w 79"/>
                <a:gd name="T9" fmla="*/ 39 h 78"/>
                <a:gd name="T10" fmla="*/ 19 w 79"/>
                <a:gd name="T11" fmla="*/ 78 h 78"/>
                <a:gd name="T12" fmla="*/ 58 w 79"/>
                <a:gd name="T13" fmla="*/ 78 h 78"/>
                <a:gd name="T14" fmla="*/ 69 w 79"/>
                <a:gd name="T15" fmla="*/ 39 h 78"/>
                <a:gd name="T16" fmla="*/ 74 w 79"/>
                <a:gd name="T17" fmla="*/ 44 h 78"/>
                <a:gd name="T18" fmla="*/ 79 w 79"/>
                <a:gd name="T19" fmla="*/ 39 h 78"/>
                <a:gd name="T20" fmla="*/ 63 w 79"/>
                <a:gd name="T21" fmla="*/ 34 h 78"/>
                <a:gd name="T22" fmla="*/ 53 w 79"/>
                <a:gd name="T23" fmla="*/ 72 h 78"/>
                <a:gd name="T24" fmla="*/ 25 w 79"/>
                <a:gd name="T25" fmla="*/ 72 h 78"/>
                <a:gd name="T26" fmla="*/ 14 w 79"/>
                <a:gd name="T27" fmla="*/ 34 h 78"/>
                <a:gd name="T28" fmla="*/ 14 w 79"/>
                <a:gd name="T29" fmla="*/ 34 h 78"/>
                <a:gd name="T30" fmla="*/ 39 w 79"/>
                <a:gd name="T31" fmla="*/ 9 h 78"/>
                <a:gd name="T32" fmla="*/ 64 w 79"/>
                <a:gd name="T33" fmla="*/ 34 h 78"/>
                <a:gd name="T34" fmla="*/ 63 w 79"/>
                <a:gd name="T35" fmla="*/ 3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78">
                  <a:moveTo>
                    <a:pt x="79" y="39"/>
                  </a:moveTo>
                  <a:lnTo>
                    <a:pt x="39" y="0"/>
                  </a:lnTo>
                  <a:lnTo>
                    <a:pt x="0" y="39"/>
                  </a:lnTo>
                  <a:lnTo>
                    <a:pt x="4" y="44"/>
                  </a:lnTo>
                  <a:lnTo>
                    <a:pt x="9" y="39"/>
                  </a:lnTo>
                  <a:lnTo>
                    <a:pt x="19" y="78"/>
                  </a:lnTo>
                  <a:lnTo>
                    <a:pt x="58" y="78"/>
                  </a:lnTo>
                  <a:lnTo>
                    <a:pt x="69" y="39"/>
                  </a:lnTo>
                  <a:lnTo>
                    <a:pt x="74" y="44"/>
                  </a:lnTo>
                  <a:lnTo>
                    <a:pt x="79" y="39"/>
                  </a:lnTo>
                  <a:close/>
                  <a:moveTo>
                    <a:pt x="63" y="34"/>
                  </a:moveTo>
                  <a:lnTo>
                    <a:pt x="53" y="72"/>
                  </a:lnTo>
                  <a:lnTo>
                    <a:pt x="25" y="7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39" y="9"/>
                  </a:lnTo>
                  <a:lnTo>
                    <a:pt x="64" y="34"/>
                  </a:lnTo>
                  <a:lnTo>
                    <a:pt x="6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Freeform 41"/>
            <p:cNvSpPr>
              <a:spLocks noEditPoints="1"/>
            </p:cNvSpPr>
            <p:nvPr/>
          </p:nvSpPr>
          <p:spPr bwMode="auto">
            <a:xfrm>
              <a:off x="30" y="40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18 w 18"/>
                <a:gd name="T3" fmla="*/ 18 h 18"/>
                <a:gd name="T4" fmla="*/ 18 w 18"/>
                <a:gd name="T5" fmla="*/ 0 h 18"/>
                <a:gd name="T6" fmla="*/ 0 w 18"/>
                <a:gd name="T7" fmla="*/ 0 h 18"/>
                <a:gd name="T8" fmla="*/ 0 w 18"/>
                <a:gd name="T9" fmla="*/ 18 h 18"/>
                <a:gd name="T10" fmla="*/ 7 w 18"/>
                <a:gd name="T11" fmla="*/ 7 h 18"/>
                <a:gd name="T12" fmla="*/ 11 w 18"/>
                <a:gd name="T13" fmla="*/ 7 h 18"/>
                <a:gd name="T14" fmla="*/ 11 w 18"/>
                <a:gd name="T15" fmla="*/ 11 h 18"/>
                <a:gd name="T16" fmla="*/ 7 w 18"/>
                <a:gd name="T17" fmla="*/ 11 h 18"/>
                <a:gd name="T18" fmla="*/ 7 w 18"/>
                <a:gd name="T1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18" y="18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8"/>
                  </a:lnTo>
                  <a:close/>
                  <a:moveTo>
                    <a:pt x="7" y="7"/>
                  </a:moveTo>
                  <a:lnTo>
                    <a:pt x="11" y="7"/>
                  </a:lnTo>
                  <a:lnTo>
                    <a:pt x="11" y="11"/>
                  </a:lnTo>
                  <a:lnTo>
                    <a:pt x="7" y="11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Group 42"/>
          <p:cNvGrpSpPr/>
          <p:nvPr/>
        </p:nvGrpSpPr>
        <p:grpSpPr bwMode="auto">
          <a:xfrm>
            <a:off x="1138011" y="3626102"/>
            <a:ext cx="111125" cy="111125"/>
            <a:chOff x="0" y="0"/>
            <a:chExt cx="79" cy="78"/>
          </a:xfrm>
        </p:grpSpPr>
        <p:sp>
          <p:nvSpPr>
            <p:cNvPr id="57" name="Freeform 43"/>
            <p:cNvSpPr>
              <a:spLocks noEditPoints="1"/>
            </p:cNvSpPr>
            <p:nvPr/>
          </p:nvSpPr>
          <p:spPr bwMode="auto">
            <a:xfrm>
              <a:off x="0" y="0"/>
              <a:ext cx="79" cy="78"/>
            </a:xfrm>
            <a:custGeom>
              <a:avLst/>
              <a:gdLst>
                <a:gd name="T0" fmla="*/ 70 w 140"/>
                <a:gd name="T1" fmla="*/ 0 h 140"/>
                <a:gd name="T2" fmla="*/ 0 w 140"/>
                <a:gd name="T3" fmla="*/ 70 h 140"/>
                <a:gd name="T4" fmla="*/ 70 w 140"/>
                <a:gd name="T5" fmla="*/ 140 h 140"/>
                <a:gd name="T6" fmla="*/ 140 w 140"/>
                <a:gd name="T7" fmla="*/ 70 h 140"/>
                <a:gd name="T8" fmla="*/ 70 w 140"/>
                <a:gd name="T9" fmla="*/ 0 h 140"/>
                <a:gd name="T10" fmla="*/ 53 w 140"/>
                <a:gd name="T11" fmla="*/ 126 h 140"/>
                <a:gd name="T12" fmla="*/ 53 w 140"/>
                <a:gd name="T13" fmla="*/ 99 h 140"/>
                <a:gd name="T14" fmla="*/ 67 w 140"/>
                <a:gd name="T15" fmla="*/ 86 h 140"/>
                <a:gd name="T16" fmla="*/ 72 w 140"/>
                <a:gd name="T17" fmla="*/ 86 h 140"/>
                <a:gd name="T18" fmla="*/ 86 w 140"/>
                <a:gd name="T19" fmla="*/ 99 h 140"/>
                <a:gd name="T20" fmla="*/ 86 w 140"/>
                <a:gd name="T21" fmla="*/ 126 h 140"/>
                <a:gd name="T22" fmla="*/ 70 w 140"/>
                <a:gd name="T23" fmla="*/ 128 h 140"/>
                <a:gd name="T24" fmla="*/ 53 w 140"/>
                <a:gd name="T25" fmla="*/ 126 h 140"/>
                <a:gd name="T26" fmla="*/ 98 w 140"/>
                <a:gd name="T27" fmla="*/ 121 h 140"/>
                <a:gd name="T28" fmla="*/ 98 w 140"/>
                <a:gd name="T29" fmla="*/ 99 h 140"/>
                <a:gd name="T30" fmla="*/ 72 w 140"/>
                <a:gd name="T31" fmla="*/ 74 h 140"/>
                <a:gd name="T32" fmla="*/ 67 w 140"/>
                <a:gd name="T33" fmla="*/ 74 h 140"/>
                <a:gd name="T34" fmla="*/ 42 w 140"/>
                <a:gd name="T35" fmla="*/ 99 h 140"/>
                <a:gd name="T36" fmla="*/ 42 w 140"/>
                <a:gd name="T37" fmla="*/ 121 h 140"/>
                <a:gd name="T38" fmla="*/ 12 w 140"/>
                <a:gd name="T39" fmla="*/ 70 h 140"/>
                <a:gd name="T40" fmla="*/ 70 w 140"/>
                <a:gd name="T41" fmla="*/ 12 h 140"/>
                <a:gd name="T42" fmla="*/ 128 w 140"/>
                <a:gd name="T43" fmla="*/ 70 h 140"/>
                <a:gd name="T44" fmla="*/ 98 w 140"/>
                <a:gd name="T45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" h="140">
                  <a:moveTo>
                    <a:pt x="70" y="0"/>
                  </a:moveTo>
                  <a:cubicBezTo>
                    <a:pt x="31" y="0"/>
                    <a:pt x="0" y="32"/>
                    <a:pt x="0" y="70"/>
                  </a:cubicBezTo>
                  <a:cubicBezTo>
                    <a:pt x="0" y="109"/>
                    <a:pt x="31" y="140"/>
                    <a:pt x="70" y="140"/>
                  </a:cubicBezTo>
                  <a:cubicBezTo>
                    <a:pt x="108" y="140"/>
                    <a:pt x="140" y="109"/>
                    <a:pt x="140" y="70"/>
                  </a:cubicBezTo>
                  <a:cubicBezTo>
                    <a:pt x="140" y="32"/>
                    <a:pt x="108" y="0"/>
                    <a:pt x="70" y="0"/>
                  </a:cubicBezTo>
                  <a:moveTo>
                    <a:pt x="53" y="126"/>
                  </a:moveTo>
                  <a:cubicBezTo>
                    <a:pt x="53" y="99"/>
                    <a:pt x="53" y="99"/>
                    <a:pt x="53" y="99"/>
                  </a:cubicBezTo>
                  <a:cubicBezTo>
                    <a:pt x="53" y="92"/>
                    <a:pt x="60" y="86"/>
                    <a:pt x="67" y="8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80" y="86"/>
                    <a:pt x="86" y="92"/>
                    <a:pt x="86" y="99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1" y="127"/>
                    <a:pt x="75" y="128"/>
                    <a:pt x="70" y="128"/>
                  </a:cubicBezTo>
                  <a:cubicBezTo>
                    <a:pt x="64" y="128"/>
                    <a:pt x="59" y="127"/>
                    <a:pt x="53" y="126"/>
                  </a:cubicBezTo>
                  <a:moveTo>
                    <a:pt x="98" y="121"/>
                  </a:moveTo>
                  <a:cubicBezTo>
                    <a:pt x="98" y="99"/>
                    <a:pt x="98" y="99"/>
                    <a:pt x="98" y="99"/>
                  </a:cubicBezTo>
                  <a:cubicBezTo>
                    <a:pt x="98" y="85"/>
                    <a:pt x="86" y="74"/>
                    <a:pt x="72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53" y="74"/>
                    <a:pt x="42" y="85"/>
                    <a:pt x="42" y="99"/>
                  </a:cubicBezTo>
                  <a:cubicBezTo>
                    <a:pt x="42" y="121"/>
                    <a:pt x="42" y="121"/>
                    <a:pt x="42" y="121"/>
                  </a:cubicBezTo>
                  <a:cubicBezTo>
                    <a:pt x="24" y="111"/>
                    <a:pt x="12" y="92"/>
                    <a:pt x="12" y="70"/>
                  </a:cubicBezTo>
                  <a:cubicBezTo>
                    <a:pt x="12" y="38"/>
                    <a:pt x="38" y="12"/>
                    <a:pt x="70" y="12"/>
                  </a:cubicBezTo>
                  <a:cubicBezTo>
                    <a:pt x="102" y="12"/>
                    <a:pt x="128" y="38"/>
                    <a:pt x="128" y="70"/>
                  </a:cubicBezTo>
                  <a:cubicBezTo>
                    <a:pt x="128" y="92"/>
                    <a:pt x="116" y="111"/>
                    <a:pt x="98" y="1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Oval 44"/>
            <p:cNvSpPr>
              <a:spLocks noChangeArrowheads="1"/>
            </p:cNvSpPr>
            <p:nvPr/>
          </p:nvSpPr>
          <p:spPr bwMode="auto">
            <a:xfrm>
              <a:off x="30" y="18"/>
              <a:ext cx="19" cy="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9" name="Rectangle 45"/>
          <p:cNvSpPr>
            <a:spLocks noChangeArrowheads="1"/>
          </p:cNvSpPr>
          <p:nvPr/>
        </p:nvSpPr>
        <p:spPr bwMode="auto">
          <a:xfrm>
            <a:off x="1360261" y="3573714"/>
            <a:ext cx="697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Rectangle 46"/>
          <p:cNvSpPr>
            <a:spLocks noChangeArrowheads="1"/>
          </p:cNvSpPr>
          <p:nvPr/>
        </p:nvSpPr>
        <p:spPr bwMode="auto">
          <a:xfrm>
            <a:off x="1360261" y="5165523"/>
            <a:ext cx="697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Rectangle 47"/>
          <p:cNvSpPr>
            <a:spLocks noChangeArrowheads="1"/>
          </p:cNvSpPr>
          <p:nvPr/>
        </p:nvSpPr>
        <p:spPr bwMode="auto">
          <a:xfrm>
            <a:off x="3472769" y="3573714"/>
            <a:ext cx="697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Rectangle 48"/>
          <p:cNvSpPr>
            <a:spLocks noChangeArrowheads="1"/>
          </p:cNvSpPr>
          <p:nvPr/>
        </p:nvSpPr>
        <p:spPr bwMode="auto">
          <a:xfrm>
            <a:off x="3472769" y="5165523"/>
            <a:ext cx="697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Oval 14"/>
          <p:cNvSpPr>
            <a:spLocks noChangeArrowheads="1"/>
          </p:cNvSpPr>
          <p:nvPr/>
        </p:nvSpPr>
        <p:spPr bwMode="auto">
          <a:xfrm>
            <a:off x="6163881" y="4621144"/>
            <a:ext cx="456917" cy="459741"/>
          </a:xfrm>
          <a:prstGeom prst="ellipse">
            <a:avLst/>
          </a:prstGeom>
          <a:solidFill>
            <a:srgbClr val="0062B2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4" name="Freeform 24"/>
          <p:cNvSpPr>
            <a:spLocks noEditPoints="1"/>
          </p:cNvSpPr>
          <p:nvPr/>
        </p:nvSpPr>
        <p:spPr bwMode="auto">
          <a:xfrm>
            <a:off x="6299541" y="4763398"/>
            <a:ext cx="185595" cy="175229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5" name="Text Box 44"/>
          <p:cNvSpPr txBox="1">
            <a:spLocks noChangeArrowheads="1"/>
          </p:cNvSpPr>
          <p:nvPr/>
        </p:nvSpPr>
        <p:spPr bwMode="auto">
          <a:xfrm>
            <a:off x="6096000" y="3330311"/>
            <a:ext cx="50800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</a:t>
            </a:r>
            <a:r>
              <a:rPr lang="zh-CN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后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6" name="TextBox 37"/>
          <p:cNvSpPr txBox="1"/>
          <p:nvPr/>
        </p:nvSpPr>
        <p:spPr>
          <a:xfrm>
            <a:off x="6163881" y="2597394"/>
            <a:ext cx="185604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3600" b="1" dirty="0" smtClean="0">
                <a:solidFill>
                  <a:srgbClr val="0062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公司项目</a:t>
            </a:r>
            <a:endParaRPr lang="zh-CN" altLang="en-US" sz="3600" b="1" dirty="0">
              <a:solidFill>
                <a:srgbClr val="0062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54"/>
          <p:cNvSpPr txBox="1"/>
          <p:nvPr/>
        </p:nvSpPr>
        <p:spPr>
          <a:xfrm>
            <a:off x="6756458" y="4527845"/>
            <a:ext cx="450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41614" y="2257541"/>
            <a:ext cx="10461157" cy="3020397"/>
            <a:chOff x="635000" y="1254919"/>
            <a:chExt cx="7980729" cy="2304235"/>
          </a:xfrm>
        </p:grpSpPr>
        <p:sp>
          <p:nvSpPr>
            <p:cNvPr id="68" name="Line 4"/>
            <p:cNvSpPr>
              <a:spLocks noChangeShapeType="1"/>
            </p:cNvSpPr>
            <p:nvPr/>
          </p:nvSpPr>
          <p:spPr bwMode="auto">
            <a:xfrm flipV="1">
              <a:off x="1220788" y="1575594"/>
              <a:ext cx="0" cy="3825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Line 5"/>
            <p:cNvSpPr>
              <a:spLocks noChangeShapeType="1"/>
            </p:cNvSpPr>
            <p:nvPr/>
          </p:nvSpPr>
          <p:spPr bwMode="auto">
            <a:xfrm flipV="1">
              <a:off x="4565650" y="1575594"/>
              <a:ext cx="0" cy="3825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Line 6"/>
            <p:cNvSpPr>
              <a:spLocks noChangeShapeType="1"/>
            </p:cNvSpPr>
            <p:nvPr/>
          </p:nvSpPr>
          <p:spPr bwMode="auto">
            <a:xfrm flipV="1">
              <a:off x="7216775" y="1575594"/>
              <a:ext cx="0" cy="3825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Line 7"/>
            <p:cNvSpPr>
              <a:spLocks noChangeShapeType="1"/>
            </p:cNvSpPr>
            <p:nvPr/>
          </p:nvSpPr>
          <p:spPr bwMode="auto">
            <a:xfrm flipV="1">
              <a:off x="2203450" y="1861344"/>
              <a:ext cx="0" cy="35560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2" name="Line 8"/>
            <p:cNvSpPr>
              <a:spLocks noChangeShapeType="1"/>
            </p:cNvSpPr>
            <p:nvPr/>
          </p:nvSpPr>
          <p:spPr bwMode="auto">
            <a:xfrm flipV="1">
              <a:off x="2889250" y="2778919"/>
              <a:ext cx="0" cy="360363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Line 9"/>
            <p:cNvSpPr>
              <a:spLocks noChangeShapeType="1"/>
            </p:cNvSpPr>
            <p:nvPr/>
          </p:nvSpPr>
          <p:spPr bwMode="auto">
            <a:xfrm flipV="1">
              <a:off x="3602038" y="1861344"/>
              <a:ext cx="0" cy="35560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4" name="Line 10"/>
            <p:cNvSpPr>
              <a:spLocks noChangeShapeType="1"/>
            </p:cNvSpPr>
            <p:nvPr/>
          </p:nvSpPr>
          <p:spPr bwMode="auto">
            <a:xfrm flipV="1">
              <a:off x="5529263" y="1861344"/>
              <a:ext cx="0" cy="35560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5" name="Line 11"/>
            <p:cNvSpPr>
              <a:spLocks noChangeShapeType="1"/>
            </p:cNvSpPr>
            <p:nvPr/>
          </p:nvSpPr>
          <p:spPr bwMode="auto">
            <a:xfrm flipV="1">
              <a:off x="6219825" y="2778919"/>
              <a:ext cx="0" cy="360363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Line 12"/>
            <p:cNvSpPr>
              <a:spLocks noChangeShapeType="1"/>
            </p:cNvSpPr>
            <p:nvPr/>
          </p:nvSpPr>
          <p:spPr bwMode="auto">
            <a:xfrm flipV="1">
              <a:off x="8196263" y="2778919"/>
              <a:ext cx="0" cy="360363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Oval 13"/>
            <p:cNvSpPr>
              <a:spLocks noChangeArrowheads="1"/>
            </p:cNvSpPr>
            <p:nvPr/>
          </p:nvSpPr>
          <p:spPr bwMode="auto">
            <a:xfrm>
              <a:off x="635000" y="1891507"/>
              <a:ext cx="1174750" cy="1173162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8" name="Oval 14"/>
            <p:cNvSpPr>
              <a:spLocks noChangeArrowheads="1"/>
            </p:cNvSpPr>
            <p:nvPr/>
          </p:nvSpPr>
          <p:spPr bwMode="auto">
            <a:xfrm>
              <a:off x="1898650" y="2175669"/>
              <a:ext cx="604838" cy="60325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9" name="Oval 15"/>
            <p:cNvSpPr>
              <a:spLocks noChangeArrowheads="1"/>
            </p:cNvSpPr>
            <p:nvPr/>
          </p:nvSpPr>
          <p:spPr bwMode="auto">
            <a:xfrm>
              <a:off x="2589213" y="2175669"/>
              <a:ext cx="604837" cy="603250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0" name="Oval 16"/>
            <p:cNvSpPr>
              <a:spLocks noChangeArrowheads="1"/>
            </p:cNvSpPr>
            <p:nvPr/>
          </p:nvSpPr>
          <p:spPr bwMode="auto">
            <a:xfrm>
              <a:off x="3298825" y="2175669"/>
              <a:ext cx="603250" cy="60325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1" name="Oval 17"/>
            <p:cNvSpPr>
              <a:spLocks noChangeArrowheads="1"/>
            </p:cNvSpPr>
            <p:nvPr/>
          </p:nvSpPr>
          <p:spPr bwMode="auto">
            <a:xfrm>
              <a:off x="5237163" y="2175669"/>
              <a:ext cx="603250" cy="60325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2" name="Oval 18"/>
            <p:cNvSpPr>
              <a:spLocks noChangeArrowheads="1"/>
            </p:cNvSpPr>
            <p:nvPr/>
          </p:nvSpPr>
          <p:spPr bwMode="auto">
            <a:xfrm>
              <a:off x="5927725" y="2175669"/>
              <a:ext cx="606425" cy="603250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3" name="Oval 19"/>
            <p:cNvSpPr>
              <a:spLocks noChangeArrowheads="1"/>
            </p:cNvSpPr>
            <p:nvPr/>
          </p:nvSpPr>
          <p:spPr bwMode="auto">
            <a:xfrm>
              <a:off x="7893050" y="2175669"/>
              <a:ext cx="606425" cy="603250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4" name="Oval 20"/>
            <p:cNvSpPr>
              <a:spLocks noChangeArrowheads="1"/>
            </p:cNvSpPr>
            <p:nvPr/>
          </p:nvSpPr>
          <p:spPr bwMode="auto">
            <a:xfrm>
              <a:off x="3992563" y="1902619"/>
              <a:ext cx="1147762" cy="1150938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5" name="Oval 21"/>
            <p:cNvSpPr>
              <a:spLocks noChangeArrowheads="1"/>
            </p:cNvSpPr>
            <p:nvPr/>
          </p:nvSpPr>
          <p:spPr bwMode="auto">
            <a:xfrm>
              <a:off x="6640513" y="1902619"/>
              <a:ext cx="1150937" cy="115093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86" name="Group 22"/>
            <p:cNvGrpSpPr/>
            <p:nvPr/>
          </p:nvGrpSpPr>
          <p:grpSpPr bwMode="auto">
            <a:xfrm>
              <a:off x="2093913" y="2337594"/>
              <a:ext cx="222250" cy="280988"/>
              <a:chOff x="0" y="0"/>
              <a:chExt cx="140" cy="177"/>
            </a:xfrm>
          </p:grpSpPr>
          <p:sp>
            <p:nvSpPr>
              <p:cNvPr id="87" name="Freeform 23"/>
              <p:cNvSpPr>
                <a:spLocks noEditPoints="1"/>
              </p:cNvSpPr>
              <p:nvPr/>
            </p:nvSpPr>
            <p:spPr bwMode="auto">
              <a:xfrm>
                <a:off x="0" y="0"/>
                <a:ext cx="135" cy="134"/>
              </a:xfrm>
              <a:custGeom>
                <a:avLst/>
                <a:gdLst>
                  <a:gd name="T0" fmla="*/ 9 w 57"/>
                  <a:gd name="T1" fmla="*/ 50 h 57"/>
                  <a:gd name="T2" fmla="*/ 7 w 57"/>
                  <a:gd name="T3" fmla="*/ 56 h 57"/>
                  <a:gd name="T4" fmla="*/ 6 w 57"/>
                  <a:gd name="T5" fmla="*/ 49 h 57"/>
                  <a:gd name="T6" fmla="*/ 10 w 57"/>
                  <a:gd name="T7" fmla="*/ 45 h 57"/>
                  <a:gd name="T8" fmla="*/ 46 w 57"/>
                  <a:gd name="T9" fmla="*/ 10 h 57"/>
                  <a:gd name="T10" fmla="*/ 50 w 57"/>
                  <a:gd name="T11" fmla="*/ 1 h 57"/>
                  <a:gd name="T12" fmla="*/ 51 w 57"/>
                  <a:gd name="T13" fmla="*/ 8 h 57"/>
                  <a:gd name="T14" fmla="*/ 50 w 57"/>
                  <a:gd name="T15" fmla="*/ 10 h 57"/>
                  <a:gd name="T16" fmla="*/ 48 w 57"/>
                  <a:gd name="T17" fmla="*/ 11 h 57"/>
                  <a:gd name="T18" fmla="*/ 47 w 57"/>
                  <a:gd name="T19" fmla="*/ 11 h 57"/>
                  <a:gd name="T20" fmla="*/ 49 w 57"/>
                  <a:gd name="T21" fmla="*/ 18 h 57"/>
                  <a:gd name="T22" fmla="*/ 46 w 57"/>
                  <a:gd name="T23" fmla="*/ 14 h 57"/>
                  <a:gd name="T24" fmla="*/ 37 w 57"/>
                  <a:gd name="T25" fmla="*/ 21 h 57"/>
                  <a:gd name="T26" fmla="*/ 40 w 57"/>
                  <a:gd name="T27" fmla="*/ 26 h 57"/>
                  <a:gd name="T28" fmla="*/ 30 w 57"/>
                  <a:gd name="T29" fmla="*/ 28 h 57"/>
                  <a:gd name="T30" fmla="*/ 33 w 57"/>
                  <a:gd name="T31" fmla="*/ 34 h 57"/>
                  <a:gd name="T32" fmla="*/ 23 w 57"/>
                  <a:gd name="T33" fmla="*/ 35 h 57"/>
                  <a:gd name="T34" fmla="*/ 25 w 57"/>
                  <a:gd name="T35" fmla="*/ 41 h 57"/>
                  <a:gd name="T36" fmla="*/ 14 w 57"/>
                  <a:gd name="T37" fmla="*/ 45 h 57"/>
                  <a:gd name="T38" fmla="*/ 18 w 57"/>
                  <a:gd name="T39" fmla="*/ 48 h 57"/>
                  <a:gd name="T40" fmla="*/ 12 w 57"/>
                  <a:gd name="T41" fmla="*/ 47 h 57"/>
                  <a:gd name="T42" fmla="*/ 11 w 57"/>
                  <a:gd name="T43" fmla="*/ 48 h 57"/>
                  <a:gd name="T44" fmla="*/ 14 w 57"/>
                  <a:gd name="T45" fmla="*/ 53 h 57"/>
                  <a:gd name="T46" fmla="*/ 28 w 57"/>
                  <a:gd name="T47" fmla="*/ 15 h 57"/>
                  <a:gd name="T48" fmla="*/ 22 w 57"/>
                  <a:gd name="T49" fmla="*/ 20 h 57"/>
                  <a:gd name="T50" fmla="*/ 34 w 57"/>
                  <a:gd name="T51" fmla="*/ 22 h 57"/>
                  <a:gd name="T52" fmla="*/ 25 w 57"/>
                  <a:gd name="T53" fmla="*/ 7 h 57"/>
                  <a:gd name="T54" fmla="*/ 14 w 57"/>
                  <a:gd name="T55" fmla="*/ 12 h 57"/>
                  <a:gd name="T56" fmla="*/ 27 w 57"/>
                  <a:gd name="T57" fmla="*/ 13 h 57"/>
                  <a:gd name="T58" fmla="*/ 29 w 57"/>
                  <a:gd name="T59" fmla="*/ 11 h 57"/>
                  <a:gd name="T60" fmla="*/ 39 w 57"/>
                  <a:gd name="T61" fmla="*/ 8 h 57"/>
                  <a:gd name="T62" fmla="*/ 31 w 57"/>
                  <a:gd name="T63" fmla="*/ 14 h 57"/>
                  <a:gd name="T64" fmla="*/ 43 w 57"/>
                  <a:gd name="T65" fmla="*/ 12 h 57"/>
                  <a:gd name="T66" fmla="*/ 31 w 57"/>
                  <a:gd name="T67" fmla="*/ 13 h 57"/>
                  <a:gd name="T68" fmla="*/ 12 w 57"/>
                  <a:gd name="T69" fmla="*/ 27 h 57"/>
                  <a:gd name="T70" fmla="*/ 18 w 57"/>
                  <a:gd name="T71" fmla="*/ 19 h 57"/>
                  <a:gd name="T72" fmla="*/ 6 w 57"/>
                  <a:gd name="T73" fmla="*/ 24 h 57"/>
                  <a:gd name="T74" fmla="*/ 8 w 57"/>
                  <a:gd name="T75" fmla="*/ 39 h 57"/>
                  <a:gd name="T76" fmla="*/ 11 w 57"/>
                  <a:gd name="T77" fmla="*/ 29 h 57"/>
                  <a:gd name="T78" fmla="*/ 15 w 57"/>
                  <a:gd name="T79" fmla="*/ 29 h 57"/>
                  <a:gd name="T80" fmla="*/ 27 w 57"/>
                  <a:gd name="T81" fmla="*/ 29 h 57"/>
                  <a:gd name="T82" fmla="*/ 19 w 57"/>
                  <a:gd name="T83" fmla="*/ 22 h 57"/>
                  <a:gd name="T84" fmla="*/ 20 w 57"/>
                  <a:gd name="T85" fmla="*/ 35 h 57"/>
                  <a:gd name="T86" fmla="*/ 11 w 57"/>
                  <a:gd name="T87" fmla="*/ 43 h 57"/>
                  <a:gd name="T88" fmla="*/ 20 w 57"/>
                  <a:gd name="T89" fmla="*/ 3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7" h="57">
                    <a:moveTo>
                      <a:pt x="14" y="53"/>
                    </a:moveTo>
                    <a:cubicBezTo>
                      <a:pt x="12" y="52"/>
                      <a:pt x="11" y="51"/>
                      <a:pt x="10" y="50"/>
                    </a:cubicBezTo>
                    <a:cubicBezTo>
                      <a:pt x="9" y="49"/>
                      <a:pt x="9" y="49"/>
                      <a:pt x="9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0"/>
                      <a:pt x="8" y="51"/>
                      <a:pt x="8" y="51"/>
                    </a:cubicBezTo>
                    <a:cubicBezTo>
                      <a:pt x="9" y="53"/>
                      <a:pt x="8" y="55"/>
                      <a:pt x="7" y="56"/>
                    </a:cubicBezTo>
                    <a:cubicBezTo>
                      <a:pt x="6" y="57"/>
                      <a:pt x="3" y="57"/>
                      <a:pt x="1" y="56"/>
                    </a:cubicBezTo>
                    <a:cubicBezTo>
                      <a:pt x="0" y="54"/>
                      <a:pt x="0" y="52"/>
                      <a:pt x="1" y="50"/>
                    </a:cubicBezTo>
                    <a:cubicBezTo>
                      <a:pt x="3" y="49"/>
                      <a:pt x="5" y="48"/>
                      <a:pt x="6" y="49"/>
                    </a:cubicBezTo>
                    <a:cubicBezTo>
                      <a:pt x="6" y="49"/>
                      <a:pt x="7" y="49"/>
                      <a:pt x="7" y="49"/>
                    </a:cubicBezTo>
                    <a:cubicBezTo>
                      <a:pt x="8" y="48"/>
                      <a:pt x="9" y="47"/>
                      <a:pt x="10" y="46"/>
                    </a:cubicBezTo>
                    <a:cubicBezTo>
                      <a:pt x="10" y="46"/>
                      <a:pt x="10" y="45"/>
                      <a:pt x="10" y="45"/>
                    </a:cubicBezTo>
                    <a:cubicBezTo>
                      <a:pt x="2" y="35"/>
                      <a:pt x="2" y="20"/>
                      <a:pt x="11" y="11"/>
                    </a:cubicBezTo>
                    <a:cubicBezTo>
                      <a:pt x="21" y="2"/>
                      <a:pt x="36" y="2"/>
                      <a:pt x="45" y="10"/>
                    </a:cubicBezTo>
                    <a:cubicBezTo>
                      <a:pt x="45" y="10"/>
                      <a:pt x="46" y="10"/>
                      <a:pt x="46" y="10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6"/>
                      <a:pt x="49" y="6"/>
                    </a:cubicBezTo>
                    <a:cubicBezTo>
                      <a:pt x="48" y="5"/>
                      <a:pt x="49" y="3"/>
                      <a:pt x="50" y="1"/>
                    </a:cubicBezTo>
                    <a:cubicBezTo>
                      <a:pt x="52" y="0"/>
                      <a:pt x="54" y="0"/>
                      <a:pt x="56" y="1"/>
                    </a:cubicBezTo>
                    <a:cubicBezTo>
                      <a:pt x="57" y="3"/>
                      <a:pt x="57" y="6"/>
                      <a:pt x="56" y="7"/>
                    </a:cubicBezTo>
                    <a:cubicBezTo>
                      <a:pt x="55" y="8"/>
                      <a:pt x="53" y="9"/>
                      <a:pt x="51" y="8"/>
                    </a:cubicBezTo>
                    <a:cubicBezTo>
                      <a:pt x="51" y="8"/>
                      <a:pt x="50" y="8"/>
                      <a:pt x="50" y="8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9" y="9"/>
                      <a:pt x="49" y="9"/>
                      <a:pt x="50" y="10"/>
                    </a:cubicBezTo>
                    <a:cubicBezTo>
                      <a:pt x="51" y="11"/>
                      <a:pt x="52" y="12"/>
                      <a:pt x="53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0" y="12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8" y="14"/>
                      <a:pt x="49" y="15"/>
                      <a:pt x="50" y="16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8"/>
                      <a:pt x="48" y="18"/>
                      <a:pt x="48" y="18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7" y="18"/>
                      <a:pt x="47" y="16"/>
                      <a:pt x="46" y="14"/>
                    </a:cubicBezTo>
                    <a:cubicBezTo>
                      <a:pt x="46" y="14"/>
                      <a:pt x="46" y="14"/>
                      <a:pt x="45" y="13"/>
                    </a:cubicBezTo>
                    <a:cubicBezTo>
                      <a:pt x="45" y="13"/>
                      <a:pt x="45" y="14"/>
                      <a:pt x="45" y="1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2"/>
                    </a:cubicBezTo>
                    <a:cubicBezTo>
                      <a:pt x="37" y="22"/>
                      <a:pt x="39" y="24"/>
                      <a:pt x="41" y="2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25"/>
                      <a:pt x="37" y="24"/>
                      <a:pt x="36" y="23"/>
                    </a:cubicBezTo>
                    <a:cubicBezTo>
                      <a:pt x="36" y="23"/>
                      <a:pt x="35" y="23"/>
                      <a:pt x="35" y="23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9"/>
                      <a:pt x="3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8" y="30"/>
                      <a:pt x="28" y="30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6"/>
                      <a:pt x="23" y="36"/>
                    </a:cubicBezTo>
                    <a:cubicBezTo>
                      <a:pt x="24" y="37"/>
                      <a:pt x="26" y="39"/>
                      <a:pt x="26" y="40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4" y="40"/>
                      <a:pt x="23" y="39"/>
                      <a:pt x="22" y="37"/>
                    </a:cubicBezTo>
                    <a:cubicBezTo>
                      <a:pt x="22" y="37"/>
                      <a:pt x="21" y="37"/>
                      <a:pt x="21" y="37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3" y="45"/>
                      <a:pt x="13" y="46"/>
                      <a:pt x="14" y="46"/>
                    </a:cubicBezTo>
                    <a:cubicBezTo>
                      <a:pt x="16" y="47"/>
                      <a:pt x="18" y="47"/>
                      <a:pt x="20" y="46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5" y="49"/>
                      <a:pt x="14" y="48"/>
                      <a:pt x="12" y="47"/>
                    </a:cubicBezTo>
                    <a:cubicBezTo>
                      <a:pt x="12" y="47"/>
                      <a:pt x="12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2" y="50"/>
                      <a:pt x="14" y="51"/>
                      <a:pt x="15" y="51"/>
                    </a:cubicBezTo>
                    <a:lnTo>
                      <a:pt x="14" y="53"/>
                    </a:lnTo>
                    <a:close/>
                    <a:moveTo>
                      <a:pt x="34" y="21"/>
                    </a:moveTo>
                    <a:cubicBezTo>
                      <a:pt x="32" y="19"/>
                      <a:pt x="30" y="17"/>
                      <a:pt x="29" y="15"/>
                    </a:cubicBezTo>
                    <a:cubicBezTo>
                      <a:pt x="29" y="14"/>
                      <a:pt x="28" y="14"/>
                      <a:pt x="28" y="15"/>
                    </a:cubicBezTo>
                    <a:cubicBezTo>
                      <a:pt x="26" y="16"/>
                      <a:pt x="24" y="17"/>
                      <a:pt x="22" y="19"/>
                    </a:cubicBezTo>
                    <a:cubicBezTo>
                      <a:pt x="22" y="20"/>
                      <a:pt x="21" y="20"/>
                      <a:pt x="21" y="20"/>
                    </a:cubicBezTo>
                    <a:cubicBezTo>
                      <a:pt x="21" y="20"/>
                      <a:pt x="22" y="20"/>
                      <a:pt x="22" y="20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9" y="27"/>
                      <a:pt x="29" y="27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1"/>
                      <a:pt x="34" y="21"/>
                    </a:cubicBezTo>
                    <a:close/>
                    <a:moveTo>
                      <a:pt x="27" y="12"/>
                    </a:moveTo>
                    <a:cubicBezTo>
                      <a:pt x="26" y="10"/>
                      <a:pt x="26" y="8"/>
                      <a:pt x="25" y="7"/>
                    </a:cubicBezTo>
                    <a:cubicBezTo>
                      <a:pt x="25" y="6"/>
                      <a:pt x="25" y="6"/>
                      <a:pt x="24" y="6"/>
                    </a:cubicBezTo>
                    <a:cubicBezTo>
                      <a:pt x="20" y="7"/>
                      <a:pt x="17" y="8"/>
                      <a:pt x="14" y="11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3" y="16"/>
                      <a:pt x="25" y="14"/>
                      <a:pt x="27" y="13"/>
                    </a:cubicBezTo>
                    <a:cubicBezTo>
                      <a:pt x="27" y="13"/>
                      <a:pt x="28" y="12"/>
                      <a:pt x="27" y="12"/>
                    </a:cubicBezTo>
                    <a:close/>
                    <a:moveTo>
                      <a:pt x="27" y="7"/>
                    </a:moveTo>
                    <a:cubicBezTo>
                      <a:pt x="27" y="8"/>
                      <a:pt x="28" y="10"/>
                      <a:pt x="29" y="11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3" y="10"/>
                      <a:pt x="36" y="9"/>
                      <a:pt x="39" y="9"/>
                    </a:cubicBezTo>
                    <a:cubicBezTo>
                      <a:pt x="39" y="9"/>
                      <a:pt x="40" y="8"/>
                      <a:pt x="39" y="8"/>
                    </a:cubicBezTo>
                    <a:cubicBezTo>
                      <a:pt x="36" y="6"/>
                      <a:pt x="32" y="5"/>
                      <a:pt x="28" y="6"/>
                    </a:cubicBezTo>
                    <a:cubicBezTo>
                      <a:pt x="27" y="6"/>
                      <a:pt x="27" y="6"/>
                      <a:pt x="27" y="7"/>
                    </a:cubicBezTo>
                    <a:close/>
                    <a:moveTo>
                      <a:pt x="31" y="14"/>
                    </a:moveTo>
                    <a:cubicBezTo>
                      <a:pt x="32" y="16"/>
                      <a:pt x="33" y="18"/>
                      <a:pt x="35" y="20"/>
                    </a:cubicBezTo>
                    <a:cubicBezTo>
                      <a:pt x="35" y="20"/>
                      <a:pt x="36" y="20"/>
                      <a:pt x="36" y="20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1"/>
                      <a:pt x="43" y="11"/>
                    </a:cubicBezTo>
                    <a:cubicBezTo>
                      <a:pt x="40" y="9"/>
                      <a:pt x="34" y="11"/>
                      <a:pt x="31" y="13"/>
                    </a:cubicBezTo>
                    <a:cubicBezTo>
                      <a:pt x="30" y="13"/>
                      <a:pt x="30" y="14"/>
                      <a:pt x="31" y="14"/>
                    </a:cubicBezTo>
                    <a:close/>
                    <a:moveTo>
                      <a:pt x="7" y="25"/>
                    </a:moveTo>
                    <a:cubicBezTo>
                      <a:pt x="8" y="26"/>
                      <a:pt x="10" y="26"/>
                      <a:pt x="12" y="27"/>
                    </a:cubicBezTo>
                    <a:cubicBezTo>
                      <a:pt x="12" y="28"/>
                      <a:pt x="13" y="27"/>
                      <a:pt x="13" y="27"/>
                    </a:cubicBezTo>
                    <a:cubicBezTo>
                      <a:pt x="14" y="25"/>
                      <a:pt x="16" y="23"/>
                      <a:pt x="18" y="20"/>
                    </a:cubicBezTo>
                    <a:cubicBezTo>
                      <a:pt x="18" y="20"/>
                      <a:pt x="18" y="20"/>
                      <a:pt x="18" y="19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1" y="14"/>
                    </a:cubicBezTo>
                    <a:cubicBezTo>
                      <a:pt x="9" y="17"/>
                      <a:pt x="7" y="20"/>
                      <a:pt x="6" y="24"/>
                    </a:cubicBezTo>
                    <a:cubicBezTo>
                      <a:pt x="6" y="25"/>
                      <a:pt x="6" y="25"/>
                      <a:pt x="7" y="25"/>
                    </a:cubicBezTo>
                    <a:close/>
                    <a:moveTo>
                      <a:pt x="6" y="28"/>
                    </a:moveTo>
                    <a:cubicBezTo>
                      <a:pt x="6" y="32"/>
                      <a:pt x="6" y="36"/>
                      <a:pt x="8" y="39"/>
                    </a:cubicBezTo>
                    <a:cubicBezTo>
                      <a:pt x="8" y="40"/>
                      <a:pt x="9" y="39"/>
                      <a:pt x="9" y="39"/>
                    </a:cubicBezTo>
                    <a:cubicBezTo>
                      <a:pt x="9" y="36"/>
                      <a:pt x="10" y="33"/>
                      <a:pt x="11" y="30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8"/>
                      <a:pt x="8" y="27"/>
                      <a:pt x="7" y="27"/>
                    </a:cubicBezTo>
                    <a:cubicBezTo>
                      <a:pt x="6" y="27"/>
                      <a:pt x="6" y="27"/>
                      <a:pt x="6" y="28"/>
                    </a:cubicBezTo>
                    <a:close/>
                    <a:moveTo>
                      <a:pt x="15" y="29"/>
                    </a:moveTo>
                    <a:cubicBezTo>
                      <a:pt x="17" y="30"/>
                      <a:pt x="19" y="32"/>
                      <a:pt x="21" y="34"/>
                    </a:cubicBezTo>
                    <a:cubicBezTo>
                      <a:pt x="21" y="34"/>
                      <a:pt x="22" y="34"/>
                      <a:pt x="22" y="34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7" y="28"/>
                      <a:pt x="27" y="28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1"/>
                      <a:pt x="20" y="21"/>
                      <a:pt x="19" y="22"/>
                    </a:cubicBezTo>
                    <a:cubicBezTo>
                      <a:pt x="17" y="24"/>
                      <a:pt x="16" y="26"/>
                      <a:pt x="15" y="28"/>
                    </a:cubicBezTo>
                    <a:cubicBezTo>
                      <a:pt x="14" y="28"/>
                      <a:pt x="14" y="29"/>
                      <a:pt x="15" y="29"/>
                    </a:cubicBezTo>
                    <a:close/>
                    <a:moveTo>
                      <a:pt x="20" y="35"/>
                    </a:moveTo>
                    <a:cubicBezTo>
                      <a:pt x="18" y="33"/>
                      <a:pt x="16" y="32"/>
                      <a:pt x="14" y="31"/>
                    </a:cubicBezTo>
                    <a:cubicBezTo>
                      <a:pt x="14" y="30"/>
                      <a:pt x="13" y="30"/>
                      <a:pt x="13" y="31"/>
                    </a:cubicBezTo>
                    <a:cubicBezTo>
                      <a:pt x="11" y="34"/>
                      <a:pt x="9" y="40"/>
                      <a:pt x="11" y="43"/>
                    </a:cubicBezTo>
                    <a:cubicBezTo>
                      <a:pt x="12" y="44"/>
                      <a:pt x="12" y="44"/>
                      <a:pt x="12" y="43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5"/>
                      <a:pt x="20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24"/>
              <p:cNvSpPr>
                <a:spLocks noEditPoints="1"/>
              </p:cNvSpPr>
              <p:nvPr/>
            </p:nvSpPr>
            <p:spPr bwMode="auto">
              <a:xfrm>
                <a:off x="19" y="33"/>
                <a:ext cx="121" cy="144"/>
              </a:xfrm>
              <a:custGeom>
                <a:avLst/>
                <a:gdLst>
                  <a:gd name="T0" fmla="*/ 30 w 51"/>
                  <a:gd name="T1" fmla="*/ 25 h 61"/>
                  <a:gd name="T2" fmla="*/ 22 w 51"/>
                  <a:gd name="T3" fmla="*/ 30 h 61"/>
                  <a:gd name="T4" fmla="*/ 24 w 51"/>
                  <a:gd name="T5" fmla="*/ 37 h 61"/>
                  <a:gd name="T6" fmla="*/ 36 w 51"/>
                  <a:gd name="T7" fmla="*/ 32 h 61"/>
                  <a:gd name="T8" fmla="*/ 6 w 51"/>
                  <a:gd name="T9" fmla="*/ 39 h 61"/>
                  <a:gd name="T10" fmla="*/ 39 w 51"/>
                  <a:gd name="T11" fmla="*/ 33 h 61"/>
                  <a:gd name="T12" fmla="*/ 45 w 51"/>
                  <a:gd name="T13" fmla="*/ 0 h 61"/>
                  <a:gd name="T14" fmla="*/ 23 w 51"/>
                  <a:gd name="T15" fmla="*/ 43 h 61"/>
                  <a:gd name="T16" fmla="*/ 22 w 51"/>
                  <a:gd name="T17" fmla="*/ 45 h 61"/>
                  <a:gd name="T18" fmla="*/ 22 w 51"/>
                  <a:gd name="T19" fmla="*/ 53 h 61"/>
                  <a:gd name="T20" fmla="*/ 22 w 51"/>
                  <a:gd name="T21" fmla="*/ 54 h 61"/>
                  <a:gd name="T22" fmla="*/ 40 w 51"/>
                  <a:gd name="T23" fmla="*/ 60 h 61"/>
                  <a:gd name="T24" fmla="*/ 1 w 51"/>
                  <a:gd name="T25" fmla="*/ 61 h 61"/>
                  <a:gd name="T26" fmla="*/ 18 w 51"/>
                  <a:gd name="T27" fmla="*/ 55 h 61"/>
                  <a:gd name="T28" fmla="*/ 19 w 51"/>
                  <a:gd name="T29" fmla="*/ 53 h 61"/>
                  <a:gd name="T30" fmla="*/ 19 w 51"/>
                  <a:gd name="T31" fmla="*/ 45 h 61"/>
                  <a:gd name="T32" fmla="*/ 19 w 51"/>
                  <a:gd name="T33" fmla="*/ 44 h 61"/>
                  <a:gd name="T34" fmla="*/ 6 w 51"/>
                  <a:gd name="T35" fmla="*/ 39 h 61"/>
                  <a:gd name="T36" fmla="*/ 10 w 51"/>
                  <a:gd name="T37" fmla="*/ 35 h 61"/>
                  <a:gd name="T38" fmla="*/ 22 w 51"/>
                  <a:gd name="T39" fmla="*/ 37 h 61"/>
                  <a:gd name="T40" fmla="*/ 20 w 51"/>
                  <a:gd name="T41" fmla="*/ 32 h 61"/>
                  <a:gd name="T42" fmla="*/ 10 w 51"/>
                  <a:gd name="T43" fmla="*/ 34 h 61"/>
                  <a:gd name="T44" fmla="*/ 12 w 51"/>
                  <a:gd name="T45" fmla="*/ 32 h 61"/>
                  <a:gd name="T46" fmla="*/ 19 w 51"/>
                  <a:gd name="T47" fmla="*/ 29 h 61"/>
                  <a:gd name="T48" fmla="*/ 18 w 51"/>
                  <a:gd name="T49" fmla="*/ 26 h 61"/>
                  <a:gd name="T50" fmla="*/ 21 w 51"/>
                  <a:gd name="T51" fmla="*/ 29 h 61"/>
                  <a:gd name="T52" fmla="*/ 28 w 51"/>
                  <a:gd name="T53" fmla="*/ 23 h 61"/>
                  <a:gd name="T54" fmla="*/ 26 w 51"/>
                  <a:gd name="T55" fmla="*/ 19 h 61"/>
                  <a:gd name="T56" fmla="*/ 29 w 51"/>
                  <a:gd name="T57" fmla="*/ 22 h 61"/>
                  <a:gd name="T58" fmla="*/ 35 w 51"/>
                  <a:gd name="T59" fmla="*/ 15 h 61"/>
                  <a:gd name="T60" fmla="*/ 32 w 51"/>
                  <a:gd name="T61" fmla="*/ 12 h 61"/>
                  <a:gd name="T62" fmla="*/ 35 w 51"/>
                  <a:gd name="T63" fmla="*/ 13 h 61"/>
                  <a:gd name="T64" fmla="*/ 38 w 51"/>
                  <a:gd name="T65" fmla="*/ 6 h 61"/>
                  <a:gd name="T66" fmla="*/ 40 w 51"/>
                  <a:gd name="T67" fmla="*/ 4 h 61"/>
                  <a:gd name="T68" fmla="*/ 38 w 51"/>
                  <a:gd name="T69" fmla="*/ 14 h 61"/>
                  <a:gd name="T70" fmla="*/ 44 w 51"/>
                  <a:gd name="T71" fmla="*/ 15 h 61"/>
                  <a:gd name="T72" fmla="*/ 41 w 51"/>
                  <a:gd name="T73" fmla="*/ 4 h 61"/>
                  <a:gd name="T74" fmla="*/ 38 w 51"/>
                  <a:gd name="T75" fmla="*/ 32 h 61"/>
                  <a:gd name="T76" fmla="*/ 43 w 51"/>
                  <a:gd name="T77" fmla="*/ 18 h 61"/>
                  <a:gd name="T78" fmla="*/ 36 w 51"/>
                  <a:gd name="T79" fmla="*/ 16 h 61"/>
                  <a:gd name="T80" fmla="*/ 31 w 51"/>
                  <a:gd name="T81" fmla="*/ 24 h 61"/>
                  <a:gd name="T82" fmla="*/ 37 w 51"/>
                  <a:gd name="T83" fmla="*/ 30 h 61"/>
                  <a:gd name="T84" fmla="*/ 43 w 51"/>
                  <a:gd name="T85" fmla="*/ 1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1" h="61">
                    <a:moveTo>
                      <a:pt x="36" y="31"/>
                    </a:move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29" y="25"/>
                      <a:pt x="29" y="25"/>
                    </a:cubicBezTo>
                    <a:cubicBezTo>
                      <a:pt x="27" y="27"/>
                      <a:pt x="24" y="29"/>
                      <a:pt x="22" y="30"/>
                    </a:cubicBezTo>
                    <a:cubicBezTo>
                      <a:pt x="22" y="30"/>
                      <a:pt x="22" y="31"/>
                      <a:pt x="22" y="31"/>
                    </a:cubicBezTo>
                    <a:cubicBezTo>
                      <a:pt x="23" y="33"/>
                      <a:pt x="24" y="35"/>
                      <a:pt x="24" y="37"/>
                    </a:cubicBezTo>
                    <a:cubicBezTo>
                      <a:pt x="24" y="37"/>
                      <a:pt x="24" y="37"/>
                      <a:pt x="25" y="37"/>
                    </a:cubicBezTo>
                    <a:cubicBezTo>
                      <a:pt x="29" y="36"/>
                      <a:pt x="32" y="35"/>
                      <a:pt x="36" y="32"/>
                    </a:cubicBezTo>
                    <a:cubicBezTo>
                      <a:pt x="36" y="32"/>
                      <a:pt x="36" y="31"/>
                      <a:pt x="36" y="31"/>
                    </a:cubicBezTo>
                    <a:close/>
                    <a:moveTo>
                      <a:pt x="6" y="39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17" y="43"/>
                      <a:pt x="31" y="42"/>
                      <a:pt x="39" y="33"/>
                    </a:cubicBezTo>
                    <a:cubicBezTo>
                      <a:pt x="48" y="25"/>
                      <a:pt x="49" y="11"/>
                      <a:pt x="43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51" y="11"/>
                      <a:pt x="50" y="25"/>
                      <a:pt x="41" y="35"/>
                    </a:cubicBezTo>
                    <a:cubicBezTo>
                      <a:pt x="36" y="40"/>
                      <a:pt x="29" y="42"/>
                      <a:pt x="23" y="43"/>
                    </a:cubicBezTo>
                    <a:cubicBezTo>
                      <a:pt x="22" y="43"/>
                      <a:pt x="22" y="43"/>
                      <a:pt x="22" y="4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5" y="47"/>
                      <a:pt x="25" y="51"/>
                      <a:pt x="22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3" y="55"/>
                    </a:cubicBezTo>
                    <a:cubicBezTo>
                      <a:pt x="29" y="55"/>
                      <a:pt x="35" y="57"/>
                      <a:pt x="40" y="60"/>
                    </a:cubicBezTo>
                    <a:cubicBezTo>
                      <a:pt x="41" y="60"/>
                      <a:pt x="40" y="61"/>
                      <a:pt x="40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0" y="60"/>
                      <a:pt x="1" y="60"/>
                    </a:cubicBezTo>
                    <a:cubicBezTo>
                      <a:pt x="6" y="57"/>
                      <a:pt x="13" y="55"/>
                      <a:pt x="18" y="55"/>
                    </a:cubicBezTo>
                    <a:cubicBezTo>
                      <a:pt x="19" y="55"/>
                      <a:pt x="19" y="55"/>
                      <a:pt x="19" y="54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51"/>
                      <a:pt x="16" y="47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3"/>
                      <a:pt x="18" y="43"/>
                    </a:cubicBezTo>
                    <a:cubicBezTo>
                      <a:pt x="14" y="42"/>
                      <a:pt x="10" y="41"/>
                      <a:pt x="6" y="39"/>
                    </a:cubicBezTo>
                    <a:close/>
                    <a:moveTo>
                      <a:pt x="8" y="36"/>
                    </a:move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7"/>
                      <a:pt x="17" y="38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5"/>
                      <a:pt x="21" y="34"/>
                      <a:pt x="20" y="32"/>
                    </a:cubicBezTo>
                    <a:cubicBezTo>
                      <a:pt x="20" y="32"/>
                      <a:pt x="20" y="31"/>
                      <a:pt x="19" y="32"/>
                    </a:cubicBezTo>
                    <a:cubicBezTo>
                      <a:pt x="16" y="33"/>
                      <a:pt x="13" y="34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7" y="31"/>
                      <a:pt x="18" y="30"/>
                    </a:cubicBezTo>
                    <a:cubicBezTo>
                      <a:pt x="19" y="30"/>
                      <a:pt x="19" y="30"/>
                      <a:pt x="19" y="29"/>
                    </a:cubicBezTo>
                    <a:cubicBezTo>
                      <a:pt x="18" y="28"/>
                      <a:pt x="18" y="28"/>
                      <a:pt x="17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7"/>
                      <a:pt x="20" y="28"/>
                      <a:pt x="20" y="28"/>
                    </a:cubicBezTo>
                    <a:cubicBezTo>
                      <a:pt x="20" y="29"/>
                      <a:pt x="21" y="29"/>
                      <a:pt x="21" y="29"/>
                    </a:cubicBezTo>
                    <a:cubicBezTo>
                      <a:pt x="23" y="27"/>
                      <a:pt x="25" y="26"/>
                      <a:pt x="27" y="24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30" y="22"/>
                      <a:pt x="30" y="21"/>
                    </a:cubicBezTo>
                    <a:cubicBezTo>
                      <a:pt x="32" y="19"/>
                      <a:pt x="33" y="17"/>
                      <a:pt x="35" y="15"/>
                    </a:cubicBezTo>
                    <a:cubicBezTo>
                      <a:pt x="35" y="15"/>
                      <a:pt x="35" y="14"/>
                      <a:pt x="34" y="14"/>
                    </a:cubicBezTo>
                    <a:cubicBezTo>
                      <a:pt x="34" y="14"/>
                      <a:pt x="33" y="13"/>
                      <a:pt x="32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5" y="12"/>
                      <a:pt x="35" y="13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7" y="10"/>
                      <a:pt x="38" y="8"/>
                      <a:pt x="38" y="6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7"/>
                      <a:pt x="39" y="10"/>
                      <a:pt x="38" y="13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40" y="15"/>
                      <a:pt x="41" y="16"/>
                      <a:pt x="43" y="16"/>
                    </a:cubicBezTo>
                    <a:cubicBezTo>
                      <a:pt x="43" y="16"/>
                      <a:pt x="43" y="16"/>
                      <a:pt x="44" y="15"/>
                    </a:cubicBezTo>
                    <a:cubicBezTo>
                      <a:pt x="44" y="11"/>
                      <a:pt x="43" y="7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7" y="12"/>
                      <a:pt x="46" y="24"/>
                      <a:pt x="38" y="32"/>
                    </a:cubicBezTo>
                    <a:cubicBezTo>
                      <a:pt x="30" y="40"/>
                      <a:pt x="18" y="41"/>
                      <a:pt x="8" y="36"/>
                    </a:cubicBezTo>
                    <a:close/>
                    <a:moveTo>
                      <a:pt x="43" y="18"/>
                    </a:moveTo>
                    <a:cubicBezTo>
                      <a:pt x="41" y="17"/>
                      <a:pt x="39" y="17"/>
                      <a:pt x="37" y="16"/>
                    </a:cubicBezTo>
                    <a:cubicBezTo>
                      <a:pt x="37" y="16"/>
                      <a:pt x="36" y="16"/>
                      <a:pt x="36" y="16"/>
                    </a:cubicBezTo>
                    <a:cubicBezTo>
                      <a:pt x="35" y="18"/>
                      <a:pt x="33" y="21"/>
                      <a:pt x="31" y="23"/>
                    </a:cubicBezTo>
                    <a:cubicBezTo>
                      <a:pt x="31" y="23"/>
                      <a:pt x="31" y="23"/>
                      <a:pt x="31" y="24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1" y="26"/>
                      <a:pt x="42" y="23"/>
                      <a:pt x="43" y="19"/>
                    </a:cubicBezTo>
                    <a:cubicBezTo>
                      <a:pt x="43" y="18"/>
                      <a:pt x="43" y="18"/>
                      <a:pt x="43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9" name="Freeform 25"/>
            <p:cNvSpPr/>
            <p:nvPr/>
          </p:nvSpPr>
          <p:spPr bwMode="auto">
            <a:xfrm>
              <a:off x="2792413" y="2351882"/>
              <a:ext cx="209550" cy="250825"/>
            </a:xfrm>
            <a:custGeom>
              <a:avLst/>
              <a:gdLst>
                <a:gd name="T0" fmla="*/ 54 w 56"/>
                <a:gd name="T1" fmla="*/ 67 h 67"/>
                <a:gd name="T2" fmla="*/ 8 w 56"/>
                <a:gd name="T3" fmla="*/ 67 h 67"/>
                <a:gd name="T4" fmla="*/ 0 w 56"/>
                <a:gd name="T5" fmla="*/ 59 h 67"/>
                <a:gd name="T6" fmla="*/ 0 w 56"/>
                <a:gd name="T7" fmla="*/ 8 h 67"/>
                <a:gd name="T8" fmla="*/ 8 w 56"/>
                <a:gd name="T9" fmla="*/ 0 h 67"/>
                <a:gd name="T10" fmla="*/ 54 w 56"/>
                <a:gd name="T11" fmla="*/ 0 h 67"/>
                <a:gd name="T12" fmla="*/ 56 w 56"/>
                <a:gd name="T13" fmla="*/ 2 h 67"/>
                <a:gd name="T14" fmla="*/ 56 w 56"/>
                <a:gd name="T15" fmla="*/ 11 h 67"/>
                <a:gd name="T16" fmla="*/ 55 w 56"/>
                <a:gd name="T17" fmla="*/ 12 h 67"/>
                <a:gd name="T18" fmla="*/ 54 w 56"/>
                <a:gd name="T19" fmla="*/ 12 h 67"/>
                <a:gd name="T20" fmla="*/ 53 w 56"/>
                <a:gd name="T21" fmla="*/ 11 h 67"/>
                <a:gd name="T22" fmla="*/ 53 w 56"/>
                <a:gd name="T23" fmla="*/ 5 h 67"/>
                <a:gd name="T24" fmla="*/ 51 w 56"/>
                <a:gd name="T25" fmla="*/ 3 h 67"/>
                <a:gd name="T26" fmla="*/ 8 w 56"/>
                <a:gd name="T27" fmla="*/ 3 h 67"/>
                <a:gd name="T28" fmla="*/ 8 w 56"/>
                <a:gd name="T29" fmla="*/ 14 h 67"/>
                <a:gd name="T30" fmla="*/ 54 w 56"/>
                <a:gd name="T31" fmla="*/ 14 h 67"/>
                <a:gd name="T32" fmla="*/ 56 w 56"/>
                <a:gd name="T33" fmla="*/ 16 h 67"/>
                <a:gd name="T34" fmla="*/ 56 w 56"/>
                <a:gd name="T35" fmla="*/ 65 h 67"/>
                <a:gd name="T36" fmla="*/ 54 w 56"/>
                <a:gd name="T3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6" h="67">
                  <a:moveTo>
                    <a:pt x="54" y="67"/>
                  </a:moveTo>
                  <a:cubicBezTo>
                    <a:pt x="8" y="67"/>
                    <a:pt x="8" y="67"/>
                    <a:pt x="8" y="67"/>
                  </a:cubicBezTo>
                  <a:cubicBezTo>
                    <a:pt x="4" y="67"/>
                    <a:pt x="0" y="64"/>
                    <a:pt x="0" y="59"/>
                  </a:cubicBezTo>
                  <a:cubicBezTo>
                    <a:pt x="0" y="42"/>
                    <a:pt x="0" y="25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4" y="0"/>
                    <a:pt x="38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2"/>
                    <a:pt x="55" y="12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2"/>
                    <a:pt x="53" y="12"/>
                    <a:pt x="53" y="11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4"/>
                    <a:pt x="52" y="3"/>
                    <a:pt x="51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3"/>
                    <a:pt x="2" y="14"/>
                    <a:pt x="8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4"/>
                    <a:pt x="56" y="15"/>
                    <a:pt x="56" y="16"/>
                  </a:cubicBezTo>
                  <a:cubicBezTo>
                    <a:pt x="56" y="32"/>
                    <a:pt x="56" y="49"/>
                    <a:pt x="56" y="65"/>
                  </a:cubicBezTo>
                  <a:cubicBezTo>
                    <a:pt x="56" y="66"/>
                    <a:pt x="55" y="67"/>
                    <a:pt x="54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" name="Freeform 26"/>
            <p:cNvSpPr>
              <a:spLocks noEditPoints="1"/>
            </p:cNvSpPr>
            <p:nvPr/>
          </p:nvSpPr>
          <p:spPr bwMode="auto">
            <a:xfrm>
              <a:off x="3463925" y="2307432"/>
              <a:ext cx="261938" cy="314325"/>
            </a:xfrm>
            <a:custGeom>
              <a:avLst/>
              <a:gdLst>
                <a:gd name="T0" fmla="*/ 23 w 70"/>
                <a:gd name="T1" fmla="*/ 70 h 84"/>
                <a:gd name="T2" fmla="*/ 29 w 70"/>
                <a:gd name="T3" fmla="*/ 72 h 84"/>
                <a:gd name="T4" fmla="*/ 17 w 70"/>
                <a:gd name="T5" fmla="*/ 29 h 84"/>
                <a:gd name="T6" fmla="*/ 17 w 70"/>
                <a:gd name="T7" fmla="*/ 31 h 84"/>
                <a:gd name="T8" fmla="*/ 4 w 70"/>
                <a:gd name="T9" fmla="*/ 54 h 84"/>
                <a:gd name="T10" fmla="*/ 2 w 70"/>
                <a:gd name="T11" fmla="*/ 54 h 84"/>
                <a:gd name="T12" fmla="*/ 16 w 70"/>
                <a:gd name="T13" fmla="*/ 29 h 84"/>
                <a:gd name="T14" fmla="*/ 17 w 70"/>
                <a:gd name="T15" fmla="*/ 29 h 84"/>
                <a:gd name="T16" fmla="*/ 66 w 70"/>
                <a:gd name="T17" fmla="*/ 58 h 84"/>
                <a:gd name="T18" fmla="*/ 53 w 70"/>
                <a:gd name="T19" fmla="*/ 81 h 84"/>
                <a:gd name="T20" fmla="*/ 52 w 70"/>
                <a:gd name="T21" fmla="*/ 83 h 84"/>
                <a:gd name="T22" fmla="*/ 54 w 70"/>
                <a:gd name="T23" fmla="*/ 84 h 84"/>
                <a:gd name="T24" fmla="*/ 67 w 70"/>
                <a:gd name="T25" fmla="*/ 58 h 84"/>
                <a:gd name="T26" fmla="*/ 59 w 70"/>
                <a:gd name="T27" fmla="*/ 58 h 84"/>
                <a:gd name="T28" fmla="*/ 58 w 70"/>
                <a:gd name="T29" fmla="*/ 59 h 84"/>
                <a:gd name="T30" fmla="*/ 49 w 70"/>
                <a:gd name="T31" fmla="*/ 74 h 84"/>
                <a:gd name="T32" fmla="*/ 48 w 70"/>
                <a:gd name="T33" fmla="*/ 75 h 84"/>
                <a:gd name="T34" fmla="*/ 50 w 70"/>
                <a:gd name="T35" fmla="*/ 77 h 84"/>
                <a:gd name="T36" fmla="*/ 59 w 70"/>
                <a:gd name="T37" fmla="*/ 58 h 84"/>
                <a:gd name="T38" fmla="*/ 21 w 70"/>
                <a:gd name="T39" fmla="*/ 37 h 84"/>
                <a:gd name="T40" fmla="*/ 21 w 70"/>
                <a:gd name="T41" fmla="*/ 38 h 84"/>
                <a:gd name="T42" fmla="*/ 12 w 70"/>
                <a:gd name="T43" fmla="*/ 54 h 84"/>
                <a:gd name="T44" fmla="*/ 11 w 70"/>
                <a:gd name="T45" fmla="*/ 54 h 84"/>
                <a:gd name="T46" fmla="*/ 20 w 70"/>
                <a:gd name="T47" fmla="*/ 36 h 84"/>
                <a:gd name="T48" fmla="*/ 50 w 70"/>
                <a:gd name="T49" fmla="*/ 57 h 84"/>
                <a:gd name="T50" fmla="*/ 45 w 70"/>
                <a:gd name="T51" fmla="*/ 75 h 84"/>
                <a:gd name="T52" fmla="*/ 13 w 70"/>
                <a:gd name="T53" fmla="*/ 62 h 84"/>
                <a:gd name="T54" fmla="*/ 21 w 70"/>
                <a:gd name="T55" fmla="*/ 53 h 84"/>
                <a:gd name="T56" fmla="*/ 40 w 70"/>
                <a:gd name="T57" fmla="*/ 37 h 84"/>
                <a:gd name="T58" fmla="*/ 44 w 70"/>
                <a:gd name="T59" fmla="*/ 32 h 84"/>
                <a:gd name="T60" fmla="*/ 51 w 70"/>
                <a:gd name="T61" fmla="*/ 35 h 84"/>
                <a:gd name="T62" fmla="*/ 50 w 70"/>
                <a:gd name="T63" fmla="*/ 37 h 84"/>
                <a:gd name="T64" fmla="*/ 50 w 70"/>
                <a:gd name="T65" fmla="*/ 57 h 84"/>
                <a:gd name="T66" fmla="*/ 58 w 70"/>
                <a:gd name="T67" fmla="*/ 7 h 84"/>
                <a:gd name="T68" fmla="*/ 66 w 70"/>
                <a:gd name="T69" fmla="*/ 11 h 84"/>
                <a:gd name="T70" fmla="*/ 53 w 70"/>
                <a:gd name="T71" fmla="*/ 34 h 84"/>
                <a:gd name="T72" fmla="*/ 45 w 70"/>
                <a:gd name="T73" fmla="*/ 30 h 84"/>
                <a:gd name="T74" fmla="*/ 60 w 70"/>
                <a:gd name="T75" fmla="*/ 5 h 84"/>
                <a:gd name="T76" fmla="*/ 67 w 70"/>
                <a:gd name="T77" fmla="*/ 9 h 84"/>
                <a:gd name="T78" fmla="*/ 60 w 70"/>
                <a:gd name="T79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84">
                  <a:moveTo>
                    <a:pt x="29" y="74"/>
                  </a:moveTo>
                  <a:cubicBezTo>
                    <a:pt x="26" y="77"/>
                    <a:pt x="22" y="74"/>
                    <a:pt x="23" y="70"/>
                  </a:cubicBezTo>
                  <a:cubicBezTo>
                    <a:pt x="23" y="69"/>
                    <a:pt x="23" y="69"/>
                    <a:pt x="24" y="69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72"/>
                    <a:pt x="30" y="73"/>
                    <a:pt x="29" y="74"/>
                  </a:cubicBezTo>
                  <a:close/>
                  <a:moveTo>
                    <a:pt x="17" y="29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7" y="31"/>
                    <a:pt x="17" y="31"/>
                  </a:cubicBezTo>
                  <a:cubicBezTo>
                    <a:pt x="8" y="34"/>
                    <a:pt x="2" y="44"/>
                    <a:pt x="4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4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43"/>
                    <a:pt x="6" y="32"/>
                    <a:pt x="16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lose/>
                  <a:moveTo>
                    <a:pt x="67" y="58"/>
                  </a:moveTo>
                  <a:cubicBezTo>
                    <a:pt x="66" y="58"/>
                    <a:pt x="66" y="58"/>
                    <a:pt x="66" y="58"/>
                  </a:cubicBezTo>
                  <a:cubicBezTo>
                    <a:pt x="66" y="58"/>
                    <a:pt x="65" y="59"/>
                    <a:pt x="65" y="59"/>
                  </a:cubicBezTo>
                  <a:cubicBezTo>
                    <a:pt x="67" y="69"/>
                    <a:pt x="62" y="78"/>
                    <a:pt x="53" y="81"/>
                  </a:cubicBezTo>
                  <a:cubicBezTo>
                    <a:pt x="52" y="81"/>
                    <a:pt x="52" y="82"/>
                    <a:pt x="52" y="82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2" y="83"/>
                    <a:pt x="53" y="83"/>
                    <a:pt x="53" y="83"/>
                  </a:cubicBezTo>
                  <a:cubicBezTo>
                    <a:pt x="53" y="84"/>
                    <a:pt x="53" y="84"/>
                    <a:pt x="54" y="84"/>
                  </a:cubicBezTo>
                  <a:cubicBezTo>
                    <a:pt x="64" y="80"/>
                    <a:pt x="70" y="69"/>
                    <a:pt x="68" y="59"/>
                  </a:cubicBezTo>
                  <a:cubicBezTo>
                    <a:pt x="68" y="58"/>
                    <a:pt x="68" y="58"/>
                    <a:pt x="67" y="58"/>
                  </a:cubicBezTo>
                  <a:cubicBezTo>
                    <a:pt x="67" y="58"/>
                    <a:pt x="67" y="58"/>
                    <a:pt x="67" y="58"/>
                  </a:cubicBezTo>
                  <a:close/>
                  <a:moveTo>
                    <a:pt x="59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58" y="58"/>
                    <a:pt x="58" y="58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60" y="66"/>
                    <a:pt x="56" y="73"/>
                    <a:pt x="49" y="74"/>
                  </a:cubicBezTo>
                  <a:cubicBezTo>
                    <a:pt x="49" y="74"/>
                    <a:pt x="49" y="74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7"/>
                    <a:pt x="49" y="77"/>
                    <a:pt x="50" y="77"/>
                  </a:cubicBezTo>
                  <a:cubicBezTo>
                    <a:pt x="58" y="75"/>
                    <a:pt x="63" y="67"/>
                    <a:pt x="60" y="59"/>
                  </a:cubicBezTo>
                  <a:cubicBezTo>
                    <a:pt x="60" y="58"/>
                    <a:pt x="59" y="58"/>
                    <a:pt x="59" y="58"/>
                  </a:cubicBezTo>
                  <a:close/>
                  <a:moveTo>
                    <a:pt x="21" y="36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2" y="37"/>
                    <a:pt x="21" y="37"/>
                    <a:pt x="21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4" y="39"/>
                    <a:pt x="10" y="46"/>
                    <a:pt x="12" y="53"/>
                  </a:cubicBezTo>
                  <a:cubicBezTo>
                    <a:pt x="12" y="53"/>
                    <a:pt x="12" y="53"/>
                    <a:pt x="12" y="54"/>
                  </a:cubicBezTo>
                  <a:cubicBezTo>
                    <a:pt x="12" y="54"/>
                    <a:pt x="12" y="54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7" y="46"/>
                    <a:pt x="12" y="37"/>
                    <a:pt x="20" y="36"/>
                  </a:cubicBezTo>
                  <a:cubicBezTo>
                    <a:pt x="21" y="35"/>
                    <a:pt x="21" y="36"/>
                    <a:pt x="21" y="36"/>
                  </a:cubicBezTo>
                  <a:close/>
                  <a:moveTo>
                    <a:pt x="50" y="57"/>
                  </a:moveTo>
                  <a:cubicBezTo>
                    <a:pt x="47" y="61"/>
                    <a:pt x="46" y="64"/>
                    <a:pt x="45" y="67"/>
                  </a:cubicBezTo>
                  <a:cubicBezTo>
                    <a:pt x="44" y="69"/>
                    <a:pt x="44" y="72"/>
                    <a:pt x="45" y="75"/>
                  </a:cubicBezTo>
                  <a:cubicBezTo>
                    <a:pt x="45" y="78"/>
                    <a:pt x="43" y="79"/>
                    <a:pt x="41" y="78"/>
                  </a:cubicBezTo>
                  <a:cubicBezTo>
                    <a:pt x="32" y="73"/>
                    <a:pt x="22" y="67"/>
                    <a:pt x="13" y="62"/>
                  </a:cubicBezTo>
                  <a:cubicBezTo>
                    <a:pt x="11" y="60"/>
                    <a:pt x="11" y="58"/>
                    <a:pt x="13" y="57"/>
                  </a:cubicBezTo>
                  <a:cubicBezTo>
                    <a:pt x="17" y="56"/>
                    <a:pt x="19" y="54"/>
                    <a:pt x="21" y="53"/>
                  </a:cubicBezTo>
                  <a:cubicBezTo>
                    <a:pt x="23" y="51"/>
                    <a:pt x="24" y="48"/>
                    <a:pt x="27" y="43"/>
                  </a:cubicBezTo>
                  <a:cubicBezTo>
                    <a:pt x="30" y="38"/>
                    <a:pt x="35" y="36"/>
                    <a:pt x="40" y="37"/>
                  </a:cubicBezTo>
                  <a:cubicBezTo>
                    <a:pt x="42" y="38"/>
                    <a:pt x="43" y="37"/>
                    <a:pt x="44" y="33"/>
                  </a:cubicBezTo>
                  <a:cubicBezTo>
                    <a:pt x="44" y="33"/>
                    <a:pt x="44" y="33"/>
                    <a:pt x="44" y="32"/>
                  </a:cubicBezTo>
                  <a:cubicBezTo>
                    <a:pt x="44" y="32"/>
                    <a:pt x="45" y="31"/>
                    <a:pt x="45" y="32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6"/>
                    <a:pt x="50" y="37"/>
                    <a:pt x="50" y="37"/>
                  </a:cubicBezTo>
                  <a:cubicBezTo>
                    <a:pt x="47" y="40"/>
                    <a:pt x="47" y="40"/>
                    <a:pt x="49" y="42"/>
                  </a:cubicBezTo>
                  <a:cubicBezTo>
                    <a:pt x="52" y="46"/>
                    <a:pt x="53" y="51"/>
                    <a:pt x="50" y="57"/>
                  </a:cubicBezTo>
                  <a:close/>
                  <a:moveTo>
                    <a:pt x="45" y="29"/>
                  </a:moveTo>
                  <a:cubicBezTo>
                    <a:pt x="48" y="22"/>
                    <a:pt x="53" y="13"/>
                    <a:pt x="58" y="7"/>
                  </a:cubicBezTo>
                  <a:cubicBezTo>
                    <a:pt x="58" y="7"/>
                    <a:pt x="59" y="6"/>
                    <a:pt x="59" y="7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1"/>
                    <a:pt x="66" y="11"/>
                    <a:pt x="66" y="12"/>
                  </a:cubicBezTo>
                  <a:cubicBezTo>
                    <a:pt x="63" y="19"/>
                    <a:pt x="58" y="28"/>
                    <a:pt x="53" y="34"/>
                  </a:cubicBezTo>
                  <a:cubicBezTo>
                    <a:pt x="53" y="34"/>
                    <a:pt x="52" y="34"/>
                    <a:pt x="52" y="34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29"/>
                  </a:cubicBezTo>
                  <a:close/>
                  <a:moveTo>
                    <a:pt x="60" y="5"/>
                  </a:moveTo>
                  <a:cubicBezTo>
                    <a:pt x="63" y="2"/>
                    <a:pt x="65" y="0"/>
                    <a:pt x="67" y="1"/>
                  </a:cubicBezTo>
                  <a:cubicBezTo>
                    <a:pt x="68" y="2"/>
                    <a:pt x="68" y="5"/>
                    <a:pt x="67" y="9"/>
                  </a:cubicBezTo>
                  <a:cubicBezTo>
                    <a:pt x="67" y="9"/>
                    <a:pt x="66" y="10"/>
                    <a:pt x="66" y="9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6"/>
                    <a:pt x="59" y="5"/>
                    <a:pt x="6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" name="Freeform 27"/>
            <p:cNvSpPr>
              <a:spLocks noEditPoints="1"/>
            </p:cNvSpPr>
            <p:nvPr/>
          </p:nvSpPr>
          <p:spPr bwMode="auto">
            <a:xfrm>
              <a:off x="7051675" y="2247107"/>
              <a:ext cx="327025" cy="461962"/>
            </a:xfrm>
            <a:custGeom>
              <a:avLst/>
              <a:gdLst>
                <a:gd name="T0" fmla="*/ 11 w 87"/>
                <a:gd name="T1" fmla="*/ 109 h 123"/>
                <a:gd name="T2" fmla="*/ 5 w 87"/>
                <a:gd name="T3" fmla="*/ 82 h 123"/>
                <a:gd name="T4" fmla="*/ 0 w 87"/>
                <a:gd name="T5" fmla="*/ 70 h 123"/>
                <a:gd name="T6" fmla="*/ 8 w 87"/>
                <a:gd name="T7" fmla="*/ 57 h 123"/>
                <a:gd name="T8" fmla="*/ 34 w 87"/>
                <a:gd name="T9" fmla="*/ 25 h 123"/>
                <a:gd name="T10" fmla="*/ 28 w 87"/>
                <a:gd name="T11" fmla="*/ 14 h 123"/>
                <a:gd name="T12" fmla="*/ 25 w 87"/>
                <a:gd name="T13" fmla="*/ 13 h 123"/>
                <a:gd name="T14" fmla="*/ 24 w 87"/>
                <a:gd name="T15" fmla="*/ 8 h 123"/>
                <a:gd name="T16" fmla="*/ 42 w 87"/>
                <a:gd name="T17" fmla="*/ 1 h 123"/>
                <a:gd name="T18" fmla="*/ 46 w 87"/>
                <a:gd name="T19" fmla="*/ 1 h 123"/>
                <a:gd name="T20" fmla="*/ 46 w 87"/>
                <a:gd name="T21" fmla="*/ 6 h 123"/>
                <a:gd name="T22" fmla="*/ 44 w 87"/>
                <a:gd name="T23" fmla="*/ 8 h 123"/>
                <a:gd name="T24" fmla="*/ 66 w 87"/>
                <a:gd name="T25" fmla="*/ 67 h 123"/>
                <a:gd name="T26" fmla="*/ 65 w 87"/>
                <a:gd name="T27" fmla="*/ 68 h 123"/>
                <a:gd name="T28" fmla="*/ 64 w 87"/>
                <a:gd name="T29" fmla="*/ 74 h 123"/>
                <a:gd name="T30" fmla="*/ 56 w 87"/>
                <a:gd name="T31" fmla="*/ 74 h 123"/>
                <a:gd name="T32" fmla="*/ 54 w 87"/>
                <a:gd name="T33" fmla="*/ 72 h 123"/>
                <a:gd name="T34" fmla="*/ 52 w 87"/>
                <a:gd name="T35" fmla="*/ 71 h 123"/>
                <a:gd name="T36" fmla="*/ 38 w 87"/>
                <a:gd name="T37" fmla="*/ 43 h 123"/>
                <a:gd name="T38" fmla="*/ 24 w 87"/>
                <a:gd name="T39" fmla="*/ 65 h 123"/>
                <a:gd name="T40" fmla="*/ 22 w 87"/>
                <a:gd name="T41" fmla="*/ 78 h 123"/>
                <a:gd name="T42" fmla="*/ 37 w 87"/>
                <a:gd name="T43" fmla="*/ 108 h 123"/>
                <a:gd name="T44" fmla="*/ 81 w 87"/>
                <a:gd name="T45" fmla="*/ 109 h 123"/>
                <a:gd name="T46" fmla="*/ 86 w 87"/>
                <a:gd name="T47" fmla="*/ 118 h 123"/>
                <a:gd name="T48" fmla="*/ 10 w 87"/>
                <a:gd name="T49" fmla="*/ 123 h 123"/>
                <a:gd name="T50" fmla="*/ 5 w 87"/>
                <a:gd name="T51" fmla="*/ 114 h 123"/>
                <a:gd name="T52" fmla="*/ 13 w 87"/>
                <a:gd name="T53" fmla="*/ 65 h 123"/>
                <a:gd name="T54" fmla="*/ 13 w 87"/>
                <a:gd name="T55" fmla="*/ 76 h 123"/>
                <a:gd name="T56" fmla="*/ 13 w 87"/>
                <a:gd name="T57" fmla="*/ 65 h 123"/>
                <a:gd name="T58" fmla="*/ 82 w 87"/>
                <a:gd name="T59" fmla="*/ 72 h 123"/>
                <a:gd name="T60" fmla="*/ 87 w 87"/>
                <a:gd name="T61" fmla="*/ 76 h 123"/>
                <a:gd name="T62" fmla="*/ 49 w 87"/>
                <a:gd name="T63" fmla="*/ 94 h 123"/>
                <a:gd name="T64" fmla="*/ 44 w 87"/>
                <a:gd name="T65" fmla="*/ 9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23">
                  <a:moveTo>
                    <a:pt x="10" y="109"/>
                  </a:moveTo>
                  <a:cubicBezTo>
                    <a:pt x="11" y="109"/>
                    <a:pt x="11" y="109"/>
                    <a:pt x="11" y="109"/>
                  </a:cubicBezTo>
                  <a:cubicBezTo>
                    <a:pt x="13" y="109"/>
                    <a:pt x="14" y="106"/>
                    <a:pt x="13" y="105"/>
                  </a:cubicBezTo>
                  <a:cubicBezTo>
                    <a:pt x="8" y="98"/>
                    <a:pt x="6" y="90"/>
                    <a:pt x="5" y="82"/>
                  </a:cubicBezTo>
                  <a:cubicBezTo>
                    <a:pt x="5" y="80"/>
                    <a:pt x="4" y="79"/>
                    <a:pt x="4" y="79"/>
                  </a:cubicBezTo>
                  <a:cubicBezTo>
                    <a:pt x="2" y="76"/>
                    <a:pt x="0" y="73"/>
                    <a:pt x="0" y="70"/>
                  </a:cubicBezTo>
                  <a:cubicBezTo>
                    <a:pt x="0" y="66"/>
                    <a:pt x="2" y="62"/>
                    <a:pt x="6" y="60"/>
                  </a:cubicBezTo>
                  <a:cubicBezTo>
                    <a:pt x="7" y="59"/>
                    <a:pt x="8" y="58"/>
                    <a:pt x="8" y="57"/>
                  </a:cubicBezTo>
                  <a:cubicBezTo>
                    <a:pt x="12" y="45"/>
                    <a:pt x="21" y="35"/>
                    <a:pt x="33" y="29"/>
                  </a:cubicBezTo>
                  <a:cubicBezTo>
                    <a:pt x="34" y="28"/>
                    <a:pt x="34" y="27"/>
                    <a:pt x="34" y="2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8" y="13"/>
                    <a:pt x="28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5" y="14"/>
                    <a:pt x="25" y="13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4" y="9"/>
                    <a:pt x="24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6" y="1"/>
                    <a:pt x="46" y="1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6"/>
                    <a:pt x="46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7"/>
                    <a:pt x="44" y="8"/>
                    <a:pt x="44" y="8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6"/>
                    <a:pt x="67" y="66"/>
                    <a:pt x="66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5" y="67"/>
                    <a:pt x="65" y="68"/>
                    <a:pt x="65" y="68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7" y="72"/>
                    <a:pt x="66" y="73"/>
                    <a:pt x="64" y="74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58" y="76"/>
                    <a:pt x="57" y="75"/>
                    <a:pt x="56" y="74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5" y="72"/>
                    <a:pt x="54" y="71"/>
                    <a:pt x="54" y="72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2"/>
                    <a:pt x="52" y="72"/>
                    <a:pt x="52" y="71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3"/>
                    <a:pt x="39" y="43"/>
                    <a:pt x="38" y="43"/>
                  </a:cubicBezTo>
                  <a:cubicBezTo>
                    <a:pt x="31" y="48"/>
                    <a:pt x="26" y="54"/>
                    <a:pt x="23" y="60"/>
                  </a:cubicBezTo>
                  <a:cubicBezTo>
                    <a:pt x="23" y="62"/>
                    <a:pt x="23" y="63"/>
                    <a:pt x="24" y="65"/>
                  </a:cubicBezTo>
                  <a:cubicBezTo>
                    <a:pt x="24" y="66"/>
                    <a:pt x="25" y="68"/>
                    <a:pt x="25" y="70"/>
                  </a:cubicBezTo>
                  <a:cubicBezTo>
                    <a:pt x="25" y="73"/>
                    <a:pt x="24" y="76"/>
                    <a:pt x="22" y="78"/>
                  </a:cubicBezTo>
                  <a:cubicBezTo>
                    <a:pt x="21" y="79"/>
                    <a:pt x="21" y="81"/>
                    <a:pt x="21" y="82"/>
                  </a:cubicBezTo>
                  <a:cubicBezTo>
                    <a:pt x="22" y="92"/>
                    <a:pt x="28" y="102"/>
                    <a:pt x="37" y="108"/>
                  </a:cubicBezTo>
                  <a:cubicBezTo>
                    <a:pt x="38" y="108"/>
                    <a:pt x="39" y="109"/>
                    <a:pt x="40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3" y="109"/>
                    <a:pt x="86" y="111"/>
                    <a:pt x="86" y="114"/>
                  </a:cubicBezTo>
                  <a:cubicBezTo>
                    <a:pt x="86" y="118"/>
                    <a:pt x="86" y="118"/>
                    <a:pt x="86" y="118"/>
                  </a:cubicBezTo>
                  <a:cubicBezTo>
                    <a:pt x="86" y="121"/>
                    <a:pt x="83" y="123"/>
                    <a:pt x="81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7" y="123"/>
                    <a:pt x="5" y="121"/>
                    <a:pt x="5" y="118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5" y="111"/>
                    <a:pt x="7" y="109"/>
                    <a:pt x="10" y="109"/>
                  </a:cubicBezTo>
                  <a:close/>
                  <a:moveTo>
                    <a:pt x="13" y="65"/>
                  </a:moveTo>
                  <a:cubicBezTo>
                    <a:pt x="16" y="65"/>
                    <a:pt x="18" y="67"/>
                    <a:pt x="18" y="70"/>
                  </a:cubicBezTo>
                  <a:cubicBezTo>
                    <a:pt x="18" y="73"/>
                    <a:pt x="16" y="76"/>
                    <a:pt x="13" y="76"/>
                  </a:cubicBezTo>
                  <a:cubicBezTo>
                    <a:pt x="9" y="76"/>
                    <a:pt x="7" y="73"/>
                    <a:pt x="7" y="70"/>
                  </a:cubicBezTo>
                  <a:cubicBezTo>
                    <a:pt x="7" y="67"/>
                    <a:pt x="9" y="65"/>
                    <a:pt x="13" y="65"/>
                  </a:cubicBezTo>
                  <a:close/>
                  <a:moveTo>
                    <a:pt x="46" y="86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3" y="71"/>
                    <a:pt x="85" y="72"/>
                    <a:pt x="86" y="73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8"/>
                    <a:pt x="87" y="80"/>
                    <a:pt x="85" y="80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48" y="95"/>
                    <a:pt x="46" y="94"/>
                    <a:pt x="45" y="93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88"/>
                    <a:pt x="44" y="87"/>
                    <a:pt x="46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2" name="Freeform 28"/>
            <p:cNvSpPr>
              <a:spLocks noEditPoints="1"/>
            </p:cNvSpPr>
            <p:nvPr/>
          </p:nvSpPr>
          <p:spPr bwMode="auto">
            <a:xfrm>
              <a:off x="6073775" y="2307432"/>
              <a:ext cx="314325" cy="322262"/>
            </a:xfrm>
            <a:custGeom>
              <a:avLst/>
              <a:gdLst>
                <a:gd name="T0" fmla="*/ 58 w 84"/>
                <a:gd name="T1" fmla="*/ 29 h 86"/>
                <a:gd name="T2" fmla="*/ 35 w 84"/>
                <a:gd name="T3" fmla="*/ 15 h 86"/>
                <a:gd name="T4" fmla="*/ 20 w 84"/>
                <a:gd name="T5" fmla="*/ 35 h 86"/>
                <a:gd name="T6" fmla="*/ 33 w 84"/>
                <a:gd name="T7" fmla="*/ 16 h 86"/>
                <a:gd name="T8" fmla="*/ 34 w 84"/>
                <a:gd name="T9" fmla="*/ 17 h 86"/>
                <a:gd name="T10" fmla="*/ 22 w 84"/>
                <a:gd name="T11" fmla="*/ 42 h 86"/>
                <a:gd name="T12" fmla="*/ 35 w 84"/>
                <a:gd name="T13" fmla="*/ 57 h 86"/>
                <a:gd name="T14" fmla="*/ 23 w 84"/>
                <a:gd name="T15" fmla="*/ 56 h 86"/>
                <a:gd name="T16" fmla="*/ 19 w 84"/>
                <a:gd name="T17" fmla="*/ 54 h 86"/>
                <a:gd name="T18" fmla="*/ 44 w 84"/>
                <a:gd name="T19" fmla="*/ 65 h 86"/>
                <a:gd name="T20" fmla="*/ 22 w 84"/>
                <a:gd name="T21" fmla="*/ 64 h 86"/>
                <a:gd name="T22" fmla="*/ 22 w 84"/>
                <a:gd name="T23" fmla="*/ 58 h 86"/>
                <a:gd name="T24" fmla="*/ 67 w 84"/>
                <a:gd name="T25" fmla="*/ 42 h 86"/>
                <a:gd name="T26" fmla="*/ 65 w 84"/>
                <a:gd name="T27" fmla="*/ 47 h 86"/>
                <a:gd name="T28" fmla="*/ 54 w 84"/>
                <a:gd name="T29" fmla="*/ 51 h 86"/>
                <a:gd name="T30" fmla="*/ 40 w 84"/>
                <a:gd name="T31" fmla="*/ 12 h 86"/>
                <a:gd name="T32" fmla="*/ 57 w 84"/>
                <a:gd name="T33" fmla="*/ 25 h 86"/>
                <a:gd name="T34" fmla="*/ 52 w 84"/>
                <a:gd name="T35" fmla="*/ 41 h 86"/>
                <a:gd name="T36" fmla="*/ 52 w 84"/>
                <a:gd name="T37" fmla="*/ 41 h 86"/>
                <a:gd name="T38" fmla="*/ 34 w 84"/>
                <a:gd name="T39" fmla="*/ 45 h 86"/>
                <a:gd name="T40" fmla="*/ 58 w 84"/>
                <a:gd name="T41" fmla="*/ 62 h 86"/>
                <a:gd name="T42" fmla="*/ 9 w 84"/>
                <a:gd name="T43" fmla="*/ 35 h 86"/>
                <a:gd name="T44" fmla="*/ 33 w 84"/>
                <a:gd name="T45" fmla="*/ 11 h 86"/>
                <a:gd name="T46" fmla="*/ 66 w 84"/>
                <a:gd name="T47" fmla="*/ 19 h 86"/>
                <a:gd name="T48" fmla="*/ 76 w 84"/>
                <a:gd name="T49" fmla="*/ 48 h 86"/>
                <a:gd name="T50" fmla="*/ 75 w 84"/>
                <a:gd name="T51" fmla="*/ 48 h 86"/>
                <a:gd name="T52" fmla="*/ 73 w 84"/>
                <a:gd name="T53" fmla="*/ 40 h 86"/>
                <a:gd name="T54" fmla="*/ 68 w 84"/>
                <a:gd name="T55" fmla="*/ 26 h 86"/>
                <a:gd name="T56" fmla="*/ 68 w 84"/>
                <a:gd name="T57" fmla="*/ 38 h 86"/>
                <a:gd name="T58" fmla="*/ 52 w 84"/>
                <a:gd name="T59" fmla="*/ 73 h 86"/>
                <a:gd name="T60" fmla="*/ 58 w 84"/>
                <a:gd name="T61" fmla="*/ 67 h 86"/>
                <a:gd name="T62" fmla="*/ 70 w 84"/>
                <a:gd name="T63" fmla="*/ 55 h 86"/>
                <a:gd name="T64" fmla="*/ 58 w 84"/>
                <a:gd name="T65" fmla="*/ 62 h 86"/>
                <a:gd name="T66" fmla="*/ 16 w 84"/>
                <a:gd name="T67" fmla="*/ 50 h 86"/>
                <a:gd name="T68" fmla="*/ 12 w 84"/>
                <a:gd name="T69" fmla="*/ 39 h 86"/>
                <a:gd name="T70" fmla="*/ 15 w 84"/>
                <a:gd name="T71" fmla="*/ 5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" h="86">
                  <a:moveTo>
                    <a:pt x="58" y="28"/>
                  </a:moveTo>
                  <a:cubicBezTo>
                    <a:pt x="58" y="28"/>
                    <a:pt x="58" y="29"/>
                    <a:pt x="58" y="29"/>
                  </a:cubicBezTo>
                  <a:cubicBezTo>
                    <a:pt x="58" y="30"/>
                    <a:pt x="58" y="30"/>
                    <a:pt x="57" y="30"/>
                  </a:cubicBezTo>
                  <a:cubicBezTo>
                    <a:pt x="51" y="23"/>
                    <a:pt x="43" y="18"/>
                    <a:pt x="35" y="15"/>
                  </a:cubicBezTo>
                  <a:cubicBezTo>
                    <a:pt x="21" y="11"/>
                    <a:pt x="12" y="20"/>
                    <a:pt x="19" y="35"/>
                  </a:cubicBezTo>
                  <a:cubicBezTo>
                    <a:pt x="19" y="36"/>
                    <a:pt x="20" y="36"/>
                    <a:pt x="20" y="35"/>
                  </a:cubicBezTo>
                  <a:cubicBezTo>
                    <a:pt x="22" y="29"/>
                    <a:pt x="25" y="23"/>
                    <a:pt x="29" y="17"/>
                  </a:cubicBezTo>
                  <a:cubicBezTo>
                    <a:pt x="30" y="16"/>
                    <a:pt x="32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6"/>
                    <a:pt x="34" y="17"/>
                    <a:pt x="34" y="17"/>
                  </a:cubicBezTo>
                  <a:cubicBezTo>
                    <a:pt x="28" y="23"/>
                    <a:pt x="24" y="32"/>
                    <a:pt x="22" y="39"/>
                  </a:cubicBezTo>
                  <a:cubicBezTo>
                    <a:pt x="22" y="40"/>
                    <a:pt x="22" y="41"/>
                    <a:pt x="22" y="42"/>
                  </a:cubicBezTo>
                  <a:cubicBezTo>
                    <a:pt x="26" y="47"/>
                    <a:pt x="30" y="52"/>
                    <a:pt x="35" y="56"/>
                  </a:cubicBezTo>
                  <a:cubicBezTo>
                    <a:pt x="35" y="56"/>
                    <a:pt x="35" y="57"/>
                    <a:pt x="35" y="57"/>
                  </a:cubicBezTo>
                  <a:cubicBezTo>
                    <a:pt x="31" y="57"/>
                    <a:pt x="28" y="57"/>
                    <a:pt x="25" y="57"/>
                  </a:cubicBezTo>
                  <a:cubicBezTo>
                    <a:pt x="24" y="57"/>
                    <a:pt x="24" y="57"/>
                    <a:pt x="23" y="56"/>
                  </a:cubicBezTo>
                  <a:cubicBezTo>
                    <a:pt x="22" y="55"/>
                    <a:pt x="21" y="54"/>
                    <a:pt x="21" y="53"/>
                  </a:cubicBezTo>
                  <a:cubicBezTo>
                    <a:pt x="20" y="53"/>
                    <a:pt x="19" y="53"/>
                    <a:pt x="19" y="54"/>
                  </a:cubicBezTo>
                  <a:cubicBezTo>
                    <a:pt x="18" y="73"/>
                    <a:pt x="32" y="80"/>
                    <a:pt x="45" y="67"/>
                  </a:cubicBezTo>
                  <a:cubicBezTo>
                    <a:pt x="45" y="66"/>
                    <a:pt x="45" y="65"/>
                    <a:pt x="44" y="65"/>
                  </a:cubicBezTo>
                  <a:cubicBezTo>
                    <a:pt x="37" y="67"/>
                    <a:pt x="30" y="67"/>
                    <a:pt x="25" y="66"/>
                  </a:cubicBezTo>
                  <a:cubicBezTo>
                    <a:pt x="23" y="66"/>
                    <a:pt x="22" y="65"/>
                    <a:pt x="22" y="64"/>
                  </a:cubicBezTo>
                  <a:cubicBezTo>
                    <a:pt x="21" y="62"/>
                    <a:pt x="21" y="60"/>
                    <a:pt x="21" y="59"/>
                  </a:cubicBezTo>
                  <a:cubicBezTo>
                    <a:pt x="21" y="58"/>
                    <a:pt x="21" y="58"/>
                    <a:pt x="22" y="58"/>
                  </a:cubicBezTo>
                  <a:cubicBezTo>
                    <a:pt x="36" y="61"/>
                    <a:pt x="59" y="55"/>
                    <a:pt x="69" y="45"/>
                  </a:cubicBezTo>
                  <a:cubicBezTo>
                    <a:pt x="68" y="44"/>
                    <a:pt x="68" y="43"/>
                    <a:pt x="67" y="42"/>
                  </a:cubicBezTo>
                  <a:cubicBezTo>
                    <a:pt x="67" y="42"/>
                    <a:pt x="66" y="42"/>
                    <a:pt x="66" y="43"/>
                  </a:cubicBezTo>
                  <a:cubicBezTo>
                    <a:pt x="66" y="44"/>
                    <a:pt x="65" y="45"/>
                    <a:pt x="65" y="47"/>
                  </a:cubicBezTo>
                  <a:cubicBezTo>
                    <a:pt x="62" y="49"/>
                    <a:pt x="59" y="51"/>
                    <a:pt x="55" y="52"/>
                  </a:cubicBezTo>
                  <a:cubicBezTo>
                    <a:pt x="55" y="52"/>
                    <a:pt x="54" y="52"/>
                    <a:pt x="54" y="51"/>
                  </a:cubicBezTo>
                  <a:cubicBezTo>
                    <a:pt x="55" y="50"/>
                    <a:pt x="55" y="49"/>
                    <a:pt x="56" y="47"/>
                  </a:cubicBezTo>
                  <a:cubicBezTo>
                    <a:pt x="67" y="18"/>
                    <a:pt x="54" y="3"/>
                    <a:pt x="40" y="12"/>
                  </a:cubicBezTo>
                  <a:cubicBezTo>
                    <a:pt x="39" y="12"/>
                    <a:pt x="39" y="13"/>
                    <a:pt x="40" y="13"/>
                  </a:cubicBezTo>
                  <a:cubicBezTo>
                    <a:pt x="46" y="16"/>
                    <a:pt x="52" y="20"/>
                    <a:pt x="57" y="25"/>
                  </a:cubicBezTo>
                  <a:cubicBezTo>
                    <a:pt x="58" y="26"/>
                    <a:pt x="58" y="27"/>
                    <a:pt x="58" y="28"/>
                  </a:cubicBezTo>
                  <a:close/>
                  <a:moveTo>
                    <a:pt x="52" y="41"/>
                  </a:moveTo>
                  <a:cubicBezTo>
                    <a:pt x="53" y="56"/>
                    <a:pt x="31" y="56"/>
                    <a:pt x="31" y="42"/>
                  </a:cubicBezTo>
                  <a:cubicBezTo>
                    <a:pt x="30" y="29"/>
                    <a:pt x="51" y="28"/>
                    <a:pt x="52" y="41"/>
                  </a:cubicBezTo>
                  <a:close/>
                  <a:moveTo>
                    <a:pt x="44" y="44"/>
                  </a:moveTo>
                  <a:cubicBezTo>
                    <a:pt x="44" y="51"/>
                    <a:pt x="34" y="51"/>
                    <a:pt x="34" y="45"/>
                  </a:cubicBezTo>
                  <a:cubicBezTo>
                    <a:pt x="34" y="38"/>
                    <a:pt x="43" y="38"/>
                    <a:pt x="44" y="44"/>
                  </a:cubicBezTo>
                  <a:close/>
                  <a:moveTo>
                    <a:pt x="58" y="62"/>
                  </a:moveTo>
                  <a:cubicBezTo>
                    <a:pt x="44" y="86"/>
                    <a:pt x="22" y="84"/>
                    <a:pt x="17" y="64"/>
                  </a:cubicBezTo>
                  <a:cubicBezTo>
                    <a:pt x="3" y="59"/>
                    <a:pt x="0" y="46"/>
                    <a:pt x="9" y="35"/>
                  </a:cubicBezTo>
                  <a:cubicBezTo>
                    <a:pt x="10" y="34"/>
                    <a:pt x="10" y="33"/>
                    <a:pt x="10" y="32"/>
                  </a:cubicBezTo>
                  <a:cubicBezTo>
                    <a:pt x="7" y="17"/>
                    <a:pt x="18" y="8"/>
                    <a:pt x="33" y="11"/>
                  </a:cubicBezTo>
                  <a:cubicBezTo>
                    <a:pt x="34" y="11"/>
                    <a:pt x="35" y="11"/>
                    <a:pt x="36" y="10"/>
                  </a:cubicBezTo>
                  <a:cubicBezTo>
                    <a:pt x="48" y="0"/>
                    <a:pt x="62" y="5"/>
                    <a:pt x="66" y="19"/>
                  </a:cubicBezTo>
                  <a:cubicBezTo>
                    <a:pt x="67" y="20"/>
                    <a:pt x="67" y="20"/>
                    <a:pt x="68" y="21"/>
                  </a:cubicBezTo>
                  <a:cubicBezTo>
                    <a:pt x="80" y="26"/>
                    <a:pt x="84" y="38"/>
                    <a:pt x="76" y="48"/>
                  </a:cubicBezTo>
                  <a:cubicBezTo>
                    <a:pt x="76" y="49"/>
                    <a:pt x="76" y="49"/>
                    <a:pt x="75" y="49"/>
                  </a:cubicBezTo>
                  <a:cubicBezTo>
                    <a:pt x="75" y="49"/>
                    <a:pt x="75" y="48"/>
                    <a:pt x="75" y="48"/>
                  </a:cubicBezTo>
                  <a:cubicBezTo>
                    <a:pt x="74" y="46"/>
                    <a:pt x="73" y="45"/>
                    <a:pt x="73" y="43"/>
                  </a:cubicBezTo>
                  <a:cubicBezTo>
                    <a:pt x="72" y="42"/>
                    <a:pt x="72" y="41"/>
                    <a:pt x="73" y="40"/>
                  </a:cubicBezTo>
                  <a:cubicBezTo>
                    <a:pt x="76" y="34"/>
                    <a:pt x="74" y="29"/>
                    <a:pt x="69" y="25"/>
                  </a:cubicBezTo>
                  <a:cubicBezTo>
                    <a:pt x="68" y="25"/>
                    <a:pt x="68" y="25"/>
                    <a:pt x="68" y="26"/>
                  </a:cubicBezTo>
                  <a:cubicBezTo>
                    <a:pt x="68" y="28"/>
                    <a:pt x="68" y="31"/>
                    <a:pt x="67" y="35"/>
                  </a:cubicBezTo>
                  <a:cubicBezTo>
                    <a:pt x="67" y="36"/>
                    <a:pt x="68" y="37"/>
                    <a:pt x="68" y="38"/>
                  </a:cubicBezTo>
                  <a:cubicBezTo>
                    <a:pt x="82" y="59"/>
                    <a:pt x="72" y="77"/>
                    <a:pt x="52" y="74"/>
                  </a:cubicBezTo>
                  <a:cubicBezTo>
                    <a:pt x="52" y="74"/>
                    <a:pt x="51" y="73"/>
                    <a:pt x="52" y="73"/>
                  </a:cubicBezTo>
                  <a:cubicBezTo>
                    <a:pt x="53" y="71"/>
                    <a:pt x="54" y="70"/>
                    <a:pt x="55" y="68"/>
                  </a:cubicBezTo>
                  <a:cubicBezTo>
                    <a:pt x="56" y="67"/>
                    <a:pt x="57" y="67"/>
                    <a:pt x="58" y="67"/>
                  </a:cubicBezTo>
                  <a:cubicBezTo>
                    <a:pt x="66" y="67"/>
                    <a:pt x="71" y="62"/>
                    <a:pt x="71" y="55"/>
                  </a:cubicBezTo>
                  <a:cubicBezTo>
                    <a:pt x="71" y="55"/>
                    <a:pt x="70" y="54"/>
                    <a:pt x="70" y="55"/>
                  </a:cubicBezTo>
                  <a:cubicBezTo>
                    <a:pt x="67" y="57"/>
                    <a:pt x="64" y="59"/>
                    <a:pt x="60" y="60"/>
                  </a:cubicBezTo>
                  <a:cubicBezTo>
                    <a:pt x="59" y="61"/>
                    <a:pt x="58" y="61"/>
                    <a:pt x="58" y="62"/>
                  </a:cubicBezTo>
                  <a:close/>
                  <a:moveTo>
                    <a:pt x="16" y="55"/>
                  </a:moveTo>
                  <a:cubicBezTo>
                    <a:pt x="16" y="53"/>
                    <a:pt x="16" y="51"/>
                    <a:pt x="16" y="50"/>
                  </a:cubicBezTo>
                  <a:cubicBezTo>
                    <a:pt x="17" y="49"/>
                    <a:pt x="16" y="48"/>
                    <a:pt x="16" y="47"/>
                  </a:cubicBezTo>
                  <a:cubicBezTo>
                    <a:pt x="14" y="44"/>
                    <a:pt x="13" y="42"/>
                    <a:pt x="12" y="39"/>
                  </a:cubicBezTo>
                  <a:cubicBezTo>
                    <a:pt x="11" y="39"/>
                    <a:pt x="11" y="38"/>
                    <a:pt x="10" y="39"/>
                  </a:cubicBezTo>
                  <a:cubicBezTo>
                    <a:pt x="7" y="45"/>
                    <a:pt x="9" y="52"/>
                    <a:pt x="15" y="55"/>
                  </a:cubicBezTo>
                  <a:cubicBezTo>
                    <a:pt x="15" y="56"/>
                    <a:pt x="16" y="55"/>
                    <a:pt x="16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3" name="Freeform 29"/>
            <p:cNvSpPr>
              <a:spLocks noEditPoints="1"/>
            </p:cNvSpPr>
            <p:nvPr/>
          </p:nvSpPr>
          <p:spPr bwMode="auto">
            <a:xfrm>
              <a:off x="5391150" y="2318544"/>
              <a:ext cx="296863" cy="296863"/>
            </a:xfrm>
            <a:custGeom>
              <a:avLst/>
              <a:gdLst>
                <a:gd name="T0" fmla="*/ 79 w 79"/>
                <a:gd name="T1" fmla="*/ 39 h 79"/>
                <a:gd name="T2" fmla="*/ 0 w 79"/>
                <a:gd name="T3" fmla="*/ 39 h 79"/>
                <a:gd name="T4" fmla="*/ 60 w 79"/>
                <a:gd name="T5" fmla="*/ 41 h 79"/>
                <a:gd name="T6" fmla="*/ 64 w 79"/>
                <a:gd name="T7" fmla="*/ 34 h 79"/>
                <a:gd name="T8" fmla="*/ 71 w 79"/>
                <a:gd name="T9" fmla="*/ 37 h 79"/>
                <a:gd name="T10" fmla="*/ 72 w 79"/>
                <a:gd name="T11" fmla="*/ 32 h 79"/>
                <a:gd name="T12" fmla="*/ 73 w 79"/>
                <a:gd name="T13" fmla="*/ 40 h 79"/>
                <a:gd name="T14" fmla="*/ 72 w 79"/>
                <a:gd name="T15" fmla="*/ 43 h 79"/>
                <a:gd name="T16" fmla="*/ 73 w 79"/>
                <a:gd name="T17" fmla="*/ 44 h 79"/>
                <a:gd name="T18" fmla="*/ 72 w 79"/>
                <a:gd name="T19" fmla="*/ 45 h 79"/>
                <a:gd name="T20" fmla="*/ 69 w 79"/>
                <a:gd name="T21" fmla="*/ 42 h 79"/>
                <a:gd name="T22" fmla="*/ 69 w 79"/>
                <a:gd name="T23" fmla="*/ 46 h 79"/>
                <a:gd name="T24" fmla="*/ 72 w 79"/>
                <a:gd name="T25" fmla="*/ 47 h 79"/>
                <a:gd name="T26" fmla="*/ 39 w 79"/>
                <a:gd name="T27" fmla="*/ 73 h 79"/>
                <a:gd name="T28" fmla="*/ 39 w 79"/>
                <a:gd name="T29" fmla="*/ 5 h 79"/>
                <a:gd name="T30" fmla="*/ 50 w 79"/>
                <a:gd name="T31" fmla="*/ 8 h 79"/>
                <a:gd name="T32" fmla="*/ 36 w 79"/>
                <a:gd name="T33" fmla="*/ 15 h 79"/>
                <a:gd name="T34" fmla="*/ 29 w 79"/>
                <a:gd name="T35" fmla="*/ 16 h 79"/>
                <a:gd name="T36" fmla="*/ 28 w 79"/>
                <a:gd name="T37" fmla="*/ 23 h 79"/>
                <a:gd name="T38" fmla="*/ 25 w 79"/>
                <a:gd name="T39" fmla="*/ 28 h 79"/>
                <a:gd name="T40" fmla="*/ 23 w 79"/>
                <a:gd name="T41" fmla="*/ 30 h 79"/>
                <a:gd name="T42" fmla="*/ 25 w 79"/>
                <a:gd name="T43" fmla="*/ 32 h 79"/>
                <a:gd name="T44" fmla="*/ 27 w 79"/>
                <a:gd name="T45" fmla="*/ 31 h 79"/>
                <a:gd name="T46" fmla="*/ 31 w 79"/>
                <a:gd name="T47" fmla="*/ 27 h 79"/>
                <a:gd name="T48" fmla="*/ 36 w 79"/>
                <a:gd name="T49" fmla="*/ 29 h 79"/>
                <a:gd name="T50" fmla="*/ 39 w 79"/>
                <a:gd name="T51" fmla="*/ 32 h 79"/>
                <a:gd name="T52" fmla="*/ 34 w 79"/>
                <a:gd name="T53" fmla="*/ 33 h 79"/>
                <a:gd name="T54" fmla="*/ 30 w 79"/>
                <a:gd name="T55" fmla="*/ 31 h 79"/>
                <a:gd name="T56" fmla="*/ 24 w 79"/>
                <a:gd name="T57" fmla="*/ 35 h 79"/>
                <a:gd name="T58" fmla="*/ 22 w 79"/>
                <a:gd name="T59" fmla="*/ 45 h 79"/>
                <a:gd name="T60" fmla="*/ 27 w 79"/>
                <a:gd name="T61" fmla="*/ 49 h 79"/>
                <a:gd name="T62" fmla="*/ 34 w 79"/>
                <a:gd name="T63" fmla="*/ 49 h 79"/>
                <a:gd name="T64" fmla="*/ 41 w 79"/>
                <a:gd name="T65" fmla="*/ 67 h 79"/>
                <a:gd name="T66" fmla="*/ 47 w 79"/>
                <a:gd name="T67" fmla="*/ 55 h 79"/>
                <a:gd name="T68" fmla="*/ 47 w 79"/>
                <a:gd name="T69" fmla="*/ 43 h 79"/>
                <a:gd name="T70" fmla="*/ 42 w 79"/>
                <a:gd name="T71" fmla="*/ 36 h 79"/>
                <a:gd name="T72" fmla="*/ 45 w 79"/>
                <a:gd name="T73" fmla="*/ 39 h 79"/>
                <a:gd name="T74" fmla="*/ 51 w 79"/>
                <a:gd name="T75" fmla="*/ 35 h 79"/>
                <a:gd name="T76" fmla="*/ 48 w 79"/>
                <a:gd name="T77" fmla="*/ 33 h 79"/>
                <a:gd name="T78" fmla="*/ 53 w 79"/>
                <a:gd name="T79" fmla="*/ 33 h 79"/>
                <a:gd name="T80" fmla="*/ 59 w 79"/>
                <a:gd name="T81" fmla="*/ 41 h 79"/>
                <a:gd name="T82" fmla="*/ 49 w 79"/>
                <a:gd name="T83" fmla="*/ 55 h 79"/>
                <a:gd name="T84" fmla="*/ 47 w 79"/>
                <a:gd name="T85" fmla="*/ 60 h 79"/>
                <a:gd name="T86" fmla="*/ 50 w 79"/>
                <a:gd name="T87" fmla="*/ 5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cubicBezTo>
                    <a:pt x="61" y="0"/>
                    <a:pt x="79" y="18"/>
                    <a:pt x="79" y="39"/>
                  </a:cubicBezTo>
                  <a:cubicBezTo>
                    <a:pt x="79" y="61"/>
                    <a:pt x="61" y="79"/>
                    <a:pt x="39" y="79"/>
                  </a:cubicBezTo>
                  <a:cubicBezTo>
                    <a:pt x="18" y="79"/>
                    <a:pt x="0" y="61"/>
                    <a:pt x="0" y="39"/>
                  </a:cubicBezTo>
                  <a:cubicBezTo>
                    <a:pt x="0" y="18"/>
                    <a:pt x="18" y="0"/>
                    <a:pt x="39" y="0"/>
                  </a:cubicBezTo>
                  <a:close/>
                  <a:moveTo>
                    <a:pt x="60" y="41"/>
                  </a:moveTo>
                  <a:cubicBezTo>
                    <a:pt x="61" y="39"/>
                    <a:pt x="62" y="36"/>
                    <a:pt x="62" y="34"/>
                  </a:cubicBezTo>
                  <a:cubicBezTo>
                    <a:pt x="62" y="33"/>
                    <a:pt x="63" y="33"/>
                    <a:pt x="64" y="34"/>
                  </a:cubicBezTo>
                  <a:cubicBezTo>
                    <a:pt x="65" y="35"/>
                    <a:pt x="67" y="37"/>
                    <a:pt x="69" y="38"/>
                  </a:cubicBezTo>
                  <a:cubicBezTo>
                    <a:pt x="70" y="39"/>
                    <a:pt x="70" y="39"/>
                    <a:pt x="71" y="37"/>
                  </a:cubicBezTo>
                  <a:cubicBezTo>
                    <a:pt x="71" y="36"/>
                    <a:pt x="71" y="34"/>
                    <a:pt x="71" y="32"/>
                  </a:cubicBezTo>
                  <a:cubicBezTo>
                    <a:pt x="72" y="31"/>
                    <a:pt x="72" y="31"/>
                    <a:pt x="72" y="32"/>
                  </a:cubicBezTo>
                  <a:cubicBezTo>
                    <a:pt x="73" y="34"/>
                    <a:pt x="73" y="37"/>
                    <a:pt x="73" y="39"/>
                  </a:cubicBezTo>
                  <a:cubicBezTo>
                    <a:pt x="73" y="39"/>
                    <a:pt x="73" y="40"/>
                    <a:pt x="73" y="40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72" y="42"/>
                    <a:pt x="72" y="43"/>
                    <a:pt x="72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5"/>
                    <a:pt x="73" y="45"/>
                    <a:pt x="72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0" y="45"/>
                    <a:pt x="70" y="45"/>
                    <a:pt x="70" y="44"/>
                  </a:cubicBezTo>
                  <a:cubicBezTo>
                    <a:pt x="70" y="43"/>
                    <a:pt x="69" y="43"/>
                    <a:pt x="69" y="42"/>
                  </a:cubicBezTo>
                  <a:cubicBezTo>
                    <a:pt x="67" y="38"/>
                    <a:pt x="67" y="37"/>
                    <a:pt x="68" y="43"/>
                  </a:cubicBezTo>
                  <a:cubicBezTo>
                    <a:pt x="68" y="44"/>
                    <a:pt x="69" y="45"/>
                    <a:pt x="69" y="46"/>
                  </a:cubicBezTo>
                  <a:cubicBezTo>
                    <a:pt x="69" y="47"/>
                    <a:pt x="70" y="47"/>
                    <a:pt x="71" y="47"/>
                  </a:cubicBezTo>
                  <a:cubicBezTo>
                    <a:pt x="71" y="47"/>
                    <a:pt x="71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9" y="62"/>
                    <a:pt x="55" y="73"/>
                    <a:pt x="39" y="73"/>
                  </a:cubicBezTo>
                  <a:cubicBezTo>
                    <a:pt x="21" y="73"/>
                    <a:pt x="5" y="58"/>
                    <a:pt x="5" y="39"/>
                  </a:cubicBezTo>
                  <a:cubicBezTo>
                    <a:pt x="5" y="21"/>
                    <a:pt x="21" y="5"/>
                    <a:pt x="39" y="5"/>
                  </a:cubicBezTo>
                  <a:cubicBezTo>
                    <a:pt x="43" y="5"/>
                    <a:pt x="46" y="6"/>
                    <a:pt x="50" y="7"/>
                  </a:cubicBezTo>
                  <a:cubicBezTo>
                    <a:pt x="50" y="7"/>
                    <a:pt x="50" y="8"/>
                    <a:pt x="50" y="8"/>
                  </a:cubicBezTo>
                  <a:cubicBezTo>
                    <a:pt x="46" y="10"/>
                    <a:pt x="43" y="12"/>
                    <a:pt x="39" y="14"/>
                  </a:cubicBezTo>
                  <a:cubicBezTo>
                    <a:pt x="38" y="15"/>
                    <a:pt x="38" y="15"/>
                    <a:pt x="36" y="15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29" y="15"/>
                    <a:pt x="29" y="15"/>
                    <a:pt x="29" y="16"/>
                  </a:cubicBezTo>
                  <a:cubicBezTo>
                    <a:pt x="29" y="18"/>
                    <a:pt x="29" y="20"/>
                    <a:pt x="28" y="21"/>
                  </a:cubicBezTo>
                  <a:cubicBezTo>
                    <a:pt x="28" y="22"/>
                    <a:pt x="28" y="23"/>
                    <a:pt x="28" y="23"/>
                  </a:cubicBezTo>
                  <a:cubicBezTo>
                    <a:pt x="27" y="25"/>
                    <a:pt x="27" y="26"/>
                    <a:pt x="26" y="27"/>
                  </a:cubicBezTo>
                  <a:cubicBezTo>
                    <a:pt x="26" y="28"/>
                    <a:pt x="26" y="28"/>
                    <a:pt x="25" y="28"/>
                  </a:cubicBezTo>
                  <a:cubicBezTo>
                    <a:pt x="25" y="28"/>
                    <a:pt x="24" y="28"/>
                    <a:pt x="24" y="29"/>
                  </a:cubicBezTo>
                  <a:cubicBezTo>
                    <a:pt x="23" y="29"/>
                    <a:pt x="23" y="29"/>
                    <a:pt x="23" y="30"/>
                  </a:cubicBezTo>
                  <a:cubicBezTo>
                    <a:pt x="23" y="30"/>
                    <a:pt x="23" y="31"/>
                    <a:pt x="24" y="31"/>
                  </a:cubicBezTo>
                  <a:cubicBezTo>
                    <a:pt x="24" y="32"/>
                    <a:pt x="24" y="32"/>
                    <a:pt x="25" y="32"/>
                  </a:cubicBezTo>
                  <a:cubicBezTo>
                    <a:pt x="25" y="32"/>
                    <a:pt x="25" y="32"/>
                    <a:pt x="26" y="32"/>
                  </a:cubicBezTo>
                  <a:cubicBezTo>
                    <a:pt x="27" y="32"/>
                    <a:pt x="27" y="32"/>
                    <a:pt x="27" y="31"/>
                  </a:cubicBezTo>
                  <a:cubicBezTo>
                    <a:pt x="28" y="30"/>
                    <a:pt x="29" y="29"/>
                    <a:pt x="30" y="28"/>
                  </a:cubicBezTo>
                  <a:cubicBezTo>
                    <a:pt x="30" y="27"/>
                    <a:pt x="30" y="27"/>
                    <a:pt x="31" y="27"/>
                  </a:cubicBezTo>
                  <a:cubicBezTo>
                    <a:pt x="32" y="28"/>
                    <a:pt x="34" y="28"/>
                    <a:pt x="35" y="28"/>
                  </a:cubicBezTo>
                  <a:cubicBezTo>
                    <a:pt x="36" y="28"/>
                    <a:pt x="36" y="29"/>
                    <a:pt x="36" y="29"/>
                  </a:cubicBezTo>
                  <a:cubicBezTo>
                    <a:pt x="37" y="30"/>
                    <a:pt x="38" y="31"/>
                    <a:pt x="39" y="32"/>
                  </a:cubicBezTo>
                  <a:cubicBezTo>
                    <a:pt x="40" y="32"/>
                    <a:pt x="40" y="32"/>
                    <a:pt x="39" y="32"/>
                  </a:cubicBezTo>
                  <a:cubicBezTo>
                    <a:pt x="38" y="33"/>
                    <a:pt x="36" y="33"/>
                    <a:pt x="35" y="33"/>
                  </a:cubicBezTo>
                  <a:cubicBezTo>
                    <a:pt x="35" y="33"/>
                    <a:pt x="34" y="33"/>
                    <a:pt x="34" y="33"/>
                  </a:cubicBezTo>
                  <a:cubicBezTo>
                    <a:pt x="33" y="32"/>
                    <a:pt x="32" y="32"/>
                    <a:pt x="32" y="31"/>
                  </a:cubicBezTo>
                  <a:cubicBezTo>
                    <a:pt x="31" y="31"/>
                    <a:pt x="31" y="31"/>
                    <a:pt x="30" y="31"/>
                  </a:cubicBezTo>
                  <a:cubicBezTo>
                    <a:pt x="29" y="32"/>
                    <a:pt x="27" y="33"/>
                    <a:pt x="25" y="34"/>
                  </a:cubicBezTo>
                  <a:cubicBezTo>
                    <a:pt x="24" y="34"/>
                    <a:pt x="24" y="34"/>
                    <a:pt x="24" y="35"/>
                  </a:cubicBezTo>
                  <a:cubicBezTo>
                    <a:pt x="23" y="38"/>
                    <a:pt x="23" y="40"/>
                    <a:pt x="22" y="42"/>
                  </a:cubicBezTo>
                  <a:cubicBezTo>
                    <a:pt x="21" y="44"/>
                    <a:pt x="21" y="44"/>
                    <a:pt x="22" y="45"/>
                  </a:cubicBezTo>
                  <a:cubicBezTo>
                    <a:pt x="23" y="46"/>
                    <a:pt x="24" y="47"/>
                    <a:pt x="25" y="49"/>
                  </a:cubicBezTo>
                  <a:cubicBezTo>
                    <a:pt x="26" y="50"/>
                    <a:pt x="26" y="50"/>
                    <a:pt x="27" y="49"/>
                  </a:cubicBezTo>
                  <a:cubicBezTo>
                    <a:pt x="28" y="49"/>
                    <a:pt x="30" y="49"/>
                    <a:pt x="32" y="48"/>
                  </a:cubicBezTo>
                  <a:cubicBezTo>
                    <a:pt x="33" y="48"/>
                    <a:pt x="33" y="48"/>
                    <a:pt x="34" y="49"/>
                  </a:cubicBezTo>
                  <a:cubicBezTo>
                    <a:pt x="36" y="55"/>
                    <a:pt x="38" y="61"/>
                    <a:pt x="40" y="67"/>
                  </a:cubicBezTo>
                  <a:cubicBezTo>
                    <a:pt x="40" y="68"/>
                    <a:pt x="40" y="68"/>
                    <a:pt x="41" y="67"/>
                  </a:cubicBezTo>
                  <a:cubicBezTo>
                    <a:pt x="43" y="64"/>
                    <a:pt x="44" y="61"/>
                    <a:pt x="46" y="58"/>
                  </a:cubicBezTo>
                  <a:cubicBezTo>
                    <a:pt x="47" y="57"/>
                    <a:pt x="47" y="57"/>
                    <a:pt x="47" y="55"/>
                  </a:cubicBezTo>
                  <a:cubicBezTo>
                    <a:pt x="48" y="51"/>
                    <a:pt x="48" y="48"/>
                    <a:pt x="48" y="44"/>
                  </a:cubicBezTo>
                  <a:cubicBezTo>
                    <a:pt x="49" y="43"/>
                    <a:pt x="49" y="42"/>
                    <a:pt x="47" y="43"/>
                  </a:cubicBezTo>
                  <a:cubicBezTo>
                    <a:pt x="46" y="43"/>
                    <a:pt x="46" y="43"/>
                    <a:pt x="45" y="41"/>
                  </a:cubicBezTo>
                  <a:cubicBezTo>
                    <a:pt x="44" y="40"/>
                    <a:pt x="43" y="38"/>
                    <a:pt x="42" y="36"/>
                  </a:cubicBezTo>
                  <a:cubicBezTo>
                    <a:pt x="41" y="34"/>
                    <a:pt x="41" y="34"/>
                    <a:pt x="42" y="36"/>
                  </a:cubicBezTo>
                  <a:cubicBezTo>
                    <a:pt x="43" y="37"/>
                    <a:pt x="44" y="38"/>
                    <a:pt x="45" y="39"/>
                  </a:cubicBezTo>
                  <a:cubicBezTo>
                    <a:pt x="47" y="41"/>
                    <a:pt x="47" y="41"/>
                    <a:pt x="48" y="40"/>
                  </a:cubicBezTo>
                  <a:cubicBezTo>
                    <a:pt x="49" y="38"/>
                    <a:pt x="50" y="37"/>
                    <a:pt x="51" y="35"/>
                  </a:cubicBezTo>
                  <a:cubicBezTo>
                    <a:pt x="51" y="34"/>
                    <a:pt x="51" y="34"/>
                    <a:pt x="50" y="34"/>
                  </a:cubicBezTo>
                  <a:cubicBezTo>
                    <a:pt x="49" y="33"/>
                    <a:pt x="49" y="33"/>
                    <a:pt x="48" y="33"/>
                  </a:cubicBezTo>
                  <a:cubicBezTo>
                    <a:pt x="46" y="32"/>
                    <a:pt x="46" y="32"/>
                    <a:pt x="48" y="32"/>
                  </a:cubicBezTo>
                  <a:cubicBezTo>
                    <a:pt x="50" y="33"/>
                    <a:pt x="51" y="33"/>
                    <a:pt x="53" y="33"/>
                  </a:cubicBezTo>
                  <a:cubicBezTo>
                    <a:pt x="54" y="33"/>
                    <a:pt x="54" y="34"/>
                    <a:pt x="55" y="35"/>
                  </a:cubicBezTo>
                  <a:cubicBezTo>
                    <a:pt x="57" y="37"/>
                    <a:pt x="58" y="39"/>
                    <a:pt x="59" y="41"/>
                  </a:cubicBezTo>
                  <a:cubicBezTo>
                    <a:pt x="60" y="43"/>
                    <a:pt x="60" y="43"/>
                    <a:pt x="60" y="41"/>
                  </a:cubicBezTo>
                  <a:close/>
                  <a:moveTo>
                    <a:pt x="49" y="55"/>
                  </a:moveTo>
                  <a:cubicBezTo>
                    <a:pt x="49" y="56"/>
                    <a:pt x="48" y="56"/>
                    <a:pt x="48" y="57"/>
                  </a:cubicBezTo>
                  <a:cubicBezTo>
                    <a:pt x="47" y="58"/>
                    <a:pt x="47" y="59"/>
                    <a:pt x="47" y="60"/>
                  </a:cubicBezTo>
                  <a:cubicBezTo>
                    <a:pt x="48" y="63"/>
                    <a:pt x="48" y="63"/>
                    <a:pt x="49" y="61"/>
                  </a:cubicBezTo>
                  <a:cubicBezTo>
                    <a:pt x="49" y="59"/>
                    <a:pt x="49" y="57"/>
                    <a:pt x="50" y="56"/>
                  </a:cubicBezTo>
                  <a:cubicBezTo>
                    <a:pt x="51" y="53"/>
                    <a:pt x="50" y="53"/>
                    <a:pt x="4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4" name="Freeform 30"/>
            <p:cNvSpPr>
              <a:spLocks noEditPoints="1"/>
            </p:cNvSpPr>
            <p:nvPr/>
          </p:nvSpPr>
          <p:spPr bwMode="auto">
            <a:xfrm>
              <a:off x="962025" y="2221707"/>
              <a:ext cx="517525" cy="517525"/>
            </a:xfrm>
            <a:custGeom>
              <a:avLst/>
              <a:gdLst>
                <a:gd name="T0" fmla="*/ 69 w 138"/>
                <a:gd name="T1" fmla="*/ 138 h 138"/>
                <a:gd name="T2" fmla="*/ 114 w 138"/>
                <a:gd name="T3" fmla="*/ 36 h 138"/>
                <a:gd name="T4" fmla="*/ 105 w 138"/>
                <a:gd name="T5" fmla="*/ 64 h 138"/>
                <a:gd name="T6" fmla="*/ 126 w 138"/>
                <a:gd name="T7" fmla="*/ 64 h 138"/>
                <a:gd name="T8" fmla="*/ 124 w 138"/>
                <a:gd name="T9" fmla="*/ 72 h 138"/>
                <a:gd name="T10" fmla="*/ 102 w 138"/>
                <a:gd name="T11" fmla="*/ 95 h 138"/>
                <a:gd name="T12" fmla="*/ 116 w 138"/>
                <a:gd name="T13" fmla="*/ 101 h 138"/>
                <a:gd name="T14" fmla="*/ 25 w 138"/>
                <a:gd name="T15" fmla="*/ 101 h 138"/>
                <a:gd name="T16" fmla="*/ 34 w 138"/>
                <a:gd name="T17" fmla="*/ 73 h 138"/>
                <a:gd name="T18" fmla="*/ 13 w 138"/>
                <a:gd name="T19" fmla="*/ 74 h 138"/>
                <a:gd name="T20" fmla="*/ 15 w 138"/>
                <a:gd name="T21" fmla="*/ 66 h 138"/>
                <a:gd name="T22" fmla="*/ 37 w 138"/>
                <a:gd name="T23" fmla="*/ 43 h 138"/>
                <a:gd name="T24" fmla="*/ 22 w 138"/>
                <a:gd name="T25" fmla="*/ 37 h 138"/>
                <a:gd name="T26" fmla="*/ 92 w 138"/>
                <a:gd name="T27" fmla="*/ 19 h 138"/>
                <a:gd name="T28" fmla="*/ 109 w 138"/>
                <a:gd name="T29" fmla="*/ 32 h 138"/>
                <a:gd name="T30" fmla="*/ 93 w 138"/>
                <a:gd name="T31" fmla="*/ 18 h 138"/>
                <a:gd name="T32" fmla="*/ 74 w 138"/>
                <a:gd name="T33" fmla="*/ 12 h 138"/>
                <a:gd name="T34" fmla="*/ 74 w 138"/>
                <a:gd name="T35" fmla="*/ 40 h 138"/>
                <a:gd name="T36" fmla="*/ 81 w 138"/>
                <a:gd name="T37" fmla="*/ 14 h 138"/>
                <a:gd name="T38" fmla="*/ 61 w 138"/>
                <a:gd name="T39" fmla="*/ 13 h 138"/>
                <a:gd name="T40" fmla="*/ 46 w 138"/>
                <a:gd name="T41" fmla="*/ 37 h 138"/>
                <a:gd name="T42" fmla="*/ 66 w 138"/>
                <a:gd name="T43" fmla="*/ 14 h 138"/>
                <a:gd name="T44" fmla="*/ 29 w 138"/>
                <a:gd name="T45" fmla="*/ 29 h 138"/>
                <a:gd name="T46" fmla="*/ 37 w 138"/>
                <a:gd name="T47" fmla="*/ 35 h 138"/>
                <a:gd name="T48" fmla="*/ 45 w 138"/>
                <a:gd name="T49" fmla="*/ 18 h 138"/>
                <a:gd name="T50" fmla="*/ 46 w 138"/>
                <a:gd name="T51" fmla="*/ 119 h 138"/>
                <a:gd name="T52" fmla="*/ 29 w 138"/>
                <a:gd name="T53" fmla="*/ 106 h 138"/>
                <a:gd name="T54" fmla="*/ 64 w 138"/>
                <a:gd name="T55" fmla="*/ 125 h 138"/>
                <a:gd name="T56" fmla="*/ 64 w 138"/>
                <a:gd name="T57" fmla="*/ 98 h 138"/>
                <a:gd name="T58" fmla="*/ 57 w 138"/>
                <a:gd name="T59" fmla="*/ 123 h 138"/>
                <a:gd name="T60" fmla="*/ 78 w 138"/>
                <a:gd name="T61" fmla="*/ 125 h 138"/>
                <a:gd name="T62" fmla="*/ 92 w 138"/>
                <a:gd name="T63" fmla="*/ 100 h 138"/>
                <a:gd name="T64" fmla="*/ 72 w 138"/>
                <a:gd name="T65" fmla="*/ 123 h 138"/>
                <a:gd name="T66" fmla="*/ 110 w 138"/>
                <a:gd name="T67" fmla="*/ 108 h 138"/>
                <a:gd name="T68" fmla="*/ 99 w 138"/>
                <a:gd name="T69" fmla="*/ 104 h 138"/>
                <a:gd name="T70" fmla="*/ 94 w 138"/>
                <a:gd name="T71" fmla="*/ 43 h 138"/>
                <a:gd name="T72" fmla="*/ 72 w 138"/>
                <a:gd name="T73" fmla="*/ 64 h 138"/>
                <a:gd name="T74" fmla="*/ 98 w 138"/>
                <a:gd name="T75" fmla="*/ 64 h 138"/>
                <a:gd name="T76" fmla="*/ 97 w 138"/>
                <a:gd name="T77" fmla="*/ 72 h 138"/>
                <a:gd name="T78" fmla="*/ 72 w 138"/>
                <a:gd name="T79" fmla="*/ 90 h 138"/>
                <a:gd name="T80" fmla="*/ 96 w 138"/>
                <a:gd name="T81" fmla="*/ 93 h 138"/>
                <a:gd name="T82" fmla="*/ 45 w 138"/>
                <a:gd name="T83" fmla="*/ 94 h 138"/>
                <a:gd name="T84" fmla="*/ 66 w 138"/>
                <a:gd name="T85" fmla="*/ 73 h 138"/>
                <a:gd name="T86" fmla="*/ 40 w 138"/>
                <a:gd name="T87" fmla="*/ 74 h 138"/>
                <a:gd name="T88" fmla="*/ 42 w 138"/>
                <a:gd name="T89" fmla="*/ 66 h 138"/>
                <a:gd name="T90" fmla="*/ 66 w 138"/>
                <a:gd name="T91" fmla="*/ 47 h 138"/>
                <a:gd name="T92" fmla="*/ 43 w 138"/>
                <a:gd name="T93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8" h="138">
                  <a:moveTo>
                    <a:pt x="69" y="0"/>
                  </a:moveTo>
                  <a:cubicBezTo>
                    <a:pt x="107" y="0"/>
                    <a:pt x="138" y="31"/>
                    <a:pt x="138" y="69"/>
                  </a:cubicBezTo>
                  <a:cubicBezTo>
                    <a:pt x="138" y="107"/>
                    <a:pt x="107" y="138"/>
                    <a:pt x="69" y="138"/>
                  </a:cubicBezTo>
                  <a:cubicBezTo>
                    <a:pt x="31" y="138"/>
                    <a:pt x="0" y="107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lose/>
                  <a:moveTo>
                    <a:pt x="114" y="36"/>
                  </a:moveTo>
                  <a:cubicBezTo>
                    <a:pt x="111" y="38"/>
                    <a:pt x="107" y="40"/>
                    <a:pt x="103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3" y="49"/>
                    <a:pt x="104" y="57"/>
                    <a:pt x="105" y="64"/>
                  </a:cubicBezTo>
                  <a:cubicBezTo>
                    <a:pt x="105" y="65"/>
                    <a:pt x="105" y="66"/>
                    <a:pt x="106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5" y="66"/>
                    <a:pt x="126" y="65"/>
                    <a:pt x="126" y="64"/>
                  </a:cubicBezTo>
                  <a:cubicBezTo>
                    <a:pt x="125" y="54"/>
                    <a:pt x="121" y="45"/>
                    <a:pt x="116" y="37"/>
                  </a:cubicBezTo>
                  <a:cubicBezTo>
                    <a:pt x="116" y="36"/>
                    <a:pt x="115" y="36"/>
                    <a:pt x="114" y="36"/>
                  </a:cubicBezTo>
                  <a:close/>
                  <a:moveTo>
                    <a:pt x="124" y="72"/>
                  </a:moveTo>
                  <a:cubicBezTo>
                    <a:pt x="106" y="72"/>
                    <a:pt x="106" y="72"/>
                    <a:pt x="106" y="72"/>
                  </a:cubicBezTo>
                  <a:cubicBezTo>
                    <a:pt x="105" y="72"/>
                    <a:pt x="105" y="73"/>
                    <a:pt x="105" y="73"/>
                  </a:cubicBezTo>
                  <a:cubicBezTo>
                    <a:pt x="104" y="81"/>
                    <a:pt x="103" y="88"/>
                    <a:pt x="102" y="95"/>
                  </a:cubicBezTo>
                  <a:cubicBezTo>
                    <a:pt x="102" y="96"/>
                    <a:pt x="102" y="96"/>
                    <a:pt x="103" y="97"/>
                  </a:cubicBezTo>
                  <a:cubicBezTo>
                    <a:pt x="107" y="98"/>
                    <a:pt x="111" y="99"/>
                    <a:pt x="114" y="101"/>
                  </a:cubicBezTo>
                  <a:cubicBezTo>
                    <a:pt x="115" y="101"/>
                    <a:pt x="116" y="101"/>
                    <a:pt x="116" y="101"/>
                  </a:cubicBezTo>
                  <a:cubicBezTo>
                    <a:pt x="121" y="93"/>
                    <a:pt x="125" y="84"/>
                    <a:pt x="126" y="74"/>
                  </a:cubicBezTo>
                  <a:cubicBezTo>
                    <a:pt x="126" y="73"/>
                    <a:pt x="125" y="72"/>
                    <a:pt x="124" y="72"/>
                  </a:cubicBezTo>
                  <a:close/>
                  <a:moveTo>
                    <a:pt x="25" y="101"/>
                  </a:moveTo>
                  <a:cubicBezTo>
                    <a:pt x="28" y="99"/>
                    <a:pt x="32" y="98"/>
                    <a:pt x="36" y="97"/>
                  </a:cubicBezTo>
                  <a:cubicBezTo>
                    <a:pt x="36" y="96"/>
                    <a:pt x="37" y="96"/>
                    <a:pt x="37" y="95"/>
                  </a:cubicBezTo>
                  <a:cubicBezTo>
                    <a:pt x="35" y="88"/>
                    <a:pt x="34" y="81"/>
                    <a:pt x="34" y="73"/>
                  </a:cubicBezTo>
                  <a:cubicBezTo>
                    <a:pt x="34" y="73"/>
                    <a:pt x="33" y="72"/>
                    <a:pt x="32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3" y="73"/>
                    <a:pt x="13" y="74"/>
                  </a:cubicBezTo>
                  <a:cubicBezTo>
                    <a:pt x="14" y="84"/>
                    <a:pt x="17" y="93"/>
                    <a:pt x="22" y="101"/>
                  </a:cubicBezTo>
                  <a:cubicBezTo>
                    <a:pt x="23" y="101"/>
                    <a:pt x="24" y="101"/>
                    <a:pt x="25" y="101"/>
                  </a:cubicBezTo>
                  <a:close/>
                  <a:moveTo>
                    <a:pt x="15" y="66"/>
                  </a:moveTo>
                  <a:cubicBezTo>
                    <a:pt x="32" y="66"/>
                    <a:pt x="32" y="66"/>
                    <a:pt x="32" y="66"/>
                  </a:cubicBezTo>
                  <a:cubicBezTo>
                    <a:pt x="33" y="66"/>
                    <a:pt x="34" y="65"/>
                    <a:pt x="34" y="64"/>
                  </a:cubicBezTo>
                  <a:cubicBezTo>
                    <a:pt x="34" y="57"/>
                    <a:pt x="35" y="49"/>
                    <a:pt x="37" y="43"/>
                  </a:cubicBezTo>
                  <a:cubicBezTo>
                    <a:pt x="37" y="42"/>
                    <a:pt x="36" y="41"/>
                    <a:pt x="36" y="41"/>
                  </a:cubicBezTo>
                  <a:cubicBezTo>
                    <a:pt x="32" y="40"/>
                    <a:pt x="28" y="38"/>
                    <a:pt x="25" y="36"/>
                  </a:cubicBezTo>
                  <a:cubicBezTo>
                    <a:pt x="24" y="36"/>
                    <a:pt x="23" y="36"/>
                    <a:pt x="22" y="37"/>
                  </a:cubicBezTo>
                  <a:cubicBezTo>
                    <a:pt x="17" y="45"/>
                    <a:pt x="14" y="54"/>
                    <a:pt x="13" y="64"/>
                  </a:cubicBezTo>
                  <a:cubicBezTo>
                    <a:pt x="13" y="65"/>
                    <a:pt x="14" y="66"/>
                    <a:pt x="15" y="66"/>
                  </a:cubicBezTo>
                  <a:close/>
                  <a:moveTo>
                    <a:pt x="92" y="19"/>
                  </a:moveTo>
                  <a:cubicBezTo>
                    <a:pt x="95" y="23"/>
                    <a:pt x="98" y="29"/>
                    <a:pt x="99" y="34"/>
                  </a:cubicBezTo>
                  <a:cubicBezTo>
                    <a:pt x="100" y="35"/>
                    <a:pt x="101" y="35"/>
                    <a:pt x="101" y="35"/>
                  </a:cubicBezTo>
                  <a:cubicBezTo>
                    <a:pt x="104" y="34"/>
                    <a:pt x="107" y="33"/>
                    <a:pt x="109" y="32"/>
                  </a:cubicBezTo>
                  <a:cubicBezTo>
                    <a:pt x="110" y="32"/>
                    <a:pt x="110" y="31"/>
                    <a:pt x="110" y="31"/>
                  </a:cubicBezTo>
                  <a:cubicBezTo>
                    <a:pt x="110" y="30"/>
                    <a:pt x="110" y="30"/>
                    <a:pt x="110" y="29"/>
                  </a:cubicBezTo>
                  <a:cubicBezTo>
                    <a:pt x="105" y="24"/>
                    <a:pt x="100" y="20"/>
                    <a:pt x="93" y="18"/>
                  </a:cubicBezTo>
                  <a:cubicBezTo>
                    <a:pt x="93" y="17"/>
                    <a:pt x="92" y="18"/>
                    <a:pt x="92" y="19"/>
                  </a:cubicBezTo>
                  <a:close/>
                  <a:moveTo>
                    <a:pt x="78" y="13"/>
                  </a:moveTo>
                  <a:cubicBezTo>
                    <a:pt x="77" y="13"/>
                    <a:pt x="75" y="12"/>
                    <a:pt x="74" y="12"/>
                  </a:cubicBezTo>
                  <a:cubicBezTo>
                    <a:pt x="73" y="12"/>
                    <a:pt x="72" y="13"/>
                    <a:pt x="72" y="14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72" y="39"/>
                    <a:pt x="73" y="40"/>
                    <a:pt x="74" y="40"/>
                  </a:cubicBezTo>
                  <a:cubicBezTo>
                    <a:pt x="80" y="39"/>
                    <a:pt x="86" y="39"/>
                    <a:pt x="92" y="37"/>
                  </a:cubicBezTo>
                  <a:cubicBezTo>
                    <a:pt x="93" y="37"/>
                    <a:pt x="94" y="36"/>
                    <a:pt x="93" y="35"/>
                  </a:cubicBezTo>
                  <a:cubicBezTo>
                    <a:pt x="91" y="28"/>
                    <a:pt x="87" y="20"/>
                    <a:pt x="81" y="14"/>
                  </a:cubicBezTo>
                  <a:cubicBezTo>
                    <a:pt x="80" y="13"/>
                    <a:pt x="79" y="13"/>
                    <a:pt x="78" y="13"/>
                  </a:cubicBezTo>
                  <a:close/>
                  <a:moveTo>
                    <a:pt x="64" y="12"/>
                  </a:moveTo>
                  <a:cubicBezTo>
                    <a:pt x="63" y="12"/>
                    <a:pt x="62" y="13"/>
                    <a:pt x="61" y="13"/>
                  </a:cubicBezTo>
                  <a:cubicBezTo>
                    <a:pt x="59" y="13"/>
                    <a:pt x="58" y="13"/>
                    <a:pt x="57" y="14"/>
                  </a:cubicBezTo>
                  <a:cubicBezTo>
                    <a:pt x="52" y="20"/>
                    <a:pt x="48" y="28"/>
                    <a:pt x="45" y="35"/>
                  </a:cubicBezTo>
                  <a:cubicBezTo>
                    <a:pt x="45" y="36"/>
                    <a:pt x="45" y="37"/>
                    <a:pt x="46" y="37"/>
                  </a:cubicBezTo>
                  <a:cubicBezTo>
                    <a:pt x="52" y="39"/>
                    <a:pt x="58" y="39"/>
                    <a:pt x="64" y="40"/>
                  </a:cubicBezTo>
                  <a:cubicBezTo>
                    <a:pt x="65" y="40"/>
                    <a:pt x="66" y="39"/>
                    <a:pt x="66" y="38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3"/>
                    <a:pt x="65" y="12"/>
                    <a:pt x="64" y="12"/>
                  </a:cubicBezTo>
                  <a:close/>
                  <a:moveTo>
                    <a:pt x="45" y="18"/>
                  </a:moveTo>
                  <a:cubicBezTo>
                    <a:pt x="39" y="20"/>
                    <a:pt x="33" y="24"/>
                    <a:pt x="29" y="29"/>
                  </a:cubicBezTo>
                  <a:cubicBezTo>
                    <a:pt x="28" y="30"/>
                    <a:pt x="28" y="30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32" y="33"/>
                    <a:pt x="34" y="34"/>
                    <a:pt x="37" y="35"/>
                  </a:cubicBezTo>
                  <a:cubicBezTo>
                    <a:pt x="38" y="35"/>
                    <a:pt x="39" y="35"/>
                    <a:pt x="39" y="34"/>
                  </a:cubicBezTo>
                  <a:cubicBezTo>
                    <a:pt x="41" y="29"/>
                    <a:pt x="43" y="23"/>
                    <a:pt x="46" y="19"/>
                  </a:cubicBezTo>
                  <a:cubicBezTo>
                    <a:pt x="47" y="18"/>
                    <a:pt x="46" y="17"/>
                    <a:pt x="45" y="18"/>
                  </a:cubicBezTo>
                  <a:close/>
                  <a:moveTo>
                    <a:pt x="29" y="108"/>
                  </a:moveTo>
                  <a:cubicBezTo>
                    <a:pt x="33" y="113"/>
                    <a:pt x="39" y="117"/>
                    <a:pt x="45" y="120"/>
                  </a:cubicBezTo>
                  <a:cubicBezTo>
                    <a:pt x="46" y="120"/>
                    <a:pt x="47" y="119"/>
                    <a:pt x="46" y="119"/>
                  </a:cubicBezTo>
                  <a:cubicBezTo>
                    <a:pt x="43" y="114"/>
                    <a:pt x="41" y="109"/>
                    <a:pt x="39" y="104"/>
                  </a:cubicBezTo>
                  <a:cubicBezTo>
                    <a:pt x="39" y="103"/>
                    <a:pt x="38" y="102"/>
                    <a:pt x="37" y="103"/>
                  </a:cubicBezTo>
                  <a:cubicBezTo>
                    <a:pt x="34" y="104"/>
                    <a:pt x="32" y="104"/>
                    <a:pt x="29" y="106"/>
                  </a:cubicBezTo>
                  <a:cubicBezTo>
                    <a:pt x="28" y="106"/>
                    <a:pt x="28" y="107"/>
                    <a:pt x="29" y="108"/>
                  </a:cubicBezTo>
                  <a:close/>
                  <a:moveTo>
                    <a:pt x="61" y="125"/>
                  </a:moveTo>
                  <a:cubicBezTo>
                    <a:pt x="62" y="125"/>
                    <a:pt x="63" y="125"/>
                    <a:pt x="64" y="125"/>
                  </a:cubicBezTo>
                  <a:cubicBezTo>
                    <a:pt x="65" y="125"/>
                    <a:pt x="66" y="124"/>
                    <a:pt x="66" y="123"/>
                  </a:cubicBezTo>
                  <a:cubicBezTo>
                    <a:pt x="66" y="100"/>
                    <a:pt x="66" y="100"/>
                    <a:pt x="66" y="100"/>
                  </a:cubicBezTo>
                  <a:cubicBezTo>
                    <a:pt x="66" y="99"/>
                    <a:pt x="65" y="98"/>
                    <a:pt x="64" y="98"/>
                  </a:cubicBezTo>
                  <a:cubicBezTo>
                    <a:pt x="58" y="98"/>
                    <a:pt x="52" y="99"/>
                    <a:pt x="46" y="100"/>
                  </a:cubicBezTo>
                  <a:cubicBezTo>
                    <a:pt x="45" y="100"/>
                    <a:pt x="45" y="101"/>
                    <a:pt x="45" y="102"/>
                  </a:cubicBezTo>
                  <a:cubicBezTo>
                    <a:pt x="48" y="110"/>
                    <a:pt x="52" y="118"/>
                    <a:pt x="57" y="123"/>
                  </a:cubicBezTo>
                  <a:cubicBezTo>
                    <a:pt x="58" y="124"/>
                    <a:pt x="59" y="125"/>
                    <a:pt x="61" y="125"/>
                  </a:cubicBezTo>
                  <a:close/>
                  <a:moveTo>
                    <a:pt x="74" y="125"/>
                  </a:moveTo>
                  <a:cubicBezTo>
                    <a:pt x="75" y="125"/>
                    <a:pt x="77" y="125"/>
                    <a:pt x="78" y="125"/>
                  </a:cubicBezTo>
                  <a:cubicBezTo>
                    <a:pt x="79" y="125"/>
                    <a:pt x="80" y="124"/>
                    <a:pt x="81" y="123"/>
                  </a:cubicBezTo>
                  <a:cubicBezTo>
                    <a:pt x="87" y="118"/>
                    <a:pt x="91" y="110"/>
                    <a:pt x="93" y="102"/>
                  </a:cubicBezTo>
                  <a:cubicBezTo>
                    <a:pt x="94" y="101"/>
                    <a:pt x="93" y="100"/>
                    <a:pt x="92" y="100"/>
                  </a:cubicBezTo>
                  <a:cubicBezTo>
                    <a:pt x="86" y="99"/>
                    <a:pt x="80" y="98"/>
                    <a:pt x="74" y="98"/>
                  </a:cubicBezTo>
                  <a:cubicBezTo>
                    <a:pt x="73" y="98"/>
                    <a:pt x="72" y="99"/>
                    <a:pt x="72" y="100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72" y="124"/>
                    <a:pt x="73" y="125"/>
                    <a:pt x="74" y="125"/>
                  </a:cubicBezTo>
                  <a:close/>
                  <a:moveTo>
                    <a:pt x="93" y="120"/>
                  </a:moveTo>
                  <a:cubicBezTo>
                    <a:pt x="100" y="117"/>
                    <a:pt x="105" y="113"/>
                    <a:pt x="110" y="108"/>
                  </a:cubicBezTo>
                  <a:cubicBezTo>
                    <a:pt x="111" y="107"/>
                    <a:pt x="110" y="106"/>
                    <a:pt x="109" y="106"/>
                  </a:cubicBezTo>
                  <a:cubicBezTo>
                    <a:pt x="107" y="104"/>
                    <a:pt x="104" y="104"/>
                    <a:pt x="101" y="103"/>
                  </a:cubicBezTo>
                  <a:cubicBezTo>
                    <a:pt x="101" y="102"/>
                    <a:pt x="100" y="103"/>
                    <a:pt x="99" y="104"/>
                  </a:cubicBezTo>
                  <a:cubicBezTo>
                    <a:pt x="98" y="109"/>
                    <a:pt x="95" y="114"/>
                    <a:pt x="92" y="119"/>
                  </a:cubicBezTo>
                  <a:cubicBezTo>
                    <a:pt x="92" y="119"/>
                    <a:pt x="93" y="120"/>
                    <a:pt x="93" y="120"/>
                  </a:cubicBezTo>
                  <a:close/>
                  <a:moveTo>
                    <a:pt x="94" y="43"/>
                  </a:moveTo>
                  <a:cubicBezTo>
                    <a:pt x="88" y="44"/>
                    <a:pt x="81" y="45"/>
                    <a:pt x="74" y="46"/>
                  </a:cubicBezTo>
                  <a:cubicBezTo>
                    <a:pt x="73" y="46"/>
                    <a:pt x="72" y="46"/>
                    <a:pt x="72" y="47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5"/>
                    <a:pt x="73" y="66"/>
                    <a:pt x="74" y="66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8" y="66"/>
                    <a:pt x="99" y="65"/>
                    <a:pt x="98" y="64"/>
                  </a:cubicBezTo>
                  <a:cubicBezTo>
                    <a:pt x="98" y="57"/>
                    <a:pt x="97" y="50"/>
                    <a:pt x="96" y="44"/>
                  </a:cubicBezTo>
                  <a:cubicBezTo>
                    <a:pt x="96" y="44"/>
                    <a:pt x="95" y="43"/>
                    <a:pt x="94" y="43"/>
                  </a:cubicBezTo>
                  <a:close/>
                  <a:moveTo>
                    <a:pt x="97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3" y="72"/>
                    <a:pt x="72" y="73"/>
                    <a:pt x="72" y="73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2" y="91"/>
                    <a:pt x="73" y="92"/>
                    <a:pt x="74" y="92"/>
                  </a:cubicBezTo>
                  <a:cubicBezTo>
                    <a:pt x="81" y="92"/>
                    <a:pt x="88" y="93"/>
                    <a:pt x="94" y="94"/>
                  </a:cubicBezTo>
                  <a:cubicBezTo>
                    <a:pt x="95" y="95"/>
                    <a:pt x="96" y="94"/>
                    <a:pt x="96" y="93"/>
                  </a:cubicBezTo>
                  <a:cubicBezTo>
                    <a:pt x="97" y="87"/>
                    <a:pt x="98" y="80"/>
                    <a:pt x="98" y="74"/>
                  </a:cubicBezTo>
                  <a:cubicBezTo>
                    <a:pt x="99" y="73"/>
                    <a:pt x="98" y="72"/>
                    <a:pt x="97" y="72"/>
                  </a:cubicBezTo>
                  <a:close/>
                  <a:moveTo>
                    <a:pt x="45" y="94"/>
                  </a:moveTo>
                  <a:cubicBezTo>
                    <a:pt x="51" y="93"/>
                    <a:pt x="58" y="92"/>
                    <a:pt x="65" y="92"/>
                  </a:cubicBezTo>
                  <a:cubicBezTo>
                    <a:pt x="65" y="92"/>
                    <a:pt x="66" y="91"/>
                    <a:pt x="66" y="90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5" y="72"/>
                    <a:pt x="65" y="72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1" y="72"/>
                    <a:pt x="40" y="73"/>
                    <a:pt x="40" y="74"/>
                  </a:cubicBezTo>
                  <a:cubicBezTo>
                    <a:pt x="40" y="80"/>
                    <a:pt x="41" y="87"/>
                    <a:pt x="43" y="93"/>
                  </a:cubicBezTo>
                  <a:cubicBezTo>
                    <a:pt x="43" y="94"/>
                    <a:pt x="44" y="95"/>
                    <a:pt x="45" y="94"/>
                  </a:cubicBezTo>
                  <a:close/>
                  <a:moveTo>
                    <a:pt x="42" y="66"/>
                  </a:moveTo>
                  <a:cubicBezTo>
                    <a:pt x="65" y="66"/>
                    <a:pt x="65" y="66"/>
                    <a:pt x="65" y="66"/>
                  </a:cubicBezTo>
                  <a:cubicBezTo>
                    <a:pt x="65" y="66"/>
                    <a:pt x="66" y="65"/>
                    <a:pt x="66" y="6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6"/>
                    <a:pt x="65" y="46"/>
                    <a:pt x="65" y="46"/>
                  </a:cubicBezTo>
                  <a:cubicBezTo>
                    <a:pt x="58" y="45"/>
                    <a:pt x="51" y="44"/>
                    <a:pt x="45" y="43"/>
                  </a:cubicBezTo>
                  <a:cubicBezTo>
                    <a:pt x="44" y="43"/>
                    <a:pt x="43" y="44"/>
                    <a:pt x="43" y="44"/>
                  </a:cubicBezTo>
                  <a:cubicBezTo>
                    <a:pt x="41" y="50"/>
                    <a:pt x="40" y="57"/>
                    <a:pt x="40" y="64"/>
                  </a:cubicBezTo>
                  <a:cubicBezTo>
                    <a:pt x="40" y="65"/>
                    <a:pt x="41" y="66"/>
                    <a:pt x="42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95" name="Group 31"/>
            <p:cNvGrpSpPr/>
            <p:nvPr/>
          </p:nvGrpSpPr>
          <p:grpSpPr bwMode="auto">
            <a:xfrm>
              <a:off x="8042275" y="2326482"/>
              <a:ext cx="303213" cy="295275"/>
              <a:chOff x="0" y="0"/>
              <a:chExt cx="191" cy="186"/>
            </a:xfrm>
          </p:grpSpPr>
          <p:sp>
            <p:nvSpPr>
              <p:cNvPr id="96" name="Freeform 32"/>
              <p:cNvSpPr>
                <a:spLocks noEditPoints="1"/>
              </p:cNvSpPr>
              <p:nvPr/>
            </p:nvSpPr>
            <p:spPr bwMode="auto">
              <a:xfrm>
                <a:off x="0" y="0"/>
                <a:ext cx="121" cy="113"/>
              </a:xfrm>
              <a:custGeom>
                <a:avLst/>
                <a:gdLst>
                  <a:gd name="T0" fmla="*/ 51 w 51"/>
                  <a:gd name="T1" fmla="*/ 33 h 48"/>
                  <a:gd name="T2" fmla="*/ 2 w 51"/>
                  <a:gd name="T3" fmla="*/ 33 h 48"/>
                  <a:gd name="T4" fmla="*/ 0 w 51"/>
                  <a:gd name="T5" fmla="*/ 34 h 48"/>
                  <a:gd name="T6" fmla="*/ 18 w 51"/>
                  <a:gd name="T7" fmla="*/ 48 h 48"/>
                  <a:gd name="T8" fmla="*/ 36 w 51"/>
                  <a:gd name="T9" fmla="*/ 48 h 48"/>
                  <a:gd name="T10" fmla="*/ 39 w 51"/>
                  <a:gd name="T11" fmla="*/ 44 h 48"/>
                  <a:gd name="T12" fmla="*/ 37 w 51"/>
                  <a:gd name="T13" fmla="*/ 40 h 48"/>
                  <a:gd name="T14" fmla="*/ 38 w 51"/>
                  <a:gd name="T15" fmla="*/ 38 h 48"/>
                  <a:gd name="T16" fmla="*/ 39 w 51"/>
                  <a:gd name="T17" fmla="*/ 38 h 48"/>
                  <a:gd name="T18" fmla="*/ 43 w 51"/>
                  <a:gd name="T19" fmla="*/ 41 h 48"/>
                  <a:gd name="T20" fmla="*/ 44 w 51"/>
                  <a:gd name="T21" fmla="*/ 40 h 48"/>
                  <a:gd name="T22" fmla="*/ 40 w 51"/>
                  <a:gd name="T23" fmla="*/ 37 h 48"/>
                  <a:gd name="T24" fmla="*/ 40 w 51"/>
                  <a:gd name="T25" fmla="*/ 35 h 48"/>
                  <a:gd name="T26" fmla="*/ 43 w 51"/>
                  <a:gd name="T27" fmla="*/ 35 h 48"/>
                  <a:gd name="T28" fmla="*/ 47 w 51"/>
                  <a:gd name="T29" fmla="*/ 37 h 48"/>
                  <a:gd name="T30" fmla="*/ 51 w 51"/>
                  <a:gd name="T31" fmla="*/ 33 h 48"/>
                  <a:gd name="T32" fmla="*/ 33 w 51"/>
                  <a:gd name="T33" fmla="*/ 30 h 48"/>
                  <a:gd name="T34" fmla="*/ 25 w 51"/>
                  <a:gd name="T35" fmla="*/ 3 h 48"/>
                  <a:gd name="T36" fmla="*/ 27 w 51"/>
                  <a:gd name="T37" fmla="*/ 1 h 48"/>
                  <a:gd name="T38" fmla="*/ 44 w 51"/>
                  <a:gd name="T39" fmla="*/ 14 h 48"/>
                  <a:gd name="T40" fmla="*/ 48 w 51"/>
                  <a:gd name="T41" fmla="*/ 29 h 48"/>
                  <a:gd name="T42" fmla="*/ 47 w 51"/>
                  <a:gd name="T43" fmla="*/ 31 h 48"/>
                  <a:gd name="T44" fmla="*/ 34 w 51"/>
                  <a:gd name="T45" fmla="*/ 31 h 48"/>
                  <a:gd name="T46" fmla="*/ 33 w 51"/>
                  <a:gd name="T47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" h="48">
                    <a:moveTo>
                      <a:pt x="51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4"/>
                    </a:cubicBezTo>
                    <a:cubicBezTo>
                      <a:pt x="1" y="43"/>
                      <a:pt x="10" y="48"/>
                      <a:pt x="18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3"/>
                      <a:pt x="37" y="42"/>
                      <a:pt x="37" y="40"/>
                    </a:cubicBezTo>
                    <a:cubicBezTo>
                      <a:pt x="37" y="39"/>
                      <a:pt x="37" y="39"/>
                      <a:pt x="38" y="38"/>
                    </a:cubicBezTo>
                    <a:cubicBezTo>
                      <a:pt x="38" y="38"/>
                      <a:pt x="38" y="38"/>
                      <a:pt x="39" y="38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6"/>
                      <a:pt x="40" y="35"/>
                    </a:cubicBezTo>
                    <a:cubicBezTo>
                      <a:pt x="41" y="35"/>
                      <a:pt x="42" y="35"/>
                      <a:pt x="43" y="35"/>
                    </a:cubicBezTo>
                    <a:cubicBezTo>
                      <a:pt x="45" y="35"/>
                      <a:pt x="46" y="35"/>
                      <a:pt x="47" y="37"/>
                    </a:cubicBezTo>
                    <a:lnTo>
                      <a:pt x="51" y="33"/>
                    </a:lnTo>
                    <a:close/>
                    <a:moveTo>
                      <a:pt x="33" y="30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2"/>
                      <a:pt x="26" y="1"/>
                      <a:pt x="27" y="1"/>
                    </a:cubicBezTo>
                    <a:cubicBezTo>
                      <a:pt x="35" y="0"/>
                      <a:pt x="42" y="7"/>
                      <a:pt x="44" y="1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30"/>
                      <a:pt x="48" y="31"/>
                      <a:pt x="47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3" y="30"/>
                      <a:pt x="33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Freeform 33"/>
              <p:cNvSpPr>
                <a:spLocks noEditPoints="1"/>
              </p:cNvSpPr>
              <p:nvPr/>
            </p:nvSpPr>
            <p:spPr bwMode="auto">
              <a:xfrm>
                <a:off x="85" y="78"/>
                <a:ext cx="106" cy="108"/>
              </a:xfrm>
              <a:custGeom>
                <a:avLst/>
                <a:gdLst>
                  <a:gd name="T0" fmla="*/ 43 w 45"/>
                  <a:gd name="T1" fmla="*/ 0 h 46"/>
                  <a:gd name="T2" fmla="*/ 15 w 45"/>
                  <a:gd name="T3" fmla="*/ 0 h 46"/>
                  <a:gd name="T4" fmla="*/ 11 w 45"/>
                  <a:gd name="T5" fmla="*/ 4 h 46"/>
                  <a:gd name="T6" fmla="*/ 12 w 45"/>
                  <a:gd name="T7" fmla="*/ 7 h 46"/>
                  <a:gd name="T8" fmla="*/ 12 w 45"/>
                  <a:gd name="T9" fmla="*/ 8 h 46"/>
                  <a:gd name="T10" fmla="*/ 11 w 45"/>
                  <a:gd name="T11" fmla="*/ 9 h 46"/>
                  <a:gd name="T12" fmla="*/ 8 w 45"/>
                  <a:gd name="T13" fmla="*/ 7 h 46"/>
                  <a:gd name="T14" fmla="*/ 7 w 45"/>
                  <a:gd name="T15" fmla="*/ 8 h 46"/>
                  <a:gd name="T16" fmla="*/ 10 w 45"/>
                  <a:gd name="T17" fmla="*/ 10 h 46"/>
                  <a:gd name="T18" fmla="*/ 10 w 45"/>
                  <a:gd name="T19" fmla="*/ 12 h 46"/>
                  <a:gd name="T20" fmla="*/ 7 w 45"/>
                  <a:gd name="T21" fmla="*/ 13 h 46"/>
                  <a:gd name="T22" fmla="*/ 3 w 45"/>
                  <a:gd name="T23" fmla="*/ 11 h 46"/>
                  <a:gd name="T24" fmla="*/ 0 w 45"/>
                  <a:gd name="T25" fmla="*/ 15 h 46"/>
                  <a:gd name="T26" fmla="*/ 43 w 45"/>
                  <a:gd name="T27" fmla="*/ 15 h 46"/>
                  <a:gd name="T28" fmla="*/ 45 w 45"/>
                  <a:gd name="T29" fmla="*/ 13 h 46"/>
                  <a:gd name="T30" fmla="*/ 45 w 45"/>
                  <a:gd name="T31" fmla="*/ 1 h 46"/>
                  <a:gd name="T32" fmla="*/ 43 w 45"/>
                  <a:gd name="T33" fmla="*/ 0 h 46"/>
                  <a:gd name="T34" fmla="*/ 9 w 45"/>
                  <a:gd name="T35" fmla="*/ 45 h 46"/>
                  <a:gd name="T36" fmla="*/ 2 w 45"/>
                  <a:gd name="T37" fmla="*/ 19 h 46"/>
                  <a:gd name="T38" fmla="*/ 4 w 45"/>
                  <a:gd name="T39" fmla="*/ 16 h 46"/>
                  <a:gd name="T40" fmla="*/ 16 w 45"/>
                  <a:gd name="T41" fmla="*/ 16 h 46"/>
                  <a:gd name="T42" fmla="*/ 18 w 45"/>
                  <a:gd name="T43" fmla="*/ 18 h 46"/>
                  <a:gd name="T44" fmla="*/ 24 w 45"/>
                  <a:gd name="T45" fmla="*/ 41 h 46"/>
                  <a:gd name="T46" fmla="*/ 23 w 45"/>
                  <a:gd name="T47" fmla="*/ 43 h 46"/>
                  <a:gd name="T48" fmla="*/ 12 w 45"/>
                  <a:gd name="T49" fmla="*/ 46 h 46"/>
                  <a:gd name="T50" fmla="*/ 9 w 45"/>
                  <a:gd name="T51" fmla="*/ 45 h 46"/>
                  <a:gd name="T52" fmla="*/ 14 w 45"/>
                  <a:gd name="T53" fmla="*/ 42 h 46"/>
                  <a:gd name="T54" fmla="*/ 19 w 45"/>
                  <a:gd name="T55" fmla="*/ 41 h 46"/>
                  <a:gd name="T56" fmla="*/ 20 w 45"/>
                  <a:gd name="T57" fmla="*/ 39 h 46"/>
                  <a:gd name="T58" fmla="*/ 16 w 45"/>
                  <a:gd name="T59" fmla="*/ 23 h 46"/>
                  <a:gd name="T60" fmla="*/ 14 w 45"/>
                  <a:gd name="T61" fmla="*/ 22 h 46"/>
                  <a:gd name="T62" fmla="*/ 9 w 45"/>
                  <a:gd name="T63" fmla="*/ 23 h 46"/>
                  <a:gd name="T64" fmla="*/ 8 w 45"/>
                  <a:gd name="T65" fmla="*/ 25 h 46"/>
                  <a:gd name="T66" fmla="*/ 12 w 45"/>
                  <a:gd name="T67" fmla="*/ 41 h 46"/>
                  <a:gd name="T68" fmla="*/ 14 w 45"/>
                  <a:gd name="T69" fmla="*/ 42 h 46"/>
                  <a:gd name="T70" fmla="*/ 42 w 45"/>
                  <a:gd name="T71" fmla="*/ 5 h 46"/>
                  <a:gd name="T72" fmla="*/ 42 w 45"/>
                  <a:gd name="T73" fmla="*/ 10 h 46"/>
                  <a:gd name="T74" fmla="*/ 40 w 45"/>
                  <a:gd name="T75" fmla="*/ 12 h 46"/>
                  <a:gd name="T76" fmla="*/ 24 w 45"/>
                  <a:gd name="T77" fmla="*/ 12 h 46"/>
                  <a:gd name="T78" fmla="*/ 23 w 45"/>
                  <a:gd name="T79" fmla="*/ 10 h 46"/>
                  <a:gd name="T80" fmla="*/ 23 w 45"/>
                  <a:gd name="T81" fmla="*/ 5 h 46"/>
                  <a:gd name="T82" fmla="*/ 24 w 45"/>
                  <a:gd name="T83" fmla="*/ 3 h 46"/>
                  <a:gd name="T84" fmla="*/ 40 w 45"/>
                  <a:gd name="T85" fmla="*/ 3 h 46"/>
                  <a:gd name="T86" fmla="*/ 42 w 45"/>
                  <a:gd name="T87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5" h="46">
                    <a:moveTo>
                      <a:pt x="43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8"/>
                      <a:pt x="12" y="8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10" y="12"/>
                    </a:cubicBezTo>
                    <a:cubicBezTo>
                      <a:pt x="9" y="12"/>
                      <a:pt x="8" y="13"/>
                      <a:pt x="7" y="13"/>
                    </a:cubicBezTo>
                    <a:cubicBezTo>
                      <a:pt x="6" y="13"/>
                      <a:pt x="4" y="12"/>
                      <a:pt x="3" y="1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4" y="15"/>
                      <a:pt x="45" y="14"/>
                      <a:pt x="45" y="13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4" y="0"/>
                      <a:pt x="43" y="0"/>
                    </a:cubicBezTo>
                    <a:close/>
                    <a:moveTo>
                      <a:pt x="9" y="4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7"/>
                      <a:pt x="3" y="16"/>
                      <a:pt x="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8" y="17"/>
                      <a:pt x="18" y="18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2"/>
                      <a:pt x="24" y="43"/>
                      <a:pt x="23" y="43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6"/>
                      <a:pt x="10" y="46"/>
                      <a:pt x="9" y="45"/>
                    </a:cubicBezTo>
                    <a:close/>
                    <a:moveTo>
                      <a:pt x="14" y="42"/>
                    </a:moveTo>
                    <a:cubicBezTo>
                      <a:pt x="19" y="41"/>
                      <a:pt x="19" y="41"/>
                      <a:pt x="19" y="41"/>
                    </a:cubicBezTo>
                    <a:cubicBezTo>
                      <a:pt x="20" y="40"/>
                      <a:pt x="20" y="40"/>
                      <a:pt x="20" y="3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4"/>
                      <a:pt x="7" y="25"/>
                      <a:pt x="8" y="25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2"/>
                      <a:pt x="13" y="42"/>
                      <a:pt x="14" y="42"/>
                    </a:cubicBezTo>
                    <a:close/>
                    <a:moveTo>
                      <a:pt x="42" y="5"/>
                    </a:move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1"/>
                      <a:pt x="41" y="12"/>
                      <a:pt x="40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4"/>
                      <a:pt x="23" y="3"/>
                      <a:pt x="24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1" y="3"/>
                      <a:pt x="42" y="4"/>
                      <a:pt x="42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8" name="Text Box 34"/>
            <p:cNvSpPr txBox="1">
              <a:spLocks noChangeArrowheads="1"/>
            </p:cNvSpPr>
            <p:nvPr/>
          </p:nvSpPr>
          <p:spPr bwMode="auto">
            <a:xfrm>
              <a:off x="802912" y="1254919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Text Box 35"/>
            <p:cNvSpPr txBox="1">
              <a:spLocks noChangeArrowheads="1"/>
            </p:cNvSpPr>
            <p:nvPr/>
          </p:nvSpPr>
          <p:spPr bwMode="auto">
            <a:xfrm>
              <a:off x="4138248" y="1254919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Text Box 36"/>
            <p:cNvSpPr txBox="1">
              <a:spLocks noChangeArrowheads="1"/>
            </p:cNvSpPr>
            <p:nvPr/>
          </p:nvSpPr>
          <p:spPr bwMode="auto">
            <a:xfrm>
              <a:off x="6797313" y="1254919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Text Box 37"/>
            <p:cNvSpPr txBox="1">
              <a:spLocks noChangeArrowheads="1"/>
            </p:cNvSpPr>
            <p:nvPr/>
          </p:nvSpPr>
          <p:spPr bwMode="auto">
            <a:xfrm>
              <a:off x="2465021" y="3277394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Text Box 38"/>
            <p:cNvSpPr txBox="1">
              <a:spLocks noChangeArrowheads="1"/>
            </p:cNvSpPr>
            <p:nvPr/>
          </p:nvSpPr>
          <p:spPr bwMode="auto">
            <a:xfrm>
              <a:off x="5800360" y="3277394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Text Box 39"/>
            <p:cNvSpPr txBox="1">
              <a:spLocks noChangeArrowheads="1"/>
            </p:cNvSpPr>
            <p:nvPr/>
          </p:nvSpPr>
          <p:spPr bwMode="auto">
            <a:xfrm>
              <a:off x="7770447" y="3277394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Text Box 40"/>
            <p:cNvSpPr txBox="1">
              <a:spLocks noChangeArrowheads="1"/>
            </p:cNvSpPr>
            <p:nvPr/>
          </p:nvSpPr>
          <p:spPr bwMode="auto">
            <a:xfrm>
              <a:off x="1780809" y="1577182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Text Box 41"/>
            <p:cNvSpPr txBox="1">
              <a:spLocks noChangeArrowheads="1"/>
            </p:cNvSpPr>
            <p:nvPr/>
          </p:nvSpPr>
          <p:spPr bwMode="auto">
            <a:xfrm>
              <a:off x="3179398" y="1577182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Text Box 42"/>
            <p:cNvSpPr txBox="1">
              <a:spLocks noChangeArrowheads="1"/>
            </p:cNvSpPr>
            <p:nvPr/>
          </p:nvSpPr>
          <p:spPr bwMode="auto">
            <a:xfrm>
              <a:off x="5111384" y="1577182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07" name="Group 48"/>
            <p:cNvGrpSpPr/>
            <p:nvPr/>
          </p:nvGrpSpPr>
          <p:grpSpPr bwMode="auto">
            <a:xfrm>
              <a:off x="4418013" y="2218532"/>
              <a:ext cx="306387" cy="517525"/>
              <a:chOff x="0" y="0"/>
              <a:chExt cx="193" cy="326"/>
            </a:xfrm>
          </p:grpSpPr>
          <p:sp>
            <p:nvSpPr>
              <p:cNvPr id="108" name="AutoShape 49"/>
              <p:cNvSpPr>
                <a:spLocks noChangeAspect="1" noChangeArrowheads="1" noTextEdit="1"/>
              </p:cNvSpPr>
              <p:nvPr/>
            </p:nvSpPr>
            <p:spPr bwMode="auto">
              <a:xfrm>
                <a:off x="2" y="0"/>
                <a:ext cx="191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Freeform 50"/>
              <p:cNvSpPr/>
              <p:nvPr/>
            </p:nvSpPr>
            <p:spPr bwMode="auto">
              <a:xfrm>
                <a:off x="0" y="2"/>
                <a:ext cx="193" cy="204"/>
              </a:xfrm>
              <a:custGeom>
                <a:avLst/>
                <a:gdLst>
                  <a:gd name="T0" fmla="*/ 79 w 82"/>
                  <a:gd name="T1" fmla="*/ 0 h 86"/>
                  <a:gd name="T2" fmla="*/ 12 w 82"/>
                  <a:gd name="T3" fmla="*/ 0 h 86"/>
                  <a:gd name="T4" fmla="*/ 0 w 82"/>
                  <a:gd name="T5" fmla="*/ 12 h 86"/>
                  <a:gd name="T6" fmla="*/ 0 w 82"/>
                  <a:gd name="T7" fmla="*/ 74 h 86"/>
                  <a:gd name="T8" fmla="*/ 12 w 82"/>
                  <a:gd name="T9" fmla="*/ 86 h 86"/>
                  <a:gd name="T10" fmla="*/ 22 w 82"/>
                  <a:gd name="T11" fmla="*/ 86 h 86"/>
                  <a:gd name="T12" fmla="*/ 23 w 82"/>
                  <a:gd name="T13" fmla="*/ 86 h 86"/>
                  <a:gd name="T14" fmla="*/ 79 w 82"/>
                  <a:gd name="T15" fmla="*/ 86 h 86"/>
                  <a:gd name="T16" fmla="*/ 82 w 82"/>
                  <a:gd name="T17" fmla="*/ 83 h 86"/>
                  <a:gd name="T18" fmla="*/ 82 w 82"/>
                  <a:gd name="T19" fmla="*/ 70 h 86"/>
                  <a:gd name="T20" fmla="*/ 80 w 82"/>
                  <a:gd name="T21" fmla="*/ 68 h 86"/>
                  <a:gd name="T22" fmla="*/ 79 w 82"/>
                  <a:gd name="T23" fmla="*/ 68 h 86"/>
                  <a:gd name="T24" fmla="*/ 77 w 82"/>
                  <a:gd name="T25" fmla="*/ 70 h 86"/>
                  <a:gd name="T26" fmla="*/ 77 w 82"/>
                  <a:gd name="T27" fmla="*/ 80 h 86"/>
                  <a:gd name="T28" fmla="*/ 75 w 82"/>
                  <a:gd name="T29" fmla="*/ 83 h 86"/>
                  <a:gd name="T30" fmla="*/ 26 w 82"/>
                  <a:gd name="T31" fmla="*/ 83 h 86"/>
                  <a:gd name="T32" fmla="*/ 25 w 82"/>
                  <a:gd name="T33" fmla="*/ 83 h 86"/>
                  <a:gd name="T34" fmla="*/ 12 w 82"/>
                  <a:gd name="T35" fmla="*/ 83 h 86"/>
                  <a:gd name="T36" fmla="*/ 12 w 82"/>
                  <a:gd name="T37" fmla="*/ 66 h 86"/>
                  <a:gd name="T38" fmla="*/ 42 w 82"/>
                  <a:gd name="T39" fmla="*/ 66 h 86"/>
                  <a:gd name="T40" fmla="*/ 43 w 82"/>
                  <a:gd name="T41" fmla="*/ 66 h 86"/>
                  <a:gd name="T42" fmla="*/ 79 w 82"/>
                  <a:gd name="T43" fmla="*/ 66 h 86"/>
                  <a:gd name="T44" fmla="*/ 82 w 82"/>
                  <a:gd name="T45" fmla="*/ 63 h 86"/>
                  <a:gd name="T46" fmla="*/ 82 w 82"/>
                  <a:gd name="T47" fmla="*/ 28 h 86"/>
                  <a:gd name="T48" fmla="*/ 82 w 82"/>
                  <a:gd name="T49" fmla="*/ 25 h 86"/>
                  <a:gd name="T50" fmla="*/ 82 w 82"/>
                  <a:gd name="T51" fmla="*/ 3 h 86"/>
                  <a:gd name="T52" fmla="*/ 79 w 82"/>
                  <a:gd name="T53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6">
                    <a:moveTo>
                      <a:pt x="7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37"/>
                      <a:pt x="0" y="49"/>
                      <a:pt x="0" y="74"/>
                    </a:cubicBezTo>
                    <a:cubicBezTo>
                      <a:pt x="0" y="81"/>
                      <a:pt x="5" y="86"/>
                      <a:pt x="12" y="86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3" y="86"/>
                      <a:pt x="23" y="86"/>
                      <a:pt x="23" y="86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80" y="86"/>
                      <a:pt x="82" y="85"/>
                      <a:pt x="82" y="83"/>
                    </a:cubicBezTo>
                    <a:cubicBezTo>
                      <a:pt x="82" y="70"/>
                      <a:pt x="82" y="70"/>
                      <a:pt x="82" y="70"/>
                    </a:cubicBezTo>
                    <a:cubicBezTo>
                      <a:pt x="82" y="69"/>
                      <a:pt x="81" y="68"/>
                      <a:pt x="80" y="68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8" y="68"/>
                      <a:pt x="77" y="69"/>
                      <a:pt x="77" y="70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77" y="82"/>
                      <a:pt x="76" y="83"/>
                      <a:pt x="75" y="83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" y="83"/>
                      <a:pt x="1" y="66"/>
                      <a:pt x="1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80" y="66"/>
                      <a:pt x="82" y="64"/>
                      <a:pt x="82" y="63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82" y="1"/>
                      <a:pt x="80" y="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Freeform 51"/>
              <p:cNvSpPr/>
              <p:nvPr/>
            </p:nvSpPr>
            <p:spPr bwMode="auto">
              <a:xfrm>
                <a:off x="23" y="300"/>
                <a:ext cx="151" cy="9"/>
              </a:xfrm>
              <a:custGeom>
                <a:avLst/>
                <a:gdLst>
                  <a:gd name="T0" fmla="*/ 62 w 64"/>
                  <a:gd name="T1" fmla="*/ 0 h 4"/>
                  <a:gd name="T2" fmla="*/ 2 w 64"/>
                  <a:gd name="T3" fmla="*/ 0 h 4"/>
                  <a:gd name="T4" fmla="*/ 0 w 64"/>
                  <a:gd name="T5" fmla="*/ 2 h 4"/>
                  <a:gd name="T6" fmla="*/ 0 w 64"/>
                  <a:gd name="T7" fmla="*/ 2 h 4"/>
                  <a:gd name="T8" fmla="*/ 2 w 64"/>
                  <a:gd name="T9" fmla="*/ 4 h 4"/>
                  <a:gd name="T10" fmla="*/ 62 w 64"/>
                  <a:gd name="T11" fmla="*/ 4 h 4"/>
                  <a:gd name="T12" fmla="*/ 64 w 64"/>
                  <a:gd name="T13" fmla="*/ 2 h 4"/>
                  <a:gd name="T14" fmla="*/ 64 w 64"/>
                  <a:gd name="T15" fmla="*/ 2 h 4"/>
                  <a:gd name="T16" fmla="*/ 62 w 6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4">
                    <a:moveTo>
                      <a:pt x="6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4" y="3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1"/>
                      <a:pt x="63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Freeform 52"/>
              <p:cNvSpPr/>
              <p:nvPr/>
            </p:nvSpPr>
            <p:spPr bwMode="auto">
              <a:xfrm>
                <a:off x="23" y="286"/>
                <a:ext cx="151" cy="9"/>
              </a:xfrm>
              <a:custGeom>
                <a:avLst/>
                <a:gdLst>
                  <a:gd name="T0" fmla="*/ 64 w 64"/>
                  <a:gd name="T1" fmla="*/ 2 h 4"/>
                  <a:gd name="T2" fmla="*/ 62 w 64"/>
                  <a:gd name="T3" fmla="*/ 0 h 4"/>
                  <a:gd name="T4" fmla="*/ 2 w 64"/>
                  <a:gd name="T5" fmla="*/ 0 h 4"/>
                  <a:gd name="T6" fmla="*/ 0 w 64"/>
                  <a:gd name="T7" fmla="*/ 2 h 4"/>
                  <a:gd name="T8" fmla="*/ 0 w 64"/>
                  <a:gd name="T9" fmla="*/ 2 h 4"/>
                  <a:gd name="T10" fmla="*/ 2 w 64"/>
                  <a:gd name="T11" fmla="*/ 4 h 4"/>
                  <a:gd name="T12" fmla="*/ 62 w 64"/>
                  <a:gd name="T13" fmla="*/ 4 h 4"/>
                  <a:gd name="T14" fmla="*/ 64 w 6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4">
                    <a:moveTo>
                      <a:pt x="64" y="2"/>
                    </a:moveTo>
                    <a:cubicBezTo>
                      <a:pt x="64" y="1"/>
                      <a:pt x="63" y="0"/>
                      <a:pt x="6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4" y="3"/>
                      <a:pt x="6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Freeform 53"/>
              <p:cNvSpPr/>
              <p:nvPr/>
            </p:nvSpPr>
            <p:spPr bwMode="auto">
              <a:xfrm>
                <a:off x="0" y="196"/>
                <a:ext cx="193" cy="69"/>
              </a:xfrm>
              <a:custGeom>
                <a:avLst/>
                <a:gdLst>
                  <a:gd name="T0" fmla="*/ 80 w 82"/>
                  <a:gd name="T1" fmla="*/ 6 h 29"/>
                  <a:gd name="T2" fmla="*/ 21 w 82"/>
                  <a:gd name="T3" fmla="*/ 6 h 29"/>
                  <a:gd name="T4" fmla="*/ 20 w 82"/>
                  <a:gd name="T5" fmla="*/ 6 h 29"/>
                  <a:gd name="T6" fmla="*/ 12 w 82"/>
                  <a:gd name="T7" fmla="*/ 6 h 29"/>
                  <a:gd name="T8" fmla="*/ 1 w 82"/>
                  <a:gd name="T9" fmla="*/ 1 h 29"/>
                  <a:gd name="T10" fmla="*/ 0 w 82"/>
                  <a:gd name="T11" fmla="*/ 1 h 29"/>
                  <a:gd name="T12" fmla="*/ 0 w 82"/>
                  <a:gd name="T13" fmla="*/ 18 h 29"/>
                  <a:gd name="T14" fmla="*/ 3 w 82"/>
                  <a:gd name="T15" fmla="*/ 25 h 29"/>
                  <a:gd name="T16" fmla="*/ 12 w 82"/>
                  <a:gd name="T17" fmla="*/ 29 h 29"/>
                  <a:gd name="T18" fmla="*/ 79 w 82"/>
                  <a:gd name="T19" fmla="*/ 29 h 29"/>
                  <a:gd name="T20" fmla="*/ 82 w 82"/>
                  <a:gd name="T21" fmla="*/ 26 h 29"/>
                  <a:gd name="T22" fmla="*/ 82 w 82"/>
                  <a:gd name="T23" fmla="*/ 13 h 29"/>
                  <a:gd name="T24" fmla="*/ 80 w 82"/>
                  <a:gd name="T25" fmla="*/ 12 h 29"/>
                  <a:gd name="T26" fmla="*/ 79 w 82"/>
                  <a:gd name="T27" fmla="*/ 12 h 29"/>
                  <a:gd name="T28" fmla="*/ 77 w 82"/>
                  <a:gd name="T29" fmla="*/ 13 h 29"/>
                  <a:gd name="T30" fmla="*/ 77 w 82"/>
                  <a:gd name="T31" fmla="*/ 23 h 29"/>
                  <a:gd name="T32" fmla="*/ 75 w 82"/>
                  <a:gd name="T33" fmla="*/ 26 h 29"/>
                  <a:gd name="T34" fmla="*/ 12 w 82"/>
                  <a:gd name="T35" fmla="*/ 26 h 29"/>
                  <a:gd name="T36" fmla="*/ 5 w 82"/>
                  <a:gd name="T37" fmla="*/ 22 h 29"/>
                  <a:gd name="T38" fmla="*/ 12 w 82"/>
                  <a:gd name="T39" fmla="*/ 9 h 29"/>
                  <a:gd name="T40" fmla="*/ 17 w 82"/>
                  <a:gd name="T41" fmla="*/ 9 h 29"/>
                  <a:gd name="T42" fmla="*/ 18 w 82"/>
                  <a:gd name="T43" fmla="*/ 9 h 29"/>
                  <a:gd name="T44" fmla="*/ 80 w 82"/>
                  <a:gd name="T45" fmla="*/ 9 h 29"/>
                  <a:gd name="T46" fmla="*/ 82 w 82"/>
                  <a:gd name="T47" fmla="*/ 8 h 29"/>
                  <a:gd name="T48" fmla="*/ 82 w 82"/>
                  <a:gd name="T49" fmla="*/ 7 h 29"/>
                  <a:gd name="T50" fmla="*/ 80 w 82"/>
                  <a:gd name="T5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29">
                    <a:moveTo>
                      <a:pt x="80" y="6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8" y="6"/>
                      <a:pt x="4" y="4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0"/>
                      <a:pt x="1" y="23"/>
                      <a:pt x="3" y="25"/>
                    </a:cubicBezTo>
                    <a:cubicBezTo>
                      <a:pt x="5" y="27"/>
                      <a:pt x="8" y="29"/>
                      <a:pt x="12" y="29"/>
                    </a:cubicBezTo>
                    <a:cubicBezTo>
                      <a:pt x="35" y="29"/>
                      <a:pt x="56" y="29"/>
                      <a:pt x="79" y="29"/>
                    </a:cubicBezTo>
                    <a:cubicBezTo>
                      <a:pt x="80" y="29"/>
                      <a:pt x="82" y="28"/>
                      <a:pt x="82" y="26"/>
                    </a:cubicBezTo>
                    <a:cubicBezTo>
                      <a:pt x="82" y="13"/>
                      <a:pt x="82" y="13"/>
                      <a:pt x="82" y="13"/>
                    </a:cubicBezTo>
                    <a:cubicBezTo>
                      <a:pt x="82" y="12"/>
                      <a:pt x="81" y="12"/>
                      <a:pt x="80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8" y="12"/>
                      <a:pt x="77" y="12"/>
                      <a:pt x="77" y="1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25"/>
                      <a:pt x="76" y="26"/>
                      <a:pt x="75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8" y="26"/>
                      <a:pt x="6" y="25"/>
                      <a:pt x="5" y="22"/>
                    </a:cubicBezTo>
                    <a:cubicBezTo>
                      <a:pt x="2" y="17"/>
                      <a:pt x="4" y="9"/>
                      <a:pt x="12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9"/>
                      <a:pt x="82" y="8"/>
                      <a:pt x="82" y="8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2" y="6"/>
                      <a:pt x="81" y="6"/>
                      <a:pt x="8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Freeform 54"/>
              <p:cNvSpPr/>
              <p:nvPr/>
            </p:nvSpPr>
            <p:spPr bwMode="auto">
              <a:xfrm>
                <a:off x="0" y="257"/>
                <a:ext cx="193" cy="67"/>
              </a:xfrm>
              <a:custGeom>
                <a:avLst/>
                <a:gdLst>
                  <a:gd name="T0" fmla="*/ 80 w 82"/>
                  <a:gd name="T1" fmla="*/ 5 h 28"/>
                  <a:gd name="T2" fmla="*/ 12 w 82"/>
                  <a:gd name="T3" fmla="*/ 5 h 28"/>
                  <a:gd name="T4" fmla="*/ 1 w 82"/>
                  <a:gd name="T5" fmla="*/ 0 h 28"/>
                  <a:gd name="T6" fmla="*/ 1 w 82"/>
                  <a:gd name="T7" fmla="*/ 0 h 28"/>
                  <a:gd name="T8" fmla="*/ 1 w 82"/>
                  <a:gd name="T9" fmla="*/ 0 h 28"/>
                  <a:gd name="T10" fmla="*/ 1 w 82"/>
                  <a:gd name="T11" fmla="*/ 0 h 28"/>
                  <a:gd name="T12" fmla="*/ 1 w 82"/>
                  <a:gd name="T13" fmla="*/ 0 h 28"/>
                  <a:gd name="T14" fmla="*/ 0 w 82"/>
                  <a:gd name="T15" fmla="*/ 1 h 28"/>
                  <a:gd name="T16" fmla="*/ 0 w 82"/>
                  <a:gd name="T17" fmla="*/ 1 h 28"/>
                  <a:gd name="T18" fmla="*/ 0 w 82"/>
                  <a:gd name="T19" fmla="*/ 17 h 28"/>
                  <a:gd name="T20" fmla="*/ 12 w 82"/>
                  <a:gd name="T21" fmla="*/ 28 h 28"/>
                  <a:gd name="T22" fmla="*/ 79 w 82"/>
                  <a:gd name="T23" fmla="*/ 28 h 28"/>
                  <a:gd name="T24" fmla="*/ 82 w 82"/>
                  <a:gd name="T25" fmla="*/ 26 h 28"/>
                  <a:gd name="T26" fmla="*/ 82 w 82"/>
                  <a:gd name="T27" fmla="*/ 12 h 28"/>
                  <a:gd name="T28" fmla="*/ 80 w 82"/>
                  <a:gd name="T29" fmla="*/ 11 h 28"/>
                  <a:gd name="T30" fmla="*/ 79 w 82"/>
                  <a:gd name="T31" fmla="*/ 11 h 28"/>
                  <a:gd name="T32" fmla="*/ 77 w 82"/>
                  <a:gd name="T33" fmla="*/ 12 h 28"/>
                  <a:gd name="T34" fmla="*/ 77 w 82"/>
                  <a:gd name="T35" fmla="*/ 23 h 28"/>
                  <a:gd name="T36" fmla="*/ 75 w 82"/>
                  <a:gd name="T37" fmla="*/ 25 h 28"/>
                  <a:gd name="T38" fmla="*/ 12 w 82"/>
                  <a:gd name="T39" fmla="*/ 25 h 28"/>
                  <a:gd name="T40" fmla="*/ 12 w 82"/>
                  <a:gd name="T41" fmla="*/ 8 h 28"/>
                  <a:gd name="T42" fmla="*/ 80 w 82"/>
                  <a:gd name="T43" fmla="*/ 8 h 28"/>
                  <a:gd name="T44" fmla="*/ 82 w 82"/>
                  <a:gd name="T45" fmla="*/ 7 h 28"/>
                  <a:gd name="T46" fmla="*/ 82 w 82"/>
                  <a:gd name="T47" fmla="*/ 6 h 28"/>
                  <a:gd name="T48" fmla="*/ 80 w 82"/>
                  <a:gd name="T4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2" h="28">
                    <a:moveTo>
                      <a:pt x="80" y="5"/>
                    </a:moveTo>
                    <a:cubicBezTo>
                      <a:pt x="57" y="5"/>
                      <a:pt x="35" y="5"/>
                      <a:pt x="12" y="5"/>
                    </a:cubicBezTo>
                    <a:cubicBezTo>
                      <a:pt x="8" y="5"/>
                      <a:pt x="4" y="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3"/>
                      <a:pt x="5" y="28"/>
                      <a:pt x="12" y="28"/>
                    </a:cubicBezTo>
                    <a:cubicBezTo>
                      <a:pt x="35" y="28"/>
                      <a:pt x="56" y="28"/>
                      <a:pt x="79" y="28"/>
                    </a:cubicBezTo>
                    <a:cubicBezTo>
                      <a:pt x="80" y="28"/>
                      <a:pt x="82" y="27"/>
                      <a:pt x="82" y="26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1"/>
                      <a:pt x="81" y="11"/>
                      <a:pt x="80" y="11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8" y="11"/>
                      <a:pt x="77" y="11"/>
                      <a:pt x="77" y="12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24"/>
                      <a:pt x="76" y="25"/>
                      <a:pt x="75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" y="25"/>
                      <a:pt x="1" y="8"/>
                      <a:pt x="12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1" y="8"/>
                      <a:pt x="82" y="8"/>
                      <a:pt x="82" y="7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2" y="6"/>
                      <a:pt x="81" y="5"/>
                      <a:pt x="8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Freeform 55"/>
              <p:cNvSpPr/>
              <p:nvPr/>
            </p:nvSpPr>
            <p:spPr bwMode="auto">
              <a:xfrm>
                <a:off x="23" y="227"/>
                <a:ext cx="151" cy="7"/>
              </a:xfrm>
              <a:custGeom>
                <a:avLst/>
                <a:gdLst>
                  <a:gd name="T0" fmla="*/ 64 w 64"/>
                  <a:gd name="T1" fmla="*/ 1 h 3"/>
                  <a:gd name="T2" fmla="*/ 62 w 64"/>
                  <a:gd name="T3" fmla="*/ 0 h 3"/>
                  <a:gd name="T4" fmla="*/ 4 w 64"/>
                  <a:gd name="T5" fmla="*/ 0 h 3"/>
                  <a:gd name="T6" fmla="*/ 3 w 64"/>
                  <a:gd name="T7" fmla="*/ 0 h 3"/>
                  <a:gd name="T8" fmla="*/ 2 w 64"/>
                  <a:gd name="T9" fmla="*/ 0 h 3"/>
                  <a:gd name="T10" fmla="*/ 0 w 64"/>
                  <a:gd name="T11" fmla="*/ 1 h 3"/>
                  <a:gd name="T12" fmla="*/ 0 w 64"/>
                  <a:gd name="T13" fmla="*/ 2 h 3"/>
                  <a:gd name="T14" fmla="*/ 1 w 64"/>
                  <a:gd name="T15" fmla="*/ 3 h 3"/>
                  <a:gd name="T16" fmla="*/ 2 w 64"/>
                  <a:gd name="T17" fmla="*/ 3 h 3"/>
                  <a:gd name="T18" fmla="*/ 62 w 64"/>
                  <a:gd name="T19" fmla="*/ 3 h 3"/>
                  <a:gd name="T20" fmla="*/ 64 w 64"/>
                  <a:gd name="T21" fmla="*/ 2 h 3"/>
                  <a:gd name="T22" fmla="*/ 64 w 64"/>
                  <a:gd name="T2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" h="3">
                    <a:moveTo>
                      <a:pt x="64" y="1"/>
                    </a:moveTo>
                    <a:cubicBezTo>
                      <a:pt x="64" y="0"/>
                      <a:pt x="63" y="0"/>
                      <a:pt x="6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3"/>
                      <a:pt x="64" y="3"/>
                      <a:pt x="64" y="2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Freeform 56"/>
              <p:cNvSpPr/>
              <p:nvPr/>
            </p:nvSpPr>
            <p:spPr bwMode="auto">
              <a:xfrm>
                <a:off x="23" y="182"/>
                <a:ext cx="151" cy="7"/>
              </a:xfrm>
              <a:custGeom>
                <a:avLst/>
                <a:gdLst>
                  <a:gd name="T0" fmla="*/ 62 w 64"/>
                  <a:gd name="T1" fmla="*/ 0 h 3"/>
                  <a:gd name="T2" fmla="*/ 24 w 64"/>
                  <a:gd name="T3" fmla="*/ 0 h 3"/>
                  <a:gd name="T4" fmla="*/ 22 w 64"/>
                  <a:gd name="T5" fmla="*/ 0 h 3"/>
                  <a:gd name="T6" fmla="*/ 2 w 64"/>
                  <a:gd name="T7" fmla="*/ 0 h 3"/>
                  <a:gd name="T8" fmla="*/ 0 w 64"/>
                  <a:gd name="T9" fmla="*/ 1 h 3"/>
                  <a:gd name="T10" fmla="*/ 0 w 64"/>
                  <a:gd name="T11" fmla="*/ 1 h 3"/>
                  <a:gd name="T12" fmla="*/ 2 w 64"/>
                  <a:gd name="T13" fmla="*/ 3 h 3"/>
                  <a:gd name="T14" fmla="*/ 19 w 64"/>
                  <a:gd name="T15" fmla="*/ 3 h 3"/>
                  <a:gd name="T16" fmla="*/ 20 w 64"/>
                  <a:gd name="T17" fmla="*/ 3 h 3"/>
                  <a:gd name="T18" fmla="*/ 62 w 64"/>
                  <a:gd name="T19" fmla="*/ 3 h 3"/>
                  <a:gd name="T20" fmla="*/ 64 w 64"/>
                  <a:gd name="T21" fmla="*/ 1 h 3"/>
                  <a:gd name="T22" fmla="*/ 64 w 64"/>
                  <a:gd name="T23" fmla="*/ 1 h 3"/>
                  <a:gd name="T24" fmla="*/ 62 w 64"/>
                  <a:gd name="T2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3">
                    <a:moveTo>
                      <a:pt x="62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3"/>
                      <a:pt x="64" y="2"/>
                      <a:pt x="64" y="1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4" y="0"/>
                      <a:pt x="63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Freeform 57"/>
              <p:cNvSpPr/>
              <p:nvPr/>
            </p:nvSpPr>
            <p:spPr bwMode="auto">
              <a:xfrm>
                <a:off x="23" y="165"/>
                <a:ext cx="151" cy="10"/>
              </a:xfrm>
              <a:custGeom>
                <a:avLst/>
                <a:gdLst>
                  <a:gd name="T0" fmla="*/ 64 w 64"/>
                  <a:gd name="T1" fmla="*/ 2 h 4"/>
                  <a:gd name="T2" fmla="*/ 62 w 64"/>
                  <a:gd name="T3" fmla="*/ 0 h 4"/>
                  <a:gd name="T4" fmla="*/ 30 w 64"/>
                  <a:gd name="T5" fmla="*/ 0 h 4"/>
                  <a:gd name="T6" fmla="*/ 28 w 64"/>
                  <a:gd name="T7" fmla="*/ 0 h 4"/>
                  <a:gd name="T8" fmla="*/ 2 w 64"/>
                  <a:gd name="T9" fmla="*/ 0 h 4"/>
                  <a:gd name="T10" fmla="*/ 0 w 64"/>
                  <a:gd name="T11" fmla="*/ 2 h 4"/>
                  <a:gd name="T12" fmla="*/ 0 w 64"/>
                  <a:gd name="T13" fmla="*/ 2 h 4"/>
                  <a:gd name="T14" fmla="*/ 2 w 64"/>
                  <a:gd name="T15" fmla="*/ 4 h 4"/>
                  <a:gd name="T16" fmla="*/ 24 w 64"/>
                  <a:gd name="T17" fmla="*/ 4 h 4"/>
                  <a:gd name="T18" fmla="*/ 26 w 64"/>
                  <a:gd name="T19" fmla="*/ 4 h 4"/>
                  <a:gd name="T20" fmla="*/ 62 w 64"/>
                  <a:gd name="T21" fmla="*/ 4 h 4"/>
                  <a:gd name="T22" fmla="*/ 64 w 64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" h="4">
                    <a:moveTo>
                      <a:pt x="64" y="2"/>
                    </a:moveTo>
                    <a:cubicBezTo>
                      <a:pt x="64" y="1"/>
                      <a:pt x="63" y="0"/>
                      <a:pt x="62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4" y="3"/>
                      <a:pt x="6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Freeform 58"/>
              <p:cNvSpPr/>
              <p:nvPr/>
            </p:nvSpPr>
            <p:spPr bwMode="auto">
              <a:xfrm>
                <a:off x="23" y="241"/>
                <a:ext cx="151" cy="7"/>
              </a:xfrm>
              <a:custGeom>
                <a:avLst/>
                <a:gdLst>
                  <a:gd name="T0" fmla="*/ 62 w 64"/>
                  <a:gd name="T1" fmla="*/ 0 h 3"/>
                  <a:gd name="T2" fmla="*/ 2 w 64"/>
                  <a:gd name="T3" fmla="*/ 0 h 3"/>
                  <a:gd name="T4" fmla="*/ 0 w 64"/>
                  <a:gd name="T5" fmla="*/ 1 h 3"/>
                  <a:gd name="T6" fmla="*/ 0 w 64"/>
                  <a:gd name="T7" fmla="*/ 2 h 3"/>
                  <a:gd name="T8" fmla="*/ 2 w 64"/>
                  <a:gd name="T9" fmla="*/ 3 h 3"/>
                  <a:gd name="T10" fmla="*/ 62 w 64"/>
                  <a:gd name="T11" fmla="*/ 3 h 3"/>
                  <a:gd name="T12" fmla="*/ 64 w 64"/>
                  <a:gd name="T13" fmla="*/ 2 h 3"/>
                  <a:gd name="T14" fmla="*/ 64 w 64"/>
                  <a:gd name="T15" fmla="*/ 1 h 3"/>
                  <a:gd name="T16" fmla="*/ 62 w 6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3">
                    <a:moveTo>
                      <a:pt x="6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3"/>
                      <a:pt x="64" y="3"/>
                      <a:pt x="64" y="2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4" y="1"/>
                      <a:pt x="63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2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914900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3" y="459211"/>
            <a:ext cx="6241347" cy="44546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71" y="2321004"/>
            <a:ext cx="202170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z="13800" dirty="0">
              <a:solidFill>
                <a:srgbClr val="0070C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9857" y="5332452"/>
            <a:ext cx="3974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5068080" y="5459410"/>
            <a:ext cx="620951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MH" val="20151104095858"/>
  <p:tag name="MH_LIBRARY" val="GRAPHIC"/>
  <p:tag name="MH_TYPE" val="SubTitle"/>
  <p:tag name="MH_ORDER" val="1"/>
</p:tagLst>
</file>

<file path=ppt/tags/tag3.xml><?xml version="1.0" encoding="utf-8"?>
<p:tagLst xmlns:p="http://schemas.openxmlformats.org/presentationml/2006/main">
  <p:tag name="MH" val="20151104095858"/>
  <p:tag name="MH_LIBRARY" val="GRAPHIC"/>
  <p:tag name="MH_TYPE" val="Other"/>
  <p:tag name="MH_ORDER" val="1"/>
</p:tagLst>
</file>

<file path=ppt/tags/tag4.xml><?xml version="1.0" encoding="utf-8"?>
<p:tagLst xmlns:p="http://schemas.openxmlformats.org/presentationml/2006/main">
  <p:tag name="MH" val="20151104095858"/>
  <p:tag name="MH_LIBRARY" val="GRAPHIC"/>
  <p:tag name="MH_TYPE" val="SubTitle"/>
  <p:tag name="MH_ORDER" val="2"/>
</p:tagLst>
</file>

<file path=ppt/tags/tag5.xml><?xml version="1.0" encoding="utf-8"?>
<p:tagLst xmlns:p="http://schemas.openxmlformats.org/presentationml/2006/main">
  <p:tag name="MH" val="20151104095858"/>
  <p:tag name="MH_LIBRARY" val="GRAPHIC"/>
  <p:tag name="MH_TYPE" val="Other"/>
  <p:tag name="MH_ORDER" val="3"/>
</p:tagLst>
</file>

<file path=ppt/tags/tag6.xml><?xml version="1.0" encoding="utf-8"?>
<p:tagLst xmlns:p="http://schemas.openxmlformats.org/presentationml/2006/main">
  <p:tag name="MH" val="20151104095858"/>
  <p:tag name="MH_LIBRARY" val="GRAPHIC"/>
  <p:tag name="MH_TYPE" val="SubTitle"/>
  <p:tag name="MH_ORDER" val="3"/>
</p:tagLst>
</file>

<file path=ppt/tags/tag7.xml><?xml version="1.0" encoding="utf-8"?>
<p:tagLst xmlns:p="http://schemas.openxmlformats.org/presentationml/2006/main">
  <p:tag name="MH" val="20151104095858"/>
  <p:tag name="MH_LIBRARY" val="GRAPHIC"/>
  <p:tag name="MH_TYPE" val="Other"/>
  <p:tag name="MH_ORDER" val="2"/>
</p:tagLst>
</file>

<file path=ppt/tags/tag8.xml><?xml version="1.0" encoding="utf-8"?>
<p:tagLst xmlns:p="http://schemas.openxmlformats.org/presentationml/2006/main">
  <p:tag name="MH" val="20151104095858"/>
  <p:tag name="MH_LIBRARY" val="GRAPHIC"/>
  <p:tag name="MH_TYPE" val="SubTitle"/>
  <p:tag name="MH_ORDER" val="4"/>
</p:tagLst>
</file>

<file path=ppt/tags/tag9.xml><?xml version="1.0" encoding="utf-8"?>
<p:tagLst xmlns:p="http://schemas.openxmlformats.org/presentationml/2006/main">
  <p:tag name="MH" val="20151104095858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更多模板请关注：亮亮图文旗舰店https://liangliangtuwen.tmall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3407</Words>
  <Application>WPS 演示</Application>
  <PresentationFormat>宽屏</PresentationFormat>
  <Paragraphs>403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BrushScript BT</vt:lpstr>
      <vt:lpstr>Impact</vt:lpstr>
      <vt:lpstr>方正兰亭黑_GBK</vt:lpstr>
      <vt:lpstr>Calibri</vt:lpstr>
      <vt:lpstr>方正兰亭细黑_GBK_M</vt:lpstr>
      <vt:lpstr>Calibri</vt:lpstr>
      <vt:lpstr>Arial Unicode MS</vt:lpstr>
      <vt:lpstr>Calibri Light</vt:lpstr>
      <vt:lpstr>Century Gothic</vt:lpstr>
      <vt:lpstr>冬青黑体简体中文 W3</vt:lpstr>
      <vt:lpstr>MS PGothic</vt:lpstr>
      <vt:lpstr>方正正黑简体</vt:lpstr>
      <vt:lpstr>Palatino Linotype</vt:lpstr>
      <vt:lpstr>Gill Sans</vt:lpstr>
      <vt:lpstr>Lao UI</vt:lpstr>
      <vt:lpstr>等线 Light</vt:lpstr>
      <vt:lpstr>Bodoni MT Black</vt:lpstr>
      <vt:lpstr>Sinkin Sans 400 Regular</vt:lpstr>
      <vt:lpstr>Brush Script MT</vt:lpstr>
      <vt:lpstr>黑体</vt:lpstr>
      <vt:lpstr>Gill Sans MT</vt:lpstr>
      <vt:lpstr>Segoe Print</vt:lpstr>
      <vt:lpstr>更多模板请关注：亮亮图文旗舰店https://liangliangtuwen.tmall.com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更多模版：亮亮图文旗舰店https://liangliangtuwen.tmall.com</dc:subject>
  <dc:creator/>
  <dc:description>更多模版：亮亮图文旗舰店https://liangliangtuwen.tmall.com</dc:description>
  <cp:lastModifiedBy>Administrator</cp:lastModifiedBy>
  <cp:revision>59</cp:revision>
  <dcterms:created xsi:type="dcterms:W3CDTF">2017-09-19T04:09:00Z</dcterms:created>
  <dcterms:modified xsi:type="dcterms:W3CDTF">2017-12-08T06:53:38Z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