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57" r:id="rId5"/>
    <p:sldId id="258" r:id="rId6"/>
    <p:sldId id="259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23E"/>
    <a:srgbClr val="00A99F"/>
    <a:srgbClr val="1F4E79"/>
    <a:srgbClr val="026C8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7CE6-B013-4062-B9DF-B0E60BF5BD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1" y="435836"/>
            <a:ext cx="5129254" cy="59621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884" y="3416912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医疗医院工作方案</a:t>
            </a:r>
            <a:endParaRPr lang="zh-CN" altLang="en-US" sz="54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4"/>
          <p:cNvSpPr txBox="1"/>
          <p:nvPr/>
        </p:nvSpPr>
        <p:spPr>
          <a:xfrm>
            <a:off x="498819" y="5045123"/>
            <a:ext cx="5592775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凯美尔医疗器械有限公司，成立于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2005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年通过全国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200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多家梅授权经销商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,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为中国消费者量身定制医疗器械及医学保险产品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,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819" y="4221593"/>
            <a:ext cx="5526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 smtClean="0">
                <a:solidFill>
                  <a:srgbClr val="D4323E"/>
                </a:solidFill>
              </a:rPr>
              <a:t>MEDICAL HOSPITAL WORK PLAN</a:t>
            </a:r>
            <a:endParaRPr lang="zh-CN" altLang="en-US" sz="1600" dirty="0">
              <a:solidFill>
                <a:srgbClr val="D432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501968" y="1746322"/>
            <a:ext cx="2248829" cy="4122623"/>
            <a:chOff x="1668749" y="1908980"/>
            <a:chExt cx="2248829" cy="4122623"/>
          </a:xfrm>
        </p:grpSpPr>
        <p:grpSp>
          <p:nvGrpSpPr>
            <p:cNvPr id="89" name="组合 88"/>
            <p:cNvGrpSpPr/>
            <p:nvPr/>
          </p:nvGrpSpPr>
          <p:grpSpPr>
            <a:xfrm>
              <a:off x="1668749" y="1908980"/>
              <a:ext cx="2248829" cy="4122623"/>
              <a:chOff x="1668749" y="1908980"/>
              <a:chExt cx="2248829" cy="4122623"/>
            </a:xfrm>
          </p:grpSpPr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92" name="椭圆 91"/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7" b="1589"/>
            <a:stretch>
              <a:fillRect/>
            </a:stretch>
          </p:blipFill>
          <p:spPr>
            <a:xfrm>
              <a:off x="1799899" y="2616445"/>
              <a:ext cx="1970457" cy="2799760"/>
            </a:xfrm>
            <a:prstGeom prst="rect">
              <a:avLst/>
            </a:prstGeom>
          </p:spPr>
        </p:pic>
      </p:grpSp>
      <p:sp>
        <p:nvSpPr>
          <p:cNvPr id="93" name="椭圆 92"/>
          <p:cNvSpPr/>
          <p:nvPr/>
        </p:nvSpPr>
        <p:spPr>
          <a:xfrm>
            <a:off x="4330469" y="2759486"/>
            <a:ext cx="1760400" cy="1760400"/>
          </a:xfrm>
          <a:prstGeom prst="ellipse">
            <a:avLst/>
          </a:prstGeom>
          <a:solidFill>
            <a:srgbClr val="1F4E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676993" y="2759486"/>
            <a:ext cx="1760400" cy="1760400"/>
          </a:xfrm>
          <a:prstGeom prst="ellipse">
            <a:avLst/>
          </a:prstGeom>
          <a:solidFill>
            <a:srgbClr val="00A99F"/>
          </a:solidFill>
          <a:ln>
            <a:solidFill>
              <a:srgbClr val="209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9023517" y="2759486"/>
            <a:ext cx="1760400" cy="1760400"/>
          </a:xfrm>
          <a:prstGeom prst="ellipse">
            <a:avLst/>
          </a:prstGeom>
          <a:solidFill>
            <a:srgbClr val="D4323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486026" y="3416704"/>
            <a:ext cx="138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863455" y="3416704"/>
            <a:ext cx="138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209979" y="3162632"/>
            <a:ext cx="1387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330469" y="4923032"/>
            <a:ext cx="6986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54930" y="2374525"/>
            <a:ext cx="3282138" cy="2914446"/>
            <a:chOff x="4454930" y="2403554"/>
            <a:chExt cx="3282138" cy="2914446"/>
          </a:xfrm>
        </p:grpSpPr>
        <p:sp>
          <p:nvSpPr>
            <p:cNvPr id="18" name="Freeform 161"/>
            <p:cNvSpPr/>
            <p:nvPr/>
          </p:nvSpPr>
          <p:spPr bwMode="auto">
            <a:xfrm>
              <a:off x="6032782" y="2410005"/>
              <a:ext cx="1704286" cy="2817685"/>
            </a:xfrm>
            <a:custGeom>
              <a:avLst/>
              <a:gdLst>
                <a:gd name="T0" fmla="*/ 1265 w 2547"/>
                <a:gd name="T1" fmla="*/ 38 h 4208"/>
                <a:gd name="T2" fmla="*/ 1400 w 2547"/>
                <a:gd name="T3" fmla="*/ 118 h 4208"/>
                <a:gd name="T4" fmla="*/ 1835 w 2547"/>
                <a:gd name="T5" fmla="*/ 835 h 4208"/>
                <a:gd name="T6" fmla="*/ 2448 w 2547"/>
                <a:gd name="T7" fmla="*/ 1854 h 4208"/>
                <a:gd name="T8" fmla="*/ 2517 w 2547"/>
                <a:gd name="T9" fmla="*/ 2277 h 4208"/>
                <a:gd name="T10" fmla="*/ 2448 w 2547"/>
                <a:gd name="T11" fmla="*/ 2467 h 4208"/>
                <a:gd name="T12" fmla="*/ 1428 w 2547"/>
                <a:gd name="T13" fmla="*/ 4208 h 4208"/>
                <a:gd name="T14" fmla="*/ 1469 w 2547"/>
                <a:gd name="T15" fmla="*/ 3785 h 4208"/>
                <a:gd name="T16" fmla="*/ 1425 w 2547"/>
                <a:gd name="T17" fmla="*/ 3638 h 4208"/>
                <a:gd name="T18" fmla="*/ 1400 w 2547"/>
                <a:gd name="T19" fmla="*/ 3581 h 4208"/>
                <a:gd name="T20" fmla="*/ 0 w 2547"/>
                <a:gd name="T21" fmla="*/ 1156 h 4208"/>
                <a:gd name="T22" fmla="*/ 324 w 2547"/>
                <a:gd name="T23" fmla="*/ 691 h 4208"/>
                <a:gd name="T24" fmla="*/ 888 w 2547"/>
                <a:gd name="T25" fmla="*/ 92 h 4208"/>
                <a:gd name="T26" fmla="*/ 1265 w 2547"/>
                <a:gd name="T27" fmla="*/ 38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7" h="4208">
                  <a:moveTo>
                    <a:pt x="1265" y="38"/>
                  </a:moveTo>
                  <a:cubicBezTo>
                    <a:pt x="1323" y="57"/>
                    <a:pt x="1368" y="84"/>
                    <a:pt x="1400" y="118"/>
                  </a:cubicBezTo>
                  <a:cubicBezTo>
                    <a:pt x="1835" y="835"/>
                    <a:pt x="1835" y="835"/>
                    <a:pt x="1835" y="835"/>
                  </a:cubicBezTo>
                  <a:cubicBezTo>
                    <a:pt x="2145" y="1347"/>
                    <a:pt x="2350" y="1686"/>
                    <a:pt x="2448" y="1854"/>
                  </a:cubicBezTo>
                  <a:cubicBezTo>
                    <a:pt x="2524" y="1983"/>
                    <a:pt x="2547" y="2124"/>
                    <a:pt x="2517" y="2277"/>
                  </a:cubicBezTo>
                  <a:cubicBezTo>
                    <a:pt x="2501" y="2353"/>
                    <a:pt x="2479" y="2417"/>
                    <a:pt x="2448" y="2467"/>
                  </a:cubicBezTo>
                  <a:cubicBezTo>
                    <a:pt x="1428" y="4208"/>
                    <a:pt x="1428" y="4208"/>
                    <a:pt x="1428" y="4208"/>
                  </a:cubicBezTo>
                  <a:cubicBezTo>
                    <a:pt x="1489" y="4086"/>
                    <a:pt x="1503" y="3945"/>
                    <a:pt x="1469" y="3785"/>
                  </a:cubicBezTo>
                  <a:cubicBezTo>
                    <a:pt x="1458" y="3735"/>
                    <a:pt x="1444" y="3686"/>
                    <a:pt x="1425" y="3638"/>
                  </a:cubicBezTo>
                  <a:cubicBezTo>
                    <a:pt x="1400" y="3581"/>
                    <a:pt x="1400" y="3581"/>
                    <a:pt x="1400" y="3581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4" y="1009"/>
                    <a:pt x="202" y="854"/>
                    <a:pt x="324" y="691"/>
                  </a:cubicBezTo>
                  <a:cubicBezTo>
                    <a:pt x="566" y="367"/>
                    <a:pt x="754" y="167"/>
                    <a:pt x="888" y="92"/>
                  </a:cubicBezTo>
                  <a:cubicBezTo>
                    <a:pt x="1021" y="18"/>
                    <a:pt x="1147" y="0"/>
                    <a:pt x="1265" y="38"/>
                  </a:cubicBez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2"/>
            <p:cNvSpPr/>
            <p:nvPr/>
          </p:nvSpPr>
          <p:spPr bwMode="auto">
            <a:xfrm>
              <a:off x="4454930" y="2403554"/>
              <a:ext cx="2514499" cy="2634483"/>
            </a:xfrm>
            <a:custGeom>
              <a:avLst/>
              <a:gdLst>
                <a:gd name="T0" fmla="*/ 3391 w 3756"/>
                <a:gd name="T1" fmla="*/ 72 h 3934"/>
                <a:gd name="T2" fmla="*/ 3058 w 3756"/>
                <a:gd name="T3" fmla="*/ 356 h 3934"/>
                <a:gd name="T4" fmla="*/ 2940 w 3756"/>
                <a:gd name="T5" fmla="*/ 516 h 3934"/>
                <a:gd name="T6" fmla="*/ 2895 w 3756"/>
                <a:gd name="T7" fmla="*/ 587 h 3934"/>
                <a:gd name="T8" fmla="*/ 963 w 3756"/>
                <a:gd name="T9" fmla="*/ 3934 h 3934"/>
                <a:gd name="T10" fmla="*/ 62 w 3756"/>
                <a:gd name="T11" fmla="*/ 2370 h 3934"/>
                <a:gd name="T12" fmla="*/ 20 w 3756"/>
                <a:gd name="T13" fmla="*/ 2254 h 3934"/>
                <a:gd name="T14" fmla="*/ 46 w 3756"/>
                <a:gd name="T15" fmla="*/ 2016 h 3934"/>
                <a:gd name="T16" fmla="*/ 562 w 3756"/>
                <a:gd name="T17" fmla="*/ 1122 h 3934"/>
                <a:gd name="T18" fmla="*/ 1012 w 3756"/>
                <a:gd name="T19" fmla="*/ 348 h 3934"/>
                <a:gd name="T20" fmla="*/ 1042 w 3756"/>
                <a:gd name="T21" fmla="*/ 294 h 3934"/>
                <a:gd name="T22" fmla="*/ 1133 w 3756"/>
                <a:gd name="T23" fmla="*/ 174 h 3934"/>
                <a:gd name="T24" fmla="*/ 1505 w 3756"/>
                <a:gd name="T25" fmla="*/ 0 h 3934"/>
                <a:gd name="T26" fmla="*/ 3505 w 3756"/>
                <a:gd name="T27" fmla="*/ 0 h 3934"/>
                <a:gd name="T28" fmla="*/ 3530 w 3756"/>
                <a:gd name="T29" fmla="*/ 2 h 3934"/>
                <a:gd name="T30" fmla="*/ 3592 w 3756"/>
                <a:gd name="T31" fmla="*/ 15 h 3934"/>
                <a:gd name="T32" fmla="*/ 3756 w 3756"/>
                <a:gd name="T33" fmla="*/ 127 h 3934"/>
                <a:gd name="T34" fmla="*/ 3658 w 3756"/>
                <a:gd name="T35" fmla="*/ 73 h 3934"/>
                <a:gd name="T36" fmla="*/ 3391 w 3756"/>
                <a:gd name="T37" fmla="*/ 72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6" h="3934">
                  <a:moveTo>
                    <a:pt x="3391" y="72"/>
                  </a:moveTo>
                  <a:cubicBezTo>
                    <a:pt x="3297" y="101"/>
                    <a:pt x="3186" y="196"/>
                    <a:pt x="3058" y="356"/>
                  </a:cubicBezTo>
                  <a:cubicBezTo>
                    <a:pt x="3018" y="406"/>
                    <a:pt x="2979" y="459"/>
                    <a:pt x="2940" y="516"/>
                  </a:cubicBezTo>
                  <a:cubicBezTo>
                    <a:pt x="2895" y="587"/>
                    <a:pt x="2895" y="587"/>
                    <a:pt x="2895" y="587"/>
                  </a:cubicBezTo>
                  <a:cubicBezTo>
                    <a:pt x="963" y="3934"/>
                    <a:pt x="963" y="3934"/>
                    <a:pt x="963" y="3934"/>
                  </a:cubicBezTo>
                  <a:cubicBezTo>
                    <a:pt x="62" y="2370"/>
                    <a:pt x="62" y="2370"/>
                    <a:pt x="62" y="2370"/>
                  </a:cubicBezTo>
                  <a:cubicBezTo>
                    <a:pt x="44" y="2338"/>
                    <a:pt x="31" y="2299"/>
                    <a:pt x="20" y="2254"/>
                  </a:cubicBezTo>
                  <a:cubicBezTo>
                    <a:pt x="0" y="2163"/>
                    <a:pt x="9" y="2084"/>
                    <a:pt x="46" y="2016"/>
                  </a:cubicBezTo>
                  <a:cubicBezTo>
                    <a:pt x="84" y="1949"/>
                    <a:pt x="256" y="1651"/>
                    <a:pt x="562" y="1122"/>
                  </a:cubicBezTo>
                  <a:cubicBezTo>
                    <a:pt x="716" y="857"/>
                    <a:pt x="866" y="599"/>
                    <a:pt x="1012" y="348"/>
                  </a:cubicBezTo>
                  <a:cubicBezTo>
                    <a:pt x="1042" y="294"/>
                    <a:pt x="1042" y="294"/>
                    <a:pt x="1042" y="294"/>
                  </a:cubicBezTo>
                  <a:cubicBezTo>
                    <a:pt x="1069" y="250"/>
                    <a:pt x="1099" y="210"/>
                    <a:pt x="1133" y="174"/>
                  </a:cubicBezTo>
                  <a:cubicBezTo>
                    <a:pt x="1242" y="58"/>
                    <a:pt x="1366" y="0"/>
                    <a:pt x="1505" y="0"/>
                  </a:cubicBezTo>
                  <a:cubicBezTo>
                    <a:pt x="3505" y="0"/>
                    <a:pt x="3505" y="0"/>
                    <a:pt x="3505" y="0"/>
                  </a:cubicBezTo>
                  <a:cubicBezTo>
                    <a:pt x="3530" y="2"/>
                    <a:pt x="3530" y="2"/>
                    <a:pt x="3530" y="2"/>
                  </a:cubicBezTo>
                  <a:cubicBezTo>
                    <a:pt x="3550" y="4"/>
                    <a:pt x="3571" y="9"/>
                    <a:pt x="3592" y="15"/>
                  </a:cubicBezTo>
                  <a:cubicBezTo>
                    <a:pt x="3658" y="37"/>
                    <a:pt x="3713" y="74"/>
                    <a:pt x="3756" y="127"/>
                  </a:cubicBezTo>
                  <a:cubicBezTo>
                    <a:pt x="3733" y="106"/>
                    <a:pt x="3700" y="88"/>
                    <a:pt x="3658" y="73"/>
                  </a:cubicBezTo>
                  <a:cubicBezTo>
                    <a:pt x="3574" y="43"/>
                    <a:pt x="3485" y="43"/>
                    <a:pt x="3391" y="72"/>
                  </a:cubicBez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Freeform 163"/>
            <p:cNvSpPr/>
            <p:nvPr/>
          </p:nvSpPr>
          <p:spPr bwMode="auto">
            <a:xfrm>
              <a:off x="4493634" y="3985276"/>
              <a:ext cx="2545463" cy="1332724"/>
            </a:xfrm>
            <a:custGeom>
              <a:avLst/>
              <a:gdLst>
                <a:gd name="T0" fmla="*/ 3698 w 3801"/>
                <a:gd name="T1" fmla="*/ 1228 h 1990"/>
                <a:gd name="T2" fmla="*/ 3723 w 3801"/>
                <a:gd name="T3" fmla="*/ 1285 h 1990"/>
                <a:gd name="T4" fmla="*/ 3767 w 3801"/>
                <a:gd name="T5" fmla="*/ 1432 h 1990"/>
                <a:gd name="T6" fmla="*/ 3726 w 3801"/>
                <a:gd name="T7" fmla="*/ 1855 h 1990"/>
                <a:gd name="T8" fmla="*/ 3652 w 3801"/>
                <a:gd name="T9" fmla="*/ 1923 h 1990"/>
                <a:gd name="T10" fmla="*/ 3351 w 3801"/>
                <a:gd name="T11" fmla="*/ 1990 h 1990"/>
                <a:gd name="T12" fmla="*/ 1368 w 3801"/>
                <a:gd name="T13" fmla="*/ 1990 h 1990"/>
                <a:gd name="T14" fmla="*/ 1234 w 3801"/>
                <a:gd name="T15" fmla="*/ 1950 h 1990"/>
                <a:gd name="T16" fmla="*/ 975 w 3801"/>
                <a:gd name="T17" fmla="*/ 1693 h 1990"/>
                <a:gd name="T18" fmla="*/ 0 w 3801"/>
                <a:gd name="T19" fmla="*/ 0 h 1990"/>
                <a:gd name="T20" fmla="*/ 171 w 3801"/>
                <a:gd name="T21" fmla="*/ 135 h 1990"/>
                <a:gd name="T22" fmla="*/ 772 w 3801"/>
                <a:gd name="T23" fmla="*/ 228 h 1990"/>
                <a:gd name="T24" fmla="*/ 3120 w 3801"/>
                <a:gd name="T25" fmla="*/ 228 h 1990"/>
                <a:gd name="T26" fmla="*/ 3698 w 3801"/>
                <a:gd name="T27" fmla="*/ 1228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1" h="1990">
                  <a:moveTo>
                    <a:pt x="3698" y="1228"/>
                  </a:moveTo>
                  <a:cubicBezTo>
                    <a:pt x="3723" y="1285"/>
                    <a:pt x="3723" y="1285"/>
                    <a:pt x="3723" y="1285"/>
                  </a:cubicBezTo>
                  <a:cubicBezTo>
                    <a:pt x="3742" y="1333"/>
                    <a:pt x="3756" y="1382"/>
                    <a:pt x="3767" y="1432"/>
                  </a:cubicBezTo>
                  <a:cubicBezTo>
                    <a:pt x="3801" y="1592"/>
                    <a:pt x="3787" y="1733"/>
                    <a:pt x="3726" y="1855"/>
                  </a:cubicBezTo>
                  <a:cubicBezTo>
                    <a:pt x="3714" y="1878"/>
                    <a:pt x="3689" y="1900"/>
                    <a:pt x="3652" y="1923"/>
                  </a:cubicBezTo>
                  <a:cubicBezTo>
                    <a:pt x="3578" y="1968"/>
                    <a:pt x="3478" y="1990"/>
                    <a:pt x="3351" y="1990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330" y="1989"/>
                    <a:pt x="1285" y="1975"/>
                    <a:pt x="1234" y="1950"/>
                  </a:cubicBezTo>
                  <a:cubicBezTo>
                    <a:pt x="1131" y="1899"/>
                    <a:pt x="1044" y="1813"/>
                    <a:pt x="975" y="16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55"/>
                    <a:pt x="93" y="100"/>
                    <a:pt x="171" y="135"/>
                  </a:cubicBezTo>
                  <a:cubicBezTo>
                    <a:pt x="310" y="197"/>
                    <a:pt x="511" y="228"/>
                    <a:pt x="772" y="228"/>
                  </a:cubicBezTo>
                  <a:cubicBezTo>
                    <a:pt x="3120" y="228"/>
                    <a:pt x="3120" y="228"/>
                    <a:pt x="3120" y="228"/>
                  </a:cubicBezTo>
                  <a:lnTo>
                    <a:pt x="3698" y="122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59"/>
          <p:cNvSpPr>
            <a:spLocks noEditPoints="1"/>
          </p:cNvSpPr>
          <p:nvPr/>
        </p:nvSpPr>
        <p:spPr bwMode="auto">
          <a:xfrm>
            <a:off x="5876869" y="4497902"/>
            <a:ext cx="438260" cy="370841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Freeform 39"/>
          <p:cNvSpPr>
            <a:spLocks noEditPoints="1"/>
          </p:cNvSpPr>
          <p:nvPr/>
        </p:nvSpPr>
        <p:spPr bwMode="auto">
          <a:xfrm>
            <a:off x="5150201" y="3057151"/>
            <a:ext cx="408322" cy="403337"/>
          </a:xfrm>
          <a:custGeom>
            <a:avLst/>
            <a:gdLst>
              <a:gd name="T0" fmla="*/ 61619 w 135"/>
              <a:gd name="T1" fmla="*/ 212465 h 116"/>
              <a:gd name="T2" fmla="*/ 61619 w 135"/>
              <a:gd name="T3" fmla="*/ 227861 h 116"/>
              <a:gd name="T4" fmla="*/ 255717 w 135"/>
              <a:gd name="T5" fmla="*/ 218623 h 116"/>
              <a:gd name="T6" fmla="*/ 286526 w 135"/>
              <a:gd name="T7" fmla="*/ 172435 h 116"/>
              <a:gd name="T8" fmla="*/ 52376 w 135"/>
              <a:gd name="T9" fmla="*/ 181673 h 116"/>
              <a:gd name="T10" fmla="*/ 286526 w 135"/>
              <a:gd name="T11" fmla="*/ 190910 h 116"/>
              <a:gd name="T12" fmla="*/ 286526 w 135"/>
              <a:gd name="T13" fmla="*/ 172435 h 116"/>
              <a:gd name="T14" fmla="*/ 61619 w 135"/>
              <a:gd name="T15" fmla="*/ 135485 h 116"/>
              <a:gd name="T16" fmla="*/ 61619 w 135"/>
              <a:gd name="T17" fmla="*/ 150881 h 116"/>
              <a:gd name="T18" fmla="*/ 295769 w 135"/>
              <a:gd name="T19" fmla="*/ 144722 h 116"/>
              <a:gd name="T20" fmla="*/ 33890 w 135"/>
              <a:gd name="T21" fmla="*/ 98534 h 116"/>
              <a:gd name="T22" fmla="*/ 314254 w 135"/>
              <a:gd name="T23" fmla="*/ 98534 h 116"/>
              <a:gd name="T24" fmla="*/ 320416 w 135"/>
              <a:gd name="T25" fmla="*/ 101614 h 116"/>
              <a:gd name="T26" fmla="*/ 320416 w 135"/>
              <a:gd name="T27" fmla="*/ 267890 h 116"/>
              <a:gd name="T28" fmla="*/ 314254 w 135"/>
              <a:gd name="T29" fmla="*/ 267890 h 116"/>
              <a:gd name="T30" fmla="*/ 194098 w 135"/>
              <a:gd name="T31" fmla="*/ 267890 h 116"/>
              <a:gd name="T32" fmla="*/ 123237 w 135"/>
              <a:gd name="T33" fmla="*/ 289445 h 116"/>
              <a:gd name="T34" fmla="*/ 110913 w 135"/>
              <a:gd name="T35" fmla="*/ 267890 h 116"/>
              <a:gd name="T36" fmla="*/ 33890 w 135"/>
              <a:gd name="T37" fmla="*/ 267890 h 116"/>
              <a:gd name="T38" fmla="*/ 27728 w 135"/>
              <a:gd name="T39" fmla="*/ 264811 h 116"/>
              <a:gd name="T40" fmla="*/ 27728 w 135"/>
              <a:gd name="T41" fmla="*/ 101614 h 116"/>
              <a:gd name="T42" fmla="*/ 33890 w 135"/>
              <a:gd name="T43" fmla="*/ 98534 h 116"/>
              <a:gd name="T44" fmla="*/ 382035 w 135"/>
              <a:gd name="T45" fmla="*/ 27713 h 116"/>
              <a:gd name="T46" fmla="*/ 385116 w 135"/>
              <a:gd name="T47" fmla="*/ 27713 h 116"/>
              <a:gd name="T48" fmla="*/ 388197 w 135"/>
              <a:gd name="T49" fmla="*/ 193989 h 116"/>
              <a:gd name="T50" fmla="*/ 382035 w 135"/>
              <a:gd name="T51" fmla="*/ 197069 h 116"/>
              <a:gd name="T52" fmla="*/ 348145 w 135"/>
              <a:gd name="T53" fmla="*/ 197069 h 116"/>
              <a:gd name="T54" fmla="*/ 314254 w 135"/>
              <a:gd name="T55" fmla="*/ 70822 h 116"/>
              <a:gd name="T56" fmla="*/ 92428 w 135"/>
              <a:gd name="T57" fmla="*/ 30792 h 116"/>
              <a:gd name="T58" fmla="*/ 98590 w 135"/>
              <a:gd name="T59" fmla="*/ 27713 h 116"/>
              <a:gd name="T60" fmla="*/ 382035 w 135"/>
              <a:gd name="T61" fmla="*/ 0 h 116"/>
              <a:gd name="T62" fmla="*/ 64699 w 135"/>
              <a:gd name="T63" fmla="*/ 30792 h 116"/>
              <a:gd name="T64" fmla="*/ 33890 w 135"/>
              <a:gd name="T65" fmla="*/ 70822 h 116"/>
              <a:gd name="T66" fmla="*/ 0 w 135"/>
              <a:gd name="T67" fmla="*/ 264811 h 116"/>
              <a:gd name="T68" fmla="*/ 83185 w 135"/>
              <a:gd name="T69" fmla="*/ 295603 h 116"/>
              <a:gd name="T70" fmla="*/ 55457 w 135"/>
              <a:gd name="T71" fmla="*/ 351029 h 116"/>
              <a:gd name="T72" fmla="*/ 70861 w 135"/>
              <a:gd name="T73" fmla="*/ 354108 h 116"/>
              <a:gd name="T74" fmla="*/ 314254 w 135"/>
              <a:gd name="T75" fmla="*/ 295603 h 116"/>
              <a:gd name="T76" fmla="*/ 348145 w 135"/>
              <a:gd name="T77" fmla="*/ 224781 h 116"/>
              <a:gd name="T78" fmla="*/ 415925 w 135"/>
              <a:gd name="T79" fmla="*/ 193989 h 116"/>
              <a:gd name="T80" fmla="*/ 382035 w 135"/>
              <a:gd name="T81" fmla="*/ 0 h 1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83"/>
          <p:cNvSpPr>
            <a:spLocks noEditPoints="1"/>
          </p:cNvSpPr>
          <p:nvPr/>
        </p:nvSpPr>
        <p:spPr bwMode="auto">
          <a:xfrm>
            <a:off x="6713206" y="3088744"/>
            <a:ext cx="343438" cy="340256"/>
          </a:xfrm>
          <a:custGeom>
            <a:avLst/>
            <a:gdLst>
              <a:gd name="T0" fmla="*/ 162771 w 107"/>
              <a:gd name="T1" fmla="*/ 261614 h 98"/>
              <a:gd name="T2" fmla="*/ 144344 w 107"/>
              <a:gd name="T3" fmla="*/ 240069 h 98"/>
              <a:gd name="T4" fmla="*/ 162771 w 107"/>
              <a:gd name="T5" fmla="*/ 218524 h 98"/>
              <a:gd name="T6" fmla="*/ 184269 w 107"/>
              <a:gd name="T7" fmla="*/ 240069 h 98"/>
              <a:gd name="T8" fmla="*/ 162771 w 107"/>
              <a:gd name="T9" fmla="*/ 261614 h 98"/>
              <a:gd name="T10" fmla="*/ 162771 w 107"/>
              <a:gd name="T11" fmla="*/ 200057 h 98"/>
              <a:gd name="T12" fmla="*/ 162771 w 107"/>
              <a:gd name="T13" fmla="*/ 200057 h 98"/>
              <a:gd name="T14" fmla="*/ 144344 w 107"/>
              <a:gd name="T15" fmla="*/ 181591 h 98"/>
              <a:gd name="T16" fmla="*/ 144344 w 107"/>
              <a:gd name="T17" fmla="*/ 98490 h 98"/>
              <a:gd name="T18" fmla="*/ 162771 w 107"/>
              <a:gd name="T19" fmla="*/ 80023 h 98"/>
              <a:gd name="T20" fmla="*/ 184269 w 107"/>
              <a:gd name="T21" fmla="*/ 101568 h 98"/>
              <a:gd name="T22" fmla="*/ 184269 w 107"/>
              <a:gd name="T23" fmla="*/ 181591 h 98"/>
              <a:gd name="T24" fmla="*/ 162771 w 107"/>
              <a:gd name="T25" fmla="*/ 200057 h 98"/>
              <a:gd name="T26" fmla="*/ 162771 w 107"/>
              <a:gd name="T27" fmla="*/ 0 h 98"/>
              <a:gd name="T28" fmla="*/ 141273 w 107"/>
              <a:gd name="T29" fmla="*/ 18467 h 98"/>
              <a:gd name="T30" fmla="*/ 3071 w 107"/>
              <a:gd name="T31" fmla="*/ 243147 h 98"/>
              <a:gd name="T32" fmla="*/ 0 w 107"/>
              <a:gd name="T33" fmla="*/ 264691 h 98"/>
              <a:gd name="T34" fmla="*/ 3071 w 107"/>
              <a:gd name="T35" fmla="*/ 283158 h 98"/>
              <a:gd name="T36" fmla="*/ 27640 w 107"/>
              <a:gd name="T37" fmla="*/ 301625 h 98"/>
              <a:gd name="T38" fmla="*/ 300973 w 107"/>
              <a:gd name="T39" fmla="*/ 301625 h 98"/>
              <a:gd name="T40" fmla="*/ 325542 w 107"/>
              <a:gd name="T41" fmla="*/ 283158 h 98"/>
              <a:gd name="T42" fmla="*/ 328613 w 107"/>
              <a:gd name="T43" fmla="*/ 264691 h 98"/>
              <a:gd name="T44" fmla="*/ 325542 w 107"/>
              <a:gd name="T45" fmla="*/ 243147 h 98"/>
              <a:gd name="T46" fmla="*/ 187340 w 107"/>
              <a:gd name="T47" fmla="*/ 18467 h 98"/>
              <a:gd name="T48" fmla="*/ 162771 w 107"/>
              <a:gd name="T49" fmla="*/ 0 h 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7" h="98">
                <a:moveTo>
                  <a:pt x="53" y="85"/>
                </a:moveTo>
                <a:cubicBezTo>
                  <a:pt x="49" y="85"/>
                  <a:pt x="47" y="81"/>
                  <a:pt x="47" y="78"/>
                </a:cubicBezTo>
                <a:cubicBezTo>
                  <a:pt x="47" y="73"/>
                  <a:pt x="50" y="71"/>
                  <a:pt x="53" y="71"/>
                </a:cubicBezTo>
                <a:cubicBezTo>
                  <a:pt x="58" y="71"/>
                  <a:pt x="60" y="74"/>
                  <a:pt x="60" y="78"/>
                </a:cubicBezTo>
                <a:cubicBezTo>
                  <a:pt x="60" y="82"/>
                  <a:pt x="57" y="85"/>
                  <a:pt x="53" y="85"/>
                </a:cubicBezTo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49" y="65"/>
                  <a:pt x="47" y="61"/>
                  <a:pt x="47" y="59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28"/>
                  <a:pt x="51" y="26"/>
                  <a:pt x="53" y="26"/>
                </a:cubicBezTo>
                <a:cubicBezTo>
                  <a:pt x="57" y="26"/>
                  <a:pt x="60" y="29"/>
                  <a:pt x="60" y="33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62"/>
                  <a:pt x="57" y="65"/>
                  <a:pt x="53" y="65"/>
                </a:cubicBezTo>
                <a:moveTo>
                  <a:pt x="53" y="0"/>
                </a:moveTo>
                <a:cubicBezTo>
                  <a:pt x="50" y="0"/>
                  <a:pt x="47" y="2"/>
                  <a:pt x="46" y="6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1"/>
                  <a:pt x="0" y="83"/>
                  <a:pt x="0" y="86"/>
                </a:cubicBezTo>
                <a:cubicBezTo>
                  <a:pt x="0" y="88"/>
                  <a:pt x="0" y="90"/>
                  <a:pt x="1" y="92"/>
                </a:cubicBezTo>
                <a:cubicBezTo>
                  <a:pt x="3" y="96"/>
                  <a:pt x="6" y="98"/>
                  <a:pt x="9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1" y="98"/>
                  <a:pt x="104" y="96"/>
                  <a:pt x="106" y="92"/>
                </a:cubicBezTo>
                <a:cubicBezTo>
                  <a:pt x="106" y="90"/>
                  <a:pt x="107" y="88"/>
                  <a:pt x="107" y="86"/>
                </a:cubicBezTo>
                <a:cubicBezTo>
                  <a:pt x="107" y="83"/>
                  <a:pt x="106" y="81"/>
                  <a:pt x="106" y="79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2"/>
                  <a:pt x="56" y="0"/>
                  <a:pt x="5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73629" y="3101998"/>
            <a:ext cx="2464670" cy="1262495"/>
            <a:chOff x="977174" y="4276410"/>
            <a:chExt cx="2464670" cy="1262495"/>
          </a:xfrm>
        </p:grpSpPr>
        <p:sp>
          <p:nvSpPr>
            <p:cNvPr id="25" name="TextBox 54"/>
            <p:cNvSpPr txBox="1"/>
            <p:nvPr/>
          </p:nvSpPr>
          <p:spPr>
            <a:xfrm>
              <a:off x="977174" y="4645071"/>
              <a:ext cx="246467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6" name="文本框 37"/>
            <p:cNvSpPr txBox="1"/>
            <p:nvPr/>
          </p:nvSpPr>
          <p:spPr>
            <a:xfrm>
              <a:off x="1731718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4888" y="3101998"/>
            <a:ext cx="2464670" cy="1262495"/>
            <a:chOff x="977174" y="4276410"/>
            <a:chExt cx="2464670" cy="1262495"/>
          </a:xfrm>
        </p:grpSpPr>
        <p:sp>
          <p:nvSpPr>
            <p:cNvPr id="28" name="TextBox 54"/>
            <p:cNvSpPr txBox="1"/>
            <p:nvPr/>
          </p:nvSpPr>
          <p:spPr>
            <a:xfrm>
              <a:off x="977174" y="4645071"/>
              <a:ext cx="246467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9" name="文本框 37"/>
            <p:cNvSpPr txBox="1"/>
            <p:nvPr/>
          </p:nvSpPr>
          <p:spPr>
            <a:xfrm>
              <a:off x="1731718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Freeform 5"/>
          <p:cNvSpPr/>
          <p:nvPr/>
        </p:nvSpPr>
        <p:spPr bwMode="auto">
          <a:xfrm>
            <a:off x="1506888" y="2361541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>
            <a:off x="1506888" y="3504541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>
            <a:off x="1506888" y="4661828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1506888" y="2361541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>
            <a:off x="1506888" y="3504541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00A9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1506888" y="4661828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D432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997526" y="2465377"/>
            <a:ext cx="196948" cy="196948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97526" y="3597360"/>
            <a:ext cx="196948" cy="196948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97526" y="4729343"/>
            <a:ext cx="196948" cy="196948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6081931" y="2204659"/>
            <a:ext cx="0" cy="3179298"/>
          </a:xfrm>
          <a:prstGeom prst="line">
            <a:avLst/>
          </a:prstGeom>
          <a:ln>
            <a:solidFill>
              <a:srgbClr val="07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6558996" y="2159143"/>
            <a:ext cx="787381" cy="787381"/>
          </a:xfrm>
          <a:prstGeom prst="ellipse">
            <a:avLst/>
          </a:prstGeom>
          <a:solidFill>
            <a:srgbClr val="1F4E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85955" y="2374796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558996" y="3313653"/>
            <a:ext cx="787381" cy="787381"/>
          </a:xfrm>
          <a:prstGeom prst="ellipse">
            <a:avLst/>
          </a:prstGeom>
          <a:solidFill>
            <a:srgbClr val="00A99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85955" y="3529306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558996" y="4468162"/>
            <a:ext cx="787381" cy="787381"/>
          </a:xfrm>
          <a:prstGeom prst="ellipse">
            <a:avLst/>
          </a:prstGeom>
          <a:solidFill>
            <a:srgbClr val="D4323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585955" y="4683815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1639959" y="2270933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1639958" y="3406006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7"/>
          <p:cNvSpPr txBox="1"/>
          <p:nvPr/>
        </p:nvSpPr>
        <p:spPr>
          <a:xfrm>
            <a:off x="1639957" y="4587227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7710899" y="2852335"/>
            <a:ext cx="342155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Shape 2012"/>
          <p:cNvSpPr/>
          <p:nvPr/>
        </p:nvSpPr>
        <p:spPr>
          <a:xfrm>
            <a:off x="7125146" y="1945684"/>
            <a:ext cx="3637126" cy="172248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6" name="Shape 2013"/>
          <p:cNvSpPr/>
          <p:nvPr/>
        </p:nvSpPr>
        <p:spPr>
          <a:xfrm>
            <a:off x="7125146" y="3917223"/>
            <a:ext cx="3637126" cy="1720665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7" name="Shape 2014"/>
          <p:cNvSpPr/>
          <p:nvPr/>
        </p:nvSpPr>
        <p:spPr>
          <a:xfrm>
            <a:off x="1535246" y="3916311"/>
            <a:ext cx="3637126" cy="1722488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8" name="Shape 2015"/>
          <p:cNvSpPr/>
          <p:nvPr/>
        </p:nvSpPr>
        <p:spPr>
          <a:xfrm>
            <a:off x="1535246" y="1945684"/>
            <a:ext cx="3637126" cy="172248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9" name="Shape 2016"/>
          <p:cNvSpPr/>
          <p:nvPr/>
        </p:nvSpPr>
        <p:spPr>
          <a:xfrm>
            <a:off x="4670524" y="2321145"/>
            <a:ext cx="2949331" cy="294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0" name="Shape 2029"/>
          <p:cNvSpPr/>
          <p:nvPr/>
        </p:nvSpPr>
        <p:spPr>
          <a:xfrm>
            <a:off x="1050506" y="2319024"/>
            <a:ext cx="975811" cy="97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1" name="Shape 2032"/>
          <p:cNvSpPr/>
          <p:nvPr/>
        </p:nvSpPr>
        <p:spPr>
          <a:xfrm>
            <a:off x="1053229" y="4292376"/>
            <a:ext cx="970362" cy="970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4" name="Shape 2035"/>
          <p:cNvSpPr/>
          <p:nvPr/>
        </p:nvSpPr>
        <p:spPr>
          <a:xfrm>
            <a:off x="10272210" y="4292374"/>
            <a:ext cx="970363" cy="97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7" name="Shape 2038"/>
          <p:cNvSpPr/>
          <p:nvPr/>
        </p:nvSpPr>
        <p:spPr>
          <a:xfrm>
            <a:off x="10266789" y="2319024"/>
            <a:ext cx="975811" cy="97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4" name="Freeform 153"/>
          <p:cNvSpPr/>
          <p:nvPr/>
        </p:nvSpPr>
        <p:spPr bwMode="auto">
          <a:xfrm>
            <a:off x="5656479" y="2987687"/>
            <a:ext cx="928624" cy="928624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Freeform 17"/>
          <p:cNvSpPr/>
          <p:nvPr/>
        </p:nvSpPr>
        <p:spPr bwMode="auto">
          <a:xfrm>
            <a:off x="1243185" y="2620268"/>
            <a:ext cx="423598" cy="365606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6" name="Group 241"/>
          <p:cNvGrpSpPr/>
          <p:nvPr/>
        </p:nvGrpSpPr>
        <p:grpSpPr>
          <a:xfrm>
            <a:off x="1288393" y="4562086"/>
            <a:ext cx="479428" cy="429413"/>
            <a:chOff x="5326063" y="2705101"/>
            <a:chExt cx="1506538" cy="1349374"/>
          </a:xfrm>
          <a:solidFill>
            <a:schemeClr val="bg1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7" name="Freeform 119"/>
          <p:cNvSpPr>
            <a:spLocks noEditPoints="1"/>
          </p:cNvSpPr>
          <p:nvPr/>
        </p:nvSpPr>
        <p:spPr bwMode="auto">
          <a:xfrm>
            <a:off x="10558984" y="2676914"/>
            <a:ext cx="405027" cy="405027"/>
          </a:xfrm>
          <a:custGeom>
            <a:avLst/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Freeform 16"/>
          <p:cNvSpPr/>
          <p:nvPr/>
        </p:nvSpPr>
        <p:spPr bwMode="auto">
          <a:xfrm>
            <a:off x="10620818" y="4633349"/>
            <a:ext cx="427629" cy="34751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9" name="TextBox 37"/>
          <p:cNvSpPr txBox="1"/>
          <p:nvPr/>
        </p:nvSpPr>
        <p:spPr>
          <a:xfrm>
            <a:off x="5192770" y="4086170"/>
            <a:ext cx="185604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318378" y="2269754"/>
            <a:ext cx="2185109" cy="1014992"/>
            <a:chOff x="977173" y="4276410"/>
            <a:chExt cx="2185109" cy="1014992"/>
          </a:xfrm>
        </p:grpSpPr>
        <p:sp>
          <p:nvSpPr>
            <p:cNvPr id="71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2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20765" y="4317002"/>
            <a:ext cx="2185109" cy="1014992"/>
            <a:chOff x="977173" y="4276410"/>
            <a:chExt cx="2185109" cy="1014992"/>
          </a:xfrm>
        </p:grpSpPr>
        <p:sp>
          <p:nvSpPr>
            <p:cNvPr id="74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5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24773" y="2269754"/>
            <a:ext cx="2185109" cy="1014992"/>
            <a:chOff x="977173" y="4276410"/>
            <a:chExt cx="2185109" cy="1014992"/>
          </a:xfrm>
        </p:grpSpPr>
        <p:sp>
          <p:nvSpPr>
            <p:cNvPr id="77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8" name="文本框 37"/>
            <p:cNvSpPr txBox="1"/>
            <p:nvPr/>
          </p:nvSpPr>
          <p:spPr>
            <a:xfrm>
              <a:off x="2156879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51154" y="4315950"/>
            <a:ext cx="2185109" cy="1014992"/>
            <a:chOff x="977173" y="4276410"/>
            <a:chExt cx="2185109" cy="1014992"/>
          </a:xfrm>
        </p:grpSpPr>
        <p:sp>
          <p:nvSpPr>
            <p:cNvPr id="80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1" name="文本框 37"/>
            <p:cNvSpPr txBox="1"/>
            <p:nvPr/>
          </p:nvSpPr>
          <p:spPr>
            <a:xfrm>
              <a:off x="2156879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4881290" y="2215169"/>
            <a:ext cx="726486" cy="29815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307808" y="3784795"/>
            <a:ext cx="492369" cy="492369"/>
          </a:xfrm>
          <a:prstGeom prst="ellipse">
            <a:avLst/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4640" y="38463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307808" y="4602462"/>
            <a:ext cx="492369" cy="492369"/>
          </a:xfrm>
          <a:prstGeom prst="ellipse">
            <a:avLst/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4640" y="46639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2"/>
          <p:cNvSpPr txBox="1"/>
          <p:nvPr/>
        </p:nvSpPr>
        <p:spPr>
          <a:xfrm>
            <a:off x="6264266" y="2775883"/>
            <a:ext cx="4823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 lacinia purus vitae hendrerit interdum. Phasellus a sodales sapien. Nam at arcu lobortis, ultrices lectus nec, pharetra nisl. Donec vulputate felis id dolor hendrerit dictum. Interdum et malesuada fames </a:t>
            </a:r>
            <a:r>
              <a:rPr lang="es-MX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ac</a:t>
            </a:r>
            <a:endParaRPr lang="es-MX" sz="11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6344641" y="2215169"/>
            <a:ext cx="185604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24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086870" y="3606792"/>
            <a:ext cx="3706363" cy="737993"/>
            <a:chOff x="977173" y="4276410"/>
            <a:chExt cx="3706363" cy="737993"/>
          </a:xfrm>
        </p:grpSpPr>
        <p:sp>
          <p:nvSpPr>
            <p:cNvPr id="27" name="TextBox 54"/>
            <p:cNvSpPr txBox="1"/>
            <p:nvPr/>
          </p:nvSpPr>
          <p:spPr>
            <a:xfrm>
              <a:off x="977173" y="4645071"/>
              <a:ext cx="37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8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41798" y="4458693"/>
            <a:ext cx="3706363" cy="737993"/>
            <a:chOff x="977173" y="4276410"/>
            <a:chExt cx="3706363" cy="737993"/>
          </a:xfrm>
        </p:grpSpPr>
        <p:sp>
          <p:nvSpPr>
            <p:cNvPr id="30" name="TextBox 54"/>
            <p:cNvSpPr txBox="1"/>
            <p:nvPr/>
          </p:nvSpPr>
          <p:spPr>
            <a:xfrm>
              <a:off x="977173" y="4645071"/>
              <a:ext cx="37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31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6662" y="1860024"/>
            <a:ext cx="3174838" cy="5044287"/>
            <a:chOff x="4459040" y="1966764"/>
            <a:chExt cx="3078509" cy="4891236"/>
          </a:xfrm>
        </p:grpSpPr>
        <p:sp>
          <p:nvSpPr>
            <p:cNvPr id="44" name="Freeform 8"/>
            <p:cNvSpPr/>
            <p:nvPr/>
          </p:nvSpPr>
          <p:spPr bwMode="auto">
            <a:xfrm>
              <a:off x="5374333" y="2884289"/>
              <a:ext cx="1491258" cy="3973711"/>
            </a:xfrm>
            <a:custGeom>
              <a:avLst/>
              <a:gdLst>
                <a:gd name="T0" fmla="*/ 232 w 668"/>
                <a:gd name="T1" fmla="*/ 1571 h 1571"/>
                <a:gd name="T2" fmla="*/ 437 w 668"/>
                <a:gd name="T3" fmla="*/ 1571 h 1571"/>
                <a:gd name="T4" fmla="*/ 384 w 668"/>
                <a:gd name="T5" fmla="*/ 806 h 1571"/>
                <a:gd name="T6" fmla="*/ 668 w 668"/>
                <a:gd name="T7" fmla="*/ 434 h 1571"/>
                <a:gd name="T8" fmla="*/ 366 w 668"/>
                <a:gd name="T9" fmla="*/ 705 h 1571"/>
                <a:gd name="T10" fmla="*/ 327 w 668"/>
                <a:gd name="T11" fmla="*/ 0 h 1571"/>
                <a:gd name="T12" fmla="*/ 276 w 668"/>
                <a:gd name="T13" fmla="*/ 848 h 1571"/>
                <a:gd name="T14" fmla="*/ 0 w 668"/>
                <a:gd name="T15" fmla="*/ 582 h 1571"/>
                <a:gd name="T16" fmla="*/ 269 w 668"/>
                <a:gd name="T17" fmla="*/ 956 h 1571"/>
                <a:gd name="T18" fmla="*/ 232 w 668"/>
                <a:gd name="T19" fmla="*/ 1571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8" h="1571">
                  <a:moveTo>
                    <a:pt x="232" y="1571"/>
                  </a:moveTo>
                  <a:lnTo>
                    <a:pt x="437" y="1571"/>
                  </a:lnTo>
                  <a:lnTo>
                    <a:pt x="384" y="806"/>
                  </a:lnTo>
                  <a:lnTo>
                    <a:pt x="668" y="434"/>
                  </a:lnTo>
                  <a:lnTo>
                    <a:pt x="366" y="705"/>
                  </a:lnTo>
                  <a:lnTo>
                    <a:pt x="327" y="0"/>
                  </a:lnTo>
                  <a:lnTo>
                    <a:pt x="276" y="848"/>
                  </a:lnTo>
                  <a:lnTo>
                    <a:pt x="0" y="582"/>
                  </a:lnTo>
                  <a:lnTo>
                    <a:pt x="269" y="956"/>
                  </a:lnTo>
                  <a:lnTo>
                    <a:pt x="232" y="1571"/>
                  </a:lnTo>
                  <a:close/>
                </a:path>
              </a:pathLst>
            </a:custGeom>
            <a:solidFill>
              <a:srgbClr val="075088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6367760" y="3317379"/>
              <a:ext cx="1169789" cy="1167556"/>
            </a:xfrm>
            <a:prstGeom prst="ellipse">
              <a:avLst/>
            </a:prstGeom>
            <a:solidFill>
              <a:srgbClr val="D4323E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6548588" y="3495973"/>
              <a:ext cx="808137" cy="810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4459040" y="3391049"/>
              <a:ext cx="1464469" cy="1462237"/>
            </a:xfrm>
            <a:prstGeom prst="ellipse">
              <a:avLst/>
            </a:prstGeom>
            <a:solidFill>
              <a:srgbClr val="00A99F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4684515" y="3616525"/>
              <a:ext cx="1013520" cy="1011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5068491" y="1966764"/>
              <a:ext cx="2004715" cy="2004715"/>
            </a:xfrm>
            <a:prstGeom prst="ellipse">
              <a:avLst/>
            </a:prstGeom>
            <a:solidFill>
              <a:srgbClr val="1F4E79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5376566" y="2274838"/>
              <a:ext cx="1388566" cy="1388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6832104" y="3781723"/>
              <a:ext cx="241102" cy="238868"/>
            </a:xfrm>
            <a:custGeom>
              <a:avLst/>
              <a:gdLst>
                <a:gd name="T0" fmla="*/ 96 w 96"/>
                <a:gd name="T1" fmla="*/ 53 h 96"/>
                <a:gd name="T2" fmla="*/ 43 w 96"/>
                <a:gd name="T3" fmla="*/ 0 h 96"/>
                <a:gd name="T4" fmla="*/ 39 w 96"/>
                <a:gd name="T5" fmla="*/ 0 h 96"/>
                <a:gd name="T6" fmla="*/ 39 w 96"/>
                <a:gd name="T7" fmla="*/ 11 h 96"/>
                <a:gd name="T8" fmla="*/ 0 w 96"/>
                <a:gd name="T9" fmla="*/ 53 h 96"/>
                <a:gd name="T10" fmla="*/ 43 w 96"/>
                <a:gd name="T11" fmla="*/ 96 h 96"/>
                <a:gd name="T12" fmla="*/ 67 w 96"/>
                <a:gd name="T13" fmla="*/ 89 h 96"/>
                <a:gd name="T14" fmla="*/ 85 w 96"/>
                <a:gd name="T15" fmla="*/ 57 h 96"/>
                <a:gd name="T16" fmla="*/ 96 w 96"/>
                <a:gd name="T17" fmla="*/ 57 h 96"/>
                <a:gd name="T18" fmla="*/ 96 w 96"/>
                <a:gd name="T19" fmla="*/ 53 h 96"/>
                <a:gd name="T20" fmla="*/ 62 w 96"/>
                <a:gd name="T21" fmla="*/ 82 h 96"/>
                <a:gd name="T22" fmla="*/ 43 w 96"/>
                <a:gd name="T23" fmla="*/ 88 h 96"/>
                <a:gd name="T24" fmla="*/ 8 w 96"/>
                <a:gd name="T25" fmla="*/ 53 h 96"/>
                <a:gd name="T26" fmla="*/ 39 w 96"/>
                <a:gd name="T27" fmla="*/ 19 h 96"/>
                <a:gd name="T28" fmla="*/ 39 w 96"/>
                <a:gd name="T29" fmla="*/ 57 h 96"/>
                <a:gd name="T30" fmla="*/ 77 w 96"/>
                <a:gd name="T31" fmla="*/ 57 h 96"/>
                <a:gd name="T32" fmla="*/ 62 w 96"/>
                <a:gd name="T33" fmla="*/ 82 h 96"/>
                <a:gd name="T34" fmla="*/ 47 w 96"/>
                <a:gd name="T35" fmla="*/ 49 h 96"/>
                <a:gd name="T36" fmla="*/ 47 w 96"/>
                <a:gd name="T37" fmla="*/ 8 h 96"/>
                <a:gd name="T38" fmla="*/ 88 w 96"/>
                <a:gd name="T39" fmla="*/ 49 h 96"/>
                <a:gd name="T40" fmla="*/ 47 w 96"/>
                <a:gd name="T41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96" y="53"/>
                  </a:moveTo>
                  <a:cubicBezTo>
                    <a:pt x="96" y="24"/>
                    <a:pt x="72" y="0"/>
                    <a:pt x="4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17" y="13"/>
                    <a:pt x="0" y="31"/>
                    <a:pt x="0" y="53"/>
                  </a:cubicBezTo>
                  <a:cubicBezTo>
                    <a:pt x="0" y="77"/>
                    <a:pt x="19" y="96"/>
                    <a:pt x="43" y="96"/>
                  </a:cubicBezTo>
                  <a:cubicBezTo>
                    <a:pt x="51" y="96"/>
                    <a:pt x="60" y="93"/>
                    <a:pt x="67" y="89"/>
                  </a:cubicBezTo>
                  <a:cubicBezTo>
                    <a:pt x="77" y="82"/>
                    <a:pt x="84" y="70"/>
                    <a:pt x="85" y="57"/>
                  </a:cubicBezTo>
                  <a:cubicBezTo>
                    <a:pt x="96" y="57"/>
                    <a:pt x="96" y="57"/>
                    <a:pt x="96" y="57"/>
                  </a:cubicBezTo>
                  <a:lnTo>
                    <a:pt x="96" y="53"/>
                  </a:lnTo>
                  <a:close/>
                  <a:moveTo>
                    <a:pt x="62" y="82"/>
                  </a:moveTo>
                  <a:cubicBezTo>
                    <a:pt x="56" y="86"/>
                    <a:pt x="50" y="88"/>
                    <a:pt x="43" y="88"/>
                  </a:cubicBezTo>
                  <a:cubicBezTo>
                    <a:pt x="24" y="88"/>
                    <a:pt x="8" y="72"/>
                    <a:pt x="8" y="53"/>
                  </a:cubicBezTo>
                  <a:cubicBezTo>
                    <a:pt x="8" y="36"/>
                    <a:pt x="22" y="21"/>
                    <a:pt x="39" y="1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6" y="67"/>
                    <a:pt x="71" y="76"/>
                    <a:pt x="62" y="82"/>
                  </a:cubicBezTo>
                  <a:moveTo>
                    <a:pt x="47" y="49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69" y="10"/>
                    <a:pt x="86" y="28"/>
                    <a:pt x="88" y="49"/>
                  </a:cubicBezTo>
                  <a:lnTo>
                    <a:pt x="47" y="4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5802959" y="2678906"/>
              <a:ext cx="538013" cy="578197"/>
            </a:xfrm>
            <a:custGeom>
              <a:avLst/>
              <a:gdLst>
                <a:gd name="T0" fmla="*/ 209 w 215"/>
                <a:gd name="T1" fmla="*/ 183 h 231"/>
                <a:gd name="T2" fmla="*/ 177 w 215"/>
                <a:gd name="T3" fmla="*/ 94 h 231"/>
                <a:gd name="T4" fmla="*/ 128 w 215"/>
                <a:gd name="T5" fmla="*/ 26 h 231"/>
                <a:gd name="T6" fmla="*/ 128 w 215"/>
                <a:gd name="T7" fmla="*/ 20 h 231"/>
                <a:gd name="T8" fmla="*/ 107 w 215"/>
                <a:gd name="T9" fmla="*/ 0 h 231"/>
                <a:gd name="T10" fmla="*/ 87 w 215"/>
                <a:gd name="T11" fmla="*/ 20 h 231"/>
                <a:gd name="T12" fmla="*/ 87 w 215"/>
                <a:gd name="T13" fmla="*/ 26 h 231"/>
                <a:gd name="T14" fmla="*/ 37 w 215"/>
                <a:gd name="T15" fmla="*/ 94 h 231"/>
                <a:gd name="T16" fmla="*/ 5 w 215"/>
                <a:gd name="T17" fmla="*/ 183 h 231"/>
                <a:gd name="T18" fmla="*/ 1 w 215"/>
                <a:gd name="T19" fmla="*/ 194 h 231"/>
                <a:gd name="T20" fmla="*/ 10 w 215"/>
                <a:gd name="T21" fmla="*/ 201 h 231"/>
                <a:gd name="T22" fmla="*/ 70 w 215"/>
                <a:gd name="T23" fmla="*/ 201 h 231"/>
                <a:gd name="T24" fmla="*/ 107 w 215"/>
                <a:gd name="T25" fmla="*/ 231 h 231"/>
                <a:gd name="T26" fmla="*/ 145 w 215"/>
                <a:gd name="T27" fmla="*/ 201 h 231"/>
                <a:gd name="T28" fmla="*/ 204 w 215"/>
                <a:gd name="T29" fmla="*/ 201 h 231"/>
                <a:gd name="T30" fmla="*/ 214 w 215"/>
                <a:gd name="T31" fmla="*/ 194 h 231"/>
                <a:gd name="T32" fmla="*/ 209 w 215"/>
                <a:gd name="T33" fmla="*/ 183 h 231"/>
                <a:gd name="T34" fmla="*/ 98 w 215"/>
                <a:gd name="T35" fmla="*/ 181 h 231"/>
                <a:gd name="T36" fmla="*/ 35 w 215"/>
                <a:gd name="T37" fmla="*/ 181 h 231"/>
                <a:gd name="T38" fmla="*/ 57 w 215"/>
                <a:gd name="T39" fmla="*/ 94 h 231"/>
                <a:gd name="T40" fmla="*/ 107 w 215"/>
                <a:gd name="T41" fmla="*/ 43 h 231"/>
                <a:gd name="T42" fmla="*/ 158 w 215"/>
                <a:gd name="T43" fmla="*/ 93 h 231"/>
                <a:gd name="T44" fmla="*/ 180 w 215"/>
                <a:gd name="T45" fmla="*/ 181 h 231"/>
                <a:gd name="T46" fmla="*/ 98 w 215"/>
                <a:gd name="T47" fmla="*/ 18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31">
                  <a:moveTo>
                    <a:pt x="209" y="183"/>
                  </a:moveTo>
                  <a:cubicBezTo>
                    <a:pt x="176" y="162"/>
                    <a:pt x="177" y="95"/>
                    <a:pt x="177" y="94"/>
                  </a:cubicBezTo>
                  <a:cubicBezTo>
                    <a:pt x="177" y="62"/>
                    <a:pt x="156" y="35"/>
                    <a:pt x="128" y="26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9"/>
                    <a:pt x="119" y="0"/>
                    <a:pt x="107" y="0"/>
                  </a:cubicBezTo>
                  <a:cubicBezTo>
                    <a:pt x="96" y="0"/>
                    <a:pt x="87" y="9"/>
                    <a:pt x="87" y="2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8" y="35"/>
                    <a:pt x="37" y="62"/>
                    <a:pt x="37" y="94"/>
                  </a:cubicBezTo>
                  <a:cubicBezTo>
                    <a:pt x="38" y="113"/>
                    <a:pt x="33" y="166"/>
                    <a:pt x="5" y="183"/>
                  </a:cubicBezTo>
                  <a:cubicBezTo>
                    <a:pt x="1" y="185"/>
                    <a:pt x="0" y="190"/>
                    <a:pt x="1" y="194"/>
                  </a:cubicBezTo>
                  <a:cubicBezTo>
                    <a:pt x="2" y="198"/>
                    <a:pt x="6" y="201"/>
                    <a:pt x="10" y="201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4" y="218"/>
                    <a:pt x="89" y="231"/>
                    <a:pt x="107" y="231"/>
                  </a:cubicBezTo>
                  <a:cubicBezTo>
                    <a:pt x="126" y="231"/>
                    <a:pt x="141" y="218"/>
                    <a:pt x="145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9" y="201"/>
                    <a:pt x="212" y="198"/>
                    <a:pt x="214" y="194"/>
                  </a:cubicBezTo>
                  <a:cubicBezTo>
                    <a:pt x="215" y="190"/>
                    <a:pt x="213" y="185"/>
                    <a:pt x="209" y="183"/>
                  </a:cubicBezTo>
                  <a:moveTo>
                    <a:pt x="98" y="181"/>
                  </a:moveTo>
                  <a:cubicBezTo>
                    <a:pt x="35" y="181"/>
                    <a:pt x="35" y="181"/>
                    <a:pt x="35" y="181"/>
                  </a:cubicBezTo>
                  <a:cubicBezTo>
                    <a:pt x="58" y="148"/>
                    <a:pt x="57" y="96"/>
                    <a:pt x="57" y="94"/>
                  </a:cubicBezTo>
                  <a:cubicBezTo>
                    <a:pt x="57" y="66"/>
                    <a:pt x="80" y="43"/>
                    <a:pt x="107" y="43"/>
                  </a:cubicBezTo>
                  <a:cubicBezTo>
                    <a:pt x="135" y="43"/>
                    <a:pt x="158" y="66"/>
                    <a:pt x="158" y="93"/>
                  </a:cubicBezTo>
                  <a:cubicBezTo>
                    <a:pt x="158" y="96"/>
                    <a:pt x="156" y="148"/>
                    <a:pt x="180" y="181"/>
                  </a:cubicBezTo>
                  <a:lnTo>
                    <a:pt x="98" y="18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981427" y="3913436"/>
              <a:ext cx="417462" cy="415230"/>
              <a:chOff x="3989388" y="3048000"/>
              <a:chExt cx="296862" cy="295275"/>
            </a:xfrm>
            <a:solidFill>
              <a:srgbClr val="169274"/>
            </a:solidFill>
          </p:grpSpPr>
          <p:sp>
            <p:nvSpPr>
              <p:cNvPr id="54" name="Freeform 17"/>
              <p:cNvSpPr>
                <a:spLocks noEditPoints="1"/>
              </p:cNvSpPr>
              <p:nvPr/>
            </p:nvSpPr>
            <p:spPr bwMode="auto">
              <a:xfrm>
                <a:off x="3989388" y="3048000"/>
                <a:ext cx="296862" cy="295275"/>
              </a:xfrm>
              <a:custGeom>
                <a:avLst/>
                <a:gdLst>
                  <a:gd name="T0" fmla="*/ 83 w 167"/>
                  <a:gd name="T1" fmla="*/ 166 h 166"/>
                  <a:gd name="T2" fmla="*/ 0 w 167"/>
                  <a:gd name="T3" fmla="*/ 83 h 166"/>
                  <a:gd name="T4" fmla="*/ 83 w 167"/>
                  <a:gd name="T5" fmla="*/ 0 h 166"/>
                  <a:gd name="T6" fmla="*/ 167 w 167"/>
                  <a:gd name="T7" fmla="*/ 83 h 166"/>
                  <a:gd name="T8" fmla="*/ 83 w 167"/>
                  <a:gd name="T9" fmla="*/ 166 h 166"/>
                  <a:gd name="T10" fmla="*/ 83 w 167"/>
                  <a:gd name="T11" fmla="*/ 14 h 166"/>
                  <a:gd name="T12" fmla="*/ 14 w 167"/>
                  <a:gd name="T13" fmla="*/ 83 h 166"/>
                  <a:gd name="T14" fmla="*/ 83 w 167"/>
                  <a:gd name="T15" fmla="*/ 152 h 166"/>
                  <a:gd name="T16" fmla="*/ 152 w 167"/>
                  <a:gd name="T17" fmla="*/ 83 h 166"/>
                  <a:gd name="T18" fmla="*/ 83 w 167"/>
                  <a:gd name="T19" fmla="*/ 1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6">
                    <a:moveTo>
                      <a:pt x="83" y="166"/>
                    </a:moveTo>
                    <a:cubicBezTo>
                      <a:pt x="37" y="166"/>
                      <a:pt x="0" y="129"/>
                      <a:pt x="0" y="83"/>
                    </a:cubicBez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7" y="37"/>
                      <a:pt x="167" y="83"/>
                    </a:cubicBezTo>
                    <a:cubicBezTo>
                      <a:pt x="167" y="129"/>
                      <a:pt x="129" y="166"/>
                      <a:pt x="83" y="166"/>
                    </a:cubicBezTo>
                    <a:moveTo>
                      <a:pt x="83" y="14"/>
                    </a:moveTo>
                    <a:cubicBezTo>
                      <a:pt x="45" y="14"/>
                      <a:pt x="14" y="45"/>
                      <a:pt x="14" y="83"/>
                    </a:cubicBezTo>
                    <a:cubicBezTo>
                      <a:pt x="14" y="121"/>
                      <a:pt x="45" y="152"/>
                      <a:pt x="83" y="152"/>
                    </a:cubicBezTo>
                    <a:cubicBezTo>
                      <a:pt x="121" y="152"/>
                      <a:pt x="152" y="121"/>
                      <a:pt x="152" y="83"/>
                    </a:cubicBezTo>
                    <a:cubicBezTo>
                      <a:pt x="152" y="45"/>
                      <a:pt x="121" y="14"/>
                      <a:pt x="83" y="14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4124325" y="3105150"/>
                <a:ext cx="90488" cy="103188"/>
              </a:xfrm>
              <a:custGeom>
                <a:avLst/>
                <a:gdLst>
                  <a:gd name="T0" fmla="*/ 44 w 51"/>
                  <a:gd name="T1" fmla="*/ 58 h 58"/>
                  <a:gd name="T2" fmla="*/ 7 w 51"/>
                  <a:gd name="T3" fmla="*/ 58 h 58"/>
                  <a:gd name="T4" fmla="*/ 0 w 51"/>
                  <a:gd name="T5" fmla="*/ 51 h 58"/>
                  <a:gd name="T6" fmla="*/ 0 w 51"/>
                  <a:gd name="T7" fmla="*/ 7 h 58"/>
                  <a:gd name="T8" fmla="*/ 7 w 51"/>
                  <a:gd name="T9" fmla="*/ 0 h 58"/>
                  <a:gd name="T10" fmla="*/ 14 w 51"/>
                  <a:gd name="T11" fmla="*/ 7 h 58"/>
                  <a:gd name="T12" fmla="*/ 14 w 51"/>
                  <a:gd name="T13" fmla="*/ 44 h 58"/>
                  <a:gd name="T14" fmla="*/ 44 w 51"/>
                  <a:gd name="T15" fmla="*/ 44 h 58"/>
                  <a:gd name="T16" fmla="*/ 51 w 51"/>
                  <a:gd name="T17" fmla="*/ 51 h 58"/>
                  <a:gd name="T18" fmla="*/ 44 w 51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44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8" y="44"/>
                      <a:pt x="51" y="47"/>
                      <a:pt x="51" y="51"/>
                    </a:cubicBezTo>
                    <a:cubicBezTo>
                      <a:pt x="51" y="55"/>
                      <a:pt x="48" y="58"/>
                      <a:pt x="44" y="58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3937000" y="2292697"/>
            <a:ext cx="1252042" cy="386210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3936999" y="4676923"/>
            <a:ext cx="906017" cy="359421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463880" y="3900041"/>
            <a:ext cx="765720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11349" y="1782089"/>
            <a:ext cx="2520926" cy="1014992"/>
            <a:chOff x="641357" y="4276410"/>
            <a:chExt cx="2520926" cy="1014992"/>
          </a:xfrm>
        </p:grpSpPr>
        <p:sp>
          <p:nvSpPr>
            <p:cNvPr id="32" name="TextBox 54"/>
            <p:cNvSpPr txBox="1"/>
            <p:nvPr/>
          </p:nvSpPr>
          <p:spPr>
            <a:xfrm>
              <a:off x="641357" y="4645071"/>
              <a:ext cx="2520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3" name="文本框 37"/>
            <p:cNvSpPr txBox="1"/>
            <p:nvPr/>
          </p:nvSpPr>
          <p:spPr>
            <a:xfrm>
              <a:off x="2156879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71164" y="4567032"/>
            <a:ext cx="2520926" cy="1014992"/>
            <a:chOff x="641357" y="4276410"/>
            <a:chExt cx="2520926" cy="1014992"/>
          </a:xfrm>
        </p:grpSpPr>
        <p:sp>
          <p:nvSpPr>
            <p:cNvPr id="45" name="TextBox 54"/>
            <p:cNvSpPr txBox="1"/>
            <p:nvPr/>
          </p:nvSpPr>
          <p:spPr>
            <a:xfrm>
              <a:off x="641357" y="4645071"/>
              <a:ext cx="2520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6" name="文本框 37"/>
            <p:cNvSpPr txBox="1"/>
            <p:nvPr/>
          </p:nvSpPr>
          <p:spPr>
            <a:xfrm>
              <a:off x="2156879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7834" y="3270711"/>
            <a:ext cx="2520926" cy="985497"/>
            <a:chOff x="641357" y="4276410"/>
            <a:chExt cx="2520926" cy="985497"/>
          </a:xfrm>
        </p:grpSpPr>
        <p:sp>
          <p:nvSpPr>
            <p:cNvPr id="48" name="TextBox 54"/>
            <p:cNvSpPr txBox="1"/>
            <p:nvPr/>
          </p:nvSpPr>
          <p:spPr>
            <a:xfrm>
              <a:off x="641357" y="4645071"/>
              <a:ext cx="2520926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9" name="文本框 37"/>
            <p:cNvSpPr txBox="1"/>
            <p:nvPr/>
          </p:nvSpPr>
          <p:spPr>
            <a:xfrm>
              <a:off x="641357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5062763" y="2678907"/>
            <a:ext cx="2139500" cy="2135659"/>
          </a:xfrm>
          <a:prstGeom prst="ellipse">
            <a:avLst/>
          </a:pr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AutoShape 111"/>
          <p:cNvSpPr/>
          <p:nvPr/>
        </p:nvSpPr>
        <p:spPr bwMode="auto">
          <a:xfrm>
            <a:off x="5697253" y="3344986"/>
            <a:ext cx="870522" cy="8155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272245" y="2322774"/>
            <a:ext cx="2931346" cy="2960225"/>
            <a:chOff x="7172791" y="2060647"/>
            <a:chExt cx="3462385" cy="3496496"/>
          </a:xfrm>
        </p:grpSpPr>
        <p:grpSp>
          <p:nvGrpSpPr>
            <p:cNvPr id="87" name="组合 86"/>
            <p:cNvGrpSpPr/>
            <p:nvPr/>
          </p:nvGrpSpPr>
          <p:grpSpPr>
            <a:xfrm>
              <a:off x="7172791" y="2060647"/>
              <a:ext cx="3462385" cy="3496496"/>
              <a:chOff x="7144656" y="1680029"/>
              <a:chExt cx="3867151" cy="3905250"/>
            </a:xfrm>
          </p:grpSpPr>
          <p:sp>
            <p:nvSpPr>
              <p:cNvPr id="92" name="矩形 91"/>
              <p:cNvSpPr/>
              <p:nvPr/>
            </p:nvSpPr>
            <p:spPr>
              <a:xfrm rot="5400000">
                <a:off x="8497206" y="1680029"/>
                <a:ext cx="1162050" cy="1162050"/>
              </a:xfrm>
              <a:prstGeom prst="rect">
                <a:avLst/>
              </a:prstGeom>
              <a:blipFill dpi="0" rotWithShape="0">
                <a:blip r:embed="rId1"/>
                <a:srcRect/>
                <a:tile tx="-114300" ty="-25400" sx="15000" sy="1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 rot="5400000">
                <a:off x="9849757" y="1680029"/>
                <a:ext cx="1162049" cy="1162051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 rot="5400000">
                <a:off x="8497206" y="3051631"/>
                <a:ext cx="1162049" cy="1162051"/>
              </a:xfrm>
              <a:prstGeom prst="rect">
                <a:avLst/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 rot="5400000">
                <a:off x="7144656" y="1680029"/>
                <a:ext cx="1162050" cy="1162050"/>
              </a:xfrm>
              <a:prstGeom prst="rect">
                <a:avLst/>
              </a:prstGeom>
              <a:blipFill dpi="0" rotWithShape="0">
                <a:blip r:embed="rId2"/>
                <a:srcRect/>
                <a:tile tx="-114300" ty="-25400" sx="15000" sy="1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 rot="5400000">
                <a:off x="9849756" y="4423229"/>
                <a:ext cx="1162050" cy="1162050"/>
              </a:xfrm>
              <a:prstGeom prst="rect">
                <a:avLst/>
              </a:prstGeom>
              <a:solidFill>
                <a:srgbClr val="D43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 rot="5400000">
                <a:off x="8497206" y="4423229"/>
                <a:ext cx="1162050" cy="1162050"/>
              </a:xfrm>
              <a:prstGeom prst="rect">
                <a:avLst/>
              </a:prstGeom>
              <a:blipFill dpi="0" rotWithShape="0">
                <a:blip r:embed="rId3"/>
                <a:srcRect/>
                <a:tile tx="-114300" ty="-25400" sx="60000" sy="6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 rot="5400000">
                <a:off x="7144657" y="4423229"/>
                <a:ext cx="1162049" cy="1162051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8751075" y="3677830"/>
              <a:ext cx="305816" cy="26212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7528793" y="4890049"/>
              <a:ext cx="328415" cy="293765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17"/>
            <p:cNvSpPr>
              <a:spLocks noEditPoints="1"/>
            </p:cNvSpPr>
            <p:nvPr/>
          </p:nvSpPr>
          <p:spPr bwMode="auto">
            <a:xfrm>
              <a:off x="9954523" y="2393998"/>
              <a:ext cx="320881" cy="32389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9928912" y="4832801"/>
              <a:ext cx="346492" cy="3510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386069" y="2534763"/>
            <a:ext cx="5014731" cy="2432166"/>
            <a:chOff x="1207736" y="2208216"/>
            <a:chExt cx="5014731" cy="2432166"/>
          </a:xfrm>
        </p:grpSpPr>
        <p:sp>
          <p:nvSpPr>
            <p:cNvPr id="100" name="文本框 32"/>
            <p:cNvSpPr txBox="1"/>
            <p:nvPr/>
          </p:nvSpPr>
          <p:spPr>
            <a:xfrm>
              <a:off x="1207736" y="220821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产品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Text Box 44"/>
            <p:cNvSpPr txBox="1">
              <a:spLocks noChangeArrowheads="1"/>
            </p:cNvSpPr>
            <p:nvPr/>
          </p:nvSpPr>
          <p:spPr bwMode="auto">
            <a:xfrm>
              <a:off x="1207737" y="3532386"/>
              <a:ext cx="501473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文本框 34"/>
            <p:cNvSpPr txBox="1"/>
            <p:nvPr/>
          </p:nvSpPr>
          <p:spPr>
            <a:xfrm>
              <a:off x="1207736" y="278255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Rounded Rectangle 43"/>
          <p:cNvSpPr/>
          <p:nvPr/>
        </p:nvSpPr>
        <p:spPr>
          <a:xfrm>
            <a:off x="1122596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22596" y="2483791"/>
            <a:ext cx="9946805" cy="1793594"/>
            <a:chOff x="1095086" y="2554122"/>
            <a:chExt cx="9946805" cy="179359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" t="5339" r="1733" b="9750"/>
            <a:stretch>
              <a:fillRect/>
            </a:stretch>
          </p:blipFill>
          <p:spPr>
            <a:xfrm>
              <a:off x="1095086" y="2554123"/>
              <a:ext cx="3123027" cy="179359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8" t="12560" r="17121" b="2058"/>
            <a:stretch>
              <a:fillRect/>
            </a:stretch>
          </p:blipFill>
          <p:spPr>
            <a:xfrm>
              <a:off x="4506974" y="2554122"/>
              <a:ext cx="3123027" cy="1793592"/>
            </a:xfrm>
            <a:custGeom>
              <a:avLst/>
              <a:gdLst>
                <a:gd name="connsiteX0" fmla="*/ 0 w 1856167"/>
                <a:gd name="connsiteY0" fmla="*/ 0 h 2428892"/>
                <a:gd name="connsiteX1" fmla="*/ 1856167 w 1856167"/>
                <a:gd name="connsiteY1" fmla="*/ 0 h 2428892"/>
                <a:gd name="connsiteX2" fmla="*/ 1856167 w 1856167"/>
                <a:gd name="connsiteY2" fmla="*/ 2428892 h 2428892"/>
                <a:gd name="connsiteX3" fmla="*/ 0 w 1856167"/>
                <a:gd name="connsiteY3" fmla="*/ 2428892 h 242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167" h="2428892">
                  <a:moveTo>
                    <a:pt x="0" y="0"/>
                  </a:moveTo>
                  <a:lnTo>
                    <a:pt x="1856167" y="0"/>
                  </a:lnTo>
                  <a:lnTo>
                    <a:pt x="1856167" y="2428892"/>
                  </a:lnTo>
                  <a:lnTo>
                    <a:pt x="0" y="2428892"/>
                  </a:ln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856" r="1118" b="2816"/>
            <a:stretch>
              <a:fillRect/>
            </a:stretch>
          </p:blipFill>
          <p:spPr>
            <a:xfrm>
              <a:off x="7918862" y="2554122"/>
              <a:ext cx="3123029" cy="1793594"/>
            </a:xfrm>
            <a:prstGeom prst="rect">
              <a:avLst/>
            </a:prstGeom>
          </p:spPr>
        </p:pic>
      </p:grpSp>
      <p:sp>
        <p:nvSpPr>
          <p:cNvPr id="35" name="Rounded Rectangle 43"/>
          <p:cNvSpPr/>
          <p:nvPr/>
        </p:nvSpPr>
        <p:spPr>
          <a:xfrm>
            <a:off x="4534484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Rounded Rectangle 43"/>
          <p:cNvSpPr/>
          <p:nvPr/>
        </p:nvSpPr>
        <p:spPr>
          <a:xfrm>
            <a:off x="7946375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D4323E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2022212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7"/>
          <p:cNvSpPr txBox="1"/>
          <p:nvPr/>
        </p:nvSpPr>
        <p:spPr>
          <a:xfrm>
            <a:off x="5434100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37"/>
          <p:cNvSpPr txBox="1"/>
          <p:nvPr/>
        </p:nvSpPr>
        <p:spPr>
          <a:xfrm>
            <a:off x="8845989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6574" y="54065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1734" y="679157"/>
            <a:ext cx="919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凯美尔医疗器械有限公司，成立于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年通过全国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多家梅授权经销商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为中国消费者量身定制医疗器械及医学保险产品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07054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15924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96516" y="3249341"/>
            <a:ext cx="1920552" cy="1920552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05386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85978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594848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175440" y="3249341"/>
            <a:ext cx="1920552" cy="1920552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84310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64904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773774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32138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1950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762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ounded Rectangle 19"/>
          <p:cNvSpPr/>
          <p:nvPr/>
        </p:nvSpPr>
        <p:spPr>
          <a:xfrm>
            <a:off x="3865874" y="4436778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6"/>
          <p:cNvSpPr>
            <a:spLocks noEditPoints="1"/>
          </p:cNvSpPr>
          <p:nvPr/>
        </p:nvSpPr>
        <p:spPr bwMode="auto">
          <a:xfrm>
            <a:off x="4004268" y="4592073"/>
            <a:ext cx="221065" cy="17300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ounded Rectangle 22"/>
          <p:cNvSpPr/>
          <p:nvPr/>
        </p:nvSpPr>
        <p:spPr>
          <a:xfrm>
            <a:off x="5847074" y="4456078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00"/>
          <p:cNvSpPr>
            <a:spLocks noEditPoints="1"/>
          </p:cNvSpPr>
          <p:nvPr/>
        </p:nvSpPr>
        <p:spPr bwMode="auto">
          <a:xfrm>
            <a:off x="5979860" y="4586543"/>
            <a:ext cx="232279" cy="222667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ounded Rectangle 25"/>
          <p:cNvSpPr/>
          <p:nvPr/>
        </p:nvSpPr>
        <p:spPr>
          <a:xfrm>
            <a:off x="7828274" y="4432270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7945035" y="4571556"/>
            <a:ext cx="264329" cy="205025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543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01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355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02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167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03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63281" y="2138873"/>
            <a:ext cx="389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细节执行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1037358" y="3081876"/>
            <a:ext cx="10117283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6088455" y="2002085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 bwMode="auto">
          <a:xfrm>
            <a:off x="6088455" y="2986581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6088455" y="4011304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 bwMode="auto">
          <a:xfrm>
            <a:off x="6088455" y="5004144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4"/>
          <p:cNvSpPr txBox="1"/>
          <p:nvPr/>
        </p:nvSpPr>
        <p:spPr>
          <a:xfrm>
            <a:off x="1175657" y="1979970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1175657" y="2964466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2" name="TextBox 54"/>
          <p:cNvSpPr txBox="1"/>
          <p:nvPr/>
        </p:nvSpPr>
        <p:spPr>
          <a:xfrm>
            <a:off x="1175657" y="4011714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6" name="TextBox 54"/>
          <p:cNvSpPr txBox="1"/>
          <p:nvPr/>
        </p:nvSpPr>
        <p:spPr>
          <a:xfrm>
            <a:off x="1175657" y="4959916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62" name="上箭头 2"/>
          <p:cNvSpPr>
            <a:spLocks noChangeArrowheads="1"/>
          </p:cNvSpPr>
          <p:nvPr/>
        </p:nvSpPr>
        <p:spPr bwMode="auto">
          <a:xfrm>
            <a:off x="7326309" y="2297320"/>
            <a:ext cx="1865992" cy="2019300"/>
          </a:xfrm>
          <a:prstGeom prst="upArrow">
            <a:avLst>
              <a:gd name="adj1" fmla="val 50000"/>
              <a:gd name="adj2" fmla="val 61418"/>
            </a:avLst>
          </a:prstGeom>
          <a:solidFill>
            <a:srgbClr val="00A99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63" name="文本框 3"/>
          <p:cNvSpPr>
            <a:spLocks noChangeArrowheads="1"/>
          </p:cNvSpPr>
          <p:nvPr/>
        </p:nvSpPr>
        <p:spPr bwMode="auto">
          <a:xfrm>
            <a:off x="9059863" y="3290288"/>
            <a:ext cx="216746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865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 pitchFamily="34" charset="-122"/>
                <a:cs typeface="Arial" panose="020B0604020202020204" pitchFamily="34" charset="0"/>
                <a:sym typeface="Adobe 黑体 Std R" panose="020B0400000000000000" pitchFamily="34" charset="-122"/>
              </a:rPr>
              <a:t>30%</a:t>
            </a:r>
            <a:endParaRPr lang="zh-CN" altLang="en-US" sz="5865" dirty="0">
              <a:solidFill>
                <a:schemeClr val="tx1">
                  <a:lumMod val="95000"/>
                  <a:lumOff val="5000"/>
                </a:schemeClr>
              </a:solidFill>
              <a:ea typeface="Adobe 黑体 Std R" panose="020B0400000000000000" pitchFamily="34" charset="-122"/>
              <a:cs typeface="Arial" panose="020B0604020202020204" pitchFamily="34" charset="0"/>
              <a:sym typeface="Adobe 黑体 Std R" panose="020B0400000000000000" pitchFamily="34" charset="-122"/>
            </a:endParaRPr>
          </a:p>
        </p:txBody>
      </p:sp>
      <p:sp>
        <p:nvSpPr>
          <p:cNvPr id="64" name="Freeform 246"/>
          <p:cNvSpPr>
            <a:spLocks noEditPoints="1"/>
          </p:cNvSpPr>
          <p:nvPr/>
        </p:nvSpPr>
        <p:spPr bwMode="auto">
          <a:xfrm>
            <a:off x="8002945" y="3060695"/>
            <a:ext cx="458075" cy="492553"/>
          </a:xfrm>
          <a:custGeom>
            <a:avLst/>
            <a:gdLst>
              <a:gd name="T0" fmla="*/ 6419 w 46"/>
              <a:gd name="T1" fmla="*/ 0 h 50"/>
              <a:gd name="T2" fmla="*/ 147637 w 46"/>
              <a:gd name="T3" fmla="*/ 6350 h 50"/>
              <a:gd name="T4" fmla="*/ 147637 w 46"/>
              <a:gd name="T5" fmla="*/ 152400 h 50"/>
              <a:gd name="T6" fmla="*/ 141218 w 46"/>
              <a:gd name="T7" fmla="*/ 158750 h 50"/>
              <a:gd name="T8" fmla="*/ 0 w 46"/>
              <a:gd name="T9" fmla="*/ 152400 h 50"/>
              <a:gd name="T10" fmla="*/ 0 w 46"/>
              <a:gd name="T11" fmla="*/ 6350 h 50"/>
              <a:gd name="T12" fmla="*/ 73819 w 46"/>
              <a:gd name="T13" fmla="*/ 15875 h 50"/>
              <a:gd name="T14" fmla="*/ 83447 w 46"/>
              <a:gd name="T15" fmla="*/ 19050 h 50"/>
              <a:gd name="T16" fmla="*/ 83447 w 46"/>
              <a:gd name="T17" fmla="*/ 19050 h 50"/>
              <a:gd name="T18" fmla="*/ 86657 w 46"/>
              <a:gd name="T19" fmla="*/ 28575 h 50"/>
              <a:gd name="T20" fmla="*/ 115542 w 46"/>
              <a:gd name="T21" fmla="*/ 47625 h 50"/>
              <a:gd name="T22" fmla="*/ 134799 w 46"/>
              <a:gd name="T23" fmla="*/ 38100 h 50"/>
              <a:gd name="T24" fmla="*/ 12838 w 46"/>
              <a:gd name="T25" fmla="*/ 12700 h 50"/>
              <a:gd name="T26" fmla="*/ 16048 w 46"/>
              <a:gd name="T27" fmla="*/ 41275 h 50"/>
              <a:gd name="T28" fmla="*/ 32095 w 46"/>
              <a:gd name="T29" fmla="*/ 47625 h 50"/>
              <a:gd name="T30" fmla="*/ 60981 w 46"/>
              <a:gd name="T31" fmla="*/ 28575 h 50"/>
              <a:gd name="T32" fmla="*/ 64190 w 46"/>
              <a:gd name="T33" fmla="*/ 19050 h 50"/>
              <a:gd name="T34" fmla="*/ 12838 w 46"/>
              <a:gd name="T35" fmla="*/ 47625 h 50"/>
              <a:gd name="T36" fmla="*/ 12838 w 46"/>
              <a:gd name="T37" fmla="*/ 146050 h 50"/>
              <a:gd name="T38" fmla="*/ 134799 w 46"/>
              <a:gd name="T39" fmla="*/ 47625 h 50"/>
              <a:gd name="T40" fmla="*/ 86657 w 46"/>
              <a:gd name="T41" fmla="*/ 53975 h 50"/>
              <a:gd name="T42" fmla="*/ 86657 w 46"/>
              <a:gd name="T43" fmla="*/ 73025 h 50"/>
              <a:gd name="T44" fmla="*/ 83447 w 46"/>
              <a:gd name="T45" fmla="*/ 82550 h 50"/>
              <a:gd name="T46" fmla="*/ 64190 w 46"/>
              <a:gd name="T47" fmla="*/ 82550 h 50"/>
              <a:gd name="T48" fmla="*/ 64190 w 46"/>
              <a:gd name="T49" fmla="*/ 82550 h 50"/>
              <a:gd name="T50" fmla="*/ 60981 w 46"/>
              <a:gd name="T51" fmla="*/ 73025 h 50"/>
              <a:gd name="T52" fmla="*/ 32095 w 46"/>
              <a:gd name="T53" fmla="*/ 53975 h 50"/>
              <a:gd name="T54" fmla="*/ 80238 w 46"/>
              <a:gd name="T55" fmla="*/ 53975 h 50"/>
              <a:gd name="T56" fmla="*/ 67400 w 46"/>
              <a:gd name="T57" fmla="*/ 53975 h 50"/>
              <a:gd name="T58" fmla="*/ 73819 w 46"/>
              <a:gd name="T59" fmla="*/ 60325 h 50"/>
              <a:gd name="T60" fmla="*/ 80238 w 46"/>
              <a:gd name="T61" fmla="*/ 53975 h 50"/>
              <a:gd name="T62" fmla="*/ 67400 w 46"/>
              <a:gd name="T63" fmla="*/ 47625 h 50"/>
              <a:gd name="T64" fmla="*/ 80238 w 46"/>
              <a:gd name="T65" fmla="*/ 41275 h 50"/>
              <a:gd name="T66" fmla="*/ 67400 w 46"/>
              <a:gd name="T67" fmla="*/ 41275 h 50"/>
              <a:gd name="T68" fmla="*/ 77028 w 46"/>
              <a:gd name="T69" fmla="*/ 25400 h 50"/>
              <a:gd name="T70" fmla="*/ 77028 w 46"/>
              <a:gd name="T71" fmla="*/ 25400 h 50"/>
              <a:gd name="T72" fmla="*/ 70609 w 46"/>
              <a:gd name="T73" fmla="*/ 25400 h 50"/>
              <a:gd name="T74" fmla="*/ 67400 w 46"/>
              <a:gd name="T75" fmla="*/ 28575 h 50"/>
              <a:gd name="T76" fmla="*/ 67400 w 46"/>
              <a:gd name="T77" fmla="*/ 28575 h 50"/>
              <a:gd name="T78" fmla="*/ 70609 w 46"/>
              <a:gd name="T79" fmla="*/ 34925 h 50"/>
              <a:gd name="T80" fmla="*/ 73819 w 46"/>
              <a:gd name="T81" fmla="*/ 34925 h 50"/>
              <a:gd name="T82" fmla="*/ 77028 w 46"/>
              <a:gd name="T83" fmla="*/ 34925 h 50"/>
              <a:gd name="T84" fmla="*/ 80238 w 46"/>
              <a:gd name="T85" fmla="*/ 28575 h 50"/>
              <a:gd name="T86" fmla="*/ 77028 w 46"/>
              <a:gd name="T87" fmla="*/ 25400 h 50"/>
              <a:gd name="T88" fmla="*/ 77028 w 46"/>
              <a:gd name="T89" fmla="*/ 69850 h 50"/>
              <a:gd name="T90" fmla="*/ 73819 w 46"/>
              <a:gd name="T91" fmla="*/ 66675 h 50"/>
              <a:gd name="T92" fmla="*/ 70609 w 46"/>
              <a:gd name="T93" fmla="*/ 69850 h 50"/>
              <a:gd name="T94" fmla="*/ 67400 w 46"/>
              <a:gd name="T95" fmla="*/ 73025 h 50"/>
              <a:gd name="T96" fmla="*/ 67400 w 46"/>
              <a:gd name="T97" fmla="*/ 73025 h 50"/>
              <a:gd name="T98" fmla="*/ 70609 w 46"/>
              <a:gd name="T99" fmla="*/ 76200 h 50"/>
              <a:gd name="T100" fmla="*/ 77028 w 46"/>
              <a:gd name="T101" fmla="*/ 79375 h 50"/>
              <a:gd name="T102" fmla="*/ 80238 w 46"/>
              <a:gd name="T103" fmla="*/ 73025 h 50"/>
              <a:gd name="T104" fmla="*/ 80238 w 46"/>
              <a:gd name="T105" fmla="*/ 73025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40" y="14"/>
                  <a:pt x="41" y="13"/>
                </a:cubicBezTo>
                <a:cubicBezTo>
                  <a:pt x="41" y="13"/>
                  <a:pt x="42" y="12"/>
                  <a:pt x="42" y="12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5"/>
                  <a:pt x="1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7"/>
                  <a:pt x="20" y="6"/>
                </a:cubicBezTo>
                <a:cubicBezTo>
                  <a:pt x="21" y="6"/>
                  <a:pt x="22" y="5"/>
                  <a:pt x="2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7"/>
                  <a:pt x="39" y="17"/>
                  <a:pt x="3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7"/>
                </a:cubicBezTo>
                <a:cubicBezTo>
                  <a:pt x="22" y="27"/>
                  <a:pt x="21" y="27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5"/>
                  <a:pt x="19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5" y="17"/>
                  <a:pt x="4" y="15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19"/>
                </a:cubicBezTo>
                <a:cubicBezTo>
                  <a:pt x="24" y="19"/>
                  <a:pt x="24" y="19"/>
                  <a:pt x="25" y="20"/>
                </a:cubicBezTo>
                <a:cubicBezTo>
                  <a:pt x="25" y="17"/>
                  <a:pt x="25" y="17"/>
                  <a:pt x="25" y="17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3" y="13"/>
                </a:cubicBezTo>
                <a:cubicBezTo>
                  <a:pt x="22" y="13"/>
                  <a:pt x="22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4" y="8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3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3265"/>
          </a:p>
        </p:txBody>
      </p:sp>
      <p:sp>
        <p:nvSpPr>
          <p:cNvPr id="65" name="矩形 64"/>
          <p:cNvSpPr/>
          <p:nvPr/>
        </p:nvSpPr>
        <p:spPr>
          <a:xfrm>
            <a:off x="8002945" y="4556775"/>
            <a:ext cx="235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 </a:t>
            </a:r>
            <a:endParaRPr lang="zh-CN" altLang="en-US" sz="28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Placeholder 4"/>
          <p:cNvSpPr txBox="1"/>
          <p:nvPr/>
        </p:nvSpPr>
        <p:spPr>
          <a:xfrm>
            <a:off x="5397385" y="2168773"/>
            <a:ext cx="1397229" cy="1397229"/>
          </a:xfrm>
          <a:prstGeom prst="ellipse">
            <a:avLst/>
          </a:prstGeom>
          <a:solidFill>
            <a:srgbClr val="00A99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18" name="Freeform 91"/>
          <p:cNvSpPr>
            <a:spLocks noEditPoints="1"/>
          </p:cNvSpPr>
          <p:nvPr/>
        </p:nvSpPr>
        <p:spPr bwMode="auto">
          <a:xfrm>
            <a:off x="5855629" y="2619061"/>
            <a:ext cx="480741" cy="480740"/>
          </a:xfrm>
          <a:custGeom>
            <a:avLst/>
            <a:gdLst>
              <a:gd name="T0" fmla="*/ 92408 w 62"/>
              <a:gd name="T1" fmla="*/ 544179 h 62"/>
              <a:gd name="T2" fmla="*/ 51338 w 62"/>
              <a:gd name="T3" fmla="*/ 318294 h 62"/>
              <a:gd name="T4" fmla="*/ 318294 w 62"/>
              <a:gd name="T5" fmla="*/ 51338 h 62"/>
              <a:gd name="T6" fmla="*/ 266956 w 62"/>
              <a:gd name="T7" fmla="*/ 338829 h 62"/>
              <a:gd name="T8" fmla="*/ 308026 w 62"/>
              <a:gd name="T9" fmla="*/ 266956 h 62"/>
              <a:gd name="T10" fmla="*/ 297759 w 62"/>
              <a:gd name="T11" fmla="*/ 297758 h 62"/>
              <a:gd name="T12" fmla="*/ 297759 w 62"/>
              <a:gd name="T13" fmla="*/ 297758 h 62"/>
              <a:gd name="T14" fmla="*/ 297759 w 62"/>
              <a:gd name="T15" fmla="*/ 308026 h 62"/>
              <a:gd name="T16" fmla="*/ 318294 w 62"/>
              <a:gd name="T17" fmla="*/ 349096 h 62"/>
              <a:gd name="T18" fmla="*/ 318294 w 62"/>
              <a:gd name="T19" fmla="*/ 349096 h 62"/>
              <a:gd name="T20" fmla="*/ 318294 w 62"/>
              <a:gd name="T21" fmla="*/ 349096 h 62"/>
              <a:gd name="T22" fmla="*/ 318294 w 62"/>
              <a:gd name="T23" fmla="*/ 349096 h 62"/>
              <a:gd name="T24" fmla="*/ 318294 w 62"/>
              <a:gd name="T25" fmla="*/ 349096 h 62"/>
              <a:gd name="T26" fmla="*/ 328562 w 62"/>
              <a:gd name="T27" fmla="*/ 349096 h 62"/>
              <a:gd name="T28" fmla="*/ 328562 w 62"/>
              <a:gd name="T29" fmla="*/ 349096 h 62"/>
              <a:gd name="T30" fmla="*/ 328562 w 62"/>
              <a:gd name="T31" fmla="*/ 349096 h 62"/>
              <a:gd name="T32" fmla="*/ 328562 w 62"/>
              <a:gd name="T33" fmla="*/ 349096 h 62"/>
              <a:gd name="T34" fmla="*/ 328562 w 62"/>
              <a:gd name="T35" fmla="*/ 349096 h 62"/>
              <a:gd name="T36" fmla="*/ 328562 w 62"/>
              <a:gd name="T37" fmla="*/ 349096 h 62"/>
              <a:gd name="T38" fmla="*/ 328562 w 62"/>
              <a:gd name="T39" fmla="*/ 349096 h 62"/>
              <a:gd name="T40" fmla="*/ 328562 w 62"/>
              <a:gd name="T41" fmla="*/ 338829 h 62"/>
              <a:gd name="T42" fmla="*/ 328562 w 62"/>
              <a:gd name="T43" fmla="*/ 338829 h 62"/>
              <a:gd name="T44" fmla="*/ 328562 w 62"/>
              <a:gd name="T45" fmla="*/ 338829 h 62"/>
              <a:gd name="T46" fmla="*/ 328562 w 62"/>
              <a:gd name="T47" fmla="*/ 338829 h 62"/>
              <a:gd name="T48" fmla="*/ 338829 w 62"/>
              <a:gd name="T49" fmla="*/ 338829 h 62"/>
              <a:gd name="T50" fmla="*/ 338829 w 62"/>
              <a:gd name="T51" fmla="*/ 338829 h 62"/>
              <a:gd name="T52" fmla="*/ 338829 w 62"/>
              <a:gd name="T53" fmla="*/ 338829 h 62"/>
              <a:gd name="T54" fmla="*/ 338829 w 62"/>
              <a:gd name="T55" fmla="*/ 338829 h 62"/>
              <a:gd name="T56" fmla="*/ 338829 w 62"/>
              <a:gd name="T57" fmla="*/ 338829 h 62"/>
              <a:gd name="T58" fmla="*/ 338829 w 62"/>
              <a:gd name="T59" fmla="*/ 338829 h 62"/>
              <a:gd name="T60" fmla="*/ 338829 w 62"/>
              <a:gd name="T61" fmla="*/ 338829 h 62"/>
              <a:gd name="T62" fmla="*/ 338829 w 62"/>
              <a:gd name="T63" fmla="*/ 328561 h 62"/>
              <a:gd name="T64" fmla="*/ 318294 w 62"/>
              <a:gd name="T65" fmla="*/ 287491 h 62"/>
              <a:gd name="T66" fmla="*/ 318294 w 62"/>
              <a:gd name="T67" fmla="*/ 287491 h 62"/>
              <a:gd name="T68" fmla="*/ 318294 w 62"/>
              <a:gd name="T69" fmla="*/ 287491 h 62"/>
              <a:gd name="T70" fmla="*/ 318294 w 62"/>
              <a:gd name="T71" fmla="*/ 287491 h 62"/>
              <a:gd name="T72" fmla="*/ 318294 w 62"/>
              <a:gd name="T73" fmla="*/ 287491 h 62"/>
              <a:gd name="T74" fmla="*/ 318294 w 62"/>
              <a:gd name="T75" fmla="*/ 287491 h 62"/>
              <a:gd name="T76" fmla="*/ 318294 w 62"/>
              <a:gd name="T77" fmla="*/ 287491 h 62"/>
              <a:gd name="T78" fmla="*/ 318294 w 62"/>
              <a:gd name="T79" fmla="*/ 287491 h 62"/>
              <a:gd name="T80" fmla="*/ 318294 w 62"/>
              <a:gd name="T81" fmla="*/ 297758 h 62"/>
              <a:gd name="T82" fmla="*/ 318294 w 62"/>
              <a:gd name="T83" fmla="*/ 297758 h 62"/>
              <a:gd name="T84" fmla="*/ 318294 w 62"/>
              <a:gd name="T85" fmla="*/ 297758 h 62"/>
              <a:gd name="T86" fmla="*/ 308026 w 62"/>
              <a:gd name="T87" fmla="*/ 297758 h 62"/>
              <a:gd name="T88" fmla="*/ 308026 w 62"/>
              <a:gd name="T89" fmla="*/ 297758 h 62"/>
              <a:gd name="T90" fmla="*/ 308026 w 62"/>
              <a:gd name="T91" fmla="*/ 297758 h 62"/>
              <a:gd name="T92" fmla="*/ 308026 w 62"/>
              <a:gd name="T93" fmla="*/ 297758 h 62"/>
              <a:gd name="T94" fmla="*/ 308026 w 62"/>
              <a:gd name="T95" fmla="*/ 297758 h 62"/>
              <a:gd name="T96" fmla="*/ 308026 w 62"/>
              <a:gd name="T97" fmla="*/ 297758 h 62"/>
              <a:gd name="T98" fmla="*/ 308026 w 62"/>
              <a:gd name="T99" fmla="*/ 297758 h 62"/>
              <a:gd name="T100" fmla="*/ 308026 w 62"/>
              <a:gd name="T101" fmla="*/ 297758 h 62"/>
              <a:gd name="T102" fmla="*/ 308026 w 62"/>
              <a:gd name="T103" fmla="*/ 297758 h 62"/>
              <a:gd name="T104" fmla="*/ 215619 w 62"/>
              <a:gd name="T105" fmla="*/ 164281 h 62"/>
              <a:gd name="T106" fmla="*/ 174548 w 62"/>
              <a:gd name="T107" fmla="*/ 164281 h 62"/>
              <a:gd name="T108" fmla="*/ 472307 w 62"/>
              <a:gd name="T109" fmla="*/ 164281 h 62"/>
              <a:gd name="T110" fmla="*/ 318294 w 62"/>
              <a:gd name="T111" fmla="*/ 595517 h 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40" y="0"/>
                  <a:pt x="48" y="3"/>
                  <a:pt x="53" y="9"/>
                </a:cubicBezTo>
                <a:cubicBezTo>
                  <a:pt x="59" y="15"/>
                  <a:pt x="62" y="22"/>
                  <a:pt x="62" y="31"/>
                </a:cubicBezTo>
                <a:cubicBezTo>
                  <a:pt x="62" y="39"/>
                  <a:pt x="59" y="47"/>
                  <a:pt x="53" y="53"/>
                </a:cubicBezTo>
                <a:cubicBezTo>
                  <a:pt x="48" y="58"/>
                  <a:pt x="40" y="62"/>
                  <a:pt x="31" y="62"/>
                </a:cubicBezTo>
                <a:cubicBezTo>
                  <a:pt x="23" y="62"/>
                  <a:pt x="15" y="58"/>
                  <a:pt x="9" y="53"/>
                </a:cubicBezTo>
                <a:cubicBezTo>
                  <a:pt x="4" y="47"/>
                  <a:pt x="0" y="39"/>
                  <a:pt x="0" y="31"/>
                </a:cubicBezTo>
                <a:cubicBezTo>
                  <a:pt x="0" y="22"/>
                  <a:pt x="4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5"/>
                </a:moveTo>
                <a:cubicBezTo>
                  <a:pt x="24" y="5"/>
                  <a:pt x="18" y="8"/>
                  <a:pt x="13" y="13"/>
                </a:cubicBezTo>
                <a:cubicBezTo>
                  <a:pt x="8" y="17"/>
                  <a:pt x="5" y="24"/>
                  <a:pt x="5" y="31"/>
                </a:cubicBezTo>
                <a:cubicBezTo>
                  <a:pt x="5" y="38"/>
                  <a:pt x="8" y="45"/>
                  <a:pt x="13" y="49"/>
                </a:cubicBezTo>
                <a:cubicBezTo>
                  <a:pt x="18" y="54"/>
                  <a:pt x="24" y="57"/>
                  <a:pt x="31" y="57"/>
                </a:cubicBezTo>
                <a:cubicBezTo>
                  <a:pt x="38" y="57"/>
                  <a:pt x="45" y="54"/>
                  <a:pt x="49" y="49"/>
                </a:cubicBezTo>
                <a:cubicBezTo>
                  <a:pt x="54" y="45"/>
                  <a:pt x="57" y="38"/>
                  <a:pt x="57" y="31"/>
                </a:cubicBezTo>
                <a:cubicBezTo>
                  <a:pt x="57" y="24"/>
                  <a:pt x="54" y="17"/>
                  <a:pt x="49" y="13"/>
                </a:cubicBezTo>
                <a:cubicBezTo>
                  <a:pt x="45" y="8"/>
                  <a:pt x="38" y="5"/>
                  <a:pt x="31" y="5"/>
                </a:cubicBezTo>
                <a:close/>
                <a:moveTo>
                  <a:pt x="31" y="13"/>
                </a:moveTo>
                <a:cubicBezTo>
                  <a:pt x="28" y="13"/>
                  <a:pt x="26" y="14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8"/>
                  <a:pt x="25" y="31"/>
                  <a:pt x="26" y="33"/>
                </a:cubicBezTo>
                <a:cubicBezTo>
                  <a:pt x="27" y="35"/>
                  <a:pt x="30" y="37"/>
                  <a:pt x="32" y="36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3"/>
                  <a:pt x="37" y="31"/>
                  <a:pt x="36" y="29"/>
                </a:cubicBezTo>
                <a:cubicBezTo>
                  <a:pt x="35" y="27"/>
                  <a:pt x="33" y="25"/>
                  <a:pt x="30" y="26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7" y="17"/>
                  <a:pt x="29" y="17"/>
                </a:cubicBezTo>
                <a:cubicBezTo>
                  <a:pt x="36" y="17"/>
                  <a:pt x="42" y="23"/>
                  <a:pt x="42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1"/>
                  <a:pt x="41" y="13"/>
                  <a:pt x="31" y="13"/>
                </a:cubicBezTo>
                <a:close/>
                <a:moveTo>
                  <a:pt x="29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1"/>
                  <a:pt x="34" y="30"/>
                </a:cubicBezTo>
                <a:cubicBezTo>
                  <a:pt x="33" y="29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lose/>
                <a:moveTo>
                  <a:pt x="23" y="19"/>
                </a:moveTo>
                <a:cubicBezTo>
                  <a:pt x="21" y="16"/>
                  <a:pt x="21" y="16"/>
                  <a:pt x="21" y="16"/>
                </a:cubicBezTo>
                <a:cubicBezTo>
                  <a:pt x="17" y="19"/>
                  <a:pt x="14" y="25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8" y="21"/>
                  <a:pt x="23" y="19"/>
                </a:cubicBezTo>
                <a:close/>
                <a:moveTo>
                  <a:pt x="46" y="16"/>
                </a:moveTo>
                <a:cubicBezTo>
                  <a:pt x="42" y="13"/>
                  <a:pt x="37" y="10"/>
                  <a:pt x="31" y="10"/>
                </a:cubicBezTo>
                <a:cubicBezTo>
                  <a:pt x="26" y="10"/>
                  <a:pt x="20" y="13"/>
                  <a:pt x="17" y="16"/>
                </a:cubicBezTo>
                <a:cubicBezTo>
                  <a:pt x="13" y="20"/>
                  <a:pt x="11" y="25"/>
                  <a:pt x="11" y="31"/>
                </a:cubicBezTo>
                <a:cubicBezTo>
                  <a:pt x="11" y="37"/>
                  <a:pt x="13" y="42"/>
                  <a:pt x="17" y="45"/>
                </a:cubicBezTo>
                <a:cubicBezTo>
                  <a:pt x="20" y="49"/>
                  <a:pt x="26" y="51"/>
                  <a:pt x="31" y="51"/>
                </a:cubicBezTo>
                <a:cubicBezTo>
                  <a:pt x="37" y="51"/>
                  <a:pt x="42" y="49"/>
                  <a:pt x="46" y="45"/>
                </a:cubicBezTo>
                <a:cubicBezTo>
                  <a:pt x="49" y="42"/>
                  <a:pt x="52" y="37"/>
                  <a:pt x="52" y="31"/>
                </a:cubicBezTo>
                <a:cubicBezTo>
                  <a:pt x="52" y="25"/>
                  <a:pt x="49" y="20"/>
                  <a:pt x="46" y="16"/>
                </a:cubicBezTo>
                <a:close/>
                <a:moveTo>
                  <a:pt x="51" y="11"/>
                </a:moveTo>
                <a:cubicBezTo>
                  <a:pt x="46" y="6"/>
                  <a:pt x="39" y="3"/>
                  <a:pt x="31" y="3"/>
                </a:cubicBezTo>
                <a:cubicBezTo>
                  <a:pt x="24" y="3"/>
                  <a:pt x="17" y="6"/>
                  <a:pt x="12" y="11"/>
                </a:cubicBezTo>
                <a:cubicBezTo>
                  <a:pt x="7" y="16"/>
                  <a:pt x="4" y="23"/>
                  <a:pt x="4" y="31"/>
                </a:cubicBezTo>
                <a:cubicBezTo>
                  <a:pt x="4" y="38"/>
                  <a:pt x="7" y="45"/>
                  <a:pt x="12" y="50"/>
                </a:cubicBezTo>
                <a:cubicBezTo>
                  <a:pt x="17" y="55"/>
                  <a:pt x="24" y="58"/>
                  <a:pt x="31" y="58"/>
                </a:cubicBezTo>
                <a:cubicBezTo>
                  <a:pt x="39" y="58"/>
                  <a:pt x="46" y="55"/>
                  <a:pt x="51" y="50"/>
                </a:cubicBezTo>
                <a:cubicBezTo>
                  <a:pt x="56" y="45"/>
                  <a:pt x="59" y="38"/>
                  <a:pt x="59" y="31"/>
                </a:cubicBezTo>
                <a:cubicBezTo>
                  <a:pt x="59" y="23"/>
                  <a:pt x="56" y="16"/>
                  <a:pt x="5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Placeholder 3"/>
          <p:cNvSpPr txBox="1"/>
          <p:nvPr/>
        </p:nvSpPr>
        <p:spPr>
          <a:xfrm>
            <a:off x="1717828" y="2158239"/>
            <a:ext cx="1397229" cy="1397229"/>
          </a:xfrm>
          <a:prstGeom prst="ellipse">
            <a:avLst/>
          </a:prstGeom>
          <a:solidFill>
            <a:srgbClr val="1F4E7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2165282" y="2669233"/>
            <a:ext cx="502320" cy="427990"/>
          </a:xfrm>
          <a:custGeom>
            <a:avLst/>
            <a:gdLst>
              <a:gd name="T0" fmla="*/ 20467 w 65"/>
              <a:gd name="T1" fmla="*/ 0 h 55"/>
              <a:gd name="T2" fmla="*/ 634463 w 65"/>
              <a:gd name="T3" fmla="*/ 0 h 55"/>
              <a:gd name="T4" fmla="*/ 665163 w 65"/>
              <a:gd name="T5" fmla="*/ 0 h 55"/>
              <a:gd name="T6" fmla="*/ 665163 w 65"/>
              <a:gd name="T7" fmla="*/ 30913 h 55"/>
              <a:gd name="T8" fmla="*/ 665163 w 65"/>
              <a:gd name="T9" fmla="*/ 381259 h 55"/>
              <a:gd name="T10" fmla="*/ 665163 w 65"/>
              <a:gd name="T11" fmla="*/ 412172 h 55"/>
              <a:gd name="T12" fmla="*/ 634463 w 65"/>
              <a:gd name="T13" fmla="*/ 412172 h 55"/>
              <a:gd name="T14" fmla="*/ 460497 w 65"/>
              <a:gd name="T15" fmla="*/ 412172 h 55"/>
              <a:gd name="T16" fmla="*/ 460497 w 65"/>
              <a:gd name="T17" fmla="*/ 525520 h 55"/>
              <a:gd name="T18" fmla="*/ 532130 w 65"/>
              <a:gd name="T19" fmla="*/ 525520 h 55"/>
              <a:gd name="T20" fmla="*/ 532130 w 65"/>
              <a:gd name="T21" fmla="*/ 566737 h 55"/>
              <a:gd name="T22" fmla="*/ 163732 w 65"/>
              <a:gd name="T23" fmla="*/ 566737 h 55"/>
              <a:gd name="T24" fmla="*/ 163732 w 65"/>
              <a:gd name="T25" fmla="*/ 525520 h 55"/>
              <a:gd name="T26" fmla="*/ 225132 w 65"/>
              <a:gd name="T27" fmla="*/ 525520 h 55"/>
              <a:gd name="T28" fmla="*/ 225132 w 65"/>
              <a:gd name="T29" fmla="*/ 412172 h 55"/>
              <a:gd name="T30" fmla="*/ 20467 w 65"/>
              <a:gd name="T31" fmla="*/ 412172 h 55"/>
              <a:gd name="T32" fmla="*/ 0 w 65"/>
              <a:gd name="T33" fmla="*/ 412172 h 55"/>
              <a:gd name="T34" fmla="*/ 0 w 65"/>
              <a:gd name="T35" fmla="*/ 381259 h 55"/>
              <a:gd name="T36" fmla="*/ 0 w 65"/>
              <a:gd name="T37" fmla="*/ 30913 h 55"/>
              <a:gd name="T38" fmla="*/ 0 w 65"/>
              <a:gd name="T39" fmla="*/ 0 h 55"/>
              <a:gd name="T40" fmla="*/ 20467 w 65"/>
              <a:gd name="T41" fmla="*/ 0 h 55"/>
              <a:gd name="T42" fmla="*/ 204666 w 65"/>
              <a:gd name="T43" fmla="*/ 164869 h 55"/>
              <a:gd name="T44" fmla="*/ 225132 w 65"/>
              <a:gd name="T45" fmla="*/ 185478 h 55"/>
              <a:gd name="T46" fmla="*/ 235365 w 65"/>
              <a:gd name="T47" fmla="*/ 185478 h 55"/>
              <a:gd name="T48" fmla="*/ 337698 w 65"/>
              <a:gd name="T49" fmla="*/ 133956 h 55"/>
              <a:gd name="T50" fmla="*/ 450264 w 65"/>
              <a:gd name="T51" fmla="*/ 185478 h 55"/>
              <a:gd name="T52" fmla="*/ 450264 w 65"/>
              <a:gd name="T53" fmla="*/ 185478 h 55"/>
              <a:gd name="T54" fmla="*/ 470731 w 65"/>
              <a:gd name="T55" fmla="*/ 164869 h 55"/>
              <a:gd name="T56" fmla="*/ 470731 w 65"/>
              <a:gd name="T57" fmla="*/ 154565 h 55"/>
              <a:gd name="T58" fmla="*/ 337698 w 65"/>
              <a:gd name="T59" fmla="*/ 92739 h 55"/>
              <a:gd name="T60" fmla="*/ 204666 w 65"/>
              <a:gd name="T61" fmla="*/ 154565 h 55"/>
              <a:gd name="T62" fmla="*/ 204666 w 65"/>
              <a:gd name="T63" fmla="*/ 164869 h 55"/>
              <a:gd name="T64" fmla="*/ 245599 w 65"/>
              <a:gd name="T65" fmla="*/ 216390 h 55"/>
              <a:gd name="T66" fmla="*/ 266065 w 65"/>
              <a:gd name="T67" fmla="*/ 247303 h 55"/>
              <a:gd name="T68" fmla="*/ 276298 w 65"/>
              <a:gd name="T69" fmla="*/ 236999 h 55"/>
              <a:gd name="T70" fmla="*/ 337698 w 65"/>
              <a:gd name="T71" fmla="*/ 216390 h 55"/>
              <a:gd name="T72" fmla="*/ 399098 w 65"/>
              <a:gd name="T73" fmla="*/ 236999 h 55"/>
              <a:gd name="T74" fmla="*/ 409331 w 65"/>
              <a:gd name="T75" fmla="*/ 247303 h 55"/>
              <a:gd name="T76" fmla="*/ 429798 w 65"/>
              <a:gd name="T77" fmla="*/ 216390 h 55"/>
              <a:gd name="T78" fmla="*/ 429798 w 65"/>
              <a:gd name="T79" fmla="*/ 216390 h 55"/>
              <a:gd name="T80" fmla="*/ 337698 w 65"/>
              <a:gd name="T81" fmla="*/ 175173 h 55"/>
              <a:gd name="T82" fmla="*/ 255832 w 65"/>
              <a:gd name="T83" fmla="*/ 216390 h 55"/>
              <a:gd name="T84" fmla="*/ 245599 w 65"/>
              <a:gd name="T85" fmla="*/ 216390 h 55"/>
              <a:gd name="T86" fmla="*/ 337698 w 65"/>
              <a:gd name="T87" fmla="*/ 247303 h 55"/>
              <a:gd name="T88" fmla="*/ 317232 w 65"/>
              <a:gd name="T89" fmla="*/ 278216 h 55"/>
              <a:gd name="T90" fmla="*/ 337698 w 65"/>
              <a:gd name="T91" fmla="*/ 309129 h 55"/>
              <a:gd name="T92" fmla="*/ 368398 w 65"/>
              <a:gd name="T93" fmla="*/ 278216 h 55"/>
              <a:gd name="T94" fmla="*/ 337698 w 65"/>
              <a:gd name="T95" fmla="*/ 247303 h 55"/>
              <a:gd name="T96" fmla="*/ 603763 w 65"/>
              <a:gd name="T97" fmla="*/ 61826 h 55"/>
              <a:gd name="T98" fmla="*/ 51166 w 65"/>
              <a:gd name="T99" fmla="*/ 61826 h 55"/>
              <a:gd name="T100" fmla="*/ 51166 w 65"/>
              <a:gd name="T101" fmla="*/ 350347 h 55"/>
              <a:gd name="T102" fmla="*/ 603763 w 65"/>
              <a:gd name="T103" fmla="*/ 350347 h 55"/>
              <a:gd name="T104" fmla="*/ 603763 w 65"/>
              <a:gd name="T105" fmla="*/ 61826 h 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Placeholder 5"/>
          <p:cNvSpPr txBox="1"/>
          <p:nvPr/>
        </p:nvSpPr>
        <p:spPr>
          <a:xfrm>
            <a:off x="9019793" y="2168773"/>
            <a:ext cx="1397229" cy="1397229"/>
          </a:xfrm>
          <a:prstGeom prst="ellipse">
            <a:avLst/>
          </a:prstGeom>
          <a:solidFill>
            <a:srgbClr val="D4323E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22" name="Freeform 105"/>
          <p:cNvSpPr>
            <a:spLocks noEditPoints="1"/>
          </p:cNvSpPr>
          <p:nvPr/>
        </p:nvSpPr>
        <p:spPr bwMode="auto">
          <a:xfrm>
            <a:off x="9521795" y="2596446"/>
            <a:ext cx="393224" cy="541883"/>
          </a:xfrm>
          <a:custGeom>
            <a:avLst/>
            <a:gdLst>
              <a:gd name="T0" fmla="*/ 520700 w 51"/>
              <a:gd name="T1" fmla="*/ 184513 h 70"/>
              <a:gd name="T2" fmla="*/ 520700 w 51"/>
              <a:gd name="T3" fmla="*/ 338274 h 70"/>
              <a:gd name="T4" fmla="*/ 449231 w 51"/>
              <a:gd name="T5" fmla="*/ 533037 h 70"/>
              <a:gd name="T6" fmla="*/ 296084 w 51"/>
              <a:gd name="T7" fmla="*/ 604792 h 70"/>
              <a:gd name="T8" fmla="*/ 296084 w 51"/>
              <a:gd name="T9" fmla="*/ 656046 h 70"/>
              <a:gd name="T10" fmla="*/ 428812 w 51"/>
              <a:gd name="T11" fmla="*/ 656046 h 70"/>
              <a:gd name="T12" fmla="*/ 428812 w 51"/>
              <a:gd name="T13" fmla="*/ 717550 h 70"/>
              <a:gd name="T14" fmla="*/ 102098 w 51"/>
              <a:gd name="T15" fmla="*/ 717550 h 70"/>
              <a:gd name="T16" fmla="*/ 102098 w 51"/>
              <a:gd name="T17" fmla="*/ 656046 h 70"/>
              <a:gd name="T18" fmla="*/ 224616 w 51"/>
              <a:gd name="T19" fmla="*/ 656046 h 70"/>
              <a:gd name="T20" fmla="*/ 224616 w 51"/>
              <a:gd name="T21" fmla="*/ 604792 h 70"/>
              <a:gd name="T22" fmla="*/ 71469 w 51"/>
              <a:gd name="T23" fmla="*/ 533037 h 70"/>
              <a:gd name="T24" fmla="*/ 0 w 51"/>
              <a:gd name="T25" fmla="*/ 338274 h 70"/>
              <a:gd name="T26" fmla="*/ 0 w 51"/>
              <a:gd name="T27" fmla="*/ 184513 h 70"/>
              <a:gd name="T28" fmla="*/ 61259 w 51"/>
              <a:gd name="T29" fmla="*/ 184513 h 70"/>
              <a:gd name="T30" fmla="*/ 61259 w 51"/>
              <a:gd name="T31" fmla="*/ 338274 h 70"/>
              <a:gd name="T32" fmla="*/ 122518 w 51"/>
              <a:gd name="T33" fmla="*/ 481784 h 70"/>
              <a:gd name="T34" fmla="*/ 265455 w 51"/>
              <a:gd name="T35" fmla="*/ 543288 h 70"/>
              <a:gd name="T36" fmla="*/ 398182 w 51"/>
              <a:gd name="T37" fmla="*/ 481784 h 70"/>
              <a:gd name="T38" fmla="*/ 459441 w 51"/>
              <a:gd name="T39" fmla="*/ 338274 h 70"/>
              <a:gd name="T40" fmla="*/ 459441 w 51"/>
              <a:gd name="T41" fmla="*/ 184513 h 70"/>
              <a:gd name="T42" fmla="*/ 520700 w 51"/>
              <a:gd name="T43" fmla="*/ 184513 h 70"/>
              <a:gd name="T44" fmla="*/ 275665 w 51"/>
              <a:gd name="T45" fmla="*/ 0 h 70"/>
              <a:gd name="T46" fmla="*/ 275665 w 51"/>
              <a:gd name="T47" fmla="*/ 82006 h 70"/>
              <a:gd name="T48" fmla="*/ 245035 w 51"/>
              <a:gd name="T49" fmla="*/ 82006 h 70"/>
              <a:gd name="T50" fmla="*/ 245035 w 51"/>
              <a:gd name="T51" fmla="*/ 0 h 70"/>
              <a:gd name="T52" fmla="*/ 204196 w 51"/>
              <a:gd name="T53" fmla="*/ 10251 h 70"/>
              <a:gd name="T54" fmla="*/ 204196 w 51"/>
              <a:gd name="T55" fmla="*/ 82006 h 70"/>
              <a:gd name="T56" fmla="*/ 163357 w 51"/>
              <a:gd name="T57" fmla="*/ 82006 h 70"/>
              <a:gd name="T58" fmla="*/ 163357 w 51"/>
              <a:gd name="T59" fmla="*/ 30752 h 70"/>
              <a:gd name="T60" fmla="*/ 112308 w 51"/>
              <a:gd name="T61" fmla="*/ 153761 h 70"/>
              <a:gd name="T62" fmla="*/ 112308 w 51"/>
              <a:gd name="T63" fmla="*/ 164011 h 70"/>
              <a:gd name="T64" fmla="*/ 153147 w 51"/>
              <a:gd name="T65" fmla="*/ 164011 h 70"/>
              <a:gd name="T66" fmla="*/ 153147 w 51"/>
              <a:gd name="T67" fmla="*/ 194764 h 70"/>
              <a:gd name="T68" fmla="*/ 112308 w 51"/>
              <a:gd name="T69" fmla="*/ 194764 h 70"/>
              <a:gd name="T70" fmla="*/ 112308 w 51"/>
              <a:gd name="T71" fmla="*/ 235766 h 70"/>
              <a:gd name="T72" fmla="*/ 153147 w 51"/>
              <a:gd name="T73" fmla="*/ 235766 h 70"/>
              <a:gd name="T74" fmla="*/ 153147 w 51"/>
              <a:gd name="T75" fmla="*/ 266519 h 70"/>
              <a:gd name="T76" fmla="*/ 112308 w 51"/>
              <a:gd name="T77" fmla="*/ 266519 h 70"/>
              <a:gd name="T78" fmla="*/ 112308 w 51"/>
              <a:gd name="T79" fmla="*/ 307521 h 70"/>
              <a:gd name="T80" fmla="*/ 153147 w 51"/>
              <a:gd name="T81" fmla="*/ 307521 h 70"/>
              <a:gd name="T82" fmla="*/ 153147 w 51"/>
              <a:gd name="T83" fmla="*/ 348524 h 70"/>
              <a:gd name="T84" fmla="*/ 112308 w 51"/>
              <a:gd name="T85" fmla="*/ 348524 h 70"/>
              <a:gd name="T86" fmla="*/ 265455 w 51"/>
              <a:gd name="T87" fmla="*/ 492034 h 70"/>
              <a:gd name="T88" fmla="*/ 265455 w 51"/>
              <a:gd name="T89" fmla="*/ 492034 h 70"/>
              <a:gd name="T90" fmla="*/ 408392 w 51"/>
              <a:gd name="T91" fmla="*/ 348524 h 70"/>
              <a:gd name="T92" fmla="*/ 367553 w 51"/>
              <a:gd name="T93" fmla="*/ 348524 h 70"/>
              <a:gd name="T94" fmla="*/ 367553 w 51"/>
              <a:gd name="T95" fmla="*/ 307521 h 70"/>
              <a:gd name="T96" fmla="*/ 408392 w 51"/>
              <a:gd name="T97" fmla="*/ 307521 h 70"/>
              <a:gd name="T98" fmla="*/ 408392 w 51"/>
              <a:gd name="T99" fmla="*/ 266519 h 70"/>
              <a:gd name="T100" fmla="*/ 367553 w 51"/>
              <a:gd name="T101" fmla="*/ 266519 h 70"/>
              <a:gd name="T102" fmla="*/ 367553 w 51"/>
              <a:gd name="T103" fmla="*/ 235766 h 70"/>
              <a:gd name="T104" fmla="*/ 408392 w 51"/>
              <a:gd name="T105" fmla="*/ 235766 h 70"/>
              <a:gd name="T106" fmla="*/ 408392 w 51"/>
              <a:gd name="T107" fmla="*/ 194764 h 70"/>
              <a:gd name="T108" fmla="*/ 367553 w 51"/>
              <a:gd name="T109" fmla="*/ 194764 h 70"/>
              <a:gd name="T110" fmla="*/ 367553 w 51"/>
              <a:gd name="T111" fmla="*/ 164011 h 70"/>
              <a:gd name="T112" fmla="*/ 408392 w 51"/>
              <a:gd name="T113" fmla="*/ 164011 h 70"/>
              <a:gd name="T114" fmla="*/ 408392 w 51"/>
              <a:gd name="T115" fmla="*/ 153761 h 70"/>
              <a:gd name="T116" fmla="*/ 357343 w 51"/>
              <a:gd name="T117" fmla="*/ 30752 h 70"/>
              <a:gd name="T118" fmla="*/ 357343 w 51"/>
              <a:gd name="T119" fmla="*/ 82006 h 70"/>
              <a:gd name="T120" fmla="*/ 316504 w 51"/>
              <a:gd name="T121" fmla="*/ 82006 h 70"/>
              <a:gd name="T122" fmla="*/ 316504 w 51"/>
              <a:gd name="T123" fmla="*/ 10251 h 70"/>
              <a:gd name="T124" fmla="*/ 275665 w 51"/>
              <a:gd name="T125" fmla="*/ 0 h 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" h="70">
                <a:moveTo>
                  <a:pt x="51" y="18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40"/>
                  <a:pt x="48" y="47"/>
                  <a:pt x="44" y="52"/>
                </a:cubicBezTo>
                <a:cubicBezTo>
                  <a:pt x="40" y="55"/>
                  <a:pt x="34" y="58"/>
                  <a:pt x="29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64"/>
                  <a:pt x="10" y="64"/>
                  <a:pt x="10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59"/>
                  <a:pt x="22" y="59"/>
                  <a:pt x="22" y="59"/>
                </a:cubicBezTo>
                <a:cubicBezTo>
                  <a:pt x="16" y="58"/>
                  <a:pt x="11" y="55"/>
                  <a:pt x="7" y="52"/>
                </a:cubicBezTo>
                <a:cubicBezTo>
                  <a:pt x="3" y="47"/>
                  <a:pt x="0" y="40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9"/>
                  <a:pt x="8" y="43"/>
                  <a:pt x="12" y="47"/>
                </a:cubicBezTo>
                <a:cubicBezTo>
                  <a:pt x="15" y="50"/>
                  <a:pt x="20" y="53"/>
                  <a:pt x="26" y="53"/>
                </a:cubicBezTo>
                <a:cubicBezTo>
                  <a:pt x="31" y="53"/>
                  <a:pt x="36" y="50"/>
                  <a:pt x="39" y="47"/>
                </a:cubicBezTo>
                <a:cubicBezTo>
                  <a:pt x="43" y="43"/>
                  <a:pt x="45" y="39"/>
                  <a:pt x="45" y="33"/>
                </a:cubicBezTo>
                <a:cubicBezTo>
                  <a:pt x="45" y="18"/>
                  <a:pt x="45" y="18"/>
                  <a:pt x="45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27" y="0"/>
                </a:moveTo>
                <a:cubicBezTo>
                  <a:pt x="27" y="8"/>
                  <a:pt x="27" y="8"/>
                  <a:pt x="2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0" y="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3" y="6"/>
                  <a:pt x="11" y="10"/>
                  <a:pt x="11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9"/>
                  <a:pt x="15" y="19"/>
                  <a:pt x="15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4"/>
                  <a:pt x="15" y="34"/>
                  <a:pt x="15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42"/>
                  <a:pt x="18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33" y="48"/>
                  <a:pt x="40" y="42"/>
                  <a:pt x="40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0"/>
                  <a:pt x="36" y="30"/>
                  <a:pt x="36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6"/>
                  <a:pt x="36" y="16"/>
                  <a:pt x="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0"/>
                  <a:pt x="38" y="6"/>
                  <a:pt x="35" y="3"/>
                </a:cubicBezTo>
                <a:cubicBezTo>
                  <a:pt x="35" y="8"/>
                  <a:pt x="35" y="8"/>
                  <a:pt x="35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93394" y="3975395"/>
            <a:ext cx="3046096" cy="1291991"/>
            <a:chOff x="950748" y="2826059"/>
            <a:chExt cx="3046096" cy="1291991"/>
          </a:xfrm>
        </p:grpSpPr>
        <p:sp>
          <p:nvSpPr>
            <p:cNvPr id="24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6264" y="3975395"/>
            <a:ext cx="3046096" cy="1291991"/>
            <a:chOff x="950748" y="2826059"/>
            <a:chExt cx="3046096" cy="1291991"/>
          </a:xfrm>
        </p:grpSpPr>
        <p:sp>
          <p:nvSpPr>
            <p:cNvPr id="27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95359" y="3975395"/>
            <a:ext cx="3046096" cy="1291991"/>
            <a:chOff x="950748" y="2826059"/>
            <a:chExt cx="3046096" cy="1291991"/>
          </a:xfrm>
        </p:grpSpPr>
        <p:sp>
          <p:nvSpPr>
            <p:cNvPr id="30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3682328" y="2329678"/>
            <a:ext cx="7076937" cy="1186406"/>
          </a:xfrm>
          <a:prstGeom prst="roundRect">
            <a:avLst>
              <a:gd name="adj" fmla="val 0"/>
            </a:avLst>
          </a:prstGeom>
          <a:noFill/>
          <a:ln>
            <a:solidFill>
              <a:srgbClr val="07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432735" y="2329678"/>
            <a:ext cx="2060316" cy="1186406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622012" y="2661930"/>
            <a:ext cx="497851" cy="483598"/>
            <a:chOff x="5786835" y="1722363"/>
            <a:chExt cx="693763" cy="673901"/>
          </a:xfrm>
        </p:grpSpPr>
        <p:sp>
          <p:nvSpPr>
            <p:cNvPr id="35" name="Rounded Rectangle 19"/>
            <p:cNvSpPr/>
            <p:nvPr/>
          </p:nvSpPr>
          <p:spPr>
            <a:xfrm>
              <a:off x="5786835" y="1722363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5979689" y="1938769"/>
              <a:ext cx="308057" cy="241088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075088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 flipH="1">
            <a:off x="1432734" y="3892743"/>
            <a:ext cx="7076937" cy="1186406"/>
          </a:xfrm>
          <a:prstGeom prst="roundRect">
            <a:avLst>
              <a:gd name="adj" fmla="val 0"/>
            </a:avLst>
          </a:prstGeom>
          <a:noFill/>
          <a:ln>
            <a:solidFill>
              <a:srgbClr val="00A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 flipH="1">
            <a:off x="8698948" y="3892743"/>
            <a:ext cx="2060316" cy="1186406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0063163" y="4244145"/>
            <a:ext cx="497851" cy="483598"/>
            <a:chOff x="5758554" y="2830515"/>
            <a:chExt cx="693763" cy="673901"/>
          </a:xfrm>
        </p:grpSpPr>
        <p:sp>
          <p:nvSpPr>
            <p:cNvPr id="40" name="Rounded Rectangle 22"/>
            <p:cNvSpPr/>
            <p:nvPr/>
          </p:nvSpPr>
          <p:spPr>
            <a:xfrm>
              <a:off x="5758554" y="2830515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0"/>
            <p:cNvSpPr>
              <a:spLocks noEditPoints="1"/>
            </p:cNvSpPr>
            <p:nvPr/>
          </p:nvSpPr>
          <p:spPr bwMode="auto">
            <a:xfrm>
              <a:off x="5943594" y="3012320"/>
              <a:ext cx="323684" cy="310290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00A99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37"/>
          <p:cNvSpPr txBox="1"/>
          <p:nvPr/>
        </p:nvSpPr>
        <p:spPr>
          <a:xfrm>
            <a:off x="2258257" y="27536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8963121" y="431666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920658" y="2611821"/>
            <a:ext cx="6600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1622012" y="4162777"/>
            <a:ext cx="6600275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42904" y="2088328"/>
            <a:ext cx="2089571" cy="2089571"/>
            <a:chOff x="4839347" y="1216928"/>
            <a:chExt cx="2447635" cy="2447635"/>
          </a:xfrm>
        </p:grpSpPr>
        <p:sp>
          <p:nvSpPr>
            <p:cNvPr id="20" name="椭圆 19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977650" y="2774298"/>
            <a:ext cx="1486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75083" y="4177899"/>
            <a:ext cx="45719" cy="1513080"/>
          </a:xfrm>
          <a:prstGeom prst="rect">
            <a:avLst/>
          </a:prstGeom>
          <a:solidFill>
            <a:srgbClr val="075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5400000">
            <a:off x="8910681" y="2455382"/>
            <a:ext cx="45719" cy="6516916"/>
          </a:xfrm>
          <a:prstGeom prst="rect">
            <a:avLst/>
          </a:prstGeom>
          <a:solidFill>
            <a:srgbClr val="075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788180" y="3899442"/>
            <a:ext cx="389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创意支持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6788181" y="4580465"/>
            <a:ext cx="44894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85454" y="1263956"/>
            <a:ext cx="2430000" cy="4860000"/>
            <a:chOff x="3489918" y="1269000"/>
            <a:chExt cx="2625696" cy="52513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3489918" y="1269000"/>
              <a:ext cx="2625696" cy="5251392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sp>
          <p:nvSpPr>
            <p:cNvPr id="29" name="矩形 28"/>
            <p:cNvSpPr/>
            <p:nvPr/>
          </p:nvSpPr>
          <p:spPr>
            <a:xfrm>
              <a:off x="3876674" y="2171700"/>
              <a:ext cx="1971675" cy="349567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999235" y="2353459"/>
            <a:ext cx="2939579" cy="2707984"/>
            <a:chOff x="7521119" y="2005725"/>
            <a:chExt cx="3469270" cy="3195943"/>
          </a:xfrm>
        </p:grpSpPr>
        <p:sp>
          <p:nvSpPr>
            <p:cNvPr id="16" name="椭圆 15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17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30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grpSp>
          <p:nvGrpSpPr>
            <p:cNvPr id="32" name="组合 275"/>
            <p:cNvGrpSpPr/>
            <p:nvPr/>
          </p:nvGrpSpPr>
          <p:grpSpPr>
            <a:xfrm flipH="1">
              <a:off x="7521119" y="3260875"/>
              <a:ext cx="546657" cy="546659"/>
              <a:chOff x="2912379" y="2970242"/>
              <a:chExt cx="409993" cy="409994"/>
            </a:xfrm>
            <a:solidFill>
              <a:srgbClr val="FA8010"/>
            </a:solidFill>
          </p:grpSpPr>
          <p:sp>
            <p:nvSpPr>
              <p:cNvPr id="33" name="椭圆 32"/>
              <p:cNvSpPr/>
              <p:nvPr/>
            </p:nvSpPr>
            <p:spPr bwMode="auto">
              <a:xfrm>
                <a:off x="2912379" y="2970242"/>
                <a:ext cx="409993" cy="409994"/>
              </a:xfrm>
              <a:prstGeom prst="ellipse">
                <a:avLst/>
              </a:prstGeom>
              <a:solidFill>
                <a:srgbClr val="00A99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    <a:noAutofit/>
              </a:bodyPr>
              <a:lstStyle/>
              <a:p>
                <a:pPr marL="228600"/>
                <a:endParaRPr lang="zh-CN" altLang="en-US" sz="2000" dirty="0"/>
              </a:p>
            </p:txBody>
          </p:sp>
          <p:grpSp>
            <p:nvGrpSpPr>
              <p:cNvPr id="34" name="组合 277"/>
              <p:cNvGrpSpPr/>
              <p:nvPr/>
            </p:nvGrpSpPr>
            <p:grpSpPr>
              <a:xfrm>
                <a:off x="3064491" y="3046218"/>
                <a:ext cx="204997" cy="258046"/>
                <a:chOff x="3252701" y="1830215"/>
                <a:chExt cx="204997" cy="258046"/>
              </a:xfrm>
              <a:grpFill/>
            </p:grpSpPr>
            <p:cxnSp>
              <p:nvCxnSpPr>
                <p:cNvPr id="35" name="直接连接符 278"/>
                <p:cNvCxnSpPr>
                  <a:stCxn id="33" idx="0"/>
                  <a:endCxn id="33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直接连接符 279"/>
                <p:cNvCxnSpPr/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7" name="矩形 36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 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4688695" y="2353459"/>
            <a:ext cx="2939579" cy="2707984"/>
            <a:chOff x="7521119" y="2005725"/>
            <a:chExt cx="3469270" cy="3195943"/>
          </a:xfrm>
        </p:grpSpPr>
        <p:sp>
          <p:nvSpPr>
            <p:cNvPr id="43" name="椭圆 42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00A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44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52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grpSp>
          <p:nvGrpSpPr>
            <p:cNvPr id="45" name="组合 275"/>
            <p:cNvGrpSpPr/>
            <p:nvPr/>
          </p:nvGrpSpPr>
          <p:grpSpPr>
            <a:xfrm flipH="1">
              <a:off x="7521119" y="3260875"/>
              <a:ext cx="546657" cy="546659"/>
              <a:chOff x="2912379" y="2970242"/>
              <a:chExt cx="409993" cy="409994"/>
            </a:xfrm>
            <a:solidFill>
              <a:srgbClr val="FA8010"/>
            </a:solidFill>
          </p:grpSpPr>
          <p:sp>
            <p:nvSpPr>
              <p:cNvPr id="47" name="椭圆 46"/>
              <p:cNvSpPr/>
              <p:nvPr/>
            </p:nvSpPr>
            <p:spPr bwMode="auto">
              <a:xfrm>
                <a:off x="2912379" y="2970242"/>
                <a:ext cx="409993" cy="409994"/>
              </a:xfrm>
              <a:prstGeom prst="ellipse">
                <a:avLst/>
              </a:prstGeom>
              <a:solidFill>
                <a:srgbClr val="00A99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    <a:noAutofit/>
              </a:bodyPr>
              <a:lstStyle/>
              <a:p>
                <a:pPr marL="228600"/>
                <a:endParaRPr lang="zh-CN" altLang="en-US" sz="2000" dirty="0"/>
              </a:p>
            </p:txBody>
          </p:sp>
          <p:grpSp>
            <p:nvGrpSpPr>
              <p:cNvPr id="48" name="组合 277"/>
              <p:cNvGrpSpPr/>
              <p:nvPr/>
            </p:nvGrpSpPr>
            <p:grpSpPr>
              <a:xfrm>
                <a:off x="3064491" y="3046218"/>
                <a:ext cx="204997" cy="258046"/>
                <a:chOff x="3252701" y="1830215"/>
                <a:chExt cx="204997" cy="258046"/>
              </a:xfrm>
              <a:grpFill/>
            </p:grpSpPr>
            <p:cxnSp>
              <p:nvCxnSpPr>
                <p:cNvPr id="49" name="直接连接符 278"/>
                <p:cNvCxnSpPr>
                  <a:stCxn id="47" idx="0"/>
                  <a:endCxn id="47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直接连接符 279"/>
                <p:cNvCxnSpPr/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6" name="矩形 45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>
            <a:off x="8378154" y="2353459"/>
            <a:ext cx="2707981" cy="2707984"/>
            <a:chOff x="7794449" y="2005725"/>
            <a:chExt cx="3195940" cy="3195943"/>
          </a:xfrm>
        </p:grpSpPr>
        <p:sp>
          <p:nvSpPr>
            <p:cNvPr id="55" name="椭圆 54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D4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56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64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Shape 312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 rot="16200000">
            <a:off x="5789135" y="2745225"/>
            <a:ext cx="2830683" cy="2143927"/>
          </a:xfrm>
          <a:prstGeom prst="rect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312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 rot="16200000">
            <a:off x="8348846" y="2745225"/>
            <a:ext cx="2830683" cy="2143927"/>
          </a:xfrm>
          <a:prstGeom prst="rect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265"/>
          <p:cNvSpPr/>
          <p:nvPr/>
        </p:nvSpPr>
        <p:spPr>
          <a:xfrm>
            <a:off x="9466014" y="2779178"/>
            <a:ext cx="548640" cy="552431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Shape 266"/>
          <p:cNvSpPr/>
          <p:nvPr/>
        </p:nvSpPr>
        <p:spPr>
          <a:xfrm>
            <a:off x="9668364" y="2943774"/>
            <a:ext cx="156267" cy="22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hape 276"/>
          <p:cNvSpPr/>
          <p:nvPr/>
        </p:nvSpPr>
        <p:spPr>
          <a:xfrm>
            <a:off x="6892735" y="2671011"/>
            <a:ext cx="722376" cy="72580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dirty="0"/>
          </a:p>
        </p:txBody>
      </p:sp>
      <p:sp>
        <p:nvSpPr>
          <p:cNvPr id="66" name="Shape 277"/>
          <p:cNvSpPr/>
          <p:nvPr/>
        </p:nvSpPr>
        <p:spPr>
          <a:xfrm>
            <a:off x="7129930" y="2898083"/>
            <a:ext cx="271660" cy="27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>
            <a:off x="9121240" y="4028436"/>
            <a:ext cx="1661612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1335" dirty="0">
                <a:solidFill>
                  <a:schemeClr val="bg1"/>
                </a:solidFill>
              </a:rPr>
              <a:t>1. Logo Design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2. Signage &amp; Pos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3. Printing Design</a:t>
            </a:r>
            <a:endParaRPr lang="pt-BR" altLang="zh-CN" sz="1335" dirty="0">
              <a:solidFill>
                <a:schemeClr val="bg1"/>
              </a:solidFill>
            </a:endParaRPr>
          </a:p>
        </p:txBody>
      </p:sp>
      <p:sp>
        <p:nvSpPr>
          <p:cNvPr id="68" name="矩形 67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>
            <a:off x="6570784" y="4028435"/>
            <a:ext cx="1661612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1335" dirty="0">
                <a:solidFill>
                  <a:schemeClr val="bg1"/>
                </a:solidFill>
              </a:rPr>
              <a:t>1. Logo Design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2. Signage &amp; Pos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3. Printing Design</a:t>
            </a:r>
            <a:endParaRPr lang="pt-BR" altLang="zh-CN" sz="1335" dirty="0">
              <a:solidFill>
                <a:schemeClr val="bg1"/>
              </a:solidFill>
            </a:endParaRPr>
          </a:p>
        </p:txBody>
      </p:sp>
      <p:sp>
        <p:nvSpPr>
          <p:cNvPr id="71" name="文本框 37"/>
          <p:cNvSpPr txBox="1"/>
          <p:nvPr/>
        </p:nvSpPr>
        <p:spPr>
          <a:xfrm>
            <a:off x="6570784" y="36283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7"/>
          <p:cNvSpPr txBox="1"/>
          <p:nvPr/>
        </p:nvSpPr>
        <p:spPr>
          <a:xfrm>
            <a:off x="9123830" y="36283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Group 1"/>
          <p:cNvGrpSpPr/>
          <p:nvPr/>
        </p:nvGrpSpPr>
        <p:grpSpPr>
          <a:xfrm>
            <a:off x="1100089" y="2013426"/>
            <a:ext cx="4210927" cy="3229798"/>
            <a:chOff x="3127375" y="1144587"/>
            <a:chExt cx="6581775" cy="5048251"/>
          </a:xfrm>
          <a:solidFill>
            <a:srgbClr val="1F4E79"/>
          </a:solidFill>
        </p:grpSpPr>
        <p:sp>
          <p:nvSpPr>
            <p:cNvPr id="74" name="Freeform 2"/>
            <p:cNvSpPr/>
            <p:nvPr/>
          </p:nvSpPr>
          <p:spPr bwMode="auto">
            <a:xfrm>
              <a:off x="7824788" y="3460750"/>
              <a:ext cx="868363" cy="554037"/>
            </a:xfrm>
            <a:custGeom>
              <a:avLst/>
              <a:gdLst>
                <a:gd name="T0" fmla="*/ 43 w 350"/>
                <a:gd name="T1" fmla="*/ 154 h 223"/>
                <a:gd name="T2" fmla="*/ 39 w 350"/>
                <a:gd name="T3" fmla="*/ 156 h 223"/>
                <a:gd name="T4" fmla="*/ 20 w 350"/>
                <a:gd name="T5" fmla="*/ 172 h 223"/>
                <a:gd name="T6" fmla="*/ 0 w 350"/>
                <a:gd name="T7" fmla="*/ 184 h 223"/>
                <a:gd name="T8" fmla="*/ 1 w 350"/>
                <a:gd name="T9" fmla="*/ 185 h 223"/>
                <a:gd name="T10" fmla="*/ 13 w 350"/>
                <a:gd name="T11" fmla="*/ 190 h 223"/>
                <a:gd name="T12" fmla="*/ 30 w 350"/>
                <a:gd name="T13" fmla="*/ 202 h 223"/>
                <a:gd name="T14" fmla="*/ 57 w 350"/>
                <a:gd name="T15" fmla="*/ 220 h 223"/>
                <a:gd name="T16" fmla="*/ 79 w 350"/>
                <a:gd name="T17" fmla="*/ 197 h 223"/>
                <a:gd name="T18" fmla="*/ 106 w 350"/>
                <a:gd name="T19" fmla="*/ 204 h 223"/>
                <a:gd name="T20" fmla="*/ 115 w 350"/>
                <a:gd name="T21" fmla="*/ 208 h 223"/>
                <a:gd name="T22" fmla="*/ 124 w 350"/>
                <a:gd name="T23" fmla="*/ 218 h 223"/>
                <a:gd name="T24" fmla="*/ 127 w 350"/>
                <a:gd name="T25" fmla="*/ 223 h 223"/>
                <a:gd name="T26" fmla="*/ 129 w 350"/>
                <a:gd name="T27" fmla="*/ 222 h 223"/>
                <a:gd name="T28" fmla="*/ 158 w 350"/>
                <a:gd name="T29" fmla="*/ 205 h 223"/>
                <a:gd name="T30" fmla="*/ 165 w 350"/>
                <a:gd name="T31" fmla="*/ 210 h 223"/>
                <a:gd name="T32" fmla="*/ 172 w 350"/>
                <a:gd name="T33" fmla="*/ 219 h 223"/>
                <a:gd name="T34" fmla="*/ 185 w 350"/>
                <a:gd name="T35" fmla="*/ 200 h 223"/>
                <a:gd name="T36" fmla="*/ 201 w 350"/>
                <a:gd name="T37" fmla="*/ 188 h 223"/>
                <a:gd name="T38" fmla="*/ 204 w 350"/>
                <a:gd name="T39" fmla="*/ 191 h 223"/>
                <a:gd name="T40" fmla="*/ 207 w 350"/>
                <a:gd name="T41" fmla="*/ 170 h 223"/>
                <a:gd name="T42" fmla="*/ 233 w 350"/>
                <a:gd name="T43" fmla="*/ 141 h 223"/>
                <a:gd name="T44" fmla="*/ 258 w 350"/>
                <a:gd name="T45" fmla="*/ 116 h 223"/>
                <a:gd name="T46" fmla="*/ 271 w 350"/>
                <a:gd name="T47" fmla="*/ 100 h 223"/>
                <a:gd name="T48" fmla="*/ 296 w 350"/>
                <a:gd name="T49" fmla="*/ 77 h 223"/>
                <a:gd name="T50" fmla="*/ 319 w 350"/>
                <a:gd name="T51" fmla="*/ 63 h 223"/>
                <a:gd name="T52" fmla="*/ 342 w 350"/>
                <a:gd name="T53" fmla="*/ 56 h 223"/>
                <a:gd name="T54" fmla="*/ 350 w 350"/>
                <a:gd name="T55" fmla="*/ 26 h 223"/>
                <a:gd name="T56" fmla="*/ 326 w 350"/>
                <a:gd name="T57" fmla="*/ 26 h 223"/>
                <a:gd name="T58" fmla="*/ 308 w 350"/>
                <a:gd name="T59" fmla="*/ 26 h 223"/>
                <a:gd name="T60" fmla="*/ 279 w 350"/>
                <a:gd name="T61" fmla="*/ 26 h 223"/>
                <a:gd name="T62" fmla="*/ 253 w 350"/>
                <a:gd name="T63" fmla="*/ 8 h 223"/>
                <a:gd name="T64" fmla="*/ 226 w 350"/>
                <a:gd name="T65" fmla="*/ 32 h 223"/>
                <a:gd name="T66" fmla="*/ 201 w 350"/>
                <a:gd name="T67" fmla="*/ 54 h 223"/>
                <a:gd name="T68" fmla="*/ 174 w 350"/>
                <a:gd name="T69" fmla="*/ 40 h 223"/>
                <a:gd name="T70" fmla="*/ 181 w 350"/>
                <a:gd name="T71" fmla="*/ 25 h 223"/>
                <a:gd name="T72" fmla="*/ 174 w 350"/>
                <a:gd name="T73" fmla="*/ 17 h 223"/>
                <a:gd name="T74" fmla="*/ 172 w 350"/>
                <a:gd name="T75" fmla="*/ 8 h 223"/>
                <a:gd name="T76" fmla="*/ 147 w 350"/>
                <a:gd name="T77" fmla="*/ 8 h 223"/>
                <a:gd name="T78" fmla="*/ 128 w 350"/>
                <a:gd name="T79" fmla="*/ 13 h 223"/>
                <a:gd name="T80" fmla="*/ 120 w 350"/>
                <a:gd name="T81" fmla="*/ 22 h 223"/>
                <a:gd name="T82" fmla="*/ 119 w 350"/>
                <a:gd name="T83" fmla="*/ 22 h 223"/>
                <a:gd name="T84" fmla="*/ 99 w 350"/>
                <a:gd name="T85" fmla="*/ 33 h 223"/>
                <a:gd name="T86" fmla="*/ 50 w 350"/>
                <a:gd name="T87" fmla="*/ 57 h 223"/>
                <a:gd name="T88" fmla="*/ 26 w 350"/>
                <a:gd name="T89" fmla="*/ 118 h 223"/>
                <a:gd name="T90" fmla="*/ 25 w 350"/>
                <a:gd name="T91" fmla="*/ 118 h 223"/>
                <a:gd name="T92" fmla="*/ 22 w 350"/>
                <a:gd name="T93" fmla="*/ 122 h 223"/>
                <a:gd name="T94" fmla="*/ 24 w 350"/>
                <a:gd name="T95" fmla="*/ 125 h 223"/>
                <a:gd name="T96" fmla="*/ 46 w 350"/>
                <a:gd name="T97" fmla="*/ 139 h 223"/>
                <a:gd name="T98" fmla="*/ 49 w 350"/>
                <a:gd name="T99" fmla="*/ 147 h 223"/>
                <a:gd name="T100" fmla="*/ 43 w 350"/>
                <a:gd name="T101" fmla="*/ 15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223">
                  <a:moveTo>
                    <a:pt x="43" y="154"/>
                  </a:moveTo>
                  <a:cubicBezTo>
                    <a:pt x="41" y="155"/>
                    <a:pt x="40" y="155"/>
                    <a:pt x="39" y="156"/>
                  </a:cubicBezTo>
                  <a:cubicBezTo>
                    <a:pt x="36" y="157"/>
                    <a:pt x="35" y="157"/>
                    <a:pt x="20" y="172"/>
                  </a:cubicBezTo>
                  <a:cubicBezTo>
                    <a:pt x="12" y="180"/>
                    <a:pt x="5" y="183"/>
                    <a:pt x="0" y="184"/>
                  </a:cubicBezTo>
                  <a:cubicBezTo>
                    <a:pt x="1" y="184"/>
                    <a:pt x="1" y="184"/>
                    <a:pt x="1" y="185"/>
                  </a:cubicBezTo>
                  <a:cubicBezTo>
                    <a:pt x="6" y="189"/>
                    <a:pt x="9" y="190"/>
                    <a:pt x="13" y="190"/>
                  </a:cubicBezTo>
                  <a:cubicBezTo>
                    <a:pt x="18" y="191"/>
                    <a:pt x="24" y="193"/>
                    <a:pt x="30" y="202"/>
                  </a:cubicBezTo>
                  <a:cubicBezTo>
                    <a:pt x="36" y="212"/>
                    <a:pt x="50" y="218"/>
                    <a:pt x="57" y="220"/>
                  </a:cubicBezTo>
                  <a:cubicBezTo>
                    <a:pt x="59" y="212"/>
                    <a:pt x="67" y="197"/>
                    <a:pt x="79" y="197"/>
                  </a:cubicBezTo>
                  <a:cubicBezTo>
                    <a:pt x="89" y="197"/>
                    <a:pt x="99" y="201"/>
                    <a:pt x="106" y="204"/>
                  </a:cubicBezTo>
                  <a:cubicBezTo>
                    <a:pt x="109" y="206"/>
                    <a:pt x="112" y="207"/>
                    <a:pt x="115" y="208"/>
                  </a:cubicBezTo>
                  <a:cubicBezTo>
                    <a:pt x="119" y="209"/>
                    <a:pt x="122" y="214"/>
                    <a:pt x="124" y="218"/>
                  </a:cubicBezTo>
                  <a:cubicBezTo>
                    <a:pt x="125" y="220"/>
                    <a:pt x="127" y="222"/>
                    <a:pt x="127" y="223"/>
                  </a:cubicBezTo>
                  <a:cubicBezTo>
                    <a:pt x="128" y="223"/>
                    <a:pt x="128" y="223"/>
                    <a:pt x="129" y="222"/>
                  </a:cubicBezTo>
                  <a:cubicBezTo>
                    <a:pt x="137" y="213"/>
                    <a:pt x="149" y="204"/>
                    <a:pt x="158" y="205"/>
                  </a:cubicBezTo>
                  <a:cubicBezTo>
                    <a:pt x="161" y="206"/>
                    <a:pt x="164" y="207"/>
                    <a:pt x="165" y="210"/>
                  </a:cubicBezTo>
                  <a:cubicBezTo>
                    <a:pt x="167" y="213"/>
                    <a:pt x="170" y="217"/>
                    <a:pt x="172" y="219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4" y="191"/>
                    <a:pt x="193" y="176"/>
                    <a:pt x="207" y="170"/>
                  </a:cubicBezTo>
                  <a:cubicBezTo>
                    <a:pt x="220" y="164"/>
                    <a:pt x="227" y="145"/>
                    <a:pt x="233" y="141"/>
                  </a:cubicBezTo>
                  <a:cubicBezTo>
                    <a:pt x="239" y="137"/>
                    <a:pt x="250" y="118"/>
                    <a:pt x="258" y="116"/>
                  </a:cubicBezTo>
                  <a:cubicBezTo>
                    <a:pt x="267" y="113"/>
                    <a:pt x="260" y="111"/>
                    <a:pt x="271" y="100"/>
                  </a:cubicBezTo>
                  <a:cubicBezTo>
                    <a:pt x="282" y="89"/>
                    <a:pt x="286" y="77"/>
                    <a:pt x="296" y="77"/>
                  </a:cubicBezTo>
                  <a:cubicBezTo>
                    <a:pt x="306" y="77"/>
                    <a:pt x="313" y="63"/>
                    <a:pt x="319" y="63"/>
                  </a:cubicBezTo>
                  <a:cubicBezTo>
                    <a:pt x="326" y="63"/>
                    <a:pt x="335" y="72"/>
                    <a:pt x="342" y="56"/>
                  </a:cubicBezTo>
                  <a:cubicBezTo>
                    <a:pt x="349" y="39"/>
                    <a:pt x="350" y="26"/>
                    <a:pt x="350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6" y="26"/>
                    <a:pt x="314" y="25"/>
                    <a:pt x="308" y="26"/>
                  </a:cubicBezTo>
                  <a:cubicBezTo>
                    <a:pt x="303" y="28"/>
                    <a:pt x="279" y="26"/>
                    <a:pt x="279" y="26"/>
                  </a:cubicBezTo>
                  <a:cubicBezTo>
                    <a:pt x="279" y="26"/>
                    <a:pt x="264" y="4"/>
                    <a:pt x="253" y="8"/>
                  </a:cubicBezTo>
                  <a:cubicBezTo>
                    <a:pt x="241" y="12"/>
                    <a:pt x="230" y="24"/>
                    <a:pt x="226" y="32"/>
                  </a:cubicBezTo>
                  <a:cubicBezTo>
                    <a:pt x="222" y="40"/>
                    <a:pt x="220" y="57"/>
                    <a:pt x="201" y="54"/>
                  </a:cubicBezTo>
                  <a:cubicBezTo>
                    <a:pt x="181" y="51"/>
                    <a:pt x="172" y="49"/>
                    <a:pt x="174" y="40"/>
                  </a:cubicBezTo>
                  <a:cubicBezTo>
                    <a:pt x="177" y="32"/>
                    <a:pt x="181" y="29"/>
                    <a:pt x="181" y="25"/>
                  </a:cubicBezTo>
                  <a:cubicBezTo>
                    <a:pt x="181" y="21"/>
                    <a:pt x="174" y="22"/>
                    <a:pt x="174" y="17"/>
                  </a:cubicBezTo>
                  <a:cubicBezTo>
                    <a:pt x="174" y="11"/>
                    <a:pt x="187" y="11"/>
                    <a:pt x="172" y="8"/>
                  </a:cubicBezTo>
                  <a:cubicBezTo>
                    <a:pt x="156" y="4"/>
                    <a:pt x="154" y="0"/>
                    <a:pt x="147" y="8"/>
                  </a:cubicBezTo>
                  <a:cubicBezTo>
                    <a:pt x="141" y="13"/>
                    <a:pt x="133" y="15"/>
                    <a:pt x="128" y="1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06" y="28"/>
                    <a:pt x="99" y="33"/>
                  </a:cubicBezTo>
                  <a:cubicBezTo>
                    <a:pt x="92" y="38"/>
                    <a:pt x="58" y="53"/>
                    <a:pt x="50" y="5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3" y="119"/>
                    <a:pt x="21" y="121"/>
                    <a:pt x="22" y="122"/>
                  </a:cubicBezTo>
                  <a:cubicBezTo>
                    <a:pt x="22" y="123"/>
                    <a:pt x="22" y="123"/>
                    <a:pt x="24" y="125"/>
                  </a:cubicBezTo>
                  <a:cubicBezTo>
                    <a:pt x="36" y="130"/>
                    <a:pt x="45" y="139"/>
                    <a:pt x="46" y="139"/>
                  </a:cubicBezTo>
                  <a:cubicBezTo>
                    <a:pt x="46" y="139"/>
                    <a:pt x="49" y="142"/>
                    <a:pt x="49" y="147"/>
                  </a:cubicBezTo>
                  <a:cubicBezTo>
                    <a:pt x="49" y="149"/>
                    <a:pt x="47" y="152"/>
                    <a:pt x="43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5" name="Freeform 3"/>
            <p:cNvSpPr/>
            <p:nvPr/>
          </p:nvSpPr>
          <p:spPr bwMode="auto">
            <a:xfrm>
              <a:off x="5265739" y="2733674"/>
              <a:ext cx="2114550" cy="1671637"/>
            </a:xfrm>
            <a:custGeom>
              <a:avLst/>
              <a:gdLst>
                <a:gd name="T0" fmla="*/ 798 w 851"/>
                <a:gd name="T1" fmla="*/ 525 h 673"/>
                <a:gd name="T2" fmla="*/ 812 w 851"/>
                <a:gd name="T3" fmla="*/ 415 h 673"/>
                <a:gd name="T4" fmla="*/ 820 w 851"/>
                <a:gd name="T5" fmla="*/ 321 h 673"/>
                <a:gd name="T6" fmla="*/ 843 w 851"/>
                <a:gd name="T7" fmla="*/ 244 h 673"/>
                <a:gd name="T8" fmla="*/ 743 w 851"/>
                <a:gd name="T9" fmla="*/ 310 h 673"/>
                <a:gd name="T10" fmla="*/ 683 w 851"/>
                <a:gd name="T11" fmla="*/ 341 h 673"/>
                <a:gd name="T12" fmla="*/ 711 w 851"/>
                <a:gd name="T13" fmla="*/ 396 h 673"/>
                <a:gd name="T14" fmla="*/ 729 w 851"/>
                <a:gd name="T15" fmla="*/ 471 h 673"/>
                <a:gd name="T16" fmla="*/ 685 w 851"/>
                <a:gd name="T17" fmla="*/ 487 h 673"/>
                <a:gd name="T18" fmla="*/ 671 w 851"/>
                <a:gd name="T19" fmla="*/ 509 h 673"/>
                <a:gd name="T20" fmla="*/ 618 w 851"/>
                <a:gd name="T21" fmla="*/ 517 h 673"/>
                <a:gd name="T22" fmla="*/ 631 w 851"/>
                <a:gd name="T23" fmla="*/ 544 h 673"/>
                <a:gd name="T24" fmla="*/ 623 w 851"/>
                <a:gd name="T25" fmla="*/ 590 h 673"/>
                <a:gd name="T26" fmla="*/ 587 w 851"/>
                <a:gd name="T27" fmla="*/ 614 h 673"/>
                <a:gd name="T28" fmla="*/ 625 w 851"/>
                <a:gd name="T29" fmla="*/ 557 h 673"/>
                <a:gd name="T30" fmla="*/ 623 w 851"/>
                <a:gd name="T31" fmla="*/ 542 h 673"/>
                <a:gd name="T32" fmla="*/ 622 w 851"/>
                <a:gd name="T33" fmla="*/ 487 h 673"/>
                <a:gd name="T34" fmla="*/ 569 w 851"/>
                <a:gd name="T35" fmla="*/ 409 h 673"/>
                <a:gd name="T36" fmla="*/ 513 w 851"/>
                <a:gd name="T37" fmla="*/ 344 h 673"/>
                <a:gd name="T38" fmla="*/ 480 w 851"/>
                <a:gd name="T39" fmla="*/ 311 h 673"/>
                <a:gd name="T40" fmla="*/ 503 w 851"/>
                <a:gd name="T41" fmla="*/ 227 h 673"/>
                <a:gd name="T42" fmla="*/ 427 w 851"/>
                <a:gd name="T43" fmla="*/ 237 h 673"/>
                <a:gd name="T44" fmla="*/ 356 w 851"/>
                <a:gd name="T45" fmla="*/ 216 h 673"/>
                <a:gd name="T46" fmla="*/ 338 w 851"/>
                <a:gd name="T47" fmla="*/ 137 h 673"/>
                <a:gd name="T48" fmla="*/ 267 w 851"/>
                <a:gd name="T49" fmla="*/ 138 h 673"/>
                <a:gd name="T50" fmla="*/ 246 w 851"/>
                <a:gd name="T51" fmla="*/ 64 h 673"/>
                <a:gd name="T52" fmla="*/ 184 w 851"/>
                <a:gd name="T53" fmla="*/ 0 h 673"/>
                <a:gd name="T54" fmla="*/ 159 w 851"/>
                <a:gd name="T55" fmla="*/ 57 h 673"/>
                <a:gd name="T56" fmla="*/ 26 w 851"/>
                <a:gd name="T57" fmla="*/ 128 h 673"/>
                <a:gd name="T58" fmla="*/ 45 w 851"/>
                <a:gd name="T59" fmla="*/ 218 h 673"/>
                <a:gd name="T60" fmla="*/ 92 w 851"/>
                <a:gd name="T61" fmla="*/ 239 h 673"/>
                <a:gd name="T62" fmla="*/ 170 w 851"/>
                <a:gd name="T63" fmla="*/ 244 h 673"/>
                <a:gd name="T64" fmla="*/ 228 w 851"/>
                <a:gd name="T65" fmla="*/ 225 h 673"/>
                <a:gd name="T66" fmla="*/ 332 w 851"/>
                <a:gd name="T67" fmla="*/ 262 h 673"/>
                <a:gd name="T68" fmla="*/ 421 w 851"/>
                <a:gd name="T69" fmla="*/ 329 h 673"/>
                <a:gd name="T70" fmla="*/ 443 w 851"/>
                <a:gd name="T71" fmla="*/ 433 h 673"/>
                <a:gd name="T72" fmla="*/ 404 w 851"/>
                <a:gd name="T73" fmla="*/ 500 h 673"/>
                <a:gd name="T74" fmla="*/ 344 w 851"/>
                <a:gd name="T75" fmla="*/ 525 h 673"/>
                <a:gd name="T76" fmla="*/ 388 w 851"/>
                <a:gd name="T77" fmla="*/ 577 h 673"/>
                <a:gd name="T78" fmla="*/ 405 w 851"/>
                <a:gd name="T79" fmla="*/ 553 h 673"/>
                <a:gd name="T80" fmla="*/ 446 w 851"/>
                <a:gd name="T81" fmla="*/ 518 h 673"/>
                <a:gd name="T82" fmla="*/ 519 w 851"/>
                <a:gd name="T83" fmla="*/ 585 h 673"/>
                <a:gd name="T84" fmla="*/ 536 w 851"/>
                <a:gd name="T85" fmla="*/ 622 h 673"/>
                <a:gd name="T86" fmla="*/ 618 w 851"/>
                <a:gd name="T87" fmla="*/ 625 h 673"/>
                <a:gd name="T88" fmla="*/ 720 w 851"/>
                <a:gd name="T89" fmla="*/ 656 h 673"/>
                <a:gd name="T90" fmla="*/ 768 w 851"/>
                <a:gd name="T91" fmla="*/ 644 h 673"/>
                <a:gd name="T92" fmla="*/ 760 w 851"/>
                <a:gd name="T93" fmla="*/ 598 h 673"/>
                <a:gd name="T94" fmla="*/ 818 w 851"/>
                <a:gd name="T95" fmla="*/ 597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1" h="673">
                  <a:moveTo>
                    <a:pt x="831" y="566"/>
                  </a:moveTo>
                  <a:cubicBezTo>
                    <a:pt x="813" y="529"/>
                    <a:pt x="813" y="529"/>
                    <a:pt x="813" y="529"/>
                  </a:cubicBezTo>
                  <a:cubicBezTo>
                    <a:pt x="811" y="529"/>
                    <a:pt x="809" y="529"/>
                    <a:pt x="805" y="529"/>
                  </a:cubicBezTo>
                  <a:cubicBezTo>
                    <a:pt x="802" y="529"/>
                    <a:pt x="800" y="528"/>
                    <a:pt x="798" y="525"/>
                  </a:cubicBezTo>
                  <a:cubicBezTo>
                    <a:pt x="791" y="513"/>
                    <a:pt x="808" y="475"/>
                    <a:pt x="812" y="467"/>
                  </a:cubicBezTo>
                  <a:cubicBezTo>
                    <a:pt x="817" y="459"/>
                    <a:pt x="814" y="444"/>
                    <a:pt x="813" y="438"/>
                  </a:cubicBezTo>
                  <a:cubicBezTo>
                    <a:pt x="812" y="437"/>
                    <a:pt x="812" y="436"/>
                    <a:pt x="812" y="436"/>
                  </a:cubicBezTo>
                  <a:cubicBezTo>
                    <a:pt x="812" y="434"/>
                    <a:pt x="812" y="428"/>
                    <a:pt x="812" y="415"/>
                  </a:cubicBezTo>
                  <a:cubicBezTo>
                    <a:pt x="812" y="404"/>
                    <a:pt x="812" y="393"/>
                    <a:pt x="812" y="388"/>
                  </a:cubicBezTo>
                  <a:cubicBezTo>
                    <a:pt x="812" y="378"/>
                    <a:pt x="820" y="366"/>
                    <a:pt x="822" y="363"/>
                  </a:cubicBezTo>
                  <a:cubicBezTo>
                    <a:pt x="823" y="360"/>
                    <a:pt x="828" y="346"/>
                    <a:pt x="830" y="337"/>
                  </a:cubicBezTo>
                  <a:cubicBezTo>
                    <a:pt x="831" y="331"/>
                    <a:pt x="825" y="326"/>
                    <a:pt x="820" y="321"/>
                  </a:cubicBezTo>
                  <a:cubicBezTo>
                    <a:pt x="816" y="318"/>
                    <a:pt x="813" y="316"/>
                    <a:pt x="812" y="313"/>
                  </a:cubicBezTo>
                  <a:cubicBezTo>
                    <a:pt x="810" y="306"/>
                    <a:pt x="818" y="301"/>
                    <a:pt x="829" y="293"/>
                  </a:cubicBezTo>
                  <a:cubicBezTo>
                    <a:pt x="834" y="290"/>
                    <a:pt x="839" y="286"/>
                    <a:pt x="844" y="283"/>
                  </a:cubicBezTo>
                  <a:cubicBezTo>
                    <a:pt x="851" y="276"/>
                    <a:pt x="847" y="255"/>
                    <a:pt x="843" y="244"/>
                  </a:cubicBezTo>
                  <a:cubicBezTo>
                    <a:pt x="839" y="245"/>
                    <a:pt x="835" y="245"/>
                    <a:pt x="835" y="245"/>
                  </a:cubicBezTo>
                  <a:cubicBezTo>
                    <a:pt x="816" y="245"/>
                    <a:pt x="816" y="245"/>
                    <a:pt x="816" y="245"/>
                  </a:cubicBezTo>
                  <a:cubicBezTo>
                    <a:pt x="774" y="270"/>
                    <a:pt x="774" y="270"/>
                    <a:pt x="774" y="270"/>
                  </a:cubicBezTo>
                  <a:cubicBezTo>
                    <a:pt x="743" y="310"/>
                    <a:pt x="743" y="310"/>
                    <a:pt x="743" y="310"/>
                  </a:cubicBezTo>
                  <a:cubicBezTo>
                    <a:pt x="743" y="310"/>
                    <a:pt x="733" y="324"/>
                    <a:pt x="731" y="338"/>
                  </a:cubicBezTo>
                  <a:cubicBezTo>
                    <a:pt x="731" y="342"/>
                    <a:pt x="729" y="344"/>
                    <a:pt x="727" y="345"/>
                  </a:cubicBezTo>
                  <a:cubicBezTo>
                    <a:pt x="721" y="349"/>
                    <a:pt x="712" y="347"/>
                    <a:pt x="701" y="344"/>
                  </a:cubicBezTo>
                  <a:cubicBezTo>
                    <a:pt x="695" y="342"/>
                    <a:pt x="688" y="341"/>
                    <a:pt x="683" y="341"/>
                  </a:cubicBezTo>
                  <a:cubicBezTo>
                    <a:pt x="669" y="365"/>
                    <a:pt x="669" y="365"/>
                    <a:pt x="669" y="365"/>
                  </a:cubicBezTo>
                  <a:cubicBezTo>
                    <a:pt x="676" y="372"/>
                    <a:pt x="676" y="372"/>
                    <a:pt x="676" y="372"/>
                  </a:cubicBezTo>
                  <a:cubicBezTo>
                    <a:pt x="710" y="395"/>
                    <a:pt x="710" y="395"/>
                    <a:pt x="710" y="395"/>
                  </a:cubicBezTo>
                  <a:cubicBezTo>
                    <a:pt x="711" y="396"/>
                    <a:pt x="711" y="396"/>
                    <a:pt x="711" y="396"/>
                  </a:cubicBezTo>
                  <a:cubicBezTo>
                    <a:pt x="711" y="396"/>
                    <a:pt x="712" y="408"/>
                    <a:pt x="719" y="415"/>
                  </a:cubicBezTo>
                  <a:cubicBezTo>
                    <a:pt x="727" y="422"/>
                    <a:pt x="729" y="429"/>
                    <a:pt x="729" y="440"/>
                  </a:cubicBezTo>
                  <a:cubicBezTo>
                    <a:pt x="729" y="443"/>
                    <a:pt x="729" y="446"/>
                    <a:pt x="730" y="450"/>
                  </a:cubicBezTo>
                  <a:cubicBezTo>
                    <a:pt x="730" y="461"/>
                    <a:pt x="730" y="468"/>
                    <a:pt x="729" y="471"/>
                  </a:cubicBezTo>
                  <a:cubicBezTo>
                    <a:pt x="727" y="475"/>
                    <a:pt x="717" y="481"/>
                    <a:pt x="708" y="484"/>
                  </a:cubicBezTo>
                  <a:cubicBezTo>
                    <a:pt x="707" y="485"/>
                    <a:pt x="707" y="485"/>
                    <a:pt x="707" y="485"/>
                  </a:cubicBezTo>
                  <a:cubicBezTo>
                    <a:pt x="706" y="485"/>
                    <a:pt x="706" y="485"/>
                    <a:pt x="706" y="485"/>
                  </a:cubicBezTo>
                  <a:cubicBezTo>
                    <a:pt x="700" y="484"/>
                    <a:pt x="688" y="485"/>
                    <a:pt x="685" y="487"/>
                  </a:cubicBezTo>
                  <a:cubicBezTo>
                    <a:pt x="685" y="488"/>
                    <a:pt x="685" y="488"/>
                    <a:pt x="685" y="488"/>
                  </a:cubicBezTo>
                  <a:cubicBezTo>
                    <a:pt x="685" y="489"/>
                    <a:pt x="685" y="490"/>
                    <a:pt x="685" y="491"/>
                  </a:cubicBezTo>
                  <a:cubicBezTo>
                    <a:pt x="685" y="497"/>
                    <a:pt x="685" y="502"/>
                    <a:pt x="682" y="505"/>
                  </a:cubicBezTo>
                  <a:cubicBezTo>
                    <a:pt x="679" y="508"/>
                    <a:pt x="676" y="509"/>
                    <a:pt x="671" y="509"/>
                  </a:cubicBezTo>
                  <a:cubicBezTo>
                    <a:pt x="671" y="509"/>
                    <a:pt x="671" y="509"/>
                    <a:pt x="671" y="509"/>
                  </a:cubicBezTo>
                  <a:cubicBezTo>
                    <a:pt x="659" y="509"/>
                    <a:pt x="644" y="499"/>
                    <a:pt x="643" y="499"/>
                  </a:cubicBezTo>
                  <a:cubicBezTo>
                    <a:pt x="628" y="491"/>
                    <a:pt x="628" y="491"/>
                    <a:pt x="628" y="491"/>
                  </a:cubicBezTo>
                  <a:cubicBezTo>
                    <a:pt x="624" y="498"/>
                    <a:pt x="618" y="510"/>
                    <a:pt x="618" y="517"/>
                  </a:cubicBezTo>
                  <a:cubicBezTo>
                    <a:pt x="618" y="523"/>
                    <a:pt x="621" y="525"/>
                    <a:pt x="625" y="526"/>
                  </a:cubicBezTo>
                  <a:cubicBezTo>
                    <a:pt x="626" y="526"/>
                    <a:pt x="628" y="527"/>
                    <a:pt x="629" y="527"/>
                  </a:cubicBezTo>
                  <a:cubicBezTo>
                    <a:pt x="634" y="530"/>
                    <a:pt x="632" y="538"/>
                    <a:pt x="631" y="544"/>
                  </a:cubicBezTo>
                  <a:cubicBezTo>
                    <a:pt x="631" y="544"/>
                    <a:pt x="631" y="544"/>
                    <a:pt x="631" y="544"/>
                  </a:cubicBezTo>
                  <a:cubicBezTo>
                    <a:pt x="632" y="545"/>
                    <a:pt x="634" y="547"/>
                    <a:pt x="635" y="549"/>
                  </a:cubicBezTo>
                  <a:cubicBezTo>
                    <a:pt x="636" y="553"/>
                    <a:pt x="635" y="556"/>
                    <a:pt x="632" y="561"/>
                  </a:cubicBezTo>
                  <a:cubicBezTo>
                    <a:pt x="625" y="571"/>
                    <a:pt x="623" y="585"/>
                    <a:pt x="623" y="585"/>
                  </a:cubicBezTo>
                  <a:cubicBezTo>
                    <a:pt x="623" y="590"/>
                    <a:pt x="623" y="590"/>
                    <a:pt x="623" y="590"/>
                  </a:cubicBezTo>
                  <a:cubicBezTo>
                    <a:pt x="618" y="588"/>
                    <a:pt x="618" y="588"/>
                    <a:pt x="618" y="588"/>
                  </a:cubicBezTo>
                  <a:cubicBezTo>
                    <a:pt x="608" y="585"/>
                    <a:pt x="597" y="583"/>
                    <a:pt x="595" y="584"/>
                  </a:cubicBezTo>
                  <a:cubicBezTo>
                    <a:pt x="595" y="596"/>
                    <a:pt x="595" y="614"/>
                    <a:pt x="595" y="615"/>
                  </a:cubicBezTo>
                  <a:cubicBezTo>
                    <a:pt x="587" y="614"/>
                    <a:pt x="587" y="614"/>
                    <a:pt x="587" y="614"/>
                  </a:cubicBezTo>
                  <a:cubicBezTo>
                    <a:pt x="587" y="614"/>
                    <a:pt x="587" y="596"/>
                    <a:pt x="587" y="585"/>
                  </a:cubicBezTo>
                  <a:cubicBezTo>
                    <a:pt x="587" y="582"/>
                    <a:pt x="588" y="579"/>
                    <a:pt x="590" y="578"/>
                  </a:cubicBezTo>
                  <a:cubicBezTo>
                    <a:pt x="596" y="574"/>
                    <a:pt x="609" y="577"/>
                    <a:pt x="616" y="579"/>
                  </a:cubicBezTo>
                  <a:cubicBezTo>
                    <a:pt x="617" y="574"/>
                    <a:pt x="620" y="564"/>
                    <a:pt x="625" y="557"/>
                  </a:cubicBezTo>
                  <a:cubicBezTo>
                    <a:pt x="627" y="553"/>
                    <a:pt x="627" y="551"/>
                    <a:pt x="627" y="551"/>
                  </a:cubicBezTo>
                  <a:cubicBezTo>
                    <a:pt x="627" y="551"/>
                    <a:pt x="626" y="551"/>
                    <a:pt x="626" y="550"/>
                  </a:cubicBezTo>
                  <a:cubicBezTo>
                    <a:pt x="625" y="550"/>
                    <a:pt x="623" y="548"/>
                    <a:pt x="623" y="546"/>
                  </a:cubicBezTo>
                  <a:cubicBezTo>
                    <a:pt x="623" y="545"/>
                    <a:pt x="623" y="544"/>
                    <a:pt x="623" y="542"/>
                  </a:cubicBezTo>
                  <a:cubicBezTo>
                    <a:pt x="624" y="541"/>
                    <a:pt x="625" y="536"/>
                    <a:pt x="624" y="534"/>
                  </a:cubicBezTo>
                  <a:cubicBezTo>
                    <a:pt x="624" y="534"/>
                    <a:pt x="623" y="534"/>
                    <a:pt x="623" y="534"/>
                  </a:cubicBezTo>
                  <a:cubicBezTo>
                    <a:pt x="619" y="532"/>
                    <a:pt x="610" y="530"/>
                    <a:pt x="610" y="517"/>
                  </a:cubicBezTo>
                  <a:cubicBezTo>
                    <a:pt x="610" y="507"/>
                    <a:pt x="618" y="493"/>
                    <a:pt x="622" y="487"/>
                  </a:cubicBezTo>
                  <a:cubicBezTo>
                    <a:pt x="615" y="480"/>
                    <a:pt x="606" y="472"/>
                    <a:pt x="602" y="471"/>
                  </a:cubicBezTo>
                  <a:cubicBezTo>
                    <a:pt x="593" y="469"/>
                    <a:pt x="571" y="452"/>
                    <a:pt x="570" y="436"/>
                  </a:cubicBezTo>
                  <a:cubicBezTo>
                    <a:pt x="570" y="431"/>
                    <a:pt x="570" y="427"/>
                    <a:pt x="570" y="423"/>
                  </a:cubicBezTo>
                  <a:cubicBezTo>
                    <a:pt x="570" y="417"/>
                    <a:pt x="570" y="412"/>
                    <a:pt x="569" y="409"/>
                  </a:cubicBezTo>
                  <a:cubicBezTo>
                    <a:pt x="568" y="406"/>
                    <a:pt x="568" y="402"/>
                    <a:pt x="569" y="397"/>
                  </a:cubicBezTo>
                  <a:cubicBezTo>
                    <a:pt x="570" y="391"/>
                    <a:pt x="571" y="384"/>
                    <a:pt x="569" y="376"/>
                  </a:cubicBezTo>
                  <a:cubicBezTo>
                    <a:pt x="566" y="365"/>
                    <a:pt x="553" y="354"/>
                    <a:pt x="549" y="351"/>
                  </a:cubicBezTo>
                  <a:cubicBezTo>
                    <a:pt x="538" y="350"/>
                    <a:pt x="524" y="347"/>
                    <a:pt x="513" y="344"/>
                  </a:cubicBezTo>
                  <a:cubicBezTo>
                    <a:pt x="506" y="343"/>
                    <a:pt x="498" y="341"/>
                    <a:pt x="496" y="341"/>
                  </a:cubicBezTo>
                  <a:cubicBezTo>
                    <a:pt x="494" y="342"/>
                    <a:pt x="493" y="342"/>
                    <a:pt x="491" y="341"/>
                  </a:cubicBezTo>
                  <a:cubicBezTo>
                    <a:pt x="486" y="337"/>
                    <a:pt x="482" y="321"/>
                    <a:pt x="480" y="312"/>
                  </a:cubicBezTo>
                  <a:cubicBezTo>
                    <a:pt x="480" y="311"/>
                    <a:pt x="480" y="311"/>
                    <a:pt x="480" y="311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2" y="283"/>
                    <a:pt x="482" y="283"/>
                    <a:pt x="482" y="283"/>
                  </a:cubicBezTo>
                  <a:cubicBezTo>
                    <a:pt x="482" y="283"/>
                    <a:pt x="501" y="266"/>
                    <a:pt x="510" y="255"/>
                  </a:cubicBezTo>
                  <a:cubicBezTo>
                    <a:pt x="517" y="247"/>
                    <a:pt x="512" y="238"/>
                    <a:pt x="503" y="227"/>
                  </a:cubicBezTo>
                  <a:cubicBezTo>
                    <a:pt x="500" y="223"/>
                    <a:pt x="485" y="231"/>
                    <a:pt x="478" y="234"/>
                  </a:cubicBezTo>
                  <a:cubicBezTo>
                    <a:pt x="469" y="238"/>
                    <a:pt x="464" y="241"/>
                    <a:pt x="460" y="241"/>
                  </a:cubicBezTo>
                  <a:cubicBezTo>
                    <a:pt x="456" y="241"/>
                    <a:pt x="453" y="240"/>
                    <a:pt x="450" y="238"/>
                  </a:cubicBezTo>
                  <a:cubicBezTo>
                    <a:pt x="444" y="236"/>
                    <a:pt x="438" y="234"/>
                    <a:pt x="427" y="237"/>
                  </a:cubicBezTo>
                  <a:cubicBezTo>
                    <a:pt x="411" y="242"/>
                    <a:pt x="404" y="259"/>
                    <a:pt x="404" y="259"/>
                  </a:cubicBezTo>
                  <a:cubicBezTo>
                    <a:pt x="402" y="263"/>
                    <a:pt x="402" y="263"/>
                    <a:pt x="402" y="263"/>
                  </a:cubicBezTo>
                  <a:cubicBezTo>
                    <a:pt x="367" y="249"/>
                    <a:pt x="367" y="249"/>
                    <a:pt x="367" y="249"/>
                  </a:cubicBezTo>
                  <a:cubicBezTo>
                    <a:pt x="356" y="216"/>
                    <a:pt x="356" y="216"/>
                    <a:pt x="356" y="216"/>
                  </a:cubicBezTo>
                  <a:cubicBezTo>
                    <a:pt x="340" y="207"/>
                    <a:pt x="340" y="207"/>
                    <a:pt x="340" y="207"/>
                  </a:cubicBezTo>
                  <a:cubicBezTo>
                    <a:pt x="329" y="199"/>
                    <a:pt x="316" y="188"/>
                    <a:pt x="316" y="181"/>
                  </a:cubicBezTo>
                  <a:cubicBezTo>
                    <a:pt x="316" y="178"/>
                    <a:pt x="318" y="174"/>
                    <a:pt x="324" y="167"/>
                  </a:cubicBezTo>
                  <a:cubicBezTo>
                    <a:pt x="330" y="158"/>
                    <a:pt x="338" y="146"/>
                    <a:pt x="338" y="137"/>
                  </a:cubicBezTo>
                  <a:cubicBezTo>
                    <a:pt x="338" y="130"/>
                    <a:pt x="338" y="129"/>
                    <a:pt x="334" y="129"/>
                  </a:cubicBezTo>
                  <a:cubicBezTo>
                    <a:pt x="332" y="129"/>
                    <a:pt x="329" y="129"/>
                    <a:pt x="326" y="127"/>
                  </a:cubicBezTo>
                  <a:cubicBezTo>
                    <a:pt x="318" y="124"/>
                    <a:pt x="290" y="133"/>
                    <a:pt x="286" y="138"/>
                  </a:cubicBezTo>
                  <a:cubicBezTo>
                    <a:pt x="279" y="144"/>
                    <a:pt x="271" y="141"/>
                    <a:pt x="267" y="138"/>
                  </a:cubicBezTo>
                  <a:cubicBezTo>
                    <a:pt x="267" y="137"/>
                    <a:pt x="267" y="137"/>
                    <a:pt x="267" y="137"/>
                  </a:cubicBezTo>
                  <a:cubicBezTo>
                    <a:pt x="247" y="112"/>
                    <a:pt x="247" y="112"/>
                    <a:pt x="247" y="112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19" y="0"/>
                    <a:pt x="184" y="0"/>
                    <a:pt x="184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9"/>
                    <a:pt x="184" y="49"/>
                    <a:pt x="159" y="57"/>
                  </a:cubicBezTo>
                  <a:cubicBezTo>
                    <a:pt x="138" y="63"/>
                    <a:pt x="113" y="59"/>
                    <a:pt x="106" y="5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3" y="97"/>
                    <a:pt x="48" y="109"/>
                    <a:pt x="42" y="111"/>
                  </a:cubicBezTo>
                  <a:cubicBezTo>
                    <a:pt x="40" y="112"/>
                    <a:pt x="32" y="120"/>
                    <a:pt x="26" y="1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55" y="261"/>
                    <a:pt x="155" y="261"/>
                    <a:pt x="155" y="261"/>
                  </a:cubicBezTo>
                  <a:cubicBezTo>
                    <a:pt x="170" y="244"/>
                    <a:pt x="170" y="244"/>
                    <a:pt x="170" y="244"/>
                  </a:cubicBezTo>
                  <a:cubicBezTo>
                    <a:pt x="180" y="221"/>
                    <a:pt x="180" y="221"/>
                    <a:pt x="180" y="221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28" y="225"/>
                    <a:pt x="228" y="225"/>
                    <a:pt x="228" y="225"/>
                  </a:cubicBezTo>
                  <a:cubicBezTo>
                    <a:pt x="270" y="218"/>
                    <a:pt x="270" y="218"/>
                    <a:pt x="270" y="218"/>
                  </a:cubicBezTo>
                  <a:cubicBezTo>
                    <a:pt x="312" y="279"/>
                    <a:pt x="312" y="279"/>
                    <a:pt x="312" y="27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332" y="262"/>
                    <a:pt x="332" y="262"/>
                    <a:pt x="332" y="262"/>
                  </a:cubicBezTo>
                  <a:cubicBezTo>
                    <a:pt x="333" y="263"/>
                    <a:pt x="351" y="287"/>
                    <a:pt x="358" y="296"/>
                  </a:cubicBezTo>
                  <a:cubicBezTo>
                    <a:pt x="363" y="302"/>
                    <a:pt x="385" y="312"/>
                    <a:pt x="399" y="317"/>
                  </a:cubicBezTo>
                  <a:cubicBezTo>
                    <a:pt x="418" y="317"/>
                    <a:pt x="418" y="317"/>
                    <a:pt x="418" y="317"/>
                  </a:cubicBezTo>
                  <a:cubicBezTo>
                    <a:pt x="421" y="329"/>
                    <a:pt x="421" y="329"/>
                    <a:pt x="421" y="329"/>
                  </a:cubicBezTo>
                  <a:cubicBezTo>
                    <a:pt x="422" y="332"/>
                    <a:pt x="434" y="360"/>
                    <a:pt x="444" y="372"/>
                  </a:cubicBezTo>
                  <a:cubicBezTo>
                    <a:pt x="456" y="386"/>
                    <a:pt x="463" y="421"/>
                    <a:pt x="464" y="422"/>
                  </a:cubicBezTo>
                  <a:cubicBezTo>
                    <a:pt x="465" y="426"/>
                    <a:pt x="465" y="426"/>
                    <a:pt x="465" y="426"/>
                  </a:cubicBezTo>
                  <a:cubicBezTo>
                    <a:pt x="443" y="433"/>
                    <a:pt x="443" y="433"/>
                    <a:pt x="443" y="433"/>
                  </a:cubicBezTo>
                  <a:cubicBezTo>
                    <a:pt x="443" y="453"/>
                    <a:pt x="443" y="453"/>
                    <a:pt x="443" y="453"/>
                  </a:cubicBezTo>
                  <a:cubicBezTo>
                    <a:pt x="424" y="467"/>
                    <a:pt x="424" y="467"/>
                    <a:pt x="424" y="467"/>
                  </a:cubicBezTo>
                  <a:cubicBezTo>
                    <a:pt x="412" y="489"/>
                    <a:pt x="412" y="489"/>
                    <a:pt x="412" y="489"/>
                  </a:cubicBezTo>
                  <a:cubicBezTo>
                    <a:pt x="404" y="500"/>
                    <a:pt x="404" y="500"/>
                    <a:pt x="404" y="500"/>
                  </a:cubicBezTo>
                  <a:cubicBezTo>
                    <a:pt x="404" y="500"/>
                    <a:pt x="399" y="507"/>
                    <a:pt x="404" y="517"/>
                  </a:cubicBezTo>
                  <a:cubicBezTo>
                    <a:pt x="406" y="522"/>
                    <a:pt x="405" y="527"/>
                    <a:pt x="401" y="530"/>
                  </a:cubicBezTo>
                  <a:cubicBezTo>
                    <a:pt x="393" y="536"/>
                    <a:pt x="378" y="535"/>
                    <a:pt x="368" y="526"/>
                  </a:cubicBezTo>
                  <a:cubicBezTo>
                    <a:pt x="360" y="520"/>
                    <a:pt x="349" y="523"/>
                    <a:pt x="344" y="525"/>
                  </a:cubicBezTo>
                  <a:cubicBezTo>
                    <a:pt x="353" y="547"/>
                    <a:pt x="353" y="547"/>
                    <a:pt x="353" y="547"/>
                  </a:cubicBezTo>
                  <a:cubicBezTo>
                    <a:pt x="374" y="564"/>
                    <a:pt x="374" y="564"/>
                    <a:pt x="374" y="564"/>
                  </a:cubicBezTo>
                  <a:cubicBezTo>
                    <a:pt x="374" y="576"/>
                    <a:pt x="374" y="576"/>
                    <a:pt x="374" y="576"/>
                  </a:cubicBezTo>
                  <a:cubicBezTo>
                    <a:pt x="388" y="577"/>
                    <a:pt x="388" y="577"/>
                    <a:pt x="388" y="577"/>
                  </a:cubicBezTo>
                  <a:cubicBezTo>
                    <a:pt x="390" y="575"/>
                    <a:pt x="399" y="571"/>
                    <a:pt x="410" y="566"/>
                  </a:cubicBezTo>
                  <a:cubicBezTo>
                    <a:pt x="411" y="566"/>
                    <a:pt x="413" y="565"/>
                    <a:pt x="413" y="563"/>
                  </a:cubicBezTo>
                  <a:cubicBezTo>
                    <a:pt x="413" y="561"/>
                    <a:pt x="410" y="558"/>
                    <a:pt x="408" y="556"/>
                  </a:cubicBezTo>
                  <a:cubicBezTo>
                    <a:pt x="405" y="553"/>
                    <a:pt x="405" y="553"/>
                    <a:pt x="405" y="553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0"/>
                    <a:pt x="419" y="539"/>
                    <a:pt x="426" y="524"/>
                  </a:cubicBezTo>
                  <a:cubicBezTo>
                    <a:pt x="428" y="520"/>
                    <a:pt x="430" y="515"/>
                    <a:pt x="435" y="514"/>
                  </a:cubicBezTo>
                  <a:cubicBezTo>
                    <a:pt x="439" y="512"/>
                    <a:pt x="443" y="515"/>
                    <a:pt x="446" y="518"/>
                  </a:cubicBezTo>
                  <a:cubicBezTo>
                    <a:pt x="448" y="519"/>
                    <a:pt x="451" y="521"/>
                    <a:pt x="453" y="521"/>
                  </a:cubicBezTo>
                  <a:cubicBezTo>
                    <a:pt x="463" y="523"/>
                    <a:pt x="464" y="541"/>
                    <a:pt x="464" y="550"/>
                  </a:cubicBezTo>
                  <a:cubicBezTo>
                    <a:pt x="471" y="553"/>
                    <a:pt x="489" y="559"/>
                    <a:pt x="495" y="563"/>
                  </a:cubicBezTo>
                  <a:cubicBezTo>
                    <a:pt x="503" y="567"/>
                    <a:pt x="513" y="573"/>
                    <a:pt x="519" y="585"/>
                  </a:cubicBezTo>
                  <a:cubicBezTo>
                    <a:pt x="522" y="592"/>
                    <a:pt x="521" y="598"/>
                    <a:pt x="520" y="603"/>
                  </a:cubicBezTo>
                  <a:cubicBezTo>
                    <a:pt x="519" y="608"/>
                    <a:pt x="517" y="614"/>
                    <a:pt x="519" y="621"/>
                  </a:cubicBezTo>
                  <a:cubicBezTo>
                    <a:pt x="520" y="624"/>
                    <a:pt x="521" y="624"/>
                    <a:pt x="521" y="624"/>
                  </a:cubicBezTo>
                  <a:cubicBezTo>
                    <a:pt x="524" y="626"/>
                    <a:pt x="531" y="624"/>
                    <a:pt x="536" y="622"/>
                  </a:cubicBezTo>
                  <a:cubicBezTo>
                    <a:pt x="542" y="621"/>
                    <a:pt x="547" y="619"/>
                    <a:pt x="551" y="620"/>
                  </a:cubicBezTo>
                  <a:cubicBezTo>
                    <a:pt x="554" y="620"/>
                    <a:pt x="560" y="620"/>
                    <a:pt x="566" y="619"/>
                  </a:cubicBezTo>
                  <a:cubicBezTo>
                    <a:pt x="576" y="618"/>
                    <a:pt x="587" y="616"/>
                    <a:pt x="595" y="620"/>
                  </a:cubicBezTo>
                  <a:cubicBezTo>
                    <a:pt x="599" y="622"/>
                    <a:pt x="609" y="624"/>
                    <a:pt x="618" y="625"/>
                  </a:cubicBezTo>
                  <a:cubicBezTo>
                    <a:pt x="637" y="627"/>
                    <a:pt x="648" y="629"/>
                    <a:pt x="649" y="636"/>
                  </a:cubicBezTo>
                  <a:cubicBezTo>
                    <a:pt x="651" y="639"/>
                    <a:pt x="672" y="649"/>
                    <a:pt x="690" y="655"/>
                  </a:cubicBezTo>
                  <a:cubicBezTo>
                    <a:pt x="720" y="655"/>
                    <a:pt x="720" y="655"/>
                    <a:pt x="720" y="655"/>
                  </a:cubicBezTo>
                  <a:cubicBezTo>
                    <a:pt x="720" y="656"/>
                    <a:pt x="720" y="656"/>
                    <a:pt x="720" y="656"/>
                  </a:cubicBezTo>
                  <a:cubicBezTo>
                    <a:pt x="762" y="672"/>
                    <a:pt x="762" y="672"/>
                    <a:pt x="762" y="672"/>
                  </a:cubicBezTo>
                  <a:cubicBezTo>
                    <a:pt x="766" y="673"/>
                    <a:pt x="766" y="673"/>
                    <a:pt x="766" y="673"/>
                  </a:cubicBezTo>
                  <a:cubicBezTo>
                    <a:pt x="766" y="645"/>
                    <a:pt x="766" y="645"/>
                    <a:pt x="766" y="645"/>
                  </a:cubicBezTo>
                  <a:cubicBezTo>
                    <a:pt x="768" y="644"/>
                    <a:pt x="768" y="644"/>
                    <a:pt x="768" y="644"/>
                  </a:cubicBezTo>
                  <a:cubicBezTo>
                    <a:pt x="780" y="640"/>
                    <a:pt x="793" y="635"/>
                    <a:pt x="797" y="633"/>
                  </a:cubicBezTo>
                  <a:cubicBezTo>
                    <a:pt x="797" y="631"/>
                    <a:pt x="797" y="629"/>
                    <a:pt x="797" y="626"/>
                  </a:cubicBezTo>
                  <a:cubicBezTo>
                    <a:pt x="783" y="617"/>
                    <a:pt x="783" y="617"/>
                    <a:pt x="783" y="617"/>
                  </a:cubicBezTo>
                  <a:cubicBezTo>
                    <a:pt x="760" y="598"/>
                    <a:pt x="760" y="598"/>
                    <a:pt x="760" y="598"/>
                  </a:cubicBezTo>
                  <a:cubicBezTo>
                    <a:pt x="770" y="597"/>
                    <a:pt x="770" y="597"/>
                    <a:pt x="770" y="597"/>
                  </a:cubicBezTo>
                  <a:cubicBezTo>
                    <a:pt x="770" y="597"/>
                    <a:pt x="779" y="597"/>
                    <a:pt x="786" y="597"/>
                  </a:cubicBezTo>
                  <a:cubicBezTo>
                    <a:pt x="787" y="597"/>
                    <a:pt x="790" y="597"/>
                    <a:pt x="793" y="596"/>
                  </a:cubicBezTo>
                  <a:cubicBezTo>
                    <a:pt x="799" y="595"/>
                    <a:pt x="809" y="593"/>
                    <a:pt x="818" y="597"/>
                  </a:cubicBezTo>
                  <a:cubicBezTo>
                    <a:pt x="825" y="601"/>
                    <a:pt x="840" y="606"/>
                    <a:pt x="849" y="609"/>
                  </a:cubicBezTo>
                  <a:cubicBezTo>
                    <a:pt x="842" y="588"/>
                    <a:pt x="842" y="588"/>
                    <a:pt x="842" y="588"/>
                  </a:cubicBezTo>
                  <a:lnTo>
                    <a:pt x="831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6" name="Freeform 4"/>
            <p:cNvSpPr/>
            <p:nvPr/>
          </p:nvSpPr>
          <p:spPr bwMode="auto">
            <a:xfrm>
              <a:off x="6375401" y="4840287"/>
              <a:ext cx="790574" cy="641350"/>
            </a:xfrm>
            <a:custGeom>
              <a:avLst/>
              <a:gdLst>
                <a:gd name="T0" fmla="*/ 174 w 318"/>
                <a:gd name="T1" fmla="*/ 209 h 258"/>
                <a:gd name="T2" fmla="*/ 208 w 318"/>
                <a:gd name="T3" fmla="*/ 233 h 258"/>
                <a:gd name="T4" fmla="*/ 216 w 318"/>
                <a:gd name="T5" fmla="*/ 233 h 258"/>
                <a:gd name="T6" fmla="*/ 221 w 318"/>
                <a:gd name="T7" fmla="*/ 226 h 258"/>
                <a:gd name="T8" fmla="*/ 248 w 318"/>
                <a:gd name="T9" fmla="*/ 208 h 258"/>
                <a:gd name="T10" fmla="*/ 274 w 318"/>
                <a:gd name="T11" fmla="*/ 207 h 258"/>
                <a:gd name="T12" fmla="*/ 307 w 318"/>
                <a:gd name="T13" fmla="*/ 194 h 258"/>
                <a:gd name="T14" fmla="*/ 307 w 318"/>
                <a:gd name="T15" fmla="*/ 194 h 258"/>
                <a:gd name="T16" fmla="*/ 313 w 318"/>
                <a:gd name="T17" fmla="*/ 194 h 258"/>
                <a:gd name="T18" fmla="*/ 310 w 318"/>
                <a:gd name="T19" fmla="*/ 153 h 258"/>
                <a:gd name="T20" fmla="*/ 318 w 318"/>
                <a:gd name="T21" fmla="*/ 132 h 258"/>
                <a:gd name="T22" fmla="*/ 310 w 318"/>
                <a:gd name="T23" fmla="*/ 125 h 258"/>
                <a:gd name="T24" fmla="*/ 287 w 318"/>
                <a:gd name="T25" fmla="*/ 123 h 258"/>
                <a:gd name="T26" fmla="*/ 287 w 318"/>
                <a:gd name="T27" fmla="*/ 110 h 258"/>
                <a:gd name="T28" fmla="*/ 311 w 318"/>
                <a:gd name="T29" fmla="*/ 94 h 258"/>
                <a:gd name="T30" fmla="*/ 312 w 318"/>
                <a:gd name="T31" fmla="*/ 67 h 258"/>
                <a:gd name="T32" fmla="*/ 313 w 318"/>
                <a:gd name="T33" fmla="*/ 55 h 258"/>
                <a:gd name="T34" fmla="*/ 290 w 318"/>
                <a:gd name="T35" fmla="*/ 55 h 258"/>
                <a:gd name="T36" fmla="*/ 255 w 318"/>
                <a:gd name="T37" fmla="*/ 30 h 258"/>
                <a:gd name="T38" fmla="*/ 256 w 318"/>
                <a:gd name="T39" fmla="*/ 27 h 258"/>
                <a:gd name="T40" fmla="*/ 261 w 318"/>
                <a:gd name="T41" fmla="*/ 7 h 258"/>
                <a:gd name="T42" fmla="*/ 260 w 318"/>
                <a:gd name="T43" fmla="*/ 7 h 258"/>
                <a:gd name="T44" fmla="*/ 232 w 318"/>
                <a:gd name="T45" fmla="*/ 7 h 258"/>
                <a:gd name="T46" fmla="*/ 231 w 318"/>
                <a:gd name="T47" fmla="*/ 5 h 258"/>
                <a:gd name="T48" fmla="*/ 223 w 318"/>
                <a:gd name="T49" fmla="*/ 1 h 258"/>
                <a:gd name="T50" fmla="*/ 219 w 318"/>
                <a:gd name="T51" fmla="*/ 5 h 258"/>
                <a:gd name="T52" fmla="*/ 199 w 318"/>
                <a:gd name="T53" fmla="*/ 20 h 258"/>
                <a:gd name="T54" fmla="*/ 186 w 318"/>
                <a:gd name="T55" fmla="*/ 26 h 258"/>
                <a:gd name="T56" fmla="*/ 186 w 318"/>
                <a:gd name="T57" fmla="*/ 40 h 258"/>
                <a:gd name="T58" fmla="*/ 160 w 318"/>
                <a:gd name="T59" fmla="*/ 38 h 258"/>
                <a:gd name="T60" fmla="*/ 134 w 318"/>
                <a:gd name="T61" fmla="*/ 28 h 258"/>
                <a:gd name="T62" fmla="*/ 130 w 318"/>
                <a:gd name="T63" fmla="*/ 38 h 258"/>
                <a:gd name="T64" fmla="*/ 145 w 318"/>
                <a:gd name="T65" fmla="*/ 61 h 258"/>
                <a:gd name="T66" fmla="*/ 147 w 318"/>
                <a:gd name="T67" fmla="*/ 63 h 258"/>
                <a:gd name="T68" fmla="*/ 138 w 318"/>
                <a:gd name="T69" fmla="*/ 83 h 258"/>
                <a:gd name="T70" fmla="*/ 99 w 318"/>
                <a:gd name="T71" fmla="*/ 83 h 258"/>
                <a:gd name="T72" fmla="*/ 82 w 318"/>
                <a:gd name="T73" fmla="*/ 97 h 258"/>
                <a:gd name="T74" fmla="*/ 48 w 318"/>
                <a:gd name="T75" fmla="*/ 107 h 258"/>
                <a:gd name="T76" fmla="*/ 16 w 318"/>
                <a:gd name="T77" fmla="*/ 101 h 258"/>
                <a:gd name="T78" fmla="*/ 0 w 318"/>
                <a:gd name="T79" fmla="*/ 111 h 258"/>
                <a:gd name="T80" fmla="*/ 9 w 318"/>
                <a:gd name="T81" fmla="*/ 127 h 258"/>
                <a:gd name="T82" fmla="*/ 5 w 318"/>
                <a:gd name="T83" fmla="*/ 133 h 258"/>
                <a:gd name="T84" fmla="*/ 4 w 318"/>
                <a:gd name="T85" fmla="*/ 133 h 258"/>
                <a:gd name="T86" fmla="*/ 6 w 318"/>
                <a:gd name="T87" fmla="*/ 135 h 258"/>
                <a:gd name="T88" fmla="*/ 14 w 318"/>
                <a:gd name="T89" fmla="*/ 140 h 258"/>
                <a:gd name="T90" fmla="*/ 22 w 318"/>
                <a:gd name="T91" fmla="*/ 136 h 258"/>
                <a:gd name="T92" fmla="*/ 34 w 318"/>
                <a:gd name="T93" fmla="*/ 131 h 258"/>
                <a:gd name="T94" fmla="*/ 42 w 318"/>
                <a:gd name="T95" fmla="*/ 138 h 258"/>
                <a:gd name="T96" fmla="*/ 40 w 318"/>
                <a:gd name="T97" fmla="*/ 173 h 258"/>
                <a:gd name="T98" fmla="*/ 39 w 318"/>
                <a:gd name="T99" fmla="*/ 179 h 258"/>
                <a:gd name="T100" fmla="*/ 44 w 318"/>
                <a:gd name="T101" fmla="*/ 214 h 258"/>
                <a:gd name="T102" fmla="*/ 44 w 318"/>
                <a:gd name="T103" fmla="*/ 215 h 258"/>
                <a:gd name="T104" fmla="*/ 44 w 318"/>
                <a:gd name="T105" fmla="*/ 215 h 258"/>
                <a:gd name="T106" fmla="*/ 41 w 318"/>
                <a:gd name="T107" fmla="*/ 252 h 258"/>
                <a:gd name="T108" fmla="*/ 41 w 318"/>
                <a:gd name="T109" fmla="*/ 255 h 258"/>
                <a:gd name="T110" fmla="*/ 85 w 318"/>
                <a:gd name="T111" fmla="*/ 238 h 258"/>
                <a:gd name="T112" fmla="*/ 87 w 318"/>
                <a:gd name="T113" fmla="*/ 239 h 258"/>
                <a:gd name="T114" fmla="*/ 118 w 318"/>
                <a:gd name="T115" fmla="*/ 256 h 258"/>
                <a:gd name="T116" fmla="*/ 130 w 318"/>
                <a:gd name="T117" fmla="*/ 251 h 258"/>
                <a:gd name="T118" fmla="*/ 135 w 318"/>
                <a:gd name="T119" fmla="*/ 248 h 258"/>
                <a:gd name="T120" fmla="*/ 158 w 318"/>
                <a:gd name="T121" fmla="*/ 231 h 258"/>
                <a:gd name="T122" fmla="*/ 161 w 318"/>
                <a:gd name="T123" fmla="*/ 209 h 258"/>
                <a:gd name="T124" fmla="*/ 174 w 318"/>
                <a:gd name="T125" fmla="*/ 20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" h="258">
                  <a:moveTo>
                    <a:pt x="174" y="209"/>
                  </a:moveTo>
                  <a:cubicBezTo>
                    <a:pt x="190" y="216"/>
                    <a:pt x="206" y="230"/>
                    <a:pt x="208" y="233"/>
                  </a:cubicBezTo>
                  <a:cubicBezTo>
                    <a:pt x="209" y="233"/>
                    <a:pt x="213" y="235"/>
                    <a:pt x="216" y="233"/>
                  </a:cubicBezTo>
                  <a:cubicBezTo>
                    <a:pt x="217" y="232"/>
                    <a:pt x="219" y="229"/>
                    <a:pt x="221" y="226"/>
                  </a:cubicBezTo>
                  <a:cubicBezTo>
                    <a:pt x="228" y="216"/>
                    <a:pt x="237" y="203"/>
                    <a:pt x="248" y="208"/>
                  </a:cubicBezTo>
                  <a:cubicBezTo>
                    <a:pt x="258" y="212"/>
                    <a:pt x="270" y="210"/>
                    <a:pt x="274" y="207"/>
                  </a:cubicBezTo>
                  <a:cubicBezTo>
                    <a:pt x="280" y="204"/>
                    <a:pt x="304" y="195"/>
                    <a:pt x="307" y="194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13" y="194"/>
                    <a:pt x="313" y="194"/>
                    <a:pt x="313" y="194"/>
                  </a:cubicBezTo>
                  <a:cubicBezTo>
                    <a:pt x="310" y="153"/>
                    <a:pt x="310" y="153"/>
                    <a:pt x="310" y="153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0" y="89"/>
                    <a:pt x="309" y="77"/>
                    <a:pt x="312" y="67"/>
                  </a:cubicBezTo>
                  <a:cubicBezTo>
                    <a:pt x="312" y="64"/>
                    <a:pt x="313" y="60"/>
                    <a:pt x="313" y="55"/>
                  </a:cubicBezTo>
                  <a:cubicBezTo>
                    <a:pt x="290" y="55"/>
                    <a:pt x="290" y="55"/>
                    <a:pt x="290" y="55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60" y="20"/>
                    <a:pt x="263" y="10"/>
                    <a:pt x="261" y="7"/>
                  </a:cubicBezTo>
                  <a:cubicBezTo>
                    <a:pt x="261" y="7"/>
                    <a:pt x="261" y="7"/>
                    <a:pt x="260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0" y="4"/>
                    <a:pt x="226" y="0"/>
                    <a:pt x="223" y="1"/>
                  </a:cubicBezTo>
                  <a:cubicBezTo>
                    <a:pt x="221" y="1"/>
                    <a:pt x="220" y="2"/>
                    <a:pt x="219" y="5"/>
                  </a:cubicBezTo>
                  <a:cubicBezTo>
                    <a:pt x="211" y="17"/>
                    <a:pt x="202" y="20"/>
                    <a:pt x="199" y="20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2" y="30"/>
                    <a:pt x="130" y="33"/>
                    <a:pt x="130" y="38"/>
                  </a:cubicBezTo>
                  <a:cubicBezTo>
                    <a:pt x="130" y="43"/>
                    <a:pt x="139" y="55"/>
                    <a:pt x="145" y="6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77" y="104"/>
                    <a:pt x="63" y="111"/>
                    <a:pt x="48" y="107"/>
                  </a:cubicBezTo>
                  <a:cubicBezTo>
                    <a:pt x="26" y="100"/>
                    <a:pt x="17" y="100"/>
                    <a:pt x="16" y="101"/>
                  </a:cubicBezTo>
                  <a:cubicBezTo>
                    <a:pt x="14" y="102"/>
                    <a:pt x="7" y="107"/>
                    <a:pt x="0" y="111"/>
                  </a:cubicBezTo>
                  <a:cubicBezTo>
                    <a:pt x="5" y="115"/>
                    <a:pt x="10" y="122"/>
                    <a:pt x="9" y="127"/>
                  </a:cubicBezTo>
                  <a:cubicBezTo>
                    <a:pt x="9" y="129"/>
                    <a:pt x="7" y="131"/>
                    <a:pt x="5" y="133"/>
                  </a:cubicBezTo>
                  <a:cubicBezTo>
                    <a:pt x="5" y="133"/>
                    <a:pt x="4" y="133"/>
                    <a:pt x="4" y="133"/>
                  </a:cubicBezTo>
                  <a:cubicBezTo>
                    <a:pt x="4" y="133"/>
                    <a:pt x="4" y="134"/>
                    <a:pt x="6" y="135"/>
                  </a:cubicBezTo>
                  <a:cubicBezTo>
                    <a:pt x="7" y="138"/>
                    <a:pt x="11" y="140"/>
                    <a:pt x="14" y="140"/>
                  </a:cubicBezTo>
                  <a:cubicBezTo>
                    <a:pt x="16" y="140"/>
                    <a:pt x="19" y="138"/>
                    <a:pt x="22" y="136"/>
                  </a:cubicBezTo>
                  <a:cubicBezTo>
                    <a:pt x="25" y="133"/>
                    <a:pt x="29" y="130"/>
                    <a:pt x="34" y="131"/>
                  </a:cubicBezTo>
                  <a:cubicBezTo>
                    <a:pt x="37" y="131"/>
                    <a:pt x="40" y="134"/>
                    <a:pt x="42" y="138"/>
                  </a:cubicBezTo>
                  <a:cubicBezTo>
                    <a:pt x="48" y="151"/>
                    <a:pt x="44" y="164"/>
                    <a:pt x="40" y="173"/>
                  </a:cubicBezTo>
                  <a:cubicBezTo>
                    <a:pt x="40" y="175"/>
                    <a:pt x="39" y="178"/>
                    <a:pt x="39" y="179"/>
                  </a:cubicBezTo>
                  <a:cubicBezTo>
                    <a:pt x="39" y="183"/>
                    <a:pt x="42" y="202"/>
                    <a:pt x="44" y="214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5"/>
                    <a:pt x="41" y="234"/>
                    <a:pt x="41" y="252"/>
                  </a:cubicBezTo>
                  <a:cubicBezTo>
                    <a:pt x="41" y="253"/>
                    <a:pt x="41" y="254"/>
                    <a:pt x="41" y="255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39"/>
                    <a:pt x="113" y="254"/>
                    <a:pt x="118" y="256"/>
                  </a:cubicBezTo>
                  <a:cubicBezTo>
                    <a:pt x="121" y="258"/>
                    <a:pt x="127" y="253"/>
                    <a:pt x="130" y="251"/>
                  </a:cubicBezTo>
                  <a:cubicBezTo>
                    <a:pt x="132" y="250"/>
                    <a:pt x="134" y="249"/>
                    <a:pt x="135" y="248"/>
                  </a:cubicBezTo>
                  <a:cubicBezTo>
                    <a:pt x="139" y="245"/>
                    <a:pt x="153" y="235"/>
                    <a:pt x="158" y="231"/>
                  </a:cubicBezTo>
                  <a:cubicBezTo>
                    <a:pt x="157" y="225"/>
                    <a:pt x="156" y="214"/>
                    <a:pt x="161" y="209"/>
                  </a:cubicBezTo>
                  <a:cubicBezTo>
                    <a:pt x="164" y="208"/>
                    <a:pt x="167" y="206"/>
                    <a:pt x="174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7108826" y="4684712"/>
              <a:ext cx="682624" cy="823913"/>
            </a:xfrm>
            <a:custGeom>
              <a:avLst/>
              <a:gdLst>
                <a:gd name="T0" fmla="*/ 215 w 275"/>
                <a:gd name="T1" fmla="*/ 281 h 332"/>
                <a:gd name="T2" fmla="*/ 255 w 275"/>
                <a:gd name="T3" fmla="*/ 281 h 332"/>
                <a:gd name="T4" fmla="*/ 264 w 275"/>
                <a:gd name="T5" fmla="*/ 283 h 332"/>
                <a:gd name="T6" fmla="*/ 268 w 275"/>
                <a:gd name="T7" fmla="*/ 283 h 332"/>
                <a:gd name="T8" fmla="*/ 275 w 275"/>
                <a:gd name="T9" fmla="*/ 240 h 332"/>
                <a:gd name="T10" fmla="*/ 275 w 275"/>
                <a:gd name="T11" fmla="*/ 211 h 332"/>
                <a:gd name="T12" fmla="*/ 271 w 275"/>
                <a:gd name="T13" fmla="*/ 202 h 332"/>
                <a:gd name="T14" fmla="*/ 268 w 275"/>
                <a:gd name="T15" fmla="*/ 174 h 332"/>
                <a:gd name="T16" fmla="*/ 243 w 275"/>
                <a:gd name="T17" fmla="*/ 145 h 332"/>
                <a:gd name="T18" fmla="*/ 260 w 275"/>
                <a:gd name="T19" fmla="*/ 114 h 332"/>
                <a:gd name="T20" fmla="*/ 275 w 275"/>
                <a:gd name="T21" fmla="*/ 79 h 332"/>
                <a:gd name="T22" fmla="*/ 263 w 275"/>
                <a:gd name="T23" fmla="*/ 66 h 332"/>
                <a:gd name="T24" fmla="*/ 245 w 275"/>
                <a:gd name="T25" fmla="*/ 66 h 332"/>
                <a:gd name="T26" fmla="*/ 243 w 275"/>
                <a:gd name="T27" fmla="*/ 31 h 332"/>
                <a:gd name="T28" fmla="*/ 230 w 275"/>
                <a:gd name="T29" fmla="*/ 31 h 332"/>
                <a:gd name="T30" fmla="*/ 208 w 275"/>
                <a:gd name="T31" fmla="*/ 54 h 332"/>
                <a:gd name="T32" fmla="*/ 208 w 275"/>
                <a:gd name="T33" fmla="*/ 25 h 332"/>
                <a:gd name="T34" fmla="*/ 182 w 275"/>
                <a:gd name="T35" fmla="*/ 25 h 332"/>
                <a:gd name="T36" fmla="*/ 125 w 275"/>
                <a:gd name="T37" fmla="*/ 12 h 332"/>
                <a:gd name="T38" fmla="*/ 78 w 275"/>
                <a:gd name="T39" fmla="*/ 3 h 332"/>
                <a:gd name="T40" fmla="*/ 78 w 275"/>
                <a:gd name="T41" fmla="*/ 7 h 332"/>
                <a:gd name="T42" fmla="*/ 77 w 275"/>
                <a:gd name="T43" fmla="*/ 34 h 332"/>
                <a:gd name="T44" fmla="*/ 74 w 275"/>
                <a:gd name="T45" fmla="*/ 39 h 332"/>
                <a:gd name="T46" fmla="*/ 71 w 275"/>
                <a:gd name="T47" fmla="*/ 35 h 332"/>
                <a:gd name="T48" fmla="*/ 52 w 275"/>
                <a:gd name="T49" fmla="*/ 31 h 332"/>
                <a:gd name="T50" fmla="*/ 24 w 275"/>
                <a:gd name="T51" fmla="*/ 62 h 332"/>
                <a:gd name="T52" fmla="*/ 25 w 275"/>
                <a:gd name="T53" fmla="*/ 96 h 332"/>
                <a:gd name="T54" fmla="*/ 24 w 275"/>
                <a:gd name="T55" fmla="*/ 132 h 332"/>
                <a:gd name="T56" fmla="*/ 24 w 275"/>
                <a:gd name="T57" fmla="*/ 158 h 332"/>
                <a:gd name="T58" fmla="*/ 25 w 275"/>
                <a:gd name="T59" fmla="*/ 160 h 332"/>
                <a:gd name="T60" fmla="*/ 0 w 275"/>
                <a:gd name="T61" fmla="*/ 177 h 332"/>
                <a:gd name="T62" fmla="*/ 0 w 275"/>
                <a:gd name="T63" fmla="*/ 179 h 332"/>
                <a:gd name="T64" fmla="*/ 18 w 275"/>
                <a:gd name="T65" fmla="*/ 181 h 332"/>
                <a:gd name="T66" fmla="*/ 33 w 275"/>
                <a:gd name="T67" fmla="*/ 193 h 332"/>
                <a:gd name="T68" fmla="*/ 23 w 275"/>
                <a:gd name="T69" fmla="*/ 217 h 332"/>
                <a:gd name="T70" fmla="*/ 26 w 275"/>
                <a:gd name="T71" fmla="*/ 257 h 332"/>
                <a:gd name="T72" fmla="*/ 32 w 275"/>
                <a:gd name="T73" fmla="*/ 257 h 332"/>
                <a:gd name="T74" fmla="*/ 40 w 275"/>
                <a:gd name="T75" fmla="*/ 224 h 332"/>
                <a:gd name="T76" fmla="*/ 46 w 275"/>
                <a:gd name="T77" fmla="*/ 229 h 332"/>
                <a:gd name="T78" fmla="*/ 61 w 275"/>
                <a:gd name="T79" fmla="*/ 240 h 332"/>
                <a:gd name="T80" fmla="*/ 75 w 275"/>
                <a:gd name="T81" fmla="*/ 226 h 332"/>
                <a:gd name="T82" fmla="*/ 81 w 275"/>
                <a:gd name="T83" fmla="*/ 228 h 332"/>
                <a:gd name="T84" fmla="*/ 105 w 275"/>
                <a:gd name="T85" fmla="*/ 227 h 332"/>
                <a:gd name="T86" fmla="*/ 108 w 275"/>
                <a:gd name="T87" fmla="*/ 226 h 332"/>
                <a:gd name="T88" fmla="*/ 109 w 275"/>
                <a:gd name="T89" fmla="*/ 228 h 332"/>
                <a:gd name="T90" fmla="*/ 121 w 275"/>
                <a:gd name="T91" fmla="*/ 255 h 332"/>
                <a:gd name="T92" fmla="*/ 112 w 275"/>
                <a:gd name="T93" fmla="*/ 288 h 332"/>
                <a:gd name="T94" fmla="*/ 104 w 275"/>
                <a:gd name="T95" fmla="*/ 305 h 332"/>
                <a:gd name="T96" fmla="*/ 120 w 275"/>
                <a:gd name="T97" fmla="*/ 298 h 332"/>
                <a:gd name="T98" fmla="*/ 128 w 275"/>
                <a:gd name="T99" fmla="*/ 323 h 332"/>
                <a:gd name="T100" fmla="*/ 138 w 275"/>
                <a:gd name="T101" fmla="*/ 318 h 332"/>
                <a:gd name="T102" fmla="*/ 154 w 275"/>
                <a:gd name="T103" fmla="*/ 329 h 332"/>
                <a:gd name="T104" fmla="*/ 154 w 275"/>
                <a:gd name="T105" fmla="*/ 330 h 332"/>
                <a:gd name="T106" fmla="*/ 155 w 275"/>
                <a:gd name="T107" fmla="*/ 331 h 332"/>
                <a:gd name="T108" fmla="*/ 155 w 275"/>
                <a:gd name="T109" fmla="*/ 332 h 332"/>
                <a:gd name="T110" fmla="*/ 169 w 275"/>
                <a:gd name="T111" fmla="*/ 317 h 332"/>
                <a:gd name="T112" fmla="*/ 180 w 275"/>
                <a:gd name="T113" fmla="*/ 294 h 332"/>
                <a:gd name="T114" fmla="*/ 192 w 275"/>
                <a:gd name="T115" fmla="*/ 295 h 332"/>
                <a:gd name="T116" fmla="*/ 209 w 275"/>
                <a:gd name="T117" fmla="*/ 307 h 332"/>
                <a:gd name="T118" fmla="*/ 210 w 275"/>
                <a:gd name="T119" fmla="*/ 285 h 332"/>
                <a:gd name="T120" fmla="*/ 215 w 275"/>
                <a:gd name="T121" fmla="*/ 28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" h="332">
                  <a:moveTo>
                    <a:pt x="215" y="281"/>
                  </a:moveTo>
                  <a:cubicBezTo>
                    <a:pt x="225" y="279"/>
                    <a:pt x="238" y="279"/>
                    <a:pt x="255" y="281"/>
                  </a:cubicBezTo>
                  <a:cubicBezTo>
                    <a:pt x="260" y="281"/>
                    <a:pt x="263" y="282"/>
                    <a:pt x="264" y="283"/>
                  </a:cubicBezTo>
                  <a:cubicBezTo>
                    <a:pt x="265" y="283"/>
                    <a:pt x="266" y="283"/>
                    <a:pt x="268" y="283"/>
                  </a:cubicBezTo>
                  <a:cubicBezTo>
                    <a:pt x="275" y="240"/>
                    <a:pt x="275" y="240"/>
                    <a:pt x="275" y="240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56" y="164"/>
                    <a:pt x="243" y="151"/>
                    <a:pt x="243" y="145"/>
                  </a:cubicBezTo>
                  <a:cubicBezTo>
                    <a:pt x="243" y="139"/>
                    <a:pt x="255" y="122"/>
                    <a:pt x="260" y="114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6"/>
                    <a:pt x="272" y="66"/>
                    <a:pt x="263" y="66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30" y="31"/>
                    <a:pt x="230" y="31"/>
                    <a:pt x="230" y="31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1" y="25"/>
                    <a:pt x="153" y="21"/>
                    <a:pt x="125" y="12"/>
                  </a:cubicBezTo>
                  <a:cubicBezTo>
                    <a:pt x="91" y="0"/>
                    <a:pt x="81" y="1"/>
                    <a:pt x="78" y="3"/>
                  </a:cubicBezTo>
                  <a:cubicBezTo>
                    <a:pt x="78" y="4"/>
                    <a:pt x="77" y="5"/>
                    <a:pt x="78" y="7"/>
                  </a:cubicBezTo>
                  <a:cubicBezTo>
                    <a:pt x="82" y="25"/>
                    <a:pt x="78" y="33"/>
                    <a:pt x="77" y="34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66" y="31"/>
                    <a:pt x="52" y="31"/>
                  </a:cubicBezTo>
                  <a:cubicBezTo>
                    <a:pt x="37" y="31"/>
                    <a:pt x="26" y="43"/>
                    <a:pt x="24" y="62"/>
                  </a:cubicBezTo>
                  <a:cubicBezTo>
                    <a:pt x="24" y="72"/>
                    <a:pt x="24" y="84"/>
                    <a:pt x="25" y="96"/>
                  </a:cubicBezTo>
                  <a:cubicBezTo>
                    <a:pt x="26" y="111"/>
                    <a:pt x="27" y="124"/>
                    <a:pt x="24" y="132"/>
                  </a:cubicBezTo>
                  <a:cubicBezTo>
                    <a:pt x="21" y="144"/>
                    <a:pt x="24" y="158"/>
                    <a:pt x="24" y="158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32" y="257"/>
                    <a:pt x="32" y="257"/>
                    <a:pt x="32" y="257"/>
                  </a:cubicBezTo>
                  <a:cubicBezTo>
                    <a:pt x="33" y="225"/>
                    <a:pt x="37" y="225"/>
                    <a:pt x="40" y="224"/>
                  </a:cubicBezTo>
                  <a:cubicBezTo>
                    <a:pt x="42" y="224"/>
                    <a:pt x="45" y="224"/>
                    <a:pt x="46" y="229"/>
                  </a:cubicBezTo>
                  <a:cubicBezTo>
                    <a:pt x="50" y="237"/>
                    <a:pt x="57" y="239"/>
                    <a:pt x="61" y="240"/>
                  </a:cubicBezTo>
                  <a:cubicBezTo>
                    <a:pt x="64" y="235"/>
                    <a:pt x="69" y="226"/>
                    <a:pt x="75" y="226"/>
                  </a:cubicBezTo>
                  <a:cubicBezTo>
                    <a:pt x="77" y="225"/>
                    <a:pt x="79" y="226"/>
                    <a:pt x="81" y="228"/>
                  </a:cubicBezTo>
                  <a:cubicBezTo>
                    <a:pt x="83" y="230"/>
                    <a:pt x="95" y="229"/>
                    <a:pt x="105" y="227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11" y="231"/>
                    <a:pt x="121" y="247"/>
                    <a:pt x="121" y="255"/>
                  </a:cubicBezTo>
                  <a:cubicBezTo>
                    <a:pt x="121" y="263"/>
                    <a:pt x="113" y="286"/>
                    <a:pt x="112" y="288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0" y="320"/>
                    <a:pt x="134" y="318"/>
                    <a:pt x="138" y="318"/>
                  </a:cubicBezTo>
                  <a:cubicBezTo>
                    <a:pt x="145" y="318"/>
                    <a:pt x="152" y="327"/>
                    <a:pt x="154" y="329"/>
                  </a:cubicBezTo>
                  <a:cubicBezTo>
                    <a:pt x="154" y="330"/>
                    <a:pt x="154" y="330"/>
                    <a:pt x="154" y="330"/>
                  </a:cubicBezTo>
                  <a:cubicBezTo>
                    <a:pt x="155" y="331"/>
                    <a:pt x="155" y="331"/>
                    <a:pt x="155" y="331"/>
                  </a:cubicBezTo>
                  <a:cubicBezTo>
                    <a:pt x="155" y="331"/>
                    <a:pt x="155" y="332"/>
                    <a:pt x="155" y="332"/>
                  </a:cubicBezTo>
                  <a:cubicBezTo>
                    <a:pt x="163" y="326"/>
                    <a:pt x="169" y="319"/>
                    <a:pt x="169" y="317"/>
                  </a:cubicBezTo>
                  <a:cubicBezTo>
                    <a:pt x="169" y="311"/>
                    <a:pt x="172" y="298"/>
                    <a:pt x="180" y="294"/>
                  </a:cubicBezTo>
                  <a:cubicBezTo>
                    <a:pt x="183" y="291"/>
                    <a:pt x="188" y="292"/>
                    <a:pt x="192" y="295"/>
                  </a:cubicBezTo>
                  <a:cubicBezTo>
                    <a:pt x="197" y="298"/>
                    <a:pt x="204" y="303"/>
                    <a:pt x="209" y="307"/>
                  </a:cubicBezTo>
                  <a:cubicBezTo>
                    <a:pt x="207" y="299"/>
                    <a:pt x="207" y="290"/>
                    <a:pt x="210" y="285"/>
                  </a:cubicBezTo>
                  <a:cubicBezTo>
                    <a:pt x="211" y="283"/>
                    <a:pt x="213" y="281"/>
                    <a:pt x="215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4776789" y="3219449"/>
              <a:ext cx="1619250" cy="1093787"/>
            </a:xfrm>
            <a:custGeom>
              <a:avLst/>
              <a:gdLst>
                <a:gd name="T0" fmla="*/ 0 w 652"/>
                <a:gd name="T1" fmla="*/ 216 h 440"/>
                <a:gd name="T2" fmla="*/ 1 w 652"/>
                <a:gd name="T3" fmla="*/ 251 h 440"/>
                <a:gd name="T4" fmla="*/ 13 w 652"/>
                <a:gd name="T5" fmla="*/ 279 h 440"/>
                <a:gd name="T6" fmla="*/ 44 w 652"/>
                <a:gd name="T7" fmla="*/ 304 h 440"/>
                <a:gd name="T8" fmla="*/ 89 w 652"/>
                <a:gd name="T9" fmla="*/ 343 h 440"/>
                <a:gd name="T10" fmla="*/ 127 w 652"/>
                <a:gd name="T11" fmla="*/ 348 h 440"/>
                <a:gd name="T12" fmla="*/ 197 w 652"/>
                <a:gd name="T13" fmla="*/ 388 h 440"/>
                <a:gd name="T14" fmla="*/ 228 w 652"/>
                <a:gd name="T15" fmla="*/ 394 h 440"/>
                <a:gd name="T16" fmla="*/ 271 w 652"/>
                <a:gd name="T17" fmla="*/ 440 h 440"/>
                <a:gd name="T18" fmla="*/ 296 w 652"/>
                <a:gd name="T19" fmla="*/ 430 h 440"/>
                <a:gd name="T20" fmla="*/ 315 w 652"/>
                <a:gd name="T21" fmla="*/ 440 h 440"/>
                <a:gd name="T22" fmla="*/ 349 w 652"/>
                <a:gd name="T23" fmla="*/ 411 h 440"/>
                <a:gd name="T24" fmla="*/ 357 w 652"/>
                <a:gd name="T25" fmla="*/ 395 h 440"/>
                <a:gd name="T26" fmla="*/ 381 w 652"/>
                <a:gd name="T27" fmla="*/ 323 h 440"/>
                <a:gd name="T28" fmla="*/ 427 w 652"/>
                <a:gd name="T29" fmla="*/ 333 h 440"/>
                <a:gd name="T30" fmla="*/ 441 w 652"/>
                <a:gd name="T31" fmla="*/ 370 h 440"/>
                <a:gd name="T32" fmla="*/ 486 w 652"/>
                <a:gd name="T33" fmla="*/ 394 h 440"/>
                <a:gd name="T34" fmla="*/ 514 w 652"/>
                <a:gd name="T35" fmla="*/ 412 h 440"/>
                <a:gd name="T36" fmla="*/ 544 w 652"/>
                <a:gd name="T37" fmla="*/ 402 h 440"/>
                <a:gd name="T38" fmla="*/ 563 w 652"/>
                <a:gd name="T39" fmla="*/ 372 h 440"/>
                <a:gd name="T40" fmla="*/ 531 w 652"/>
                <a:gd name="T41" fmla="*/ 326 h 440"/>
                <a:gd name="T42" fmla="*/ 570 w 652"/>
                <a:gd name="T43" fmla="*/ 324 h 440"/>
                <a:gd name="T44" fmla="*/ 593 w 652"/>
                <a:gd name="T45" fmla="*/ 324 h 440"/>
                <a:gd name="T46" fmla="*/ 603 w 652"/>
                <a:gd name="T47" fmla="*/ 288 h 440"/>
                <a:gd name="T48" fmla="*/ 632 w 652"/>
                <a:gd name="T49" fmla="*/ 253 h 440"/>
                <a:gd name="T50" fmla="*/ 652 w 652"/>
                <a:gd name="T51" fmla="*/ 224 h 440"/>
                <a:gd name="T52" fmla="*/ 610 w 652"/>
                <a:gd name="T53" fmla="*/ 136 h 440"/>
                <a:gd name="T54" fmla="*/ 609 w 652"/>
                <a:gd name="T55" fmla="*/ 129 h 440"/>
                <a:gd name="T56" fmla="*/ 594 w 652"/>
                <a:gd name="T57" fmla="*/ 128 h 440"/>
                <a:gd name="T58" fmla="*/ 526 w 652"/>
                <a:gd name="T59" fmla="*/ 75 h 440"/>
                <a:gd name="T60" fmla="*/ 463 w 652"/>
                <a:gd name="T61" fmla="*/ 31 h 440"/>
                <a:gd name="T62" fmla="*/ 402 w 652"/>
                <a:gd name="T63" fmla="*/ 19 h 440"/>
                <a:gd name="T64" fmla="*/ 385 w 652"/>
                <a:gd name="T65" fmla="*/ 27 h 440"/>
                <a:gd name="T66" fmla="*/ 355 w 652"/>
                <a:gd name="T67" fmla="*/ 73 h 440"/>
                <a:gd name="T68" fmla="*/ 303 w 652"/>
                <a:gd name="T69" fmla="*/ 56 h 440"/>
                <a:gd name="T70" fmla="*/ 269 w 652"/>
                <a:gd name="T71" fmla="*/ 53 h 440"/>
                <a:gd name="T72" fmla="*/ 259 w 652"/>
                <a:gd name="T73" fmla="*/ 28 h 440"/>
                <a:gd name="T74" fmla="*/ 234 w 652"/>
                <a:gd name="T75" fmla="*/ 19 h 440"/>
                <a:gd name="T76" fmla="*/ 190 w 652"/>
                <a:gd name="T77" fmla="*/ 0 h 440"/>
                <a:gd name="T78" fmla="*/ 80 w 652"/>
                <a:gd name="T79" fmla="*/ 11 h 440"/>
                <a:gd name="T80" fmla="*/ 103 w 652"/>
                <a:gd name="T81" fmla="*/ 61 h 440"/>
                <a:gd name="T82" fmla="*/ 103 w 652"/>
                <a:gd name="T83" fmla="*/ 103 h 440"/>
                <a:gd name="T84" fmla="*/ 84 w 652"/>
                <a:gd name="T85" fmla="*/ 145 h 440"/>
                <a:gd name="T86" fmla="*/ 15 w 652"/>
                <a:gd name="T87" fmla="*/ 17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2" h="440">
                  <a:moveTo>
                    <a:pt x="0" y="195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14" y="284"/>
                    <a:pt x="17" y="300"/>
                    <a:pt x="25" y="305"/>
                  </a:cubicBezTo>
                  <a:cubicBezTo>
                    <a:pt x="28" y="308"/>
                    <a:pt x="37" y="306"/>
                    <a:pt x="44" y="304"/>
                  </a:cubicBezTo>
                  <a:cubicBezTo>
                    <a:pt x="53" y="301"/>
                    <a:pt x="64" y="298"/>
                    <a:pt x="69" y="307"/>
                  </a:cubicBezTo>
                  <a:cubicBezTo>
                    <a:pt x="73" y="316"/>
                    <a:pt x="85" y="336"/>
                    <a:pt x="89" y="343"/>
                  </a:cubicBezTo>
                  <a:cubicBezTo>
                    <a:pt x="98" y="340"/>
                    <a:pt x="117" y="336"/>
                    <a:pt x="124" y="341"/>
                  </a:cubicBezTo>
                  <a:cubicBezTo>
                    <a:pt x="126" y="343"/>
                    <a:pt x="127" y="345"/>
                    <a:pt x="127" y="348"/>
                  </a:cubicBezTo>
                  <a:cubicBezTo>
                    <a:pt x="127" y="353"/>
                    <a:pt x="141" y="366"/>
                    <a:pt x="154" y="374"/>
                  </a:cubicBezTo>
                  <a:cubicBezTo>
                    <a:pt x="197" y="388"/>
                    <a:pt x="197" y="388"/>
                    <a:pt x="197" y="388"/>
                  </a:cubicBezTo>
                  <a:cubicBezTo>
                    <a:pt x="201" y="386"/>
                    <a:pt x="213" y="382"/>
                    <a:pt x="222" y="389"/>
                  </a:cubicBezTo>
                  <a:cubicBezTo>
                    <a:pt x="224" y="391"/>
                    <a:pt x="226" y="392"/>
                    <a:pt x="228" y="394"/>
                  </a:cubicBezTo>
                  <a:cubicBezTo>
                    <a:pt x="235" y="399"/>
                    <a:pt x="244" y="405"/>
                    <a:pt x="253" y="420"/>
                  </a:cubicBezTo>
                  <a:cubicBezTo>
                    <a:pt x="261" y="433"/>
                    <a:pt x="268" y="438"/>
                    <a:pt x="271" y="440"/>
                  </a:cubicBezTo>
                  <a:cubicBezTo>
                    <a:pt x="294" y="429"/>
                    <a:pt x="294" y="429"/>
                    <a:pt x="294" y="429"/>
                  </a:cubicBezTo>
                  <a:cubicBezTo>
                    <a:pt x="296" y="430"/>
                    <a:pt x="296" y="430"/>
                    <a:pt x="296" y="430"/>
                  </a:cubicBezTo>
                  <a:cubicBezTo>
                    <a:pt x="303" y="435"/>
                    <a:pt x="311" y="440"/>
                    <a:pt x="313" y="440"/>
                  </a:cubicBezTo>
                  <a:cubicBezTo>
                    <a:pt x="315" y="440"/>
                    <a:pt x="315" y="440"/>
                    <a:pt x="315" y="440"/>
                  </a:cubicBezTo>
                  <a:cubicBezTo>
                    <a:pt x="339" y="430"/>
                    <a:pt x="339" y="430"/>
                    <a:pt x="339" y="430"/>
                  </a:cubicBezTo>
                  <a:cubicBezTo>
                    <a:pt x="349" y="411"/>
                    <a:pt x="349" y="411"/>
                    <a:pt x="349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57" y="395"/>
                    <a:pt x="357" y="395"/>
                    <a:pt x="357" y="395"/>
                  </a:cubicBezTo>
                  <a:cubicBezTo>
                    <a:pt x="366" y="364"/>
                    <a:pt x="366" y="364"/>
                    <a:pt x="366" y="364"/>
                  </a:cubicBezTo>
                  <a:cubicBezTo>
                    <a:pt x="367" y="348"/>
                    <a:pt x="369" y="323"/>
                    <a:pt x="381" y="323"/>
                  </a:cubicBezTo>
                  <a:cubicBezTo>
                    <a:pt x="391" y="323"/>
                    <a:pt x="422" y="332"/>
                    <a:pt x="425" y="333"/>
                  </a:cubicBezTo>
                  <a:cubicBezTo>
                    <a:pt x="427" y="333"/>
                    <a:pt x="427" y="333"/>
                    <a:pt x="427" y="333"/>
                  </a:cubicBezTo>
                  <a:cubicBezTo>
                    <a:pt x="428" y="335"/>
                    <a:pt x="428" y="335"/>
                    <a:pt x="428" y="335"/>
                  </a:cubicBezTo>
                  <a:cubicBezTo>
                    <a:pt x="428" y="335"/>
                    <a:pt x="433" y="350"/>
                    <a:pt x="441" y="370"/>
                  </a:cubicBezTo>
                  <a:cubicBezTo>
                    <a:pt x="452" y="400"/>
                    <a:pt x="463" y="412"/>
                    <a:pt x="467" y="411"/>
                  </a:cubicBezTo>
                  <a:cubicBezTo>
                    <a:pt x="475" y="408"/>
                    <a:pt x="483" y="398"/>
                    <a:pt x="486" y="394"/>
                  </a:cubicBezTo>
                  <a:cubicBezTo>
                    <a:pt x="488" y="390"/>
                    <a:pt x="488" y="390"/>
                    <a:pt x="488" y="390"/>
                  </a:cubicBezTo>
                  <a:cubicBezTo>
                    <a:pt x="514" y="412"/>
                    <a:pt x="514" y="412"/>
                    <a:pt x="514" y="412"/>
                  </a:cubicBezTo>
                  <a:cubicBezTo>
                    <a:pt x="527" y="422"/>
                    <a:pt x="527" y="422"/>
                    <a:pt x="527" y="422"/>
                  </a:cubicBezTo>
                  <a:cubicBezTo>
                    <a:pt x="544" y="402"/>
                    <a:pt x="544" y="402"/>
                    <a:pt x="544" y="402"/>
                  </a:cubicBezTo>
                  <a:cubicBezTo>
                    <a:pt x="563" y="393"/>
                    <a:pt x="563" y="393"/>
                    <a:pt x="563" y="393"/>
                  </a:cubicBezTo>
                  <a:cubicBezTo>
                    <a:pt x="563" y="372"/>
                    <a:pt x="563" y="372"/>
                    <a:pt x="563" y="372"/>
                  </a:cubicBezTo>
                  <a:cubicBezTo>
                    <a:pt x="543" y="356"/>
                    <a:pt x="543" y="356"/>
                    <a:pt x="543" y="356"/>
                  </a:cubicBezTo>
                  <a:cubicBezTo>
                    <a:pt x="531" y="326"/>
                    <a:pt x="531" y="326"/>
                    <a:pt x="531" y="326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34" y="323"/>
                    <a:pt x="555" y="311"/>
                    <a:pt x="570" y="324"/>
                  </a:cubicBezTo>
                  <a:cubicBezTo>
                    <a:pt x="578" y="331"/>
                    <a:pt x="589" y="331"/>
                    <a:pt x="593" y="328"/>
                  </a:cubicBezTo>
                  <a:cubicBezTo>
                    <a:pt x="594" y="327"/>
                    <a:pt x="594" y="326"/>
                    <a:pt x="593" y="324"/>
                  </a:cubicBezTo>
                  <a:cubicBezTo>
                    <a:pt x="587" y="310"/>
                    <a:pt x="594" y="299"/>
                    <a:pt x="595" y="299"/>
                  </a:cubicBezTo>
                  <a:cubicBezTo>
                    <a:pt x="603" y="288"/>
                    <a:pt x="603" y="288"/>
                    <a:pt x="603" y="288"/>
                  </a:cubicBezTo>
                  <a:cubicBezTo>
                    <a:pt x="614" y="265"/>
                    <a:pt x="614" y="265"/>
                    <a:pt x="614" y="265"/>
                  </a:cubicBezTo>
                  <a:cubicBezTo>
                    <a:pt x="632" y="253"/>
                    <a:pt x="632" y="253"/>
                    <a:pt x="632" y="253"/>
                  </a:cubicBezTo>
                  <a:cubicBezTo>
                    <a:pt x="632" y="232"/>
                    <a:pt x="632" y="232"/>
                    <a:pt x="632" y="232"/>
                  </a:cubicBezTo>
                  <a:cubicBezTo>
                    <a:pt x="652" y="224"/>
                    <a:pt x="652" y="224"/>
                    <a:pt x="652" y="224"/>
                  </a:cubicBezTo>
                  <a:cubicBezTo>
                    <a:pt x="650" y="215"/>
                    <a:pt x="643" y="192"/>
                    <a:pt x="635" y="181"/>
                  </a:cubicBezTo>
                  <a:cubicBezTo>
                    <a:pt x="623" y="168"/>
                    <a:pt x="610" y="137"/>
                    <a:pt x="610" y="136"/>
                  </a:cubicBezTo>
                  <a:cubicBezTo>
                    <a:pt x="610" y="135"/>
                    <a:pt x="610" y="135"/>
                    <a:pt x="610" y="135"/>
                  </a:cubicBezTo>
                  <a:cubicBezTo>
                    <a:pt x="609" y="129"/>
                    <a:pt x="609" y="129"/>
                    <a:pt x="609" y="129"/>
                  </a:cubicBezTo>
                  <a:cubicBezTo>
                    <a:pt x="594" y="129"/>
                    <a:pt x="594" y="129"/>
                    <a:pt x="594" y="129"/>
                  </a:cubicBezTo>
                  <a:cubicBezTo>
                    <a:pt x="594" y="128"/>
                    <a:pt x="594" y="128"/>
                    <a:pt x="594" y="128"/>
                  </a:cubicBezTo>
                  <a:cubicBezTo>
                    <a:pt x="590" y="127"/>
                    <a:pt x="557" y="115"/>
                    <a:pt x="549" y="105"/>
                  </a:cubicBezTo>
                  <a:cubicBezTo>
                    <a:pt x="544" y="98"/>
                    <a:pt x="532" y="83"/>
                    <a:pt x="526" y="75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463" y="31"/>
                    <a:pt x="463" y="31"/>
                    <a:pt x="463" y="31"/>
                  </a:cubicBezTo>
                  <a:cubicBezTo>
                    <a:pt x="423" y="38"/>
                    <a:pt x="423" y="38"/>
                    <a:pt x="423" y="38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7"/>
                    <a:pt x="385" y="27"/>
                    <a:pt x="385" y="27"/>
                  </a:cubicBezTo>
                  <a:cubicBezTo>
                    <a:pt x="373" y="53"/>
                    <a:pt x="373" y="53"/>
                    <a:pt x="373" y="5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288" y="51"/>
                    <a:pt x="288" y="51"/>
                    <a:pt x="288" y="51"/>
                  </a:cubicBezTo>
                  <a:cubicBezTo>
                    <a:pt x="269" y="53"/>
                    <a:pt x="269" y="53"/>
                    <a:pt x="269" y="53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1" y="0"/>
                    <a:pt x="81" y="9"/>
                    <a:pt x="80" y="1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5" y="35"/>
                    <a:pt x="101" y="50"/>
                    <a:pt x="103" y="61"/>
                  </a:cubicBezTo>
                  <a:cubicBezTo>
                    <a:pt x="105" y="72"/>
                    <a:pt x="103" y="101"/>
                    <a:pt x="103" y="102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52"/>
                    <a:pt x="18" y="167"/>
                    <a:pt x="15" y="172"/>
                  </a:cubicBezTo>
                  <a:cubicBezTo>
                    <a:pt x="11" y="176"/>
                    <a:pt x="3" y="191"/>
                    <a:pt x="0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7732713" y="4684712"/>
              <a:ext cx="603250" cy="814388"/>
            </a:xfrm>
            <a:custGeom>
              <a:avLst/>
              <a:gdLst>
                <a:gd name="T0" fmla="*/ 216 w 243"/>
                <a:gd name="T1" fmla="*/ 34 h 328"/>
                <a:gd name="T2" fmla="*/ 219 w 243"/>
                <a:gd name="T3" fmla="*/ 24 h 328"/>
                <a:gd name="T4" fmla="*/ 218 w 243"/>
                <a:gd name="T5" fmla="*/ 23 h 328"/>
                <a:gd name="T6" fmla="*/ 211 w 243"/>
                <a:gd name="T7" fmla="*/ 19 h 328"/>
                <a:gd name="T8" fmla="*/ 198 w 243"/>
                <a:gd name="T9" fmla="*/ 14 h 328"/>
                <a:gd name="T10" fmla="*/ 180 w 243"/>
                <a:gd name="T11" fmla="*/ 6 h 328"/>
                <a:gd name="T12" fmla="*/ 168 w 243"/>
                <a:gd name="T13" fmla="*/ 1 h 328"/>
                <a:gd name="T14" fmla="*/ 161 w 243"/>
                <a:gd name="T15" fmla="*/ 10 h 328"/>
                <a:gd name="T16" fmla="*/ 148 w 243"/>
                <a:gd name="T17" fmla="*/ 1 h 328"/>
                <a:gd name="T18" fmla="*/ 137 w 243"/>
                <a:gd name="T19" fmla="*/ 2 h 328"/>
                <a:gd name="T20" fmla="*/ 96 w 243"/>
                <a:gd name="T21" fmla="*/ 16 h 328"/>
                <a:gd name="T22" fmla="*/ 53 w 243"/>
                <a:gd name="T23" fmla="*/ 32 h 328"/>
                <a:gd name="T24" fmla="*/ 24 w 243"/>
                <a:gd name="T25" fmla="*/ 62 h 328"/>
                <a:gd name="T26" fmla="*/ 32 w 243"/>
                <a:gd name="T27" fmla="*/ 79 h 328"/>
                <a:gd name="T28" fmla="*/ 32 w 243"/>
                <a:gd name="T29" fmla="*/ 80 h 328"/>
                <a:gd name="T30" fmla="*/ 15 w 243"/>
                <a:gd name="T31" fmla="*/ 118 h 328"/>
                <a:gd name="T32" fmla="*/ 0 w 243"/>
                <a:gd name="T33" fmla="*/ 146 h 328"/>
                <a:gd name="T34" fmla="*/ 23 w 243"/>
                <a:gd name="T35" fmla="*/ 168 h 328"/>
                <a:gd name="T36" fmla="*/ 24 w 243"/>
                <a:gd name="T37" fmla="*/ 169 h 328"/>
                <a:gd name="T38" fmla="*/ 28 w 243"/>
                <a:gd name="T39" fmla="*/ 200 h 328"/>
                <a:gd name="T40" fmla="*/ 32 w 243"/>
                <a:gd name="T41" fmla="*/ 210 h 328"/>
                <a:gd name="T42" fmla="*/ 32 w 243"/>
                <a:gd name="T43" fmla="*/ 241 h 328"/>
                <a:gd name="T44" fmla="*/ 25 w 243"/>
                <a:gd name="T45" fmla="*/ 283 h 328"/>
                <a:gd name="T46" fmla="*/ 51 w 243"/>
                <a:gd name="T47" fmla="*/ 280 h 328"/>
                <a:gd name="T48" fmla="*/ 56 w 243"/>
                <a:gd name="T49" fmla="*/ 278 h 328"/>
                <a:gd name="T50" fmla="*/ 56 w 243"/>
                <a:gd name="T51" fmla="*/ 314 h 328"/>
                <a:gd name="T52" fmla="*/ 54 w 243"/>
                <a:gd name="T53" fmla="*/ 315 h 328"/>
                <a:gd name="T54" fmla="*/ 39 w 243"/>
                <a:gd name="T55" fmla="*/ 325 h 328"/>
                <a:gd name="T56" fmla="*/ 39 w 243"/>
                <a:gd name="T57" fmla="*/ 326 h 328"/>
                <a:gd name="T58" fmla="*/ 80 w 243"/>
                <a:gd name="T59" fmla="*/ 322 h 328"/>
                <a:gd name="T60" fmla="*/ 87 w 243"/>
                <a:gd name="T61" fmla="*/ 318 h 328"/>
                <a:gd name="T62" fmla="*/ 107 w 243"/>
                <a:gd name="T63" fmla="*/ 317 h 328"/>
                <a:gd name="T64" fmla="*/ 112 w 243"/>
                <a:gd name="T65" fmla="*/ 319 h 328"/>
                <a:gd name="T66" fmla="*/ 112 w 243"/>
                <a:gd name="T67" fmla="*/ 286 h 328"/>
                <a:gd name="T68" fmla="*/ 130 w 243"/>
                <a:gd name="T69" fmla="*/ 261 h 328"/>
                <a:gd name="T70" fmla="*/ 142 w 243"/>
                <a:gd name="T71" fmla="*/ 226 h 328"/>
                <a:gd name="T72" fmla="*/ 150 w 243"/>
                <a:gd name="T73" fmla="*/ 213 h 328"/>
                <a:gd name="T74" fmla="*/ 150 w 243"/>
                <a:gd name="T75" fmla="*/ 201 h 328"/>
                <a:gd name="T76" fmla="*/ 162 w 243"/>
                <a:gd name="T77" fmla="*/ 181 h 328"/>
                <a:gd name="T78" fmla="*/ 176 w 243"/>
                <a:gd name="T79" fmla="*/ 157 h 328"/>
                <a:gd name="T80" fmla="*/ 175 w 243"/>
                <a:gd name="T81" fmla="*/ 155 h 328"/>
                <a:gd name="T82" fmla="*/ 169 w 243"/>
                <a:gd name="T83" fmla="*/ 127 h 328"/>
                <a:gd name="T84" fmla="*/ 180 w 243"/>
                <a:gd name="T85" fmla="*/ 119 h 328"/>
                <a:gd name="T86" fmla="*/ 202 w 243"/>
                <a:gd name="T87" fmla="*/ 117 h 328"/>
                <a:gd name="T88" fmla="*/ 220 w 243"/>
                <a:gd name="T89" fmla="*/ 113 h 328"/>
                <a:gd name="T90" fmla="*/ 226 w 243"/>
                <a:gd name="T91" fmla="*/ 106 h 328"/>
                <a:gd name="T92" fmla="*/ 243 w 243"/>
                <a:gd name="T93" fmla="*/ 88 h 328"/>
                <a:gd name="T94" fmla="*/ 243 w 243"/>
                <a:gd name="T95" fmla="*/ 62 h 328"/>
                <a:gd name="T96" fmla="*/ 214 w 243"/>
                <a:gd name="T97" fmla="*/ 37 h 328"/>
                <a:gd name="T98" fmla="*/ 216 w 243"/>
                <a:gd name="T9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" h="328">
                  <a:moveTo>
                    <a:pt x="216" y="34"/>
                  </a:moveTo>
                  <a:cubicBezTo>
                    <a:pt x="217" y="31"/>
                    <a:pt x="219" y="26"/>
                    <a:pt x="219" y="24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5" y="21"/>
                    <a:pt x="213" y="20"/>
                    <a:pt x="211" y="19"/>
                  </a:cubicBezTo>
                  <a:cubicBezTo>
                    <a:pt x="208" y="17"/>
                    <a:pt x="206" y="15"/>
                    <a:pt x="198" y="14"/>
                  </a:cubicBezTo>
                  <a:cubicBezTo>
                    <a:pt x="192" y="13"/>
                    <a:pt x="185" y="9"/>
                    <a:pt x="180" y="6"/>
                  </a:cubicBezTo>
                  <a:cubicBezTo>
                    <a:pt x="176" y="4"/>
                    <a:pt x="170" y="0"/>
                    <a:pt x="168" y="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3" y="3"/>
                    <a:pt x="108" y="12"/>
                    <a:pt x="96" y="16"/>
                  </a:cubicBezTo>
                  <a:cubicBezTo>
                    <a:pt x="84" y="19"/>
                    <a:pt x="58" y="30"/>
                    <a:pt x="53" y="3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9" y="67"/>
                    <a:pt x="31" y="74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8" y="129"/>
                    <a:pt x="0" y="143"/>
                    <a:pt x="0" y="146"/>
                  </a:cubicBezTo>
                  <a:cubicBezTo>
                    <a:pt x="1" y="148"/>
                    <a:pt x="13" y="160"/>
                    <a:pt x="23" y="168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32" y="241"/>
                    <a:pt x="32" y="241"/>
                    <a:pt x="32" y="241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40" y="282"/>
                    <a:pt x="51" y="280"/>
                    <a:pt x="51" y="280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47" y="318"/>
                    <a:pt x="41" y="323"/>
                    <a:pt x="39" y="325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52" y="327"/>
                    <a:pt x="69" y="328"/>
                    <a:pt x="80" y="322"/>
                  </a:cubicBezTo>
                  <a:cubicBezTo>
                    <a:pt x="83" y="321"/>
                    <a:pt x="85" y="320"/>
                    <a:pt x="87" y="318"/>
                  </a:cubicBezTo>
                  <a:cubicBezTo>
                    <a:pt x="93" y="315"/>
                    <a:pt x="99" y="311"/>
                    <a:pt x="107" y="317"/>
                  </a:cubicBezTo>
                  <a:cubicBezTo>
                    <a:pt x="108" y="318"/>
                    <a:pt x="110" y="319"/>
                    <a:pt x="112" y="319"/>
                  </a:cubicBezTo>
                  <a:cubicBezTo>
                    <a:pt x="112" y="286"/>
                    <a:pt x="112" y="286"/>
                    <a:pt x="112" y="286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42" y="226"/>
                    <a:pt x="142" y="226"/>
                    <a:pt x="142" y="226"/>
                  </a:cubicBezTo>
                  <a:cubicBezTo>
                    <a:pt x="150" y="213"/>
                    <a:pt x="150" y="213"/>
                    <a:pt x="150" y="213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51" y="199"/>
                    <a:pt x="153" y="186"/>
                    <a:pt x="162" y="181"/>
                  </a:cubicBezTo>
                  <a:cubicBezTo>
                    <a:pt x="167" y="179"/>
                    <a:pt x="175" y="162"/>
                    <a:pt x="176" y="157"/>
                  </a:cubicBezTo>
                  <a:cubicBezTo>
                    <a:pt x="176" y="157"/>
                    <a:pt x="176" y="156"/>
                    <a:pt x="175" y="155"/>
                  </a:cubicBezTo>
                  <a:cubicBezTo>
                    <a:pt x="171" y="149"/>
                    <a:pt x="164" y="136"/>
                    <a:pt x="169" y="127"/>
                  </a:cubicBezTo>
                  <a:cubicBezTo>
                    <a:pt x="170" y="124"/>
                    <a:pt x="173" y="120"/>
                    <a:pt x="180" y="119"/>
                  </a:cubicBezTo>
                  <a:cubicBezTo>
                    <a:pt x="188" y="118"/>
                    <a:pt x="195" y="117"/>
                    <a:pt x="202" y="117"/>
                  </a:cubicBezTo>
                  <a:cubicBezTo>
                    <a:pt x="210" y="116"/>
                    <a:pt x="218" y="115"/>
                    <a:pt x="220" y="113"/>
                  </a:cubicBezTo>
                  <a:cubicBezTo>
                    <a:pt x="222" y="112"/>
                    <a:pt x="224" y="109"/>
                    <a:pt x="226" y="106"/>
                  </a:cubicBezTo>
                  <a:cubicBezTo>
                    <a:pt x="231" y="99"/>
                    <a:pt x="236" y="91"/>
                    <a:pt x="243" y="88"/>
                  </a:cubicBezTo>
                  <a:cubicBezTo>
                    <a:pt x="243" y="62"/>
                    <a:pt x="243" y="62"/>
                    <a:pt x="243" y="62"/>
                  </a:cubicBezTo>
                  <a:cubicBezTo>
                    <a:pt x="214" y="37"/>
                    <a:pt x="214" y="37"/>
                    <a:pt x="214" y="37"/>
                  </a:cubicBezTo>
                  <a:lnTo>
                    <a:pt x="2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7254876" y="3135312"/>
              <a:ext cx="482600" cy="892176"/>
            </a:xfrm>
            <a:custGeom>
              <a:avLst/>
              <a:gdLst>
                <a:gd name="T0" fmla="*/ 150 w 194"/>
                <a:gd name="T1" fmla="*/ 35 h 359"/>
                <a:gd name="T2" fmla="*/ 145 w 194"/>
                <a:gd name="T3" fmla="*/ 34 h 359"/>
                <a:gd name="T4" fmla="*/ 128 w 194"/>
                <a:gd name="T5" fmla="*/ 34 h 359"/>
                <a:gd name="T6" fmla="*/ 89 w 194"/>
                <a:gd name="T7" fmla="*/ 35 h 359"/>
                <a:gd name="T8" fmla="*/ 66 w 194"/>
                <a:gd name="T9" fmla="*/ 71 h 359"/>
                <a:gd name="T10" fmla="*/ 50 w 194"/>
                <a:gd name="T11" fmla="*/ 80 h 359"/>
                <a:gd name="T12" fmla="*/ 48 w 194"/>
                <a:gd name="T13" fmla="*/ 127 h 359"/>
                <a:gd name="T14" fmla="*/ 33 w 194"/>
                <a:gd name="T15" fmla="*/ 138 h 359"/>
                <a:gd name="T16" fmla="*/ 19 w 194"/>
                <a:gd name="T17" fmla="*/ 148 h 359"/>
                <a:gd name="T18" fmla="*/ 24 w 194"/>
                <a:gd name="T19" fmla="*/ 153 h 359"/>
                <a:gd name="T20" fmla="*/ 37 w 194"/>
                <a:gd name="T21" fmla="*/ 176 h 359"/>
                <a:gd name="T22" fmla="*/ 28 w 194"/>
                <a:gd name="T23" fmla="*/ 205 h 359"/>
                <a:gd name="T24" fmla="*/ 28 w 194"/>
                <a:gd name="T25" fmla="*/ 205 h 359"/>
                <a:gd name="T26" fmla="*/ 28 w 194"/>
                <a:gd name="T27" fmla="*/ 206 h 359"/>
                <a:gd name="T28" fmla="*/ 19 w 194"/>
                <a:gd name="T29" fmla="*/ 226 h 359"/>
                <a:gd name="T30" fmla="*/ 19 w 194"/>
                <a:gd name="T31" fmla="*/ 253 h 359"/>
                <a:gd name="T32" fmla="*/ 19 w 194"/>
                <a:gd name="T33" fmla="*/ 273 h 359"/>
                <a:gd name="T34" fmla="*/ 19 w 194"/>
                <a:gd name="T35" fmla="*/ 275 h 359"/>
                <a:gd name="T36" fmla="*/ 18 w 194"/>
                <a:gd name="T37" fmla="*/ 310 h 359"/>
                <a:gd name="T38" fmla="*/ 4 w 194"/>
                <a:gd name="T39" fmla="*/ 359 h 359"/>
                <a:gd name="T40" fmla="*/ 18 w 194"/>
                <a:gd name="T41" fmla="*/ 357 h 359"/>
                <a:gd name="T42" fmla="*/ 42 w 194"/>
                <a:gd name="T43" fmla="*/ 351 h 359"/>
                <a:gd name="T44" fmla="*/ 90 w 194"/>
                <a:gd name="T45" fmla="*/ 334 h 359"/>
                <a:gd name="T46" fmla="*/ 113 w 194"/>
                <a:gd name="T47" fmla="*/ 316 h 359"/>
                <a:gd name="T48" fmla="*/ 121 w 194"/>
                <a:gd name="T49" fmla="*/ 313 h 359"/>
                <a:gd name="T50" fmla="*/ 159 w 194"/>
                <a:gd name="T51" fmla="*/ 291 h 359"/>
                <a:gd name="T52" fmla="*/ 171 w 194"/>
                <a:gd name="T53" fmla="*/ 248 h 359"/>
                <a:gd name="T54" fmla="*/ 162 w 194"/>
                <a:gd name="T55" fmla="*/ 219 h 359"/>
                <a:gd name="T56" fmla="*/ 167 w 194"/>
                <a:gd name="T57" fmla="*/ 200 h 359"/>
                <a:gd name="T58" fmla="*/ 171 w 194"/>
                <a:gd name="T59" fmla="*/ 184 h 359"/>
                <a:gd name="T60" fmla="*/ 176 w 194"/>
                <a:gd name="T61" fmla="*/ 174 h 359"/>
                <a:gd name="T62" fmla="*/ 172 w 194"/>
                <a:gd name="T63" fmla="*/ 154 h 359"/>
                <a:gd name="T64" fmla="*/ 156 w 194"/>
                <a:gd name="T65" fmla="*/ 110 h 359"/>
                <a:gd name="T66" fmla="*/ 156 w 194"/>
                <a:gd name="T67" fmla="*/ 108 h 359"/>
                <a:gd name="T68" fmla="*/ 158 w 194"/>
                <a:gd name="T69" fmla="*/ 107 h 359"/>
                <a:gd name="T70" fmla="*/ 180 w 194"/>
                <a:gd name="T71" fmla="*/ 91 h 359"/>
                <a:gd name="T72" fmla="*/ 182 w 194"/>
                <a:gd name="T73" fmla="*/ 89 h 359"/>
                <a:gd name="T74" fmla="*/ 194 w 194"/>
                <a:gd name="T75" fmla="*/ 69 h 359"/>
                <a:gd name="T76" fmla="*/ 186 w 194"/>
                <a:gd name="T77" fmla="*/ 53 h 359"/>
                <a:gd name="T78" fmla="*/ 183 w 194"/>
                <a:gd name="T79" fmla="*/ 54 h 359"/>
                <a:gd name="T80" fmla="*/ 175 w 194"/>
                <a:gd name="T81" fmla="*/ 42 h 359"/>
                <a:gd name="T82" fmla="*/ 173 w 194"/>
                <a:gd name="T83" fmla="*/ 33 h 359"/>
                <a:gd name="T84" fmla="*/ 181 w 194"/>
                <a:gd name="T85" fmla="*/ 38 h 359"/>
                <a:gd name="T86" fmla="*/ 182 w 194"/>
                <a:gd name="T87" fmla="*/ 39 h 359"/>
                <a:gd name="T88" fmla="*/ 182 w 194"/>
                <a:gd name="T89" fmla="*/ 30 h 359"/>
                <a:gd name="T90" fmla="*/ 179 w 194"/>
                <a:gd name="T91" fmla="*/ 0 h 359"/>
                <a:gd name="T92" fmla="*/ 174 w 194"/>
                <a:gd name="T93" fmla="*/ 1 h 359"/>
                <a:gd name="T94" fmla="*/ 174 w 194"/>
                <a:gd name="T95" fmla="*/ 1 h 359"/>
                <a:gd name="T96" fmla="*/ 150 w 194"/>
                <a:gd name="T97" fmla="*/ 10 h 359"/>
                <a:gd name="T98" fmla="*/ 150 w 194"/>
                <a:gd name="T99" fmla="*/ 3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" h="359">
                  <a:moveTo>
                    <a:pt x="150" y="35"/>
                  </a:moveTo>
                  <a:cubicBezTo>
                    <a:pt x="145" y="34"/>
                    <a:pt x="145" y="34"/>
                    <a:pt x="145" y="34"/>
                  </a:cubicBezTo>
                  <a:cubicBezTo>
                    <a:pt x="145" y="34"/>
                    <a:pt x="136" y="33"/>
                    <a:pt x="128" y="34"/>
                  </a:cubicBezTo>
                  <a:cubicBezTo>
                    <a:pt x="120" y="36"/>
                    <a:pt x="97" y="35"/>
                    <a:pt x="89" y="35"/>
                  </a:cubicBezTo>
                  <a:cubicBezTo>
                    <a:pt x="86" y="42"/>
                    <a:pt x="78" y="61"/>
                    <a:pt x="66" y="71"/>
                  </a:cubicBezTo>
                  <a:cubicBezTo>
                    <a:pt x="61" y="75"/>
                    <a:pt x="55" y="78"/>
                    <a:pt x="50" y="80"/>
                  </a:cubicBezTo>
                  <a:cubicBezTo>
                    <a:pt x="53" y="90"/>
                    <a:pt x="60" y="117"/>
                    <a:pt x="48" y="127"/>
                  </a:cubicBezTo>
                  <a:cubicBezTo>
                    <a:pt x="43" y="131"/>
                    <a:pt x="38" y="134"/>
                    <a:pt x="33" y="138"/>
                  </a:cubicBezTo>
                  <a:cubicBezTo>
                    <a:pt x="28" y="141"/>
                    <a:pt x="20" y="146"/>
                    <a:pt x="19" y="148"/>
                  </a:cubicBezTo>
                  <a:cubicBezTo>
                    <a:pt x="20" y="150"/>
                    <a:pt x="22" y="152"/>
                    <a:pt x="24" y="153"/>
                  </a:cubicBezTo>
                  <a:cubicBezTo>
                    <a:pt x="30" y="159"/>
                    <a:pt x="39" y="167"/>
                    <a:pt x="37" y="176"/>
                  </a:cubicBezTo>
                  <a:cubicBezTo>
                    <a:pt x="34" y="188"/>
                    <a:pt x="29" y="204"/>
                    <a:pt x="28" y="205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25" y="209"/>
                    <a:pt x="19" y="219"/>
                    <a:pt x="19" y="226"/>
                  </a:cubicBezTo>
                  <a:cubicBezTo>
                    <a:pt x="19" y="230"/>
                    <a:pt x="19" y="242"/>
                    <a:pt x="19" y="253"/>
                  </a:cubicBezTo>
                  <a:cubicBezTo>
                    <a:pt x="19" y="262"/>
                    <a:pt x="19" y="271"/>
                    <a:pt x="19" y="273"/>
                  </a:cubicBezTo>
                  <a:cubicBezTo>
                    <a:pt x="19" y="273"/>
                    <a:pt x="19" y="274"/>
                    <a:pt x="19" y="275"/>
                  </a:cubicBezTo>
                  <a:cubicBezTo>
                    <a:pt x="21" y="282"/>
                    <a:pt x="25" y="299"/>
                    <a:pt x="18" y="310"/>
                  </a:cubicBezTo>
                  <a:cubicBezTo>
                    <a:pt x="10" y="322"/>
                    <a:pt x="0" y="355"/>
                    <a:pt x="4" y="359"/>
                  </a:cubicBezTo>
                  <a:cubicBezTo>
                    <a:pt x="11" y="359"/>
                    <a:pt x="12" y="359"/>
                    <a:pt x="18" y="357"/>
                  </a:cubicBezTo>
                  <a:cubicBezTo>
                    <a:pt x="23" y="356"/>
                    <a:pt x="29" y="354"/>
                    <a:pt x="42" y="351"/>
                  </a:cubicBezTo>
                  <a:cubicBezTo>
                    <a:pt x="89" y="341"/>
                    <a:pt x="90" y="334"/>
                    <a:pt x="90" y="334"/>
                  </a:cubicBezTo>
                  <a:cubicBezTo>
                    <a:pt x="89" y="324"/>
                    <a:pt x="98" y="321"/>
                    <a:pt x="113" y="316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36" y="309"/>
                    <a:pt x="153" y="303"/>
                    <a:pt x="159" y="291"/>
                  </a:cubicBezTo>
                  <a:cubicBezTo>
                    <a:pt x="165" y="279"/>
                    <a:pt x="170" y="254"/>
                    <a:pt x="171" y="248"/>
                  </a:cubicBezTo>
                  <a:cubicBezTo>
                    <a:pt x="168" y="243"/>
                    <a:pt x="158" y="228"/>
                    <a:pt x="162" y="219"/>
                  </a:cubicBezTo>
                  <a:cubicBezTo>
                    <a:pt x="164" y="213"/>
                    <a:pt x="166" y="207"/>
                    <a:pt x="167" y="200"/>
                  </a:cubicBezTo>
                  <a:cubicBezTo>
                    <a:pt x="169" y="194"/>
                    <a:pt x="170" y="189"/>
                    <a:pt x="171" y="184"/>
                  </a:cubicBezTo>
                  <a:cubicBezTo>
                    <a:pt x="173" y="180"/>
                    <a:pt x="174" y="176"/>
                    <a:pt x="176" y="174"/>
                  </a:cubicBezTo>
                  <a:cubicBezTo>
                    <a:pt x="179" y="167"/>
                    <a:pt x="181" y="164"/>
                    <a:pt x="172" y="154"/>
                  </a:cubicBezTo>
                  <a:cubicBezTo>
                    <a:pt x="157" y="136"/>
                    <a:pt x="156" y="111"/>
                    <a:pt x="156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66" y="102"/>
                    <a:pt x="177" y="93"/>
                    <a:pt x="180" y="91"/>
                  </a:cubicBezTo>
                  <a:cubicBezTo>
                    <a:pt x="181" y="90"/>
                    <a:pt x="181" y="89"/>
                    <a:pt x="182" y="89"/>
                  </a:cubicBezTo>
                  <a:cubicBezTo>
                    <a:pt x="187" y="85"/>
                    <a:pt x="192" y="80"/>
                    <a:pt x="194" y="69"/>
                  </a:cubicBezTo>
                  <a:cubicBezTo>
                    <a:pt x="194" y="63"/>
                    <a:pt x="190" y="57"/>
                    <a:pt x="186" y="53"/>
                  </a:cubicBezTo>
                  <a:cubicBezTo>
                    <a:pt x="185" y="53"/>
                    <a:pt x="184" y="54"/>
                    <a:pt x="183" y="54"/>
                  </a:cubicBezTo>
                  <a:cubicBezTo>
                    <a:pt x="179" y="54"/>
                    <a:pt x="177" y="51"/>
                    <a:pt x="175" y="4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2" y="39"/>
                  </a:cubicBezTo>
                  <a:cubicBezTo>
                    <a:pt x="182" y="36"/>
                    <a:pt x="182" y="34"/>
                    <a:pt x="182" y="30"/>
                  </a:cubicBezTo>
                  <a:cubicBezTo>
                    <a:pt x="184" y="8"/>
                    <a:pt x="180" y="1"/>
                    <a:pt x="179" y="0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50" y="10"/>
                    <a:pt x="150" y="10"/>
                    <a:pt x="150" y="10"/>
                  </a:cubicBezTo>
                  <a:lnTo>
                    <a:pt x="1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8037514" y="3935412"/>
              <a:ext cx="690563" cy="577850"/>
            </a:xfrm>
            <a:custGeom>
              <a:avLst/>
              <a:gdLst>
                <a:gd name="T0" fmla="*/ 105 w 278"/>
                <a:gd name="T1" fmla="*/ 14 h 232"/>
                <a:gd name="T2" fmla="*/ 88 w 278"/>
                <a:gd name="T3" fmla="*/ 39 h 232"/>
                <a:gd name="T4" fmla="*/ 85 w 278"/>
                <a:gd name="T5" fmla="*/ 37 h 232"/>
                <a:gd name="T6" fmla="*/ 72 w 278"/>
                <a:gd name="T7" fmla="*/ 23 h 232"/>
                <a:gd name="T8" fmla="*/ 71 w 278"/>
                <a:gd name="T9" fmla="*/ 22 h 232"/>
                <a:gd name="T10" fmla="*/ 49 w 278"/>
                <a:gd name="T11" fmla="*/ 36 h 232"/>
                <a:gd name="T12" fmla="*/ 41 w 278"/>
                <a:gd name="T13" fmla="*/ 40 h 232"/>
                <a:gd name="T14" fmla="*/ 41 w 278"/>
                <a:gd name="T15" fmla="*/ 40 h 232"/>
                <a:gd name="T16" fmla="*/ 31 w 278"/>
                <a:gd name="T17" fmla="*/ 31 h 232"/>
                <a:gd name="T18" fmla="*/ 27 w 278"/>
                <a:gd name="T19" fmla="*/ 25 h 232"/>
                <a:gd name="T20" fmla="*/ 17 w 278"/>
                <a:gd name="T21" fmla="*/ 21 h 232"/>
                <a:gd name="T22" fmla="*/ 0 w 278"/>
                <a:gd name="T23" fmla="*/ 14 h 232"/>
                <a:gd name="T24" fmla="*/ 15 w 278"/>
                <a:gd name="T25" fmla="*/ 38 h 232"/>
                <a:gd name="T26" fmla="*/ 51 w 278"/>
                <a:gd name="T27" fmla="*/ 52 h 232"/>
                <a:gd name="T28" fmla="*/ 52 w 278"/>
                <a:gd name="T29" fmla="*/ 53 h 232"/>
                <a:gd name="T30" fmla="*/ 80 w 278"/>
                <a:gd name="T31" fmla="*/ 67 h 232"/>
                <a:gd name="T32" fmla="*/ 80 w 278"/>
                <a:gd name="T33" fmla="*/ 70 h 232"/>
                <a:gd name="T34" fmla="*/ 80 w 278"/>
                <a:gd name="T35" fmla="*/ 94 h 232"/>
                <a:gd name="T36" fmla="*/ 100 w 278"/>
                <a:gd name="T37" fmla="*/ 126 h 232"/>
                <a:gd name="T38" fmla="*/ 116 w 278"/>
                <a:gd name="T39" fmla="*/ 126 h 232"/>
                <a:gd name="T40" fmla="*/ 134 w 278"/>
                <a:gd name="T41" fmla="*/ 110 h 232"/>
                <a:gd name="T42" fmla="*/ 139 w 278"/>
                <a:gd name="T43" fmla="*/ 117 h 232"/>
                <a:gd name="T44" fmla="*/ 125 w 278"/>
                <a:gd name="T45" fmla="*/ 144 h 232"/>
                <a:gd name="T46" fmla="*/ 118 w 278"/>
                <a:gd name="T47" fmla="*/ 158 h 232"/>
                <a:gd name="T48" fmla="*/ 103 w 278"/>
                <a:gd name="T49" fmla="*/ 166 h 232"/>
                <a:gd name="T50" fmla="*/ 102 w 278"/>
                <a:gd name="T51" fmla="*/ 166 h 232"/>
                <a:gd name="T52" fmla="*/ 103 w 278"/>
                <a:gd name="T53" fmla="*/ 174 h 232"/>
                <a:gd name="T54" fmla="*/ 119 w 278"/>
                <a:gd name="T55" fmla="*/ 192 h 232"/>
                <a:gd name="T56" fmla="*/ 126 w 278"/>
                <a:gd name="T57" fmla="*/ 199 h 232"/>
                <a:gd name="T58" fmla="*/ 128 w 278"/>
                <a:gd name="T59" fmla="*/ 205 h 232"/>
                <a:gd name="T60" fmla="*/ 139 w 278"/>
                <a:gd name="T61" fmla="*/ 212 h 232"/>
                <a:gd name="T62" fmla="*/ 147 w 278"/>
                <a:gd name="T63" fmla="*/ 215 h 232"/>
                <a:gd name="T64" fmla="*/ 175 w 278"/>
                <a:gd name="T65" fmla="*/ 213 h 232"/>
                <a:gd name="T66" fmla="*/ 184 w 278"/>
                <a:gd name="T67" fmla="*/ 206 h 232"/>
                <a:gd name="T68" fmla="*/ 194 w 278"/>
                <a:gd name="T69" fmla="*/ 214 h 232"/>
                <a:gd name="T70" fmla="*/ 219 w 278"/>
                <a:gd name="T71" fmla="*/ 232 h 232"/>
                <a:gd name="T72" fmla="*/ 235 w 278"/>
                <a:gd name="T73" fmla="*/ 224 h 232"/>
                <a:gd name="T74" fmla="*/ 251 w 278"/>
                <a:gd name="T75" fmla="*/ 194 h 232"/>
                <a:gd name="T76" fmla="*/ 255 w 278"/>
                <a:gd name="T77" fmla="*/ 196 h 232"/>
                <a:gd name="T78" fmla="*/ 233 w 278"/>
                <a:gd name="T79" fmla="*/ 178 h 232"/>
                <a:gd name="T80" fmla="*/ 246 w 278"/>
                <a:gd name="T81" fmla="*/ 167 h 232"/>
                <a:gd name="T82" fmla="*/ 266 w 278"/>
                <a:gd name="T83" fmla="*/ 176 h 232"/>
                <a:gd name="T84" fmla="*/ 267 w 278"/>
                <a:gd name="T85" fmla="*/ 166 h 232"/>
                <a:gd name="T86" fmla="*/ 245 w 278"/>
                <a:gd name="T87" fmla="*/ 146 h 232"/>
                <a:gd name="T88" fmla="*/ 233 w 278"/>
                <a:gd name="T89" fmla="*/ 123 h 232"/>
                <a:gd name="T90" fmla="*/ 214 w 278"/>
                <a:gd name="T91" fmla="*/ 123 h 232"/>
                <a:gd name="T92" fmla="*/ 214 w 278"/>
                <a:gd name="T93" fmla="*/ 103 h 232"/>
                <a:gd name="T94" fmla="*/ 196 w 278"/>
                <a:gd name="T95" fmla="*/ 89 h 232"/>
                <a:gd name="T96" fmla="*/ 189 w 278"/>
                <a:gd name="T97" fmla="*/ 68 h 232"/>
                <a:gd name="T98" fmla="*/ 151 w 278"/>
                <a:gd name="T99" fmla="*/ 21 h 232"/>
                <a:gd name="T100" fmla="*/ 118 w 278"/>
                <a:gd name="T101" fmla="*/ 0 h 232"/>
                <a:gd name="T102" fmla="*/ 120 w 278"/>
                <a:gd name="T103" fmla="*/ 3 h 232"/>
                <a:gd name="T104" fmla="*/ 105 w 278"/>
                <a:gd name="T105" fmla="*/ 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" h="232">
                  <a:moveTo>
                    <a:pt x="105" y="14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77" y="31"/>
                    <a:pt x="72" y="23"/>
                  </a:cubicBezTo>
                  <a:cubicBezTo>
                    <a:pt x="72" y="22"/>
                    <a:pt x="72" y="22"/>
                    <a:pt x="71" y="22"/>
                  </a:cubicBezTo>
                  <a:cubicBezTo>
                    <a:pt x="67" y="22"/>
                    <a:pt x="57" y="27"/>
                    <a:pt x="49" y="36"/>
                  </a:cubicBezTo>
                  <a:cubicBezTo>
                    <a:pt x="48" y="37"/>
                    <a:pt x="45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6" y="40"/>
                    <a:pt x="33" y="35"/>
                    <a:pt x="31" y="31"/>
                  </a:cubicBezTo>
                  <a:cubicBezTo>
                    <a:pt x="30" y="29"/>
                    <a:pt x="28" y="25"/>
                    <a:pt x="27" y="25"/>
                  </a:cubicBezTo>
                  <a:cubicBezTo>
                    <a:pt x="24" y="24"/>
                    <a:pt x="20" y="22"/>
                    <a:pt x="17" y="21"/>
                  </a:cubicBezTo>
                  <a:cubicBezTo>
                    <a:pt x="12" y="18"/>
                    <a:pt x="6" y="16"/>
                    <a:pt x="0" y="14"/>
                  </a:cubicBezTo>
                  <a:cubicBezTo>
                    <a:pt x="6" y="25"/>
                    <a:pt x="12" y="36"/>
                    <a:pt x="15" y="38"/>
                  </a:cubicBezTo>
                  <a:cubicBezTo>
                    <a:pt x="19" y="40"/>
                    <a:pt x="39" y="48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8" y="86"/>
                    <a:pt x="80" y="94"/>
                  </a:cubicBezTo>
                  <a:cubicBezTo>
                    <a:pt x="81" y="101"/>
                    <a:pt x="95" y="122"/>
                    <a:pt x="100" y="126"/>
                  </a:cubicBezTo>
                  <a:cubicBezTo>
                    <a:pt x="102" y="126"/>
                    <a:pt x="107" y="125"/>
                    <a:pt x="116" y="126"/>
                  </a:cubicBezTo>
                  <a:cubicBezTo>
                    <a:pt x="123" y="114"/>
                    <a:pt x="129" y="109"/>
                    <a:pt x="134" y="110"/>
                  </a:cubicBezTo>
                  <a:cubicBezTo>
                    <a:pt x="136" y="110"/>
                    <a:pt x="139" y="112"/>
                    <a:pt x="139" y="117"/>
                  </a:cubicBezTo>
                  <a:cubicBezTo>
                    <a:pt x="141" y="130"/>
                    <a:pt x="141" y="141"/>
                    <a:pt x="125" y="144"/>
                  </a:cubicBezTo>
                  <a:cubicBezTo>
                    <a:pt x="126" y="148"/>
                    <a:pt x="124" y="152"/>
                    <a:pt x="118" y="158"/>
                  </a:cubicBezTo>
                  <a:cubicBezTo>
                    <a:pt x="112" y="163"/>
                    <a:pt x="107" y="165"/>
                    <a:pt x="103" y="166"/>
                  </a:cubicBezTo>
                  <a:cubicBezTo>
                    <a:pt x="103" y="166"/>
                    <a:pt x="102" y="166"/>
                    <a:pt x="102" y="166"/>
                  </a:cubicBezTo>
                  <a:cubicBezTo>
                    <a:pt x="102" y="167"/>
                    <a:pt x="102" y="169"/>
                    <a:pt x="103" y="174"/>
                  </a:cubicBezTo>
                  <a:cubicBezTo>
                    <a:pt x="109" y="190"/>
                    <a:pt x="113" y="191"/>
                    <a:pt x="119" y="192"/>
                  </a:cubicBezTo>
                  <a:cubicBezTo>
                    <a:pt x="124" y="193"/>
                    <a:pt x="126" y="195"/>
                    <a:pt x="126" y="199"/>
                  </a:cubicBezTo>
                  <a:cubicBezTo>
                    <a:pt x="126" y="201"/>
                    <a:pt x="127" y="202"/>
                    <a:pt x="128" y="205"/>
                  </a:cubicBezTo>
                  <a:cubicBezTo>
                    <a:pt x="130" y="209"/>
                    <a:pt x="133" y="210"/>
                    <a:pt x="139" y="212"/>
                  </a:cubicBezTo>
                  <a:cubicBezTo>
                    <a:pt x="141" y="212"/>
                    <a:pt x="144" y="213"/>
                    <a:pt x="147" y="215"/>
                  </a:cubicBezTo>
                  <a:cubicBezTo>
                    <a:pt x="150" y="216"/>
                    <a:pt x="163" y="215"/>
                    <a:pt x="175" y="213"/>
                  </a:cubicBezTo>
                  <a:cubicBezTo>
                    <a:pt x="177" y="208"/>
                    <a:pt x="180" y="206"/>
                    <a:pt x="184" y="206"/>
                  </a:cubicBezTo>
                  <a:cubicBezTo>
                    <a:pt x="189" y="206"/>
                    <a:pt x="193" y="211"/>
                    <a:pt x="194" y="214"/>
                  </a:cubicBezTo>
                  <a:cubicBezTo>
                    <a:pt x="204" y="222"/>
                    <a:pt x="216" y="232"/>
                    <a:pt x="219" y="232"/>
                  </a:cubicBezTo>
                  <a:cubicBezTo>
                    <a:pt x="222" y="232"/>
                    <a:pt x="229" y="228"/>
                    <a:pt x="235" y="22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5" y="196"/>
                    <a:pt x="255" y="196"/>
                    <a:pt x="255" y="196"/>
                  </a:cubicBezTo>
                  <a:cubicBezTo>
                    <a:pt x="247" y="191"/>
                    <a:pt x="237" y="183"/>
                    <a:pt x="233" y="178"/>
                  </a:cubicBezTo>
                  <a:cubicBezTo>
                    <a:pt x="228" y="171"/>
                    <a:pt x="236" y="163"/>
                    <a:pt x="246" y="167"/>
                  </a:cubicBezTo>
                  <a:cubicBezTo>
                    <a:pt x="256" y="171"/>
                    <a:pt x="266" y="176"/>
                    <a:pt x="266" y="176"/>
                  </a:cubicBezTo>
                  <a:cubicBezTo>
                    <a:pt x="266" y="176"/>
                    <a:pt x="278" y="178"/>
                    <a:pt x="267" y="166"/>
                  </a:cubicBezTo>
                  <a:cubicBezTo>
                    <a:pt x="256" y="155"/>
                    <a:pt x="247" y="150"/>
                    <a:pt x="245" y="146"/>
                  </a:cubicBezTo>
                  <a:cubicBezTo>
                    <a:pt x="242" y="142"/>
                    <a:pt x="243" y="123"/>
                    <a:pt x="233" y="123"/>
                  </a:cubicBezTo>
                  <a:cubicBezTo>
                    <a:pt x="224" y="123"/>
                    <a:pt x="214" y="123"/>
                    <a:pt x="214" y="123"/>
                  </a:cubicBezTo>
                  <a:cubicBezTo>
                    <a:pt x="214" y="123"/>
                    <a:pt x="215" y="107"/>
                    <a:pt x="214" y="103"/>
                  </a:cubicBezTo>
                  <a:cubicBezTo>
                    <a:pt x="213" y="99"/>
                    <a:pt x="196" y="89"/>
                    <a:pt x="196" y="89"/>
                  </a:cubicBezTo>
                  <a:cubicBezTo>
                    <a:pt x="196" y="89"/>
                    <a:pt x="189" y="78"/>
                    <a:pt x="189" y="68"/>
                  </a:cubicBezTo>
                  <a:cubicBezTo>
                    <a:pt x="189" y="58"/>
                    <a:pt x="169" y="36"/>
                    <a:pt x="151" y="21"/>
                  </a:cubicBezTo>
                  <a:cubicBezTo>
                    <a:pt x="133" y="5"/>
                    <a:pt x="118" y="0"/>
                    <a:pt x="118" y="0"/>
                  </a:cubicBezTo>
                  <a:cubicBezTo>
                    <a:pt x="120" y="3"/>
                    <a:pt x="120" y="3"/>
                    <a:pt x="120" y="3"/>
                  </a:cubicBezTo>
                  <a:lnTo>
                    <a:pt x="10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5868988" y="1184274"/>
              <a:ext cx="2859087" cy="2401887"/>
            </a:xfrm>
            <a:custGeom>
              <a:avLst/>
              <a:gdLst>
                <a:gd name="T0" fmla="*/ 1 w 1151"/>
                <a:gd name="T1" fmla="*/ 704 h 966"/>
                <a:gd name="T2" fmla="*/ 37 w 1151"/>
                <a:gd name="T3" fmla="*/ 755 h 966"/>
                <a:gd name="T4" fmla="*/ 103 w 1151"/>
                <a:gd name="T5" fmla="*/ 760 h 966"/>
                <a:gd name="T6" fmla="*/ 101 w 1151"/>
                <a:gd name="T7" fmla="*/ 823 h 966"/>
                <a:gd name="T8" fmla="*/ 155 w 1151"/>
                <a:gd name="T9" fmla="*/ 875 h 966"/>
                <a:gd name="T10" fmla="*/ 217 w 1151"/>
                <a:gd name="T11" fmla="*/ 856 h 966"/>
                <a:gd name="T12" fmla="*/ 273 w 1151"/>
                <a:gd name="T13" fmla="*/ 883 h 966"/>
                <a:gd name="T14" fmla="*/ 252 w 1151"/>
                <a:gd name="T15" fmla="*/ 956 h 966"/>
                <a:gd name="T16" fmla="*/ 345 w 1151"/>
                <a:gd name="T17" fmla="*/ 946 h 966"/>
                <a:gd name="T18" fmla="*/ 364 w 1151"/>
                <a:gd name="T19" fmla="*/ 887 h 966"/>
                <a:gd name="T20" fmla="*/ 401 w 1151"/>
                <a:gd name="T21" fmla="*/ 880 h 966"/>
                <a:gd name="T22" fmla="*/ 437 w 1151"/>
                <a:gd name="T23" fmla="*/ 957 h 966"/>
                <a:gd name="T24" fmla="*/ 480 w 1151"/>
                <a:gd name="T25" fmla="*/ 960 h 966"/>
                <a:gd name="T26" fmla="*/ 570 w 1151"/>
                <a:gd name="T27" fmla="*/ 860 h 966"/>
                <a:gd name="T28" fmla="*/ 640 w 1151"/>
                <a:gd name="T29" fmla="*/ 814 h 966"/>
                <a:gd name="T30" fmla="*/ 684 w 1151"/>
                <a:gd name="T31" fmla="*/ 811 h 966"/>
                <a:gd name="T32" fmla="*/ 723 w 1151"/>
                <a:gd name="T33" fmla="*/ 781 h 966"/>
                <a:gd name="T34" fmla="*/ 752 w 1151"/>
                <a:gd name="T35" fmla="*/ 690 h 966"/>
                <a:gd name="T36" fmla="*/ 806 w 1151"/>
                <a:gd name="T37" fmla="*/ 700 h 966"/>
                <a:gd name="T38" fmla="*/ 849 w 1151"/>
                <a:gd name="T39" fmla="*/ 665 h 966"/>
                <a:gd name="T40" fmla="*/ 916 w 1151"/>
                <a:gd name="T41" fmla="*/ 705 h 966"/>
                <a:gd name="T42" fmla="*/ 950 w 1151"/>
                <a:gd name="T43" fmla="*/ 727 h 966"/>
                <a:gd name="T44" fmla="*/ 953 w 1151"/>
                <a:gd name="T45" fmla="*/ 666 h 966"/>
                <a:gd name="T46" fmla="*/ 1130 w 1151"/>
                <a:gd name="T47" fmla="*/ 595 h 966"/>
                <a:gd name="T48" fmla="*/ 1110 w 1151"/>
                <a:gd name="T49" fmla="*/ 536 h 966"/>
                <a:gd name="T50" fmla="*/ 1057 w 1151"/>
                <a:gd name="T51" fmla="*/ 521 h 966"/>
                <a:gd name="T52" fmla="*/ 1027 w 1151"/>
                <a:gd name="T53" fmla="*/ 462 h 966"/>
                <a:gd name="T54" fmla="*/ 1075 w 1151"/>
                <a:gd name="T55" fmla="*/ 432 h 966"/>
                <a:gd name="T56" fmla="*/ 1094 w 1151"/>
                <a:gd name="T57" fmla="*/ 382 h 966"/>
                <a:gd name="T58" fmla="*/ 1062 w 1151"/>
                <a:gd name="T59" fmla="*/ 369 h 966"/>
                <a:gd name="T60" fmla="*/ 1096 w 1151"/>
                <a:gd name="T61" fmla="*/ 302 h 966"/>
                <a:gd name="T62" fmla="*/ 1132 w 1151"/>
                <a:gd name="T63" fmla="*/ 164 h 966"/>
                <a:gd name="T64" fmla="*/ 1040 w 1151"/>
                <a:gd name="T65" fmla="*/ 115 h 966"/>
                <a:gd name="T66" fmla="*/ 977 w 1151"/>
                <a:gd name="T67" fmla="*/ 71 h 966"/>
                <a:gd name="T68" fmla="*/ 974 w 1151"/>
                <a:gd name="T69" fmla="*/ 2 h 966"/>
                <a:gd name="T70" fmla="*/ 925 w 1151"/>
                <a:gd name="T71" fmla="*/ 29 h 966"/>
                <a:gd name="T72" fmla="*/ 927 w 1151"/>
                <a:gd name="T73" fmla="*/ 115 h 966"/>
                <a:gd name="T74" fmla="*/ 897 w 1151"/>
                <a:gd name="T75" fmla="*/ 194 h 966"/>
                <a:gd name="T76" fmla="*/ 837 w 1151"/>
                <a:gd name="T77" fmla="*/ 248 h 966"/>
                <a:gd name="T78" fmla="*/ 777 w 1151"/>
                <a:gd name="T79" fmla="*/ 302 h 966"/>
                <a:gd name="T80" fmla="*/ 818 w 1151"/>
                <a:gd name="T81" fmla="*/ 355 h 966"/>
                <a:gd name="T82" fmla="*/ 918 w 1151"/>
                <a:gd name="T83" fmla="*/ 366 h 966"/>
                <a:gd name="T84" fmla="*/ 892 w 1151"/>
                <a:gd name="T85" fmla="*/ 406 h 966"/>
                <a:gd name="T86" fmla="*/ 832 w 1151"/>
                <a:gd name="T87" fmla="*/ 432 h 966"/>
                <a:gd name="T88" fmla="*/ 793 w 1151"/>
                <a:gd name="T89" fmla="*/ 486 h 966"/>
                <a:gd name="T90" fmla="*/ 731 w 1151"/>
                <a:gd name="T91" fmla="*/ 507 h 966"/>
                <a:gd name="T92" fmla="*/ 621 w 1151"/>
                <a:gd name="T93" fmla="*/ 530 h 966"/>
                <a:gd name="T94" fmla="*/ 621 w 1151"/>
                <a:gd name="T95" fmla="*/ 609 h 966"/>
                <a:gd name="T96" fmla="*/ 568 w 1151"/>
                <a:gd name="T97" fmla="*/ 648 h 966"/>
                <a:gd name="T98" fmla="*/ 475 w 1151"/>
                <a:gd name="T99" fmla="*/ 684 h 966"/>
                <a:gd name="T100" fmla="*/ 296 w 1151"/>
                <a:gd name="T101" fmla="*/ 712 h 966"/>
                <a:gd name="T102" fmla="*/ 206 w 1151"/>
                <a:gd name="T103" fmla="*/ 679 h 966"/>
                <a:gd name="T104" fmla="*/ 59 w 1151"/>
                <a:gd name="T105" fmla="*/ 640 h 966"/>
                <a:gd name="T106" fmla="*/ 0 w 1151"/>
                <a:gd name="T107" fmla="*/ 66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1" h="966">
                  <a:moveTo>
                    <a:pt x="0" y="669"/>
                  </a:moveTo>
                  <a:cubicBezTo>
                    <a:pt x="13" y="687"/>
                    <a:pt x="13" y="687"/>
                    <a:pt x="13" y="687"/>
                  </a:cubicBezTo>
                  <a:cubicBezTo>
                    <a:pt x="1" y="704"/>
                    <a:pt x="1" y="704"/>
                    <a:pt x="1" y="704"/>
                  </a:cubicBezTo>
                  <a:cubicBezTo>
                    <a:pt x="12" y="732"/>
                    <a:pt x="12" y="732"/>
                    <a:pt x="12" y="732"/>
                  </a:cubicBezTo>
                  <a:cubicBezTo>
                    <a:pt x="30" y="755"/>
                    <a:pt x="30" y="755"/>
                    <a:pt x="30" y="755"/>
                  </a:cubicBezTo>
                  <a:cubicBezTo>
                    <a:pt x="31" y="756"/>
                    <a:pt x="34" y="758"/>
                    <a:pt x="37" y="755"/>
                  </a:cubicBezTo>
                  <a:cubicBezTo>
                    <a:pt x="44" y="748"/>
                    <a:pt x="75" y="739"/>
                    <a:pt x="86" y="743"/>
                  </a:cubicBezTo>
                  <a:cubicBezTo>
                    <a:pt x="88" y="744"/>
                    <a:pt x="90" y="744"/>
                    <a:pt x="92" y="744"/>
                  </a:cubicBezTo>
                  <a:cubicBezTo>
                    <a:pt x="100" y="745"/>
                    <a:pt x="103" y="748"/>
                    <a:pt x="103" y="760"/>
                  </a:cubicBezTo>
                  <a:cubicBezTo>
                    <a:pt x="103" y="772"/>
                    <a:pt x="94" y="785"/>
                    <a:pt x="87" y="795"/>
                  </a:cubicBezTo>
                  <a:cubicBezTo>
                    <a:pt x="85" y="798"/>
                    <a:pt x="82" y="803"/>
                    <a:pt x="81" y="804"/>
                  </a:cubicBezTo>
                  <a:cubicBezTo>
                    <a:pt x="82" y="807"/>
                    <a:pt x="92" y="816"/>
                    <a:pt x="101" y="823"/>
                  </a:cubicBezTo>
                  <a:cubicBezTo>
                    <a:pt x="119" y="833"/>
                    <a:pt x="119" y="833"/>
                    <a:pt x="119" y="833"/>
                  </a:cubicBezTo>
                  <a:cubicBezTo>
                    <a:pt x="130" y="866"/>
                    <a:pt x="130" y="866"/>
                    <a:pt x="130" y="866"/>
                  </a:cubicBezTo>
                  <a:cubicBezTo>
                    <a:pt x="155" y="875"/>
                    <a:pt x="155" y="875"/>
                    <a:pt x="155" y="875"/>
                  </a:cubicBezTo>
                  <a:cubicBezTo>
                    <a:pt x="158" y="869"/>
                    <a:pt x="167" y="857"/>
                    <a:pt x="182" y="852"/>
                  </a:cubicBezTo>
                  <a:cubicBezTo>
                    <a:pt x="195" y="848"/>
                    <a:pt x="204" y="852"/>
                    <a:pt x="210" y="854"/>
                  </a:cubicBezTo>
                  <a:cubicBezTo>
                    <a:pt x="212" y="855"/>
                    <a:pt x="215" y="856"/>
                    <a:pt x="217" y="856"/>
                  </a:cubicBezTo>
                  <a:cubicBezTo>
                    <a:pt x="219" y="856"/>
                    <a:pt x="226" y="853"/>
                    <a:pt x="231" y="850"/>
                  </a:cubicBezTo>
                  <a:cubicBezTo>
                    <a:pt x="244" y="844"/>
                    <a:pt x="259" y="836"/>
                    <a:pt x="266" y="845"/>
                  </a:cubicBezTo>
                  <a:cubicBezTo>
                    <a:pt x="272" y="852"/>
                    <a:pt x="285" y="869"/>
                    <a:pt x="273" y="883"/>
                  </a:cubicBezTo>
                  <a:cubicBezTo>
                    <a:pt x="265" y="893"/>
                    <a:pt x="250" y="907"/>
                    <a:pt x="245" y="911"/>
                  </a:cubicBezTo>
                  <a:cubicBezTo>
                    <a:pt x="245" y="934"/>
                    <a:pt x="245" y="934"/>
                    <a:pt x="245" y="934"/>
                  </a:cubicBezTo>
                  <a:cubicBezTo>
                    <a:pt x="247" y="944"/>
                    <a:pt x="250" y="954"/>
                    <a:pt x="252" y="956"/>
                  </a:cubicBezTo>
                  <a:cubicBezTo>
                    <a:pt x="255" y="956"/>
                    <a:pt x="261" y="957"/>
                    <a:pt x="272" y="960"/>
                  </a:cubicBezTo>
                  <a:cubicBezTo>
                    <a:pt x="283" y="962"/>
                    <a:pt x="297" y="966"/>
                    <a:pt x="308" y="966"/>
                  </a:cubicBezTo>
                  <a:cubicBezTo>
                    <a:pt x="327" y="966"/>
                    <a:pt x="342" y="953"/>
                    <a:pt x="345" y="946"/>
                  </a:cubicBezTo>
                  <a:cubicBezTo>
                    <a:pt x="348" y="937"/>
                    <a:pt x="363" y="889"/>
                    <a:pt x="363" y="889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6" y="884"/>
                    <a:pt x="381" y="865"/>
                    <a:pt x="392" y="867"/>
                  </a:cubicBezTo>
                  <a:cubicBezTo>
                    <a:pt x="395" y="868"/>
                    <a:pt x="399" y="870"/>
                    <a:pt x="401" y="878"/>
                  </a:cubicBezTo>
                  <a:cubicBezTo>
                    <a:pt x="401" y="880"/>
                    <a:pt x="401" y="880"/>
                    <a:pt x="401" y="880"/>
                  </a:cubicBezTo>
                  <a:cubicBezTo>
                    <a:pt x="406" y="901"/>
                    <a:pt x="408" y="908"/>
                    <a:pt x="400" y="920"/>
                  </a:cubicBezTo>
                  <a:cubicBezTo>
                    <a:pt x="399" y="922"/>
                    <a:pt x="400" y="927"/>
                    <a:pt x="405" y="934"/>
                  </a:cubicBezTo>
                  <a:cubicBezTo>
                    <a:pt x="416" y="948"/>
                    <a:pt x="431" y="958"/>
                    <a:pt x="437" y="957"/>
                  </a:cubicBezTo>
                  <a:cubicBezTo>
                    <a:pt x="443" y="955"/>
                    <a:pt x="452" y="957"/>
                    <a:pt x="460" y="959"/>
                  </a:cubicBezTo>
                  <a:cubicBezTo>
                    <a:pt x="467" y="961"/>
                    <a:pt x="477" y="964"/>
                    <a:pt x="479" y="962"/>
                  </a:cubicBezTo>
                  <a:cubicBezTo>
                    <a:pt x="480" y="962"/>
                    <a:pt x="480" y="961"/>
                    <a:pt x="480" y="960"/>
                  </a:cubicBezTo>
                  <a:cubicBezTo>
                    <a:pt x="482" y="944"/>
                    <a:pt x="493" y="929"/>
                    <a:pt x="494" y="928"/>
                  </a:cubicBezTo>
                  <a:cubicBezTo>
                    <a:pt x="526" y="887"/>
                    <a:pt x="526" y="887"/>
                    <a:pt x="526" y="887"/>
                  </a:cubicBezTo>
                  <a:cubicBezTo>
                    <a:pt x="570" y="860"/>
                    <a:pt x="570" y="860"/>
                    <a:pt x="570" y="860"/>
                  </a:cubicBezTo>
                  <a:cubicBezTo>
                    <a:pt x="592" y="860"/>
                    <a:pt x="592" y="860"/>
                    <a:pt x="592" y="860"/>
                  </a:cubicBezTo>
                  <a:cubicBezTo>
                    <a:pt x="592" y="860"/>
                    <a:pt x="607" y="860"/>
                    <a:pt x="619" y="850"/>
                  </a:cubicBezTo>
                  <a:cubicBezTo>
                    <a:pt x="631" y="839"/>
                    <a:pt x="640" y="814"/>
                    <a:pt x="640" y="814"/>
                  </a:cubicBezTo>
                  <a:cubicBezTo>
                    <a:pt x="641" y="811"/>
                    <a:pt x="641" y="811"/>
                    <a:pt x="641" y="811"/>
                  </a:cubicBezTo>
                  <a:cubicBezTo>
                    <a:pt x="644" y="811"/>
                    <a:pt x="644" y="811"/>
                    <a:pt x="644" y="811"/>
                  </a:cubicBezTo>
                  <a:cubicBezTo>
                    <a:pt x="653" y="812"/>
                    <a:pt x="677" y="813"/>
                    <a:pt x="684" y="811"/>
                  </a:cubicBezTo>
                  <a:cubicBezTo>
                    <a:pt x="690" y="810"/>
                    <a:pt x="696" y="810"/>
                    <a:pt x="700" y="811"/>
                  </a:cubicBezTo>
                  <a:cubicBezTo>
                    <a:pt x="700" y="789"/>
                    <a:pt x="700" y="789"/>
                    <a:pt x="700" y="789"/>
                  </a:cubicBezTo>
                  <a:cubicBezTo>
                    <a:pt x="723" y="781"/>
                    <a:pt x="723" y="781"/>
                    <a:pt x="723" y="781"/>
                  </a:cubicBezTo>
                  <a:cubicBezTo>
                    <a:pt x="714" y="739"/>
                    <a:pt x="714" y="739"/>
                    <a:pt x="714" y="739"/>
                  </a:cubicBezTo>
                  <a:cubicBezTo>
                    <a:pt x="715" y="737"/>
                    <a:pt x="715" y="737"/>
                    <a:pt x="715" y="737"/>
                  </a:cubicBezTo>
                  <a:cubicBezTo>
                    <a:pt x="725" y="720"/>
                    <a:pt x="743" y="690"/>
                    <a:pt x="752" y="690"/>
                  </a:cubicBezTo>
                  <a:cubicBezTo>
                    <a:pt x="754" y="690"/>
                    <a:pt x="756" y="691"/>
                    <a:pt x="757" y="692"/>
                  </a:cubicBezTo>
                  <a:cubicBezTo>
                    <a:pt x="761" y="698"/>
                    <a:pt x="766" y="708"/>
                    <a:pt x="769" y="714"/>
                  </a:cubicBezTo>
                  <a:cubicBezTo>
                    <a:pt x="806" y="700"/>
                    <a:pt x="806" y="700"/>
                    <a:pt x="806" y="700"/>
                  </a:cubicBezTo>
                  <a:cubicBezTo>
                    <a:pt x="810" y="698"/>
                    <a:pt x="830" y="689"/>
                    <a:pt x="839" y="695"/>
                  </a:cubicBezTo>
                  <a:cubicBezTo>
                    <a:pt x="842" y="692"/>
                    <a:pt x="846" y="680"/>
                    <a:pt x="848" y="668"/>
                  </a:cubicBezTo>
                  <a:cubicBezTo>
                    <a:pt x="849" y="665"/>
                    <a:pt x="849" y="665"/>
                    <a:pt x="849" y="665"/>
                  </a:cubicBezTo>
                  <a:cubicBezTo>
                    <a:pt x="893" y="655"/>
                    <a:pt x="893" y="655"/>
                    <a:pt x="893" y="655"/>
                  </a:cubicBezTo>
                  <a:cubicBezTo>
                    <a:pt x="908" y="682"/>
                    <a:pt x="908" y="682"/>
                    <a:pt x="908" y="682"/>
                  </a:cubicBezTo>
                  <a:cubicBezTo>
                    <a:pt x="916" y="705"/>
                    <a:pt x="916" y="705"/>
                    <a:pt x="916" y="705"/>
                  </a:cubicBezTo>
                  <a:cubicBezTo>
                    <a:pt x="909" y="711"/>
                    <a:pt x="909" y="711"/>
                    <a:pt x="909" y="711"/>
                  </a:cubicBezTo>
                  <a:cubicBezTo>
                    <a:pt x="923" y="721"/>
                    <a:pt x="923" y="721"/>
                    <a:pt x="923" y="721"/>
                  </a:cubicBezTo>
                  <a:cubicBezTo>
                    <a:pt x="928" y="725"/>
                    <a:pt x="944" y="734"/>
                    <a:pt x="950" y="727"/>
                  </a:cubicBezTo>
                  <a:cubicBezTo>
                    <a:pt x="952" y="724"/>
                    <a:pt x="948" y="712"/>
                    <a:pt x="946" y="703"/>
                  </a:cubicBezTo>
                  <a:cubicBezTo>
                    <a:pt x="942" y="690"/>
                    <a:pt x="938" y="677"/>
                    <a:pt x="943" y="671"/>
                  </a:cubicBezTo>
                  <a:cubicBezTo>
                    <a:pt x="944" y="669"/>
                    <a:pt x="947" y="666"/>
                    <a:pt x="953" y="666"/>
                  </a:cubicBezTo>
                  <a:cubicBezTo>
                    <a:pt x="972" y="666"/>
                    <a:pt x="984" y="685"/>
                    <a:pt x="989" y="694"/>
                  </a:cubicBezTo>
                  <a:cubicBezTo>
                    <a:pt x="1006" y="681"/>
                    <a:pt x="1072" y="633"/>
                    <a:pt x="1114" y="620"/>
                  </a:cubicBezTo>
                  <a:cubicBezTo>
                    <a:pt x="1130" y="595"/>
                    <a:pt x="1130" y="595"/>
                    <a:pt x="1130" y="595"/>
                  </a:cubicBezTo>
                  <a:cubicBezTo>
                    <a:pt x="1114" y="577"/>
                    <a:pt x="1114" y="577"/>
                    <a:pt x="1114" y="577"/>
                  </a:cubicBezTo>
                  <a:cubicBezTo>
                    <a:pt x="1114" y="575"/>
                    <a:pt x="1114" y="575"/>
                    <a:pt x="1114" y="575"/>
                  </a:cubicBezTo>
                  <a:cubicBezTo>
                    <a:pt x="1115" y="562"/>
                    <a:pt x="1115" y="541"/>
                    <a:pt x="1110" y="536"/>
                  </a:cubicBezTo>
                  <a:cubicBezTo>
                    <a:pt x="1109" y="535"/>
                    <a:pt x="1109" y="535"/>
                    <a:pt x="1109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57" y="521"/>
                    <a:pt x="1057" y="521"/>
                    <a:pt x="1057" y="521"/>
                  </a:cubicBezTo>
                  <a:cubicBezTo>
                    <a:pt x="1049" y="490"/>
                    <a:pt x="1049" y="490"/>
                    <a:pt x="1049" y="490"/>
                  </a:cubicBezTo>
                  <a:cubicBezTo>
                    <a:pt x="1049" y="479"/>
                    <a:pt x="1049" y="479"/>
                    <a:pt x="1049" y="479"/>
                  </a:cubicBezTo>
                  <a:cubicBezTo>
                    <a:pt x="1027" y="462"/>
                    <a:pt x="1027" y="462"/>
                    <a:pt x="1027" y="462"/>
                  </a:cubicBezTo>
                  <a:cubicBezTo>
                    <a:pt x="1029" y="438"/>
                    <a:pt x="1029" y="438"/>
                    <a:pt x="1029" y="438"/>
                  </a:cubicBezTo>
                  <a:cubicBezTo>
                    <a:pt x="1074" y="438"/>
                    <a:pt x="1074" y="438"/>
                    <a:pt x="1074" y="438"/>
                  </a:cubicBezTo>
                  <a:cubicBezTo>
                    <a:pt x="1075" y="432"/>
                    <a:pt x="1075" y="432"/>
                    <a:pt x="1075" y="432"/>
                  </a:cubicBezTo>
                  <a:cubicBezTo>
                    <a:pt x="1081" y="397"/>
                    <a:pt x="1081" y="397"/>
                    <a:pt x="1081" y="397"/>
                  </a:cubicBezTo>
                  <a:cubicBezTo>
                    <a:pt x="1082" y="396"/>
                    <a:pt x="1082" y="396"/>
                    <a:pt x="1082" y="396"/>
                  </a:cubicBezTo>
                  <a:cubicBezTo>
                    <a:pt x="1087" y="391"/>
                    <a:pt x="1092" y="385"/>
                    <a:pt x="1094" y="382"/>
                  </a:cubicBezTo>
                  <a:cubicBezTo>
                    <a:pt x="1094" y="382"/>
                    <a:pt x="1093" y="382"/>
                    <a:pt x="1093" y="382"/>
                  </a:cubicBezTo>
                  <a:cubicBezTo>
                    <a:pt x="1076" y="386"/>
                    <a:pt x="1066" y="375"/>
                    <a:pt x="1062" y="369"/>
                  </a:cubicBezTo>
                  <a:cubicBezTo>
                    <a:pt x="1062" y="369"/>
                    <a:pt x="1062" y="369"/>
                    <a:pt x="1062" y="369"/>
                  </a:cubicBezTo>
                  <a:cubicBezTo>
                    <a:pt x="1046" y="312"/>
                    <a:pt x="1046" y="312"/>
                    <a:pt x="1046" y="312"/>
                  </a:cubicBezTo>
                  <a:cubicBezTo>
                    <a:pt x="1052" y="313"/>
                    <a:pt x="1052" y="313"/>
                    <a:pt x="1052" y="313"/>
                  </a:cubicBezTo>
                  <a:cubicBezTo>
                    <a:pt x="1052" y="313"/>
                    <a:pt x="1086" y="318"/>
                    <a:pt x="1096" y="302"/>
                  </a:cubicBezTo>
                  <a:cubicBezTo>
                    <a:pt x="1105" y="286"/>
                    <a:pt x="1117" y="279"/>
                    <a:pt x="1122" y="277"/>
                  </a:cubicBezTo>
                  <a:cubicBezTo>
                    <a:pt x="1131" y="241"/>
                    <a:pt x="1131" y="241"/>
                    <a:pt x="1131" y="241"/>
                  </a:cubicBezTo>
                  <a:cubicBezTo>
                    <a:pt x="1128" y="231"/>
                    <a:pt x="1117" y="179"/>
                    <a:pt x="1132" y="164"/>
                  </a:cubicBezTo>
                  <a:cubicBezTo>
                    <a:pt x="1141" y="155"/>
                    <a:pt x="1151" y="126"/>
                    <a:pt x="1143" y="112"/>
                  </a:cubicBezTo>
                  <a:cubicBezTo>
                    <a:pt x="1139" y="105"/>
                    <a:pt x="1130" y="102"/>
                    <a:pt x="1117" y="105"/>
                  </a:cubicBezTo>
                  <a:cubicBezTo>
                    <a:pt x="1067" y="117"/>
                    <a:pt x="1041" y="115"/>
                    <a:pt x="1040" y="115"/>
                  </a:cubicBezTo>
                  <a:cubicBezTo>
                    <a:pt x="1038" y="115"/>
                    <a:pt x="1038" y="115"/>
                    <a:pt x="1038" y="115"/>
                  </a:cubicBezTo>
                  <a:cubicBezTo>
                    <a:pt x="1005" y="66"/>
                    <a:pt x="1005" y="66"/>
                    <a:pt x="1005" y="66"/>
                  </a:cubicBezTo>
                  <a:cubicBezTo>
                    <a:pt x="999" y="69"/>
                    <a:pt x="985" y="75"/>
                    <a:pt x="977" y="71"/>
                  </a:cubicBezTo>
                  <a:cubicBezTo>
                    <a:pt x="975" y="69"/>
                    <a:pt x="972" y="67"/>
                    <a:pt x="971" y="61"/>
                  </a:cubicBezTo>
                  <a:cubicBezTo>
                    <a:pt x="970" y="55"/>
                    <a:pt x="972" y="46"/>
                    <a:pt x="973" y="37"/>
                  </a:cubicBezTo>
                  <a:cubicBezTo>
                    <a:pt x="974" y="26"/>
                    <a:pt x="977" y="5"/>
                    <a:pt x="974" y="2"/>
                  </a:cubicBezTo>
                  <a:cubicBezTo>
                    <a:pt x="973" y="2"/>
                    <a:pt x="972" y="2"/>
                    <a:pt x="969" y="4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47" y="8"/>
                    <a:pt x="934" y="20"/>
                    <a:pt x="925" y="29"/>
                  </a:cubicBezTo>
                  <a:cubicBezTo>
                    <a:pt x="913" y="42"/>
                    <a:pt x="922" y="44"/>
                    <a:pt x="931" y="51"/>
                  </a:cubicBezTo>
                  <a:cubicBezTo>
                    <a:pt x="939" y="58"/>
                    <a:pt x="955" y="79"/>
                    <a:pt x="948" y="88"/>
                  </a:cubicBezTo>
                  <a:cubicBezTo>
                    <a:pt x="941" y="96"/>
                    <a:pt x="929" y="106"/>
                    <a:pt x="927" y="115"/>
                  </a:cubicBezTo>
                  <a:cubicBezTo>
                    <a:pt x="924" y="125"/>
                    <a:pt x="918" y="138"/>
                    <a:pt x="917" y="142"/>
                  </a:cubicBezTo>
                  <a:cubicBezTo>
                    <a:pt x="915" y="146"/>
                    <a:pt x="902" y="162"/>
                    <a:pt x="902" y="166"/>
                  </a:cubicBezTo>
                  <a:cubicBezTo>
                    <a:pt x="902" y="170"/>
                    <a:pt x="897" y="194"/>
                    <a:pt x="897" y="194"/>
                  </a:cubicBezTo>
                  <a:cubicBezTo>
                    <a:pt x="897" y="194"/>
                    <a:pt x="911" y="202"/>
                    <a:pt x="902" y="206"/>
                  </a:cubicBezTo>
                  <a:cubicBezTo>
                    <a:pt x="892" y="210"/>
                    <a:pt x="876" y="213"/>
                    <a:pt x="872" y="220"/>
                  </a:cubicBezTo>
                  <a:cubicBezTo>
                    <a:pt x="868" y="227"/>
                    <a:pt x="837" y="248"/>
                    <a:pt x="837" y="248"/>
                  </a:cubicBezTo>
                  <a:cubicBezTo>
                    <a:pt x="837" y="248"/>
                    <a:pt x="832" y="242"/>
                    <a:pt x="815" y="240"/>
                  </a:cubicBezTo>
                  <a:cubicBezTo>
                    <a:pt x="798" y="237"/>
                    <a:pt x="805" y="242"/>
                    <a:pt x="797" y="255"/>
                  </a:cubicBezTo>
                  <a:cubicBezTo>
                    <a:pt x="789" y="267"/>
                    <a:pt x="779" y="295"/>
                    <a:pt x="777" y="302"/>
                  </a:cubicBezTo>
                  <a:cubicBezTo>
                    <a:pt x="776" y="309"/>
                    <a:pt x="759" y="325"/>
                    <a:pt x="762" y="333"/>
                  </a:cubicBezTo>
                  <a:cubicBezTo>
                    <a:pt x="765" y="341"/>
                    <a:pt x="783" y="361"/>
                    <a:pt x="790" y="360"/>
                  </a:cubicBezTo>
                  <a:cubicBezTo>
                    <a:pt x="797" y="358"/>
                    <a:pt x="807" y="357"/>
                    <a:pt x="818" y="355"/>
                  </a:cubicBezTo>
                  <a:cubicBezTo>
                    <a:pt x="829" y="354"/>
                    <a:pt x="840" y="369"/>
                    <a:pt x="844" y="360"/>
                  </a:cubicBezTo>
                  <a:cubicBezTo>
                    <a:pt x="849" y="350"/>
                    <a:pt x="844" y="350"/>
                    <a:pt x="867" y="350"/>
                  </a:cubicBezTo>
                  <a:cubicBezTo>
                    <a:pt x="889" y="350"/>
                    <a:pt x="906" y="346"/>
                    <a:pt x="918" y="366"/>
                  </a:cubicBezTo>
                  <a:cubicBezTo>
                    <a:pt x="931" y="387"/>
                    <a:pt x="959" y="400"/>
                    <a:pt x="945" y="407"/>
                  </a:cubicBezTo>
                  <a:cubicBezTo>
                    <a:pt x="931" y="414"/>
                    <a:pt x="936" y="419"/>
                    <a:pt x="921" y="414"/>
                  </a:cubicBezTo>
                  <a:cubicBezTo>
                    <a:pt x="906" y="408"/>
                    <a:pt x="892" y="406"/>
                    <a:pt x="892" y="406"/>
                  </a:cubicBezTo>
                  <a:cubicBezTo>
                    <a:pt x="868" y="414"/>
                    <a:pt x="868" y="414"/>
                    <a:pt x="868" y="414"/>
                  </a:cubicBezTo>
                  <a:cubicBezTo>
                    <a:pt x="868" y="414"/>
                    <a:pt x="849" y="415"/>
                    <a:pt x="847" y="419"/>
                  </a:cubicBezTo>
                  <a:cubicBezTo>
                    <a:pt x="846" y="424"/>
                    <a:pt x="832" y="432"/>
                    <a:pt x="832" y="432"/>
                  </a:cubicBezTo>
                  <a:cubicBezTo>
                    <a:pt x="816" y="438"/>
                    <a:pt x="816" y="438"/>
                    <a:pt x="816" y="438"/>
                  </a:cubicBezTo>
                  <a:cubicBezTo>
                    <a:pt x="816" y="438"/>
                    <a:pt x="797" y="465"/>
                    <a:pt x="797" y="470"/>
                  </a:cubicBezTo>
                  <a:cubicBezTo>
                    <a:pt x="797" y="474"/>
                    <a:pt x="793" y="486"/>
                    <a:pt x="793" y="486"/>
                  </a:cubicBezTo>
                  <a:cubicBezTo>
                    <a:pt x="777" y="489"/>
                    <a:pt x="777" y="489"/>
                    <a:pt x="777" y="489"/>
                  </a:cubicBezTo>
                  <a:cubicBezTo>
                    <a:pt x="757" y="503"/>
                    <a:pt x="757" y="503"/>
                    <a:pt x="757" y="503"/>
                  </a:cubicBezTo>
                  <a:cubicBezTo>
                    <a:pt x="731" y="507"/>
                    <a:pt x="731" y="507"/>
                    <a:pt x="731" y="507"/>
                  </a:cubicBezTo>
                  <a:cubicBezTo>
                    <a:pt x="697" y="537"/>
                    <a:pt x="697" y="537"/>
                    <a:pt x="697" y="537"/>
                  </a:cubicBezTo>
                  <a:cubicBezTo>
                    <a:pt x="652" y="537"/>
                    <a:pt x="652" y="537"/>
                    <a:pt x="652" y="537"/>
                  </a:cubicBezTo>
                  <a:cubicBezTo>
                    <a:pt x="652" y="537"/>
                    <a:pt x="630" y="524"/>
                    <a:pt x="621" y="530"/>
                  </a:cubicBezTo>
                  <a:cubicBezTo>
                    <a:pt x="613" y="535"/>
                    <a:pt x="602" y="559"/>
                    <a:pt x="602" y="564"/>
                  </a:cubicBezTo>
                  <a:cubicBezTo>
                    <a:pt x="602" y="570"/>
                    <a:pt x="613" y="583"/>
                    <a:pt x="616" y="587"/>
                  </a:cubicBezTo>
                  <a:cubicBezTo>
                    <a:pt x="618" y="591"/>
                    <a:pt x="621" y="609"/>
                    <a:pt x="621" y="609"/>
                  </a:cubicBezTo>
                  <a:cubicBezTo>
                    <a:pt x="621" y="609"/>
                    <a:pt x="613" y="623"/>
                    <a:pt x="609" y="623"/>
                  </a:cubicBezTo>
                  <a:cubicBezTo>
                    <a:pt x="605" y="623"/>
                    <a:pt x="588" y="630"/>
                    <a:pt x="588" y="630"/>
                  </a:cubicBezTo>
                  <a:cubicBezTo>
                    <a:pt x="588" y="630"/>
                    <a:pt x="571" y="640"/>
                    <a:pt x="568" y="648"/>
                  </a:cubicBezTo>
                  <a:cubicBezTo>
                    <a:pt x="564" y="657"/>
                    <a:pt x="561" y="665"/>
                    <a:pt x="547" y="669"/>
                  </a:cubicBezTo>
                  <a:cubicBezTo>
                    <a:pt x="533" y="673"/>
                    <a:pt x="545" y="663"/>
                    <a:pt x="533" y="673"/>
                  </a:cubicBezTo>
                  <a:cubicBezTo>
                    <a:pt x="522" y="683"/>
                    <a:pt x="493" y="683"/>
                    <a:pt x="475" y="684"/>
                  </a:cubicBezTo>
                  <a:cubicBezTo>
                    <a:pt x="457" y="686"/>
                    <a:pt x="401" y="691"/>
                    <a:pt x="383" y="697"/>
                  </a:cubicBezTo>
                  <a:cubicBezTo>
                    <a:pt x="365" y="703"/>
                    <a:pt x="348" y="726"/>
                    <a:pt x="323" y="723"/>
                  </a:cubicBezTo>
                  <a:cubicBezTo>
                    <a:pt x="298" y="721"/>
                    <a:pt x="316" y="714"/>
                    <a:pt x="296" y="712"/>
                  </a:cubicBezTo>
                  <a:cubicBezTo>
                    <a:pt x="277" y="711"/>
                    <a:pt x="273" y="718"/>
                    <a:pt x="259" y="711"/>
                  </a:cubicBezTo>
                  <a:cubicBezTo>
                    <a:pt x="245" y="704"/>
                    <a:pt x="242" y="700"/>
                    <a:pt x="234" y="693"/>
                  </a:cubicBezTo>
                  <a:cubicBezTo>
                    <a:pt x="225" y="686"/>
                    <a:pt x="225" y="679"/>
                    <a:pt x="206" y="679"/>
                  </a:cubicBezTo>
                  <a:cubicBezTo>
                    <a:pt x="186" y="679"/>
                    <a:pt x="174" y="662"/>
                    <a:pt x="174" y="662"/>
                  </a:cubicBezTo>
                  <a:cubicBezTo>
                    <a:pt x="174" y="662"/>
                    <a:pt x="164" y="644"/>
                    <a:pt x="123" y="644"/>
                  </a:cubicBezTo>
                  <a:cubicBezTo>
                    <a:pt x="83" y="644"/>
                    <a:pt x="77" y="647"/>
                    <a:pt x="59" y="640"/>
                  </a:cubicBezTo>
                  <a:cubicBezTo>
                    <a:pt x="41" y="633"/>
                    <a:pt x="22" y="626"/>
                    <a:pt x="5" y="624"/>
                  </a:cubicBezTo>
                  <a:cubicBezTo>
                    <a:pt x="4" y="624"/>
                    <a:pt x="2" y="624"/>
                    <a:pt x="0" y="624"/>
                  </a:cubicBezTo>
                  <a:lnTo>
                    <a:pt x="0" y="669"/>
                  </a:ln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7842251" y="3998912"/>
              <a:ext cx="622300" cy="730250"/>
            </a:xfrm>
            <a:custGeom>
              <a:avLst/>
              <a:gdLst>
                <a:gd name="T0" fmla="*/ 47 w 251"/>
                <a:gd name="T1" fmla="*/ 171 h 294"/>
                <a:gd name="T2" fmla="*/ 42 w 251"/>
                <a:gd name="T3" fmla="*/ 168 h 294"/>
                <a:gd name="T4" fmla="*/ 35 w 251"/>
                <a:gd name="T5" fmla="*/ 195 h 294"/>
                <a:gd name="T6" fmla="*/ 58 w 251"/>
                <a:gd name="T7" fmla="*/ 200 h 294"/>
                <a:gd name="T8" fmla="*/ 75 w 251"/>
                <a:gd name="T9" fmla="*/ 222 h 294"/>
                <a:gd name="T10" fmla="*/ 54 w 251"/>
                <a:gd name="T11" fmla="*/ 231 h 294"/>
                <a:gd name="T12" fmla="*/ 58 w 251"/>
                <a:gd name="T13" fmla="*/ 236 h 294"/>
                <a:gd name="T14" fmla="*/ 77 w 251"/>
                <a:gd name="T15" fmla="*/ 275 h 294"/>
                <a:gd name="T16" fmla="*/ 91 w 251"/>
                <a:gd name="T17" fmla="*/ 270 h 294"/>
                <a:gd name="T18" fmla="*/ 115 w 251"/>
                <a:gd name="T19" fmla="*/ 275 h 294"/>
                <a:gd name="T20" fmla="*/ 140 w 251"/>
                <a:gd name="T21" fmla="*/ 275 h 294"/>
                <a:gd name="T22" fmla="*/ 172 w 251"/>
                <a:gd name="T23" fmla="*/ 288 h 294"/>
                <a:gd name="T24" fmla="*/ 180 w 251"/>
                <a:gd name="T25" fmla="*/ 294 h 294"/>
                <a:gd name="T26" fmla="*/ 212 w 251"/>
                <a:gd name="T27" fmla="*/ 261 h 294"/>
                <a:gd name="T28" fmla="*/ 213 w 251"/>
                <a:gd name="T29" fmla="*/ 243 h 294"/>
                <a:gd name="T30" fmla="*/ 242 w 251"/>
                <a:gd name="T31" fmla="*/ 239 h 294"/>
                <a:gd name="T32" fmla="*/ 238 w 251"/>
                <a:gd name="T33" fmla="*/ 235 h 294"/>
                <a:gd name="T34" fmla="*/ 251 w 251"/>
                <a:gd name="T35" fmla="*/ 196 h 294"/>
                <a:gd name="T36" fmla="*/ 222 w 251"/>
                <a:gd name="T37" fmla="*/ 196 h 294"/>
                <a:gd name="T38" fmla="*/ 200 w 251"/>
                <a:gd name="T39" fmla="*/ 183 h 294"/>
                <a:gd name="T40" fmla="*/ 197 w 251"/>
                <a:gd name="T41" fmla="*/ 175 h 294"/>
                <a:gd name="T42" fmla="*/ 175 w 251"/>
                <a:gd name="T43" fmla="*/ 151 h 294"/>
                <a:gd name="T44" fmla="*/ 180 w 251"/>
                <a:gd name="T45" fmla="*/ 133 h 294"/>
                <a:gd name="T46" fmla="*/ 196 w 251"/>
                <a:gd name="T47" fmla="*/ 119 h 294"/>
                <a:gd name="T48" fmla="*/ 203 w 251"/>
                <a:gd name="T49" fmla="*/ 111 h 294"/>
                <a:gd name="T50" fmla="*/ 200 w 251"/>
                <a:gd name="T51" fmla="*/ 107 h 294"/>
                <a:gd name="T52" fmla="*/ 196 w 251"/>
                <a:gd name="T53" fmla="*/ 109 h 294"/>
                <a:gd name="T54" fmla="*/ 177 w 251"/>
                <a:gd name="T55" fmla="*/ 109 h 294"/>
                <a:gd name="T56" fmla="*/ 150 w 251"/>
                <a:gd name="T57" fmla="*/ 46 h 294"/>
                <a:gd name="T58" fmla="*/ 89 w 251"/>
                <a:gd name="T59" fmla="*/ 20 h 294"/>
                <a:gd name="T60" fmla="*/ 71 w 251"/>
                <a:gd name="T61" fmla="*/ 4 h 294"/>
                <a:gd name="T62" fmla="*/ 78 w 251"/>
                <a:gd name="T63" fmla="*/ 16 h 294"/>
                <a:gd name="T64" fmla="*/ 75 w 251"/>
                <a:gd name="T65" fmla="*/ 49 h 294"/>
                <a:gd name="T66" fmla="*/ 45 w 251"/>
                <a:gd name="T67" fmla="*/ 42 h 294"/>
                <a:gd name="T68" fmla="*/ 40 w 251"/>
                <a:gd name="T69" fmla="*/ 58 h 294"/>
                <a:gd name="T70" fmla="*/ 35 w 251"/>
                <a:gd name="T71" fmla="*/ 82 h 294"/>
                <a:gd name="T72" fmla="*/ 22 w 251"/>
                <a:gd name="T73" fmla="*/ 97 h 294"/>
                <a:gd name="T74" fmla="*/ 0 w 251"/>
                <a:gd name="T75" fmla="*/ 101 h 294"/>
                <a:gd name="T76" fmla="*/ 37 w 251"/>
                <a:gd name="T77" fmla="*/ 124 h 294"/>
                <a:gd name="T78" fmla="*/ 66 w 251"/>
                <a:gd name="T79" fmla="*/ 146 h 294"/>
                <a:gd name="T80" fmla="*/ 61 w 251"/>
                <a:gd name="T81" fmla="*/ 17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294">
                  <a:moveTo>
                    <a:pt x="61" y="175"/>
                  </a:moveTo>
                  <a:cubicBezTo>
                    <a:pt x="56" y="176"/>
                    <a:pt x="51" y="173"/>
                    <a:pt x="47" y="171"/>
                  </a:cubicBezTo>
                  <a:cubicBezTo>
                    <a:pt x="45" y="170"/>
                    <a:pt x="43" y="168"/>
                    <a:pt x="42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2" y="168"/>
                    <a:pt x="41" y="169"/>
                    <a:pt x="41" y="172"/>
                  </a:cubicBezTo>
                  <a:cubicBezTo>
                    <a:pt x="39" y="181"/>
                    <a:pt x="37" y="190"/>
                    <a:pt x="35" y="195"/>
                  </a:cubicBezTo>
                  <a:cubicBezTo>
                    <a:pt x="40" y="194"/>
                    <a:pt x="47" y="194"/>
                    <a:pt x="51" y="197"/>
                  </a:cubicBezTo>
                  <a:cubicBezTo>
                    <a:pt x="52" y="198"/>
                    <a:pt x="55" y="199"/>
                    <a:pt x="58" y="200"/>
                  </a:cubicBezTo>
                  <a:cubicBezTo>
                    <a:pt x="69" y="205"/>
                    <a:pt x="77" y="209"/>
                    <a:pt x="78" y="215"/>
                  </a:cubicBezTo>
                  <a:cubicBezTo>
                    <a:pt x="78" y="216"/>
                    <a:pt x="78" y="219"/>
                    <a:pt x="75" y="222"/>
                  </a:cubicBezTo>
                  <a:cubicBezTo>
                    <a:pt x="71" y="225"/>
                    <a:pt x="66" y="227"/>
                    <a:pt x="62" y="228"/>
                  </a:cubicBezTo>
                  <a:cubicBezTo>
                    <a:pt x="59" y="229"/>
                    <a:pt x="55" y="230"/>
                    <a:pt x="54" y="231"/>
                  </a:cubicBezTo>
                  <a:cubicBezTo>
                    <a:pt x="54" y="232"/>
                    <a:pt x="55" y="232"/>
                    <a:pt x="56" y="23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69" y="249"/>
                    <a:pt x="76" y="257"/>
                    <a:pt x="76" y="263"/>
                  </a:cubicBezTo>
                  <a:cubicBezTo>
                    <a:pt x="77" y="266"/>
                    <a:pt x="77" y="271"/>
                    <a:pt x="77" y="275"/>
                  </a:cubicBezTo>
                  <a:cubicBezTo>
                    <a:pt x="84" y="272"/>
                    <a:pt x="90" y="270"/>
                    <a:pt x="90" y="270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06" y="268"/>
                    <a:pt x="106" y="268"/>
                    <a:pt x="106" y="268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4" y="265"/>
                    <a:pt x="132" y="270"/>
                    <a:pt x="140" y="275"/>
                  </a:cubicBezTo>
                  <a:cubicBezTo>
                    <a:pt x="145" y="278"/>
                    <a:pt x="150" y="281"/>
                    <a:pt x="155" y="282"/>
                  </a:cubicBezTo>
                  <a:cubicBezTo>
                    <a:pt x="165" y="283"/>
                    <a:pt x="169" y="286"/>
                    <a:pt x="172" y="288"/>
                  </a:cubicBezTo>
                  <a:cubicBezTo>
                    <a:pt x="174" y="289"/>
                    <a:pt x="175" y="290"/>
                    <a:pt x="177" y="292"/>
                  </a:cubicBezTo>
                  <a:cubicBezTo>
                    <a:pt x="179" y="292"/>
                    <a:pt x="180" y="293"/>
                    <a:pt x="180" y="294"/>
                  </a:cubicBezTo>
                  <a:cubicBezTo>
                    <a:pt x="200" y="279"/>
                    <a:pt x="200" y="279"/>
                    <a:pt x="200" y="279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0" y="251"/>
                    <a:pt x="210" y="251"/>
                    <a:pt x="210" y="251"/>
                  </a:cubicBezTo>
                  <a:cubicBezTo>
                    <a:pt x="210" y="247"/>
                    <a:pt x="211" y="244"/>
                    <a:pt x="213" y="243"/>
                  </a:cubicBezTo>
                  <a:cubicBezTo>
                    <a:pt x="217" y="238"/>
                    <a:pt x="226" y="238"/>
                    <a:pt x="235" y="239"/>
                  </a:cubicBezTo>
                  <a:cubicBezTo>
                    <a:pt x="238" y="239"/>
                    <a:pt x="240" y="239"/>
                    <a:pt x="242" y="239"/>
                  </a:cubicBezTo>
                  <a:cubicBezTo>
                    <a:pt x="241" y="238"/>
                    <a:pt x="241" y="237"/>
                    <a:pt x="240" y="237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39" y="232"/>
                    <a:pt x="246" y="211"/>
                    <a:pt x="251" y="196"/>
                  </a:cubicBezTo>
                  <a:cubicBezTo>
                    <a:pt x="245" y="197"/>
                    <a:pt x="238" y="198"/>
                    <a:pt x="232" y="198"/>
                  </a:cubicBezTo>
                  <a:cubicBezTo>
                    <a:pt x="227" y="198"/>
                    <a:pt x="224" y="198"/>
                    <a:pt x="222" y="196"/>
                  </a:cubicBezTo>
                  <a:cubicBezTo>
                    <a:pt x="220" y="196"/>
                    <a:pt x="218" y="195"/>
                    <a:pt x="216" y="194"/>
                  </a:cubicBezTo>
                  <a:cubicBezTo>
                    <a:pt x="210" y="193"/>
                    <a:pt x="203" y="191"/>
                    <a:pt x="200" y="183"/>
                  </a:cubicBezTo>
                  <a:cubicBezTo>
                    <a:pt x="198" y="180"/>
                    <a:pt x="198" y="177"/>
                    <a:pt x="197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197" y="175"/>
                    <a:pt x="197" y="175"/>
                    <a:pt x="196" y="175"/>
                  </a:cubicBezTo>
                  <a:cubicBezTo>
                    <a:pt x="188" y="173"/>
                    <a:pt x="181" y="171"/>
                    <a:pt x="175" y="151"/>
                  </a:cubicBezTo>
                  <a:cubicBezTo>
                    <a:pt x="173" y="145"/>
                    <a:pt x="172" y="141"/>
                    <a:pt x="174" y="138"/>
                  </a:cubicBezTo>
                  <a:cubicBezTo>
                    <a:pt x="175" y="135"/>
                    <a:pt x="178" y="134"/>
                    <a:pt x="180" y="133"/>
                  </a:cubicBezTo>
                  <a:cubicBezTo>
                    <a:pt x="183" y="132"/>
                    <a:pt x="187" y="131"/>
                    <a:pt x="192" y="127"/>
                  </a:cubicBezTo>
                  <a:cubicBezTo>
                    <a:pt x="197" y="122"/>
                    <a:pt x="196" y="120"/>
                    <a:pt x="196" y="119"/>
                  </a:cubicBezTo>
                  <a:cubicBezTo>
                    <a:pt x="196" y="119"/>
                    <a:pt x="194" y="117"/>
                    <a:pt x="195" y="114"/>
                  </a:cubicBezTo>
                  <a:cubicBezTo>
                    <a:pt x="197" y="112"/>
                    <a:pt x="200" y="111"/>
                    <a:pt x="203" y="111"/>
                  </a:cubicBezTo>
                  <a:cubicBezTo>
                    <a:pt x="210" y="110"/>
                    <a:pt x="212" y="108"/>
                    <a:pt x="210" y="94"/>
                  </a:cubicBezTo>
                  <a:cubicBezTo>
                    <a:pt x="208" y="96"/>
                    <a:pt x="204" y="102"/>
                    <a:pt x="200" y="107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6" y="109"/>
                    <a:pt x="196" y="109"/>
                    <a:pt x="196" y="109"/>
                  </a:cubicBezTo>
                  <a:cubicBezTo>
                    <a:pt x="190" y="109"/>
                    <a:pt x="183" y="108"/>
                    <a:pt x="181" y="109"/>
                  </a:cubicBezTo>
                  <a:cubicBezTo>
                    <a:pt x="180" y="110"/>
                    <a:pt x="178" y="110"/>
                    <a:pt x="177" y="109"/>
                  </a:cubicBezTo>
                  <a:cubicBezTo>
                    <a:pt x="171" y="107"/>
                    <a:pt x="153" y="80"/>
                    <a:pt x="151" y="71"/>
                  </a:cubicBezTo>
                  <a:cubicBezTo>
                    <a:pt x="149" y="63"/>
                    <a:pt x="150" y="52"/>
                    <a:pt x="150" y="46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3" y="33"/>
                    <a:pt x="95" y="23"/>
                    <a:pt x="89" y="20"/>
                  </a:cubicBezTo>
                  <a:cubicBezTo>
                    <a:pt x="85" y="17"/>
                    <a:pt x="80" y="8"/>
                    <a:pt x="76" y="0"/>
                  </a:cubicBezTo>
                  <a:cubicBezTo>
                    <a:pt x="74" y="1"/>
                    <a:pt x="72" y="3"/>
                    <a:pt x="71" y="4"/>
                  </a:cubicBezTo>
                  <a:cubicBezTo>
                    <a:pt x="71" y="4"/>
                    <a:pt x="72" y="5"/>
                    <a:pt x="72" y="5"/>
                  </a:cubicBezTo>
                  <a:cubicBezTo>
                    <a:pt x="75" y="7"/>
                    <a:pt x="77" y="10"/>
                    <a:pt x="78" y="16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1" y="33"/>
                    <a:pt x="83" y="42"/>
                    <a:pt x="75" y="49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8" y="52"/>
                  </a:cubicBezTo>
                  <a:cubicBezTo>
                    <a:pt x="38" y="52"/>
                    <a:pt x="39" y="55"/>
                    <a:pt x="40" y="58"/>
                  </a:cubicBezTo>
                  <a:cubicBezTo>
                    <a:pt x="42" y="64"/>
                    <a:pt x="45" y="72"/>
                    <a:pt x="42" y="77"/>
                  </a:cubicBezTo>
                  <a:cubicBezTo>
                    <a:pt x="41" y="79"/>
                    <a:pt x="39" y="81"/>
                    <a:pt x="35" y="82"/>
                  </a:cubicBezTo>
                  <a:cubicBezTo>
                    <a:pt x="26" y="83"/>
                    <a:pt x="23" y="94"/>
                    <a:pt x="23" y="94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0" y="97"/>
                    <a:pt x="1" y="99"/>
                    <a:pt x="0" y="101"/>
                  </a:cubicBezTo>
                  <a:cubicBezTo>
                    <a:pt x="0" y="101"/>
                    <a:pt x="0" y="101"/>
                    <a:pt x="2" y="103"/>
                  </a:cubicBezTo>
                  <a:cubicBezTo>
                    <a:pt x="11" y="114"/>
                    <a:pt x="34" y="123"/>
                    <a:pt x="37" y="124"/>
                  </a:cubicBezTo>
                  <a:cubicBezTo>
                    <a:pt x="46" y="125"/>
                    <a:pt x="64" y="127"/>
                    <a:pt x="64" y="137"/>
                  </a:cubicBezTo>
                  <a:cubicBezTo>
                    <a:pt x="64" y="139"/>
                    <a:pt x="65" y="143"/>
                    <a:pt x="66" y="146"/>
                  </a:cubicBezTo>
                  <a:cubicBezTo>
                    <a:pt x="68" y="158"/>
                    <a:pt x="70" y="167"/>
                    <a:pt x="66" y="172"/>
                  </a:cubicBezTo>
                  <a:cubicBezTo>
                    <a:pt x="65" y="174"/>
                    <a:pt x="63" y="175"/>
                    <a:pt x="6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5683250" y="4027488"/>
              <a:ext cx="2332038" cy="1211262"/>
            </a:xfrm>
            <a:custGeom>
              <a:avLst/>
              <a:gdLst>
                <a:gd name="T0" fmla="*/ 620 w 939"/>
                <a:gd name="T1" fmla="*/ 90 h 487"/>
                <a:gd name="T2" fmla="*/ 606 w 939"/>
                <a:gd name="T3" fmla="*/ 130 h 487"/>
                <a:gd name="T4" fmla="*/ 642 w 939"/>
                <a:gd name="T5" fmla="*/ 217 h 487"/>
                <a:gd name="T6" fmla="*/ 570 w 939"/>
                <a:gd name="T7" fmla="*/ 246 h 487"/>
                <a:gd name="T8" fmla="*/ 564 w 939"/>
                <a:gd name="T9" fmla="*/ 285 h 487"/>
                <a:gd name="T10" fmla="*/ 567 w 939"/>
                <a:gd name="T11" fmla="*/ 307 h 487"/>
                <a:gd name="T12" fmla="*/ 544 w 939"/>
                <a:gd name="T13" fmla="*/ 259 h 487"/>
                <a:gd name="T14" fmla="*/ 632 w 939"/>
                <a:gd name="T15" fmla="*/ 216 h 487"/>
                <a:gd name="T16" fmla="*/ 552 w 939"/>
                <a:gd name="T17" fmla="*/ 144 h 487"/>
                <a:gd name="T18" fmla="*/ 526 w 939"/>
                <a:gd name="T19" fmla="*/ 213 h 487"/>
                <a:gd name="T20" fmla="*/ 499 w 939"/>
                <a:gd name="T21" fmla="*/ 254 h 487"/>
                <a:gd name="T22" fmla="*/ 430 w 939"/>
                <a:gd name="T23" fmla="*/ 270 h 487"/>
                <a:gd name="T24" fmla="*/ 408 w 939"/>
                <a:gd name="T25" fmla="*/ 264 h 487"/>
                <a:gd name="T26" fmla="*/ 401 w 939"/>
                <a:gd name="T27" fmla="*/ 308 h 487"/>
                <a:gd name="T28" fmla="*/ 408 w 939"/>
                <a:gd name="T29" fmla="*/ 324 h 487"/>
                <a:gd name="T30" fmla="*/ 401 w 939"/>
                <a:gd name="T31" fmla="*/ 275 h 487"/>
                <a:gd name="T32" fmla="*/ 427 w 939"/>
                <a:gd name="T33" fmla="*/ 258 h 487"/>
                <a:gd name="T34" fmla="*/ 460 w 939"/>
                <a:gd name="T35" fmla="*/ 248 h 487"/>
                <a:gd name="T36" fmla="*/ 492 w 939"/>
                <a:gd name="T37" fmla="*/ 222 h 487"/>
                <a:gd name="T38" fmla="*/ 544 w 939"/>
                <a:gd name="T39" fmla="*/ 174 h 487"/>
                <a:gd name="T40" fmla="*/ 473 w 939"/>
                <a:gd name="T41" fmla="*/ 117 h 487"/>
                <a:gd name="T42" fmla="*/ 382 w 939"/>
                <a:gd name="T43" fmla="*/ 107 h 487"/>
                <a:gd name="T44" fmla="*/ 344 w 939"/>
                <a:gd name="T45" fmla="*/ 81 h 487"/>
                <a:gd name="T46" fmla="*/ 288 w 939"/>
                <a:gd name="T47" fmla="*/ 35 h 487"/>
                <a:gd name="T48" fmla="*/ 269 w 939"/>
                <a:gd name="T49" fmla="*/ 0 h 487"/>
                <a:gd name="T50" fmla="*/ 245 w 939"/>
                <a:gd name="T51" fmla="*/ 53 h 487"/>
                <a:gd name="T52" fmla="*/ 206 w 939"/>
                <a:gd name="T53" fmla="*/ 74 h 487"/>
                <a:gd name="T54" fmla="*/ 125 w 939"/>
                <a:gd name="T55" fmla="*/ 77 h 487"/>
                <a:gd name="T56" fmla="*/ 16 w 939"/>
                <a:gd name="T57" fmla="*/ 6 h 487"/>
                <a:gd name="T58" fmla="*/ 8 w 939"/>
                <a:gd name="T59" fmla="*/ 86 h 487"/>
                <a:gd name="T60" fmla="*/ 66 w 939"/>
                <a:gd name="T61" fmla="*/ 164 h 487"/>
                <a:gd name="T62" fmla="*/ 63 w 939"/>
                <a:gd name="T63" fmla="*/ 231 h 487"/>
                <a:gd name="T64" fmla="*/ 59 w 939"/>
                <a:gd name="T65" fmla="*/ 337 h 487"/>
                <a:gd name="T66" fmla="*/ 109 w 939"/>
                <a:gd name="T67" fmla="*/ 360 h 487"/>
                <a:gd name="T68" fmla="*/ 130 w 939"/>
                <a:gd name="T69" fmla="*/ 376 h 487"/>
                <a:gd name="T70" fmla="*/ 194 w 939"/>
                <a:gd name="T71" fmla="*/ 487 h 487"/>
                <a:gd name="T72" fmla="*/ 242 w 939"/>
                <a:gd name="T73" fmla="*/ 413 h 487"/>
                <a:gd name="T74" fmla="*/ 272 w 939"/>
                <a:gd name="T75" fmla="*/ 363 h 487"/>
                <a:gd name="T76" fmla="*/ 319 w 939"/>
                <a:gd name="T77" fmla="*/ 346 h 487"/>
                <a:gd name="T78" fmla="*/ 362 w 939"/>
                <a:gd name="T79" fmla="*/ 379 h 487"/>
                <a:gd name="T80" fmla="*/ 412 w 939"/>
                <a:gd name="T81" fmla="*/ 402 h 487"/>
                <a:gd name="T82" fmla="*/ 412 w 939"/>
                <a:gd name="T83" fmla="*/ 346 h 487"/>
                <a:gd name="T84" fmla="*/ 477 w 939"/>
                <a:gd name="T85" fmla="*/ 340 h 487"/>
                <a:gd name="T86" fmla="*/ 539 w 939"/>
                <a:gd name="T87" fmla="*/ 326 h 487"/>
                <a:gd name="T88" fmla="*/ 592 w 939"/>
                <a:gd name="T89" fmla="*/ 374 h 487"/>
                <a:gd name="T90" fmla="*/ 645 w 939"/>
                <a:gd name="T91" fmla="*/ 290 h 487"/>
                <a:gd name="T92" fmla="*/ 756 w 939"/>
                <a:gd name="T93" fmla="*/ 281 h 487"/>
                <a:gd name="T94" fmla="*/ 825 w 939"/>
                <a:gd name="T95" fmla="*/ 287 h 487"/>
                <a:gd name="T96" fmla="*/ 843 w 939"/>
                <a:gd name="T97" fmla="*/ 321 h 487"/>
                <a:gd name="T98" fmla="*/ 938 w 939"/>
                <a:gd name="T99" fmla="*/ 266 h 487"/>
                <a:gd name="T100" fmla="*/ 916 w 939"/>
                <a:gd name="T101" fmla="*/ 217 h 487"/>
                <a:gd name="T102" fmla="*/ 924 w 939"/>
                <a:gd name="T103" fmla="*/ 196 h 487"/>
                <a:gd name="T104" fmla="*/ 896 w 939"/>
                <a:gd name="T105" fmla="*/ 192 h 487"/>
                <a:gd name="T106" fmla="*/ 812 w 939"/>
                <a:gd name="T107" fmla="*/ 141 h 487"/>
                <a:gd name="T108" fmla="*/ 711 w 939"/>
                <a:gd name="T109" fmla="*/ 12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9" h="487">
                  <a:moveTo>
                    <a:pt x="626" y="83"/>
                  </a:moveTo>
                  <a:cubicBezTo>
                    <a:pt x="623" y="84"/>
                    <a:pt x="620" y="84"/>
                    <a:pt x="617" y="84"/>
                  </a:cubicBezTo>
                  <a:cubicBezTo>
                    <a:pt x="616" y="84"/>
                    <a:pt x="614" y="84"/>
                    <a:pt x="612" y="84"/>
                  </a:cubicBezTo>
                  <a:cubicBezTo>
                    <a:pt x="620" y="90"/>
                    <a:pt x="620" y="90"/>
                    <a:pt x="620" y="90"/>
                  </a:cubicBezTo>
                  <a:cubicBezTo>
                    <a:pt x="636" y="100"/>
                    <a:pt x="636" y="100"/>
                    <a:pt x="636" y="100"/>
                  </a:cubicBezTo>
                  <a:cubicBezTo>
                    <a:pt x="636" y="102"/>
                    <a:pt x="636" y="102"/>
                    <a:pt x="636" y="102"/>
                  </a:cubicBezTo>
                  <a:cubicBezTo>
                    <a:pt x="638" y="113"/>
                    <a:pt x="636" y="115"/>
                    <a:pt x="636" y="116"/>
                  </a:cubicBezTo>
                  <a:cubicBezTo>
                    <a:pt x="635" y="117"/>
                    <a:pt x="634" y="119"/>
                    <a:pt x="606" y="130"/>
                  </a:cubicBezTo>
                  <a:cubicBezTo>
                    <a:pt x="606" y="155"/>
                    <a:pt x="606" y="155"/>
                    <a:pt x="606" y="155"/>
                  </a:cubicBezTo>
                  <a:cubicBezTo>
                    <a:pt x="621" y="159"/>
                    <a:pt x="621" y="159"/>
                    <a:pt x="621" y="159"/>
                  </a:cubicBezTo>
                  <a:cubicBezTo>
                    <a:pt x="621" y="185"/>
                    <a:pt x="621" y="185"/>
                    <a:pt x="621" y="185"/>
                  </a:cubicBezTo>
                  <a:cubicBezTo>
                    <a:pt x="642" y="217"/>
                    <a:pt x="642" y="217"/>
                    <a:pt x="642" y="217"/>
                  </a:cubicBezTo>
                  <a:cubicBezTo>
                    <a:pt x="640" y="219"/>
                    <a:pt x="640" y="219"/>
                    <a:pt x="640" y="219"/>
                  </a:cubicBezTo>
                  <a:cubicBezTo>
                    <a:pt x="638" y="221"/>
                    <a:pt x="617" y="242"/>
                    <a:pt x="605" y="246"/>
                  </a:cubicBezTo>
                  <a:cubicBezTo>
                    <a:pt x="597" y="249"/>
                    <a:pt x="591" y="248"/>
                    <a:pt x="584" y="247"/>
                  </a:cubicBezTo>
                  <a:cubicBezTo>
                    <a:pt x="580" y="247"/>
                    <a:pt x="576" y="246"/>
                    <a:pt x="570" y="246"/>
                  </a:cubicBezTo>
                  <a:cubicBezTo>
                    <a:pt x="560" y="246"/>
                    <a:pt x="553" y="258"/>
                    <a:pt x="552" y="261"/>
                  </a:cubicBezTo>
                  <a:cubicBezTo>
                    <a:pt x="552" y="277"/>
                    <a:pt x="552" y="277"/>
                    <a:pt x="552" y="277"/>
                  </a:cubicBezTo>
                  <a:cubicBezTo>
                    <a:pt x="564" y="284"/>
                    <a:pt x="564" y="284"/>
                    <a:pt x="564" y="284"/>
                  </a:cubicBezTo>
                  <a:cubicBezTo>
                    <a:pt x="564" y="285"/>
                    <a:pt x="564" y="285"/>
                    <a:pt x="564" y="285"/>
                  </a:cubicBezTo>
                  <a:cubicBezTo>
                    <a:pt x="569" y="291"/>
                    <a:pt x="576" y="303"/>
                    <a:pt x="574" y="309"/>
                  </a:cubicBezTo>
                  <a:cubicBezTo>
                    <a:pt x="575" y="311"/>
                    <a:pt x="581" y="317"/>
                    <a:pt x="587" y="320"/>
                  </a:cubicBezTo>
                  <a:cubicBezTo>
                    <a:pt x="583" y="327"/>
                    <a:pt x="583" y="327"/>
                    <a:pt x="583" y="327"/>
                  </a:cubicBezTo>
                  <a:cubicBezTo>
                    <a:pt x="570" y="319"/>
                    <a:pt x="565" y="312"/>
                    <a:pt x="567" y="307"/>
                  </a:cubicBezTo>
                  <a:cubicBezTo>
                    <a:pt x="567" y="305"/>
                    <a:pt x="563" y="297"/>
                    <a:pt x="558" y="290"/>
                  </a:cubicBezTo>
                  <a:cubicBezTo>
                    <a:pt x="544" y="282"/>
                    <a:pt x="544" y="282"/>
                    <a:pt x="544" y="282"/>
                  </a:cubicBezTo>
                  <a:cubicBezTo>
                    <a:pt x="544" y="260"/>
                    <a:pt x="544" y="260"/>
                    <a:pt x="544" y="260"/>
                  </a:cubicBezTo>
                  <a:cubicBezTo>
                    <a:pt x="544" y="259"/>
                    <a:pt x="544" y="259"/>
                    <a:pt x="544" y="259"/>
                  </a:cubicBezTo>
                  <a:cubicBezTo>
                    <a:pt x="545" y="258"/>
                    <a:pt x="553" y="238"/>
                    <a:pt x="570" y="238"/>
                  </a:cubicBezTo>
                  <a:cubicBezTo>
                    <a:pt x="576" y="238"/>
                    <a:pt x="581" y="239"/>
                    <a:pt x="585" y="239"/>
                  </a:cubicBezTo>
                  <a:cubicBezTo>
                    <a:pt x="591" y="240"/>
                    <a:pt x="596" y="240"/>
                    <a:pt x="602" y="238"/>
                  </a:cubicBezTo>
                  <a:cubicBezTo>
                    <a:pt x="610" y="236"/>
                    <a:pt x="625" y="223"/>
                    <a:pt x="632" y="216"/>
                  </a:cubicBezTo>
                  <a:cubicBezTo>
                    <a:pt x="613" y="188"/>
                    <a:pt x="613" y="188"/>
                    <a:pt x="613" y="188"/>
                  </a:cubicBezTo>
                  <a:cubicBezTo>
                    <a:pt x="613" y="165"/>
                    <a:pt x="613" y="165"/>
                    <a:pt x="613" y="165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76"/>
                    <a:pt x="552" y="176"/>
                    <a:pt x="552" y="176"/>
                  </a:cubicBezTo>
                  <a:cubicBezTo>
                    <a:pt x="542" y="195"/>
                    <a:pt x="542" y="195"/>
                    <a:pt x="542" y="195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33" y="202"/>
                    <a:pt x="525" y="211"/>
                    <a:pt x="526" y="213"/>
                  </a:cubicBezTo>
                  <a:cubicBezTo>
                    <a:pt x="526" y="215"/>
                    <a:pt x="526" y="217"/>
                    <a:pt x="524" y="219"/>
                  </a:cubicBezTo>
                  <a:cubicBezTo>
                    <a:pt x="521" y="225"/>
                    <a:pt x="507" y="228"/>
                    <a:pt x="500" y="229"/>
                  </a:cubicBezTo>
                  <a:cubicBezTo>
                    <a:pt x="500" y="253"/>
                    <a:pt x="500" y="253"/>
                    <a:pt x="500" y="253"/>
                  </a:cubicBezTo>
                  <a:cubicBezTo>
                    <a:pt x="499" y="254"/>
                    <a:pt x="499" y="254"/>
                    <a:pt x="499" y="254"/>
                  </a:cubicBezTo>
                  <a:cubicBezTo>
                    <a:pt x="494" y="259"/>
                    <a:pt x="483" y="269"/>
                    <a:pt x="476" y="266"/>
                  </a:cubicBezTo>
                  <a:cubicBezTo>
                    <a:pt x="470" y="263"/>
                    <a:pt x="461" y="257"/>
                    <a:pt x="457" y="255"/>
                  </a:cubicBezTo>
                  <a:cubicBezTo>
                    <a:pt x="454" y="255"/>
                    <a:pt x="440" y="255"/>
                    <a:pt x="436" y="264"/>
                  </a:cubicBezTo>
                  <a:cubicBezTo>
                    <a:pt x="435" y="266"/>
                    <a:pt x="433" y="269"/>
                    <a:pt x="430" y="270"/>
                  </a:cubicBezTo>
                  <a:cubicBezTo>
                    <a:pt x="426" y="270"/>
                    <a:pt x="423" y="267"/>
                    <a:pt x="421" y="263"/>
                  </a:cubicBezTo>
                  <a:cubicBezTo>
                    <a:pt x="418" y="260"/>
                    <a:pt x="415" y="255"/>
                    <a:pt x="411" y="255"/>
                  </a:cubicBezTo>
                  <a:cubicBezTo>
                    <a:pt x="409" y="255"/>
                    <a:pt x="408" y="256"/>
                    <a:pt x="408" y="256"/>
                  </a:cubicBezTo>
                  <a:cubicBezTo>
                    <a:pt x="408" y="257"/>
                    <a:pt x="408" y="261"/>
                    <a:pt x="408" y="264"/>
                  </a:cubicBezTo>
                  <a:cubicBezTo>
                    <a:pt x="409" y="267"/>
                    <a:pt x="409" y="272"/>
                    <a:pt x="409" y="276"/>
                  </a:cubicBezTo>
                  <a:cubicBezTo>
                    <a:pt x="407" y="283"/>
                    <a:pt x="404" y="286"/>
                    <a:pt x="401" y="288"/>
                  </a:cubicBezTo>
                  <a:cubicBezTo>
                    <a:pt x="399" y="290"/>
                    <a:pt x="396" y="293"/>
                    <a:pt x="394" y="299"/>
                  </a:cubicBezTo>
                  <a:cubicBezTo>
                    <a:pt x="392" y="303"/>
                    <a:pt x="393" y="304"/>
                    <a:pt x="401" y="308"/>
                  </a:cubicBezTo>
                  <a:cubicBezTo>
                    <a:pt x="408" y="310"/>
                    <a:pt x="416" y="314"/>
                    <a:pt x="416" y="324"/>
                  </a:cubicBezTo>
                  <a:cubicBezTo>
                    <a:pt x="416" y="335"/>
                    <a:pt x="434" y="340"/>
                    <a:pt x="434" y="340"/>
                  </a:cubicBezTo>
                  <a:cubicBezTo>
                    <a:pt x="432" y="347"/>
                    <a:pt x="432" y="347"/>
                    <a:pt x="432" y="347"/>
                  </a:cubicBezTo>
                  <a:cubicBezTo>
                    <a:pt x="431" y="347"/>
                    <a:pt x="408" y="341"/>
                    <a:pt x="408" y="324"/>
                  </a:cubicBezTo>
                  <a:cubicBezTo>
                    <a:pt x="408" y="320"/>
                    <a:pt x="405" y="318"/>
                    <a:pt x="398" y="315"/>
                  </a:cubicBezTo>
                  <a:cubicBezTo>
                    <a:pt x="392" y="312"/>
                    <a:pt x="382" y="308"/>
                    <a:pt x="386" y="297"/>
                  </a:cubicBezTo>
                  <a:cubicBezTo>
                    <a:pt x="389" y="288"/>
                    <a:pt x="393" y="285"/>
                    <a:pt x="396" y="282"/>
                  </a:cubicBezTo>
                  <a:cubicBezTo>
                    <a:pt x="399" y="280"/>
                    <a:pt x="400" y="279"/>
                    <a:pt x="401" y="275"/>
                  </a:cubicBezTo>
                  <a:cubicBezTo>
                    <a:pt x="401" y="272"/>
                    <a:pt x="401" y="268"/>
                    <a:pt x="400" y="265"/>
                  </a:cubicBezTo>
                  <a:cubicBezTo>
                    <a:pt x="400" y="259"/>
                    <a:pt x="399" y="254"/>
                    <a:pt x="402" y="251"/>
                  </a:cubicBezTo>
                  <a:cubicBezTo>
                    <a:pt x="404" y="249"/>
                    <a:pt x="407" y="247"/>
                    <a:pt x="411" y="247"/>
                  </a:cubicBezTo>
                  <a:cubicBezTo>
                    <a:pt x="419" y="247"/>
                    <a:pt x="424" y="254"/>
                    <a:pt x="427" y="258"/>
                  </a:cubicBezTo>
                  <a:cubicBezTo>
                    <a:pt x="428" y="259"/>
                    <a:pt x="428" y="260"/>
                    <a:pt x="429" y="261"/>
                  </a:cubicBezTo>
                  <a:cubicBezTo>
                    <a:pt x="429" y="261"/>
                    <a:pt x="429" y="260"/>
                    <a:pt x="429" y="260"/>
                  </a:cubicBezTo>
                  <a:cubicBezTo>
                    <a:pt x="436" y="246"/>
                    <a:pt x="458" y="247"/>
                    <a:pt x="459" y="247"/>
                  </a:cubicBezTo>
                  <a:cubicBezTo>
                    <a:pt x="460" y="248"/>
                    <a:pt x="460" y="248"/>
                    <a:pt x="460" y="248"/>
                  </a:cubicBezTo>
                  <a:cubicBezTo>
                    <a:pt x="461" y="248"/>
                    <a:pt x="461" y="248"/>
                    <a:pt x="461" y="248"/>
                  </a:cubicBezTo>
                  <a:cubicBezTo>
                    <a:pt x="461" y="248"/>
                    <a:pt x="473" y="256"/>
                    <a:pt x="479" y="258"/>
                  </a:cubicBezTo>
                  <a:cubicBezTo>
                    <a:pt x="480" y="259"/>
                    <a:pt x="487" y="255"/>
                    <a:pt x="492" y="250"/>
                  </a:cubicBezTo>
                  <a:cubicBezTo>
                    <a:pt x="492" y="222"/>
                    <a:pt x="492" y="222"/>
                    <a:pt x="492" y="222"/>
                  </a:cubicBezTo>
                  <a:cubicBezTo>
                    <a:pt x="495" y="221"/>
                    <a:pt x="495" y="221"/>
                    <a:pt x="495" y="221"/>
                  </a:cubicBezTo>
                  <a:cubicBezTo>
                    <a:pt x="506" y="220"/>
                    <a:pt x="516" y="217"/>
                    <a:pt x="518" y="215"/>
                  </a:cubicBezTo>
                  <a:cubicBezTo>
                    <a:pt x="516" y="206"/>
                    <a:pt x="529" y="195"/>
                    <a:pt x="536" y="189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4" y="142"/>
                    <a:pt x="544" y="142"/>
                    <a:pt x="544" y="142"/>
                  </a:cubicBezTo>
                  <a:cubicBezTo>
                    <a:pt x="521" y="142"/>
                    <a:pt x="521" y="142"/>
                    <a:pt x="521" y="142"/>
                  </a:cubicBezTo>
                  <a:cubicBezTo>
                    <a:pt x="520" y="142"/>
                    <a:pt x="520" y="142"/>
                    <a:pt x="520" y="142"/>
                  </a:cubicBezTo>
                  <a:cubicBezTo>
                    <a:pt x="500" y="135"/>
                    <a:pt x="476" y="125"/>
                    <a:pt x="473" y="117"/>
                  </a:cubicBezTo>
                  <a:cubicBezTo>
                    <a:pt x="471" y="115"/>
                    <a:pt x="457" y="113"/>
                    <a:pt x="449" y="112"/>
                  </a:cubicBezTo>
                  <a:cubicBezTo>
                    <a:pt x="439" y="110"/>
                    <a:pt x="429" y="109"/>
                    <a:pt x="423" y="106"/>
                  </a:cubicBezTo>
                  <a:cubicBezTo>
                    <a:pt x="418" y="103"/>
                    <a:pt x="408" y="105"/>
                    <a:pt x="399" y="106"/>
                  </a:cubicBezTo>
                  <a:cubicBezTo>
                    <a:pt x="392" y="107"/>
                    <a:pt x="386" y="108"/>
                    <a:pt x="382" y="107"/>
                  </a:cubicBezTo>
                  <a:cubicBezTo>
                    <a:pt x="380" y="106"/>
                    <a:pt x="375" y="108"/>
                    <a:pt x="371" y="109"/>
                  </a:cubicBezTo>
                  <a:cubicBezTo>
                    <a:pt x="364" y="111"/>
                    <a:pt x="355" y="114"/>
                    <a:pt x="349" y="110"/>
                  </a:cubicBezTo>
                  <a:cubicBezTo>
                    <a:pt x="346" y="109"/>
                    <a:pt x="344" y="106"/>
                    <a:pt x="343" y="102"/>
                  </a:cubicBezTo>
                  <a:cubicBezTo>
                    <a:pt x="341" y="93"/>
                    <a:pt x="343" y="86"/>
                    <a:pt x="344" y="81"/>
                  </a:cubicBezTo>
                  <a:cubicBezTo>
                    <a:pt x="345" y="75"/>
                    <a:pt x="346" y="72"/>
                    <a:pt x="344" y="67"/>
                  </a:cubicBezTo>
                  <a:cubicBezTo>
                    <a:pt x="339" y="57"/>
                    <a:pt x="330" y="52"/>
                    <a:pt x="323" y="49"/>
                  </a:cubicBezTo>
                  <a:cubicBezTo>
                    <a:pt x="316" y="45"/>
                    <a:pt x="291" y="36"/>
                    <a:pt x="291" y="36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9" y="20"/>
                    <a:pt x="286" y="9"/>
                    <a:pt x="283" y="8"/>
                  </a:cubicBezTo>
                  <a:cubicBezTo>
                    <a:pt x="279" y="7"/>
                    <a:pt x="276" y="5"/>
                    <a:pt x="274" y="3"/>
                  </a:cubicBezTo>
                  <a:cubicBezTo>
                    <a:pt x="272" y="2"/>
                    <a:pt x="270" y="0"/>
                    <a:pt x="269" y="0"/>
                  </a:cubicBezTo>
                  <a:cubicBezTo>
                    <a:pt x="269" y="0"/>
                    <a:pt x="268" y="1"/>
                    <a:pt x="265" y="6"/>
                  </a:cubicBezTo>
                  <a:cubicBezTo>
                    <a:pt x="260" y="18"/>
                    <a:pt x="252" y="28"/>
                    <a:pt x="249" y="32"/>
                  </a:cubicBezTo>
                  <a:cubicBezTo>
                    <a:pt x="251" y="35"/>
                    <a:pt x="253" y="39"/>
                    <a:pt x="253" y="44"/>
                  </a:cubicBezTo>
                  <a:cubicBezTo>
                    <a:pt x="252" y="46"/>
                    <a:pt x="251" y="50"/>
                    <a:pt x="245" y="53"/>
                  </a:cubicBezTo>
                  <a:cubicBezTo>
                    <a:pt x="232" y="58"/>
                    <a:pt x="222" y="63"/>
                    <a:pt x="222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82"/>
                    <a:pt x="114" y="91"/>
                    <a:pt x="105" y="94"/>
                  </a:cubicBezTo>
                  <a:cubicBezTo>
                    <a:pt x="94" y="97"/>
                    <a:pt x="81" y="82"/>
                    <a:pt x="68" y="47"/>
                  </a:cubicBezTo>
                  <a:cubicBezTo>
                    <a:pt x="62" y="32"/>
                    <a:pt x="58" y="20"/>
                    <a:pt x="56" y="15"/>
                  </a:cubicBezTo>
                  <a:cubicBezTo>
                    <a:pt x="46" y="12"/>
                    <a:pt x="23" y="6"/>
                    <a:pt x="16" y="6"/>
                  </a:cubicBezTo>
                  <a:cubicBezTo>
                    <a:pt x="13" y="8"/>
                    <a:pt x="10" y="24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55" y="168"/>
                    <a:pt x="48" y="173"/>
                    <a:pt x="48" y="175"/>
                  </a:cubicBezTo>
                  <a:cubicBezTo>
                    <a:pt x="48" y="180"/>
                    <a:pt x="57" y="211"/>
                    <a:pt x="63" y="230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2" y="238"/>
                    <a:pt x="53" y="294"/>
                    <a:pt x="48" y="305"/>
                  </a:cubicBezTo>
                  <a:cubicBezTo>
                    <a:pt x="46" y="308"/>
                    <a:pt x="44" y="310"/>
                    <a:pt x="43" y="311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73" y="320"/>
                    <a:pt x="73" y="320"/>
                    <a:pt x="73" y="320"/>
                  </a:cubicBezTo>
                  <a:cubicBezTo>
                    <a:pt x="76" y="323"/>
                    <a:pt x="76" y="323"/>
                    <a:pt x="76" y="323"/>
                  </a:cubicBezTo>
                  <a:cubicBezTo>
                    <a:pt x="85" y="330"/>
                    <a:pt x="95" y="337"/>
                    <a:pt x="99" y="339"/>
                  </a:cubicBezTo>
                  <a:cubicBezTo>
                    <a:pt x="101" y="339"/>
                    <a:pt x="102" y="342"/>
                    <a:pt x="109" y="360"/>
                  </a:cubicBezTo>
                  <a:cubicBezTo>
                    <a:pt x="110" y="360"/>
                    <a:pt x="110" y="360"/>
                    <a:pt x="110" y="360"/>
                  </a:cubicBezTo>
                  <a:cubicBezTo>
                    <a:pt x="110" y="376"/>
                    <a:pt x="110" y="376"/>
                    <a:pt x="110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2" y="377"/>
                    <a:pt x="152" y="389"/>
                    <a:pt x="152" y="402"/>
                  </a:cubicBezTo>
                  <a:cubicBezTo>
                    <a:pt x="152" y="409"/>
                    <a:pt x="163" y="430"/>
                    <a:pt x="171" y="443"/>
                  </a:cubicBezTo>
                  <a:cubicBezTo>
                    <a:pt x="175" y="451"/>
                    <a:pt x="178" y="458"/>
                    <a:pt x="180" y="462"/>
                  </a:cubicBezTo>
                  <a:cubicBezTo>
                    <a:pt x="184" y="471"/>
                    <a:pt x="190" y="482"/>
                    <a:pt x="194" y="487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28" y="453"/>
                    <a:pt x="228" y="453"/>
                    <a:pt x="228" y="453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5" y="413"/>
                    <a:pt x="262" y="411"/>
                    <a:pt x="263" y="400"/>
                  </a:cubicBezTo>
                  <a:cubicBezTo>
                    <a:pt x="264" y="397"/>
                    <a:pt x="264" y="394"/>
                    <a:pt x="264" y="390"/>
                  </a:cubicBezTo>
                  <a:cubicBezTo>
                    <a:pt x="266" y="378"/>
                    <a:pt x="267" y="367"/>
                    <a:pt x="272" y="363"/>
                  </a:cubicBezTo>
                  <a:cubicBezTo>
                    <a:pt x="277" y="361"/>
                    <a:pt x="292" y="346"/>
                    <a:pt x="298" y="341"/>
                  </a:cubicBezTo>
                  <a:cubicBezTo>
                    <a:pt x="299" y="340"/>
                    <a:pt x="299" y="340"/>
                    <a:pt x="299" y="340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18" y="347"/>
                    <a:pt x="308" y="359"/>
                    <a:pt x="318" y="369"/>
                  </a:cubicBezTo>
                  <a:cubicBezTo>
                    <a:pt x="328" y="379"/>
                    <a:pt x="335" y="383"/>
                    <a:pt x="338" y="385"/>
                  </a:cubicBezTo>
                  <a:cubicBezTo>
                    <a:pt x="364" y="370"/>
                    <a:pt x="364" y="370"/>
                    <a:pt x="364" y="370"/>
                  </a:cubicBezTo>
                  <a:cubicBezTo>
                    <a:pt x="362" y="379"/>
                    <a:pt x="362" y="379"/>
                    <a:pt x="362" y="379"/>
                  </a:cubicBezTo>
                  <a:cubicBezTo>
                    <a:pt x="359" y="393"/>
                    <a:pt x="358" y="408"/>
                    <a:pt x="361" y="410"/>
                  </a:cubicBezTo>
                  <a:cubicBezTo>
                    <a:pt x="362" y="411"/>
                    <a:pt x="362" y="411"/>
                    <a:pt x="363" y="412"/>
                  </a:cubicBezTo>
                  <a:cubicBezTo>
                    <a:pt x="376" y="402"/>
                    <a:pt x="376" y="402"/>
                    <a:pt x="376" y="402"/>
                  </a:cubicBezTo>
                  <a:cubicBezTo>
                    <a:pt x="412" y="402"/>
                    <a:pt x="412" y="402"/>
                    <a:pt x="412" y="402"/>
                  </a:cubicBezTo>
                  <a:cubicBezTo>
                    <a:pt x="417" y="392"/>
                    <a:pt x="417" y="392"/>
                    <a:pt x="417" y="392"/>
                  </a:cubicBezTo>
                  <a:cubicBezTo>
                    <a:pt x="412" y="386"/>
                    <a:pt x="401" y="374"/>
                    <a:pt x="401" y="365"/>
                  </a:cubicBezTo>
                  <a:cubicBezTo>
                    <a:pt x="400" y="353"/>
                    <a:pt x="410" y="348"/>
                    <a:pt x="410" y="347"/>
                  </a:cubicBezTo>
                  <a:cubicBezTo>
                    <a:pt x="412" y="346"/>
                    <a:pt x="412" y="346"/>
                    <a:pt x="412" y="346"/>
                  </a:cubicBezTo>
                  <a:cubicBezTo>
                    <a:pt x="441" y="357"/>
                    <a:pt x="441" y="357"/>
                    <a:pt x="441" y="357"/>
                  </a:cubicBezTo>
                  <a:cubicBezTo>
                    <a:pt x="457" y="359"/>
                    <a:pt x="457" y="359"/>
                    <a:pt x="457" y="359"/>
                  </a:cubicBezTo>
                  <a:cubicBezTo>
                    <a:pt x="457" y="348"/>
                    <a:pt x="457" y="348"/>
                    <a:pt x="457" y="348"/>
                  </a:cubicBezTo>
                  <a:cubicBezTo>
                    <a:pt x="477" y="340"/>
                    <a:pt x="477" y="340"/>
                    <a:pt x="477" y="340"/>
                  </a:cubicBezTo>
                  <a:cubicBezTo>
                    <a:pt x="477" y="340"/>
                    <a:pt x="484" y="338"/>
                    <a:pt x="491" y="328"/>
                  </a:cubicBezTo>
                  <a:cubicBezTo>
                    <a:pt x="494" y="322"/>
                    <a:pt x="498" y="320"/>
                    <a:pt x="501" y="320"/>
                  </a:cubicBezTo>
                  <a:cubicBezTo>
                    <a:pt x="507" y="319"/>
                    <a:pt x="512" y="323"/>
                    <a:pt x="514" y="326"/>
                  </a:cubicBezTo>
                  <a:cubicBezTo>
                    <a:pt x="539" y="326"/>
                    <a:pt x="539" y="326"/>
                    <a:pt x="539" y="326"/>
                  </a:cubicBezTo>
                  <a:cubicBezTo>
                    <a:pt x="542" y="326"/>
                    <a:pt x="545" y="327"/>
                    <a:pt x="547" y="330"/>
                  </a:cubicBezTo>
                  <a:cubicBezTo>
                    <a:pt x="551" y="336"/>
                    <a:pt x="547" y="348"/>
                    <a:pt x="544" y="354"/>
                  </a:cubicBezTo>
                  <a:cubicBezTo>
                    <a:pt x="572" y="374"/>
                    <a:pt x="572" y="374"/>
                    <a:pt x="572" y="374"/>
                  </a:cubicBezTo>
                  <a:cubicBezTo>
                    <a:pt x="592" y="374"/>
                    <a:pt x="592" y="374"/>
                    <a:pt x="592" y="374"/>
                  </a:cubicBezTo>
                  <a:cubicBezTo>
                    <a:pt x="591" y="370"/>
                    <a:pt x="591" y="365"/>
                    <a:pt x="591" y="360"/>
                  </a:cubicBezTo>
                  <a:cubicBezTo>
                    <a:pt x="590" y="348"/>
                    <a:pt x="590" y="336"/>
                    <a:pt x="590" y="326"/>
                  </a:cubicBezTo>
                  <a:cubicBezTo>
                    <a:pt x="592" y="302"/>
                    <a:pt x="606" y="287"/>
                    <a:pt x="626" y="287"/>
                  </a:cubicBezTo>
                  <a:cubicBezTo>
                    <a:pt x="635" y="287"/>
                    <a:pt x="642" y="288"/>
                    <a:pt x="645" y="290"/>
                  </a:cubicBezTo>
                  <a:cubicBezTo>
                    <a:pt x="646" y="287"/>
                    <a:pt x="646" y="281"/>
                    <a:pt x="644" y="273"/>
                  </a:cubicBezTo>
                  <a:cubicBezTo>
                    <a:pt x="643" y="267"/>
                    <a:pt x="645" y="263"/>
                    <a:pt x="647" y="261"/>
                  </a:cubicBezTo>
                  <a:cubicBezTo>
                    <a:pt x="653" y="255"/>
                    <a:pt x="669" y="257"/>
                    <a:pt x="702" y="268"/>
                  </a:cubicBezTo>
                  <a:cubicBezTo>
                    <a:pt x="728" y="277"/>
                    <a:pt x="754" y="281"/>
                    <a:pt x="756" y="281"/>
                  </a:cubicBezTo>
                  <a:cubicBezTo>
                    <a:pt x="790" y="281"/>
                    <a:pt x="790" y="281"/>
                    <a:pt x="790" y="281"/>
                  </a:cubicBezTo>
                  <a:cubicBezTo>
                    <a:pt x="790" y="298"/>
                    <a:pt x="790" y="298"/>
                    <a:pt x="790" y="298"/>
                  </a:cubicBezTo>
                  <a:cubicBezTo>
                    <a:pt x="801" y="287"/>
                    <a:pt x="801" y="287"/>
                    <a:pt x="801" y="287"/>
                  </a:cubicBezTo>
                  <a:cubicBezTo>
                    <a:pt x="825" y="287"/>
                    <a:pt x="825" y="287"/>
                    <a:pt x="825" y="287"/>
                  </a:cubicBezTo>
                  <a:cubicBezTo>
                    <a:pt x="827" y="322"/>
                    <a:pt x="827" y="322"/>
                    <a:pt x="827" y="322"/>
                  </a:cubicBezTo>
                  <a:cubicBezTo>
                    <a:pt x="837" y="322"/>
                    <a:pt x="837" y="322"/>
                    <a:pt x="837" y="322"/>
                  </a:cubicBezTo>
                  <a:cubicBezTo>
                    <a:pt x="840" y="322"/>
                    <a:pt x="843" y="323"/>
                    <a:pt x="846" y="324"/>
                  </a:cubicBezTo>
                  <a:cubicBezTo>
                    <a:pt x="843" y="321"/>
                    <a:pt x="843" y="321"/>
                    <a:pt x="843" y="321"/>
                  </a:cubicBezTo>
                  <a:cubicBezTo>
                    <a:pt x="873" y="289"/>
                    <a:pt x="873" y="289"/>
                    <a:pt x="873" y="289"/>
                  </a:cubicBezTo>
                  <a:cubicBezTo>
                    <a:pt x="874" y="289"/>
                    <a:pt x="874" y="289"/>
                    <a:pt x="874" y="289"/>
                  </a:cubicBezTo>
                  <a:cubicBezTo>
                    <a:pt x="875" y="288"/>
                    <a:pt x="906" y="276"/>
                    <a:pt x="919" y="272"/>
                  </a:cubicBezTo>
                  <a:cubicBezTo>
                    <a:pt x="924" y="270"/>
                    <a:pt x="931" y="268"/>
                    <a:pt x="938" y="266"/>
                  </a:cubicBezTo>
                  <a:cubicBezTo>
                    <a:pt x="938" y="262"/>
                    <a:pt x="938" y="256"/>
                    <a:pt x="938" y="252"/>
                  </a:cubicBezTo>
                  <a:cubicBezTo>
                    <a:pt x="937" y="248"/>
                    <a:pt x="928" y="237"/>
                    <a:pt x="921" y="229"/>
                  </a:cubicBezTo>
                  <a:cubicBezTo>
                    <a:pt x="919" y="226"/>
                    <a:pt x="919" y="226"/>
                    <a:pt x="919" y="226"/>
                  </a:cubicBezTo>
                  <a:cubicBezTo>
                    <a:pt x="918" y="225"/>
                    <a:pt x="914" y="221"/>
                    <a:pt x="916" y="217"/>
                  </a:cubicBezTo>
                  <a:cubicBezTo>
                    <a:pt x="917" y="212"/>
                    <a:pt x="922" y="211"/>
                    <a:pt x="928" y="209"/>
                  </a:cubicBezTo>
                  <a:cubicBezTo>
                    <a:pt x="932" y="207"/>
                    <a:pt x="936" y="206"/>
                    <a:pt x="939" y="204"/>
                  </a:cubicBezTo>
                  <a:cubicBezTo>
                    <a:pt x="939" y="204"/>
                    <a:pt x="939" y="204"/>
                    <a:pt x="939" y="204"/>
                  </a:cubicBezTo>
                  <a:cubicBezTo>
                    <a:pt x="937" y="201"/>
                    <a:pt x="928" y="197"/>
                    <a:pt x="924" y="196"/>
                  </a:cubicBezTo>
                  <a:cubicBezTo>
                    <a:pt x="920" y="194"/>
                    <a:pt x="917" y="193"/>
                    <a:pt x="916" y="192"/>
                  </a:cubicBezTo>
                  <a:cubicBezTo>
                    <a:pt x="913" y="190"/>
                    <a:pt x="904" y="191"/>
                    <a:pt x="898" y="192"/>
                  </a:cubicBezTo>
                  <a:cubicBezTo>
                    <a:pt x="897" y="192"/>
                    <a:pt x="897" y="192"/>
                    <a:pt x="897" y="192"/>
                  </a:cubicBezTo>
                  <a:cubicBezTo>
                    <a:pt x="896" y="192"/>
                    <a:pt x="896" y="192"/>
                    <a:pt x="896" y="192"/>
                  </a:cubicBezTo>
                  <a:cubicBezTo>
                    <a:pt x="893" y="191"/>
                    <a:pt x="860" y="180"/>
                    <a:pt x="852" y="173"/>
                  </a:cubicBezTo>
                  <a:cubicBezTo>
                    <a:pt x="848" y="168"/>
                    <a:pt x="841" y="166"/>
                    <a:pt x="835" y="164"/>
                  </a:cubicBezTo>
                  <a:cubicBezTo>
                    <a:pt x="833" y="163"/>
                    <a:pt x="831" y="162"/>
                    <a:pt x="829" y="161"/>
                  </a:cubicBezTo>
                  <a:cubicBezTo>
                    <a:pt x="823" y="158"/>
                    <a:pt x="815" y="145"/>
                    <a:pt x="812" y="141"/>
                  </a:cubicBezTo>
                  <a:cubicBezTo>
                    <a:pt x="803" y="131"/>
                    <a:pt x="803" y="131"/>
                    <a:pt x="803" y="131"/>
                  </a:cubicBezTo>
                  <a:cubicBezTo>
                    <a:pt x="797" y="133"/>
                    <a:pt x="778" y="139"/>
                    <a:pt x="755" y="142"/>
                  </a:cubicBezTo>
                  <a:cubicBezTo>
                    <a:pt x="732" y="145"/>
                    <a:pt x="719" y="132"/>
                    <a:pt x="713" y="126"/>
                  </a:cubicBezTo>
                  <a:cubicBezTo>
                    <a:pt x="712" y="125"/>
                    <a:pt x="711" y="124"/>
                    <a:pt x="711" y="123"/>
                  </a:cubicBezTo>
                  <a:cubicBezTo>
                    <a:pt x="708" y="123"/>
                    <a:pt x="703" y="120"/>
                    <a:pt x="685" y="97"/>
                  </a:cubicBezTo>
                  <a:cubicBezTo>
                    <a:pt x="679" y="95"/>
                    <a:pt x="657" y="89"/>
                    <a:pt x="646" y="84"/>
                  </a:cubicBezTo>
                  <a:cubicBezTo>
                    <a:pt x="640" y="80"/>
                    <a:pt x="633" y="82"/>
                    <a:pt x="62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5" name="Freeform 13"/>
            <p:cNvSpPr/>
            <p:nvPr/>
          </p:nvSpPr>
          <p:spPr bwMode="auto">
            <a:xfrm>
              <a:off x="5513389" y="4800600"/>
              <a:ext cx="1165225" cy="1165225"/>
            </a:xfrm>
            <a:custGeom>
              <a:avLst/>
              <a:gdLst>
                <a:gd name="T0" fmla="*/ 445 w 469"/>
                <a:gd name="T1" fmla="*/ 346 h 469"/>
                <a:gd name="T2" fmla="*/ 468 w 469"/>
                <a:gd name="T3" fmla="*/ 318 h 469"/>
                <a:gd name="T4" fmla="*/ 426 w 469"/>
                <a:gd name="T5" fmla="*/ 306 h 469"/>
                <a:gd name="T6" fmla="*/ 393 w 469"/>
                <a:gd name="T7" fmla="*/ 287 h 469"/>
                <a:gd name="T8" fmla="*/ 383 w 469"/>
                <a:gd name="T9" fmla="*/ 230 h 469"/>
                <a:gd name="T10" fmla="*/ 380 w 469"/>
                <a:gd name="T11" fmla="*/ 186 h 469"/>
                <a:gd name="T12" fmla="*/ 379 w 469"/>
                <a:gd name="T13" fmla="*/ 154 h 469"/>
                <a:gd name="T14" fmla="*/ 361 w 469"/>
                <a:gd name="T15" fmla="*/ 164 h 469"/>
                <a:gd name="T16" fmla="*/ 348 w 469"/>
                <a:gd name="T17" fmla="*/ 142 h 469"/>
                <a:gd name="T18" fmla="*/ 334 w 469"/>
                <a:gd name="T19" fmla="*/ 126 h 469"/>
                <a:gd name="T20" fmla="*/ 359 w 469"/>
                <a:gd name="T21" fmla="*/ 110 h 469"/>
                <a:gd name="T22" fmla="*/ 421 w 469"/>
                <a:gd name="T23" fmla="*/ 110 h 469"/>
                <a:gd name="T24" fmla="*/ 421 w 469"/>
                <a:gd name="T25" fmla="*/ 75 h 469"/>
                <a:gd name="T26" fmla="*/ 404 w 469"/>
                <a:gd name="T27" fmla="*/ 82 h 469"/>
                <a:gd name="T28" fmla="*/ 376 w 469"/>
                <a:gd name="T29" fmla="*/ 37 h 469"/>
                <a:gd name="T30" fmla="*/ 345 w 469"/>
                <a:gd name="T31" fmla="*/ 59 h 469"/>
                <a:gd name="T32" fmla="*/ 339 w 469"/>
                <a:gd name="T33" fmla="*/ 90 h 469"/>
                <a:gd name="T34" fmla="*/ 304 w 469"/>
                <a:gd name="T35" fmla="*/ 144 h 469"/>
                <a:gd name="T36" fmla="*/ 282 w 469"/>
                <a:gd name="T37" fmla="*/ 171 h 469"/>
                <a:gd name="T38" fmla="*/ 258 w 469"/>
                <a:gd name="T39" fmla="*/ 184 h 469"/>
                <a:gd name="T40" fmla="*/ 231 w 469"/>
                <a:gd name="T41" fmla="*/ 136 h 469"/>
                <a:gd name="T42" fmla="*/ 195 w 469"/>
                <a:gd name="T43" fmla="*/ 73 h 469"/>
                <a:gd name="T44" fmla="*/ 170 w 469"/>
                <a:gd name="T45" fmla="*/ 51 h 469"/>
                <a:gd name="T46" fmla="*/ 142 w 469"/>
                <a:gd name="T47" fmla="*/ 20 h 469"/>
                <a:gd name="T48" fmla="*/ 102 w 469"/>
                <a:gd name="T49" fmla="*/ 1 h 469"/>
                <a:gd name="T50" fmla="*/ 99 w 469"/>
                <a:gd name="T51" fmla="*/ 37 h 469"/>
                <a:gd name="T52" fmla="*/ 63 w 469"/>
                <a:gd name="T53" fmla="*/ 33 h 469"/>
                <a:gd name="T54" fmla="*/ 87 w 469"/>
                <a:gd name="T55" fmla="*/ 88 h 469"/>
                <a:gd name="T56" fmla="*/ 28 w 469"/>
                <a:gd name="T57" fmla="*/ 212 h 469"/>
                <a:gd name="T58" fmla="*/ 13 w 469"/>
                <a:gd name="T59" fmla="*/ 253 h 469"/>
                <a:gd name="T60" fmla="*/ 0 w 469"/>
                <a:gd name="T61" fmla="*/ 281 h 469"/>
                <a:gd name="T62" fmla="*/ 63 w 469"/>
                <a:gd name="T63" fmla="*/ 277 h 469"/>
                <a:gd name="T64" fmla="*/ 63 w 469"/>
                <a:gd name="T65" fmla="*/ 311 h 469"/>
                <a:gd name="T66" fmla="*/ 94 w 469"/>
                <a:gd name="T67" fmla="*/ 341 h 469"/>
                <a:gd name="T68" fmla="*/ 87 w 469"/>
                <a:gd name="T69" fmla="*/ 362 h 469"/>
                <a:gd name="T70" fmla="*/ 77 w 469"/>
                <a:gd name="T71" fmla="*/ 401 h 469"/>
                <a:gd name="T72" fmla="*/ 128 w 469"/>
                <a:gd name="T73" fmla="*/ 437 h 469"/>
                <a:gd name="T74" fmla="*/ 191 w 469"/>
                <a:gd name="T75" fmla="*/ 469 h 469"/>
                <a:gd name="T76" fmla="*/ 225 w 469"/>
                <a:gd name="T77" fmla="*/ 440 h 469"/>
                <a:gd name="T78" fmla="*/ 229 w 469"/>
                <a:gd name="T79" fmla="*/ 396 h 469"/>
                <a:gd name="T80" fmla="*/ 278 w 469"/>
                <a:gd name="T81" fmla="*/ 392 h 469"/>
                <a:gd name="T82" fmla="*/ 329 w 469"/>
                <a:gd name="T83" fmla="*/ 391 h 469"/>
                <a:gd name="T84" fmla="*/ 378 w 469"/>
                <a:gd name="T85" fmla="*/ 385 h 469"/>
                <a:gd name="T86" fmla="*/ 434 w 469"/>
                <a:gd name="T87" fmla="*/ 36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9" h="469">
                  <a:moveTo>
                    <a:pt x="444" y="346"/>
                  </a:moveTo>
                  <a:cubicBezTo>
                    <a:pt x="445" y="346"/>
                    <a:pt x="445" y="346"/>
                    <a:pt x="445" y="346"/>
                  </a:cubicBezTo>
                  <a:cubicBezTo>
                    <a:pt x="454" y="342"/>
                    <a:pt x="466" y="335"/>
                    <a:pt x="468" y="332"/>
                  </a:cubicBezTo>
                  <a:cubicBezTo>
                    <a:pt x="469" y="330"/>
                    <a:pt x="469" y="324"/>
                    <a:pt x="468" y="318"/>
                  </a:cubicBezTo>
                  <a:cubicBezTo>
                    <a:pt x="448" y="318"/>
                    <a:pt x="448" y="318"/>
                    <a:pt x="448" y="318"/>
                  </a:cubicBezTo>
                  <a:cubicBezTo>
                    <a:pt x="426" y="306"/>
                    <a:pt x="426" y="306"/>
                    <a:pt x="426" y="306"/>
                  </a:cubicBezTo>
                  <a:cubicBezTo>
                    <a:pt x="425" y="306"/>
                    <a:pt x="411" y="295"/>
                    <a:pt x="400" y="290"/>
                  </a:cubicBezTo>
                  <a:cubicBezTo>
                    <a:pt x="398" y="288"/>
                    <a:pt x="395" y="288"/>
                    <a:pt x="393" y="287"/>
                  </a:cubicBezTo>
                  <a:cubicBezTo>
                    <a:pt x="385" y="285"/>
                    <a:pt x="380" y="283"/>
                    <a:pt x="380" y="268"/>
                  </a:cubicBezTo>
                  <a:cubicBezTo>
                    <a:pt x="380" y="251"/>
                    <a:pt x="383" y="234"/>
                    <a:pt x="383" y="230"/>
                  </a:cubicBezTo>
                  <a:cubicBezTo>
                    <a:pt x="382" y="225"/>
                    <a:pt x="378" y="201"/>
                    <a:pt x="378" y="195"/>
                  </a:cubicBezTo>
                  <a:cubicBezTo>
                    <a:pt x="378" y="193"/>
                    <a:pt x="379" y="190"/>
                    <a:pt x="380" y="186"/>
                  </a:cubicBezTo>
                  <a:cubicBezTo>
                    <a:pt x="383" y="179"/>
                    <a:pt x="386" y="167"/>
                    <a:pt x="382" y="158"/>
                  </a:cubicBezTo>
                  <a:cubicBezTo>
                    <a:pt x="380" y="155"/>
                    <a:pt x="379" y="154"/>
                    <a:pt x="379" y="154"/>
                  </a:cubicBezTo>
                  <a:cubicBezTo>
                    <a:pt x="378" y="154"/>
                    <a:pt x="375" y="156"/>
                    <a:pt x="374" y="158"/>
                  </a:cubicBezTo>
                  <a:cubicBezTo>
                    <a:pt x="370" y="161"/>
                    <a:pt x="366" y="164"/>
                    <a:pt x="361" y="164"/>
                  </a:cubicBezTo>
                  <a:cubicBezTo>
                    <a:pt x="353" y="164"/>
                    <a:pt x="345" y="157"/>
                    <a:pt x="344" y="151"/>
                  </a:cubicBezTo>
                  <a:cubicBezTo>
                    <a:pt x="343" y="147"/>
                    <a:pt x="344" y="144"/>
                    <a:pt x="348" y="142"/>
                  </a:cubicBezTo>
                  <a:cubicBezTo>
                    <a:pt x="347" y="139"/>
                    <a:pt x="343" y="134"/>
                    <a:pt x="338" y="129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40" y="122"/>
                    <a:pt x="356" y="112"/>
                    <a:pt x="359" y="110"/>
                  </a:cubicBezTo>
                  <a:cubicBezTo>
                    <a:pt x="366" y="107"/>
                    <a:pt x="384" y="111"/>
                    <a:pt x="398" y="115"/>
                  </a:cubicBezTo>
                  <a:cubicBezTo>
                    <a:pt x="407" y="118"/>
                    <a:pt x="416" y="114"/>
                    <a:pt x="421" y="110"/>
                  </a:cubicBezTo>
                  <a:cubicBezTo>
                    <a:pt x="424" y="108"/>
                    <a:pt x="424" y="106"/>
                    <a:pt x="424" y="105"/>
                  </a:cubicBezTo>
                  <a:cubicBezTo>
                    <a:pt x="417" y="100"/>
                    <a:pt x="419" y="85"/>
                    <a:pt x="421" y="75"/>
                  </a:cubicBezTo>
                  <a:cubicBezTo>
                    <a:pt x="406" y="82"/>
                    <a:pt x="406" y="82"/>
                    <a:pt x="406" y="82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4" y="82"/>
                    <a:pt x="394" y="78"/>
                    <a:pt x="381" y="64"/>
                  </a:cubicBezTo>
                  <a:cubicBezTo>
                    <a:pt x="372" y="55"/>
                    <a:pt x="373" y="44"/>
                    <a:pt x="376" y="37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6" y="41"/>
                    <a:pt x="350" y="56"/>
                    <a:pt x="345" y="59"/>
                  </a:cubicBezTo>
                  <a:cubicBezTo>
                    <a:pt x="342" y="61"/>
                    <a:pt x="341" y="72"/>
                    <a:pt x="340" y="80"/>
                  </a:cubicBezTo>
                  <a:cubicBezTo>
                    <a:pt x="340" y="83"/>
                    <a:pt x="340" y="87"/>
                    <a:pt x="339" y="90"/>
                  </a:cubicBezTo>
                  <a:cubicBezTo>
                    <a:pt x="337" y="104"/>
                    <a:pt x="322" y="108"/>
                    <a:pt x="316" y="109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282" y="171"/>
                    <a:pt x="282" y="171"/>
                    <a:pt x="282" y="171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7" y="184"/>
                    <a:pt x="246" y="167"/>
                    <a:pt x="240" y="154"/>
                  </a:cubicBezTo>
                  <a:cubicBezTo>
                    <a:pt x="239" y="150"/>
                    <a:pt x="235" y="144"/>
                    <a:pt x="231" y="136"/>
                  </a:cubicBezTo>
                  <a:cubicBezTo>
                    <a:pt x="221" y="115"/>
                    <a:pt x="212" y="99"/>
                    <a:pt x="212" y="91"/>
                  </a:cubicBezTo>
                  <a:cubicBezTo>
                    <a:pt x="212" y="85"/>
                    <a:pt x="202" y="77"/>
                    <a:pt x="195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7" y="45"/>
                    <a:pt x="164" y="38"/>
                    <a:pt x="163" y="36"/>
                  </a:cubicBezTo>
                  <a:cubicBezTo>
                    <a:pt x="160" y="34"/>
                    <a:pt x="154" y="30"/>
                    <a:pt x="142" y="20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1" y="1"/>
                    <a:pt x="100" y="0"/>
                    <a:pt x="99" y="0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59" y="49"/>
                    <a:pt x="70" y="65"/>
                  </a:cubicBezTo>
                  <a:cubicBezTo>
                    <a:pt x="81" y="80"/>
                    <a:pt x="87" y="84"/>
                    <a:pt x="87" y="88"/>
                  </a:cubicBezTo>
                  <a:cubicBezTo>
                    <a:pt x="87" y="93"/>
                    <a:pt x="94" y="147"/>
                    <a:pt x="78" y="168"/>
                  </a:cubicBezTo>
                  <a:cubicBezTo>
                    <a:pt x="63" y="189"/>
                    <a:pt x="28" y="212"/>
                    <a:pt x="28" y="21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59" y="289"/>
                    <a:pt x="59" y="289"/>
                    <a:pt x="59" y="289"/>
                  </a:cubicBezTo>
                  <a:cubicBezTo>
                    <a:pt x="63" y="311"/>
                    <a:pt x="63" y="311"/>
                    <a:pt x="63" y="311"/>
                  </a:cubicBezTo>
                  <a:cubicBezTo>
                    <a:pt x="73" y="335"/>
                    <a:pt x="73" y="335"/>
                    <a:pt x="73" y="335"/>
                  </a:cubicBezTo>
                  <a:cubicBezTo>
                    <a:pt x="94" y="341"/>
                    <a:pt x="94" y="341"/>
                    <a:pt x="94" y="341"/>
                  </a:cubicBezTo>
                  <a:cubicBezTo>
                    <a:pt x="103" y="346"/>
                    <a:pt x="103" y="346"/>
                    <a:pt x="103" y="346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362"/>
                    <a:pt x="87" y="370"/>
                    <a:pt x="87" y="378"/>
                  </a:cubicBezTo>
                  <a:cubicBezTo>
                    <a:pt x="87" y="387"/>
                    <a:pt x="77" y="401"/>
                    <a:pt x="77" y="401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09"/>
                    <a:pt x="106" y="427"/>
                    <a:pt x="128" y="437"/>
                  </a:cubicBezTo>
                  <a:cubicBezTo>
                    <a:pt x="151" y="447"/>
                    <a:pt x="169" y="438"/>
                    <a:pt x="180" y="440"/>
                  </a:cubicBezTo>
                  <a:cubicBezTo>
                    <a:pt x="191" y="441"/>
                    <a:pt x="191" y="469"/>
                    <a:pt x="191" y="469"/>
                  </a:cubicBezTo>
                  <a:cubicBezTo>
                    <a:pt x="222" y="469"/>
                    <a:pt x="222" y="469"/>
                    <a:pt x="222" y="469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18" y="412"/>
                    <a:pt x="218" y="412"/>
                    <a:pt x="218" y="412"/>
                  </a:cubicBezTo>
                  <a:cubicBezTo>
                    <a:pt x="218" y="412"/>
                    <a:pt x="218" y="396"/>
                    <a:pt x="229" y="396"/>
                  </a:cubicBezTo>
                  <a:cubicBezTo>
                    <a:pt x="240" y="396"/>
                    <a:pt x="262" y="390"/>
                    <a:pt x="262" y="390"/>
                  </a:cubicBezTo>
                  <a:cubicBezTo>
                    <a:pt x="262" y="390"/>
                    <a:pt x="272" y="387"/>
                    <a:pt x="278" y="392"/>
                  </a:cubicBezTo>
                  <a:cubicBezTo>
                    <a:pt x="283" y="398"/>
                    <a:pt x="303" y="402"/>
                    <a:pt x="308" y="398"/>
                  </a:cubicBezTo>
                  <a:cubicBezTo>
                    <a:pt x="314" y="394"/>
                    <a:pt x="318" y="391"/>
                    <a:pt x="329" y="391"/>
                  </a:cubicBezTo>
                  <a:cubicBezTo>
                    <a:pt x="340" y="391"/>
                    <a:pt x="357" y="391"/>
                    <a:pt x="360" y="390"/>
                  </a:cubicBezTo>
                  <a:cubicBezTo>
                    <a:pt x="363" y="388"/>
                    <a:pt x="374" y="388"/>
                    <a:pt x="378" y="385"/>
                  </a:cubicBezTo>
                  <a:cubicBezTo>
                    <a:pt x="382" y="383"/>
                    <a:pt x="378" y="369"/>
                    <a:pt x="407" y="363"/>
                  </a:cubicBezTo>
                  <a:cubicBezTo>
                    <a:pt x="426" y="359"/>
                    <a:pt x="429" y="362"/>
                    <a:pt x="434" y="367"/>
                  </a:cubicBezTo>
                  <a:lnTo>
                    <a:pt x="444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6" name="Freeform 14"/>
            <p:cNvSpPr/>
            <p:nvPr/>
          </p:nvSpPr>
          <p:spPr bwMode="auto">
            <a:xfrm>
              <a:off x="7305676" y="2224087"/>
              <a:ext cx="2168525" cy="2259012"/>
            </a:xfrm>
            <a:custGeom>
              <a:avLst/>
              <a:gdLst>
                <a:gd name="T0" fmla="*/ 793 w 873"/>
                <a:gd name="T1" fmla="*/ 106 h 909"/>
                <a:gd name="T2" fmla="*/ 745 w 873"/>
                <a:gd name="T3" fmla="*/ 96 h 909"/>
                <a:gd name="T4" fmla="*/ 703 w 873"/>
                <a:gd name="T5" fmla="*/ 70 h 909"/>
                <a:gd name="T6" fmla="*/ 668 w 873"/>
                <a:gd name="T7" fmla="*/ 55 h 909"/>
                <a:gd name="T8" fmla="*/ 546 w 873"/>
                <a:gd name="T9" fmla="*/ 26 h 909"/>
                <a:gd name="T10" fmla="*/ 502 w 873"/>
                <a:gd name="T11" fmla="*/ 28 h 909"/>
                <a:gd name="T12" fmla="*/ 479 w 873"/>
                <a:gd name="T13" fmla="*/ 72 h 909"/>
                <a:gd name="T14" fmla="*/ 538 w 873"/>
                <a:gd name="T15" fmla="*/ 112 h 909"/>
                <a:gd name="T16" fmla="*/ 574 w 873"/>
                <a:gd name="T17" fmla="*/ 154 h 909"/>
                <a:gd name="T18" fmla="*/ 630 w 873"/>
                <a:gd name="T19" fmla="*/ 231 h 909"/>
                <a:gd name="T20" fmla="*/ 667 w 873"/>
                <a:gd name="T21" fmla="*/ 297 h 909"/>
                <a:gd name="T22" fmla="*/ 623 w 873"/>
                <a:gd name="T23" fmla="*/ 226 h 909"/>
                <a:gd name="T24" fmla="*/ 572 w 873"/>
                <a:gd name="T25" fmla="*/ 162 h 909"/>
                <a:gd name="T26" fmla="*/ 539 w 873"/>
                <a:gd name="T27" fmla="*/ 209 h 909"/>
                <a:gd name="T28" fmla="*/ 375 w 873"/>
                <a:gd name="T29" fmla="*/ 256 h 909"/>
                <a:gd name="T30" fmla="*/ 341 w 873"/>
                <a:gd name="T31" fmla="*/ 310 h 909"/>
                <a:gd name="T32" fmla="*/ 311 w 873"/>
                <a:gd name="T33" fmla="*/ 246 h 909"/>
                <a:gd name="T34" fmla="*/ 231 w 873"/>
                <a:gd name="T35" fmla="*/ 289 h 909"/>
                <a:gd name="T36" fmla="*/ 174 w 873"/>
                <a:gd name="T37" fmla="*/ 280 h 909"/>
                <a:gd name="T38" fmla="*/ 159 w 873"/>
                <a:gd name="T39" fmla="*/ 358 h 909"/>
                <a:gd name="T40" fmla="*/ 182 w 873"/>
                <a:gd name="T41" fmla="*/ 437 h 909"/>
                <a:gd name="T42" fmla="*/ 158 w 873"/>
                <a:gd name="T43" fmla="*/ 516 h 909"/>
                <a:gd name="T44" fmla="*/ 150 w 873"/>
                <a:gd name="T45" fmla="*/ 589 h 909"/>
                <a:gd name="T46" fmla="*/ 146 w 873"/>
                <a:gd name="T47" fmla="*/ 661 h 909"/>
                <a:gd name="T48" fmla="*/ 24 w 873"/>
                <a:gd name="T49" fmla="*/ 726 h 909"/>
                <a:gd name="T50" fmla="*/ 29 w 873"/>
                <a:gd name="T51" fmla="*/ 790 h 909"/>
                <a:gd name="T52" fmla="*/ 101 w 873"/>
                <a:gd name="T53" fmla="*/ 860 h 909"/>
                <a:gd name="T54" fmla="*/ 180 w 873"/>
                <a:gd name="T55" fmla="*/ 880 h 909"/>
                <a:gd name="T56" fmla="*/ 249 w 873"/>
                <a:gd name="T57" fmla="*/ 884 h 909"/>
                <a:gd name="T58" fmla="*/ 274 w 873"/>
                <a:gd name="T59" fmla="*/ 862 h 909"/>
                <a:gd name="T60" fmla="*/ 212 w 873"/>
                <a:gd name="T61" fmla="*/ 822 h 909"/>
                <a:gd name="T62" fmla="*/ 251 w 873"/>
                <a:gd name="T63" fmla="*/ 787 h 909"/>
                <a:gd name="T64" fmla="*/ 261 w 873"/>
                <a:gd name="T65" fmla="*/ 746 h 909"/>
                <a:gd name="T66" fmla="*/ 286 w 873"/>
                <a:gd name="T67" fmla="*/ 731 h 909"/>
                <a:gd name="T68" fmla="*/ 274 w 873"/>
                <a:gd name="T69" fmla="*/ 725 h 909"/>
                <a:gd name="T70" fmla="*/ 286 w 873"/>
                <a:gd name="T71" fmla="*/ 703 h 909"/>
                <a:gd name="T72" fmla="*/ 232 w 873"/>
                <a:gd name="T73" fmla="*/ 704 h 909"/>
                <a:gd name="T74" fmla="*/ 204 w 873"/>
                <a:gd name="T75" fmla="*/ 675 h 909"/>
                <a:gd name="T76" fmla="*/ 250 w 873"/>
                <a:gd name="T77" fmla="*/ 644 h 909"/>
                <a:gd name="T78" fmla="*/ 228 w 873"/>
                <a:gd name="T79" fmla="*/ 611 h 909"/>
                <a:gd name="T80" fmla="*/ 324 w 873"/>
                <a:gd name="T81" fmla="*/ 513 h 909"/>
                <a:gd name="T82" fmla="*/ 324 w 873"/>
                <a:gd name="T83" fmla="*/ 481 h 909"/>
                <a:gd name="T84" fmla="*/ 280 w 873"/>
                <a:gd name="T85" fmla="*/ 469 h 909"/>
                <a:gd name="T86" fmla="*/ 284 w 873"/>
                <a:gd name="T87" fmla="*/ 434 h 909"/>
                <a:gd name="T88" fmla="*/ 237 w 873"/>
                <a:gd name="T89" fmla="*/ 434 h 909"/>
                <a:gd name="T90" fmla="*/ 208 w 873"/>
                <a:gd name="T91" fmla="*/ 408 h 909"/>
                <a:gd name="T92" fmla="*/ 230 w 873"/>
                <a:gd name="T93" fmla="*/ 387 h 909"/>
                <a:gd name="T94" fmla="*/ 269 w 873"/>
                <a:gd name="T95" fmla="*/ 334 h 909"/>
                <a:gd name="T96" fmla="*/ 306 w 873"/>
                <a:gd name="T97" fmla="*/ 345 h 909"/>
                <a:gd name="T98" fmla="*/ 310 w 873"/>
                <a:gd name="T99" fmla="*/ 373 h 909"/>
                <a:gd name="T100" fmla="*/ 329 w 873"/>
                <a:gd name="T101" fmla="*/ 396 h 909"/>
                <a:gd name="T102" fmla="*/ 338 w 873"/>
                <a:gd name="T103" fmla="*/ 436 h 909"/>
                <a:gd name="T104" fmla="*/ 316 w 873"/>
                <a:gd name="T105" fmla="*/ 383 h 909"/>
                <a:gd name="T106" fmla="*/ 291 w 873"/>
                <a:gd name="T107" fmla="*/ 431 h 909"/>
                <a:gd name="T108" fmla="*/ 286 w 873"/>
                <a:gd name="T109" fmla="*/ 463 h 909"/>
                <a:gd name="T110" fmla="*/ 396 w 873"/>
                <a:gd name="T111" fmla="*/ 418 h 909"/>
                <a:gd name="T112" fmla="*/ 462 w 873"/>
                <a:gd name="T113" fmla="*/ 319 h 909"/>
                <a:gd name="T114" fmla="*/ 489 w 873"/>
                <a:gd name="T115" fmla="*/ 418 h 909"/>
                <a:gd name="T116" fmla="*/ 626 w 873"/>
                <a:gd name="T117" fmla="*/ 343 h 909"/>
                <a:gd name="T118" fmla="*/ 771 w 873"/>
                <a:gd name="T119" fmla="*/ 229 h 909"/>
                <a:gd name="T120" fmla="*/ 835 w 873"/>
                <a:gd name="T121" fmla="*/ 151 h 909"/>
                <a:gd name="T122" fmla="*/ 873 w 873"/>
                <a:gd name="T123" fmla="*/ 1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3" h="909">
                  <a:moveTo>
                    <a:pt x="830" y="90"/>
                  </a:moveTo>
                  <a:cubicBezTo>
                    <a:pt x="817" y="100"/>
                    <a:pt x="817" y="100"/>
                    <a:pt x="817" y="10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1" y="91"/>
                    <a:pt x="795" y="95"/>
                    <a:pt x="793" y="106"/>
                  </a:cubicBezTo>
                  <a:cubicBezTo>
                    <a:pt x="790" y="124"/>
                    <a:pt x="771" y="128"/>
                    <a:pt x="761" y="128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49" y="90"/>
                    <a:pt x="749" y="90"/>
                    <a:pt x="749" y="90"/>
                  </a:cubicBezTo>
                  <a:cubicBezTo>
                    <a:pt x="748" y="92"/>
                    <a:pt x="746" y="94"/>
                    <a:pt x="745" y="96"/>
                  </a:cubicBezTo>
                  <a:cubicBezTo>
                    <a:pt x="742" y="98"/>
                    <a:pt x="738" y="101"/>
                    <a:pt x="731" y="99"/>
                  </a:cubicBezTo>
                  <a:cubicBezTo>
                    <a:pt x="708" y="94"/>
                    <a:pt x="704" y="81"/>
                    <a:pt x="704" y="81"/>
                  </a:cubicBezTo>
                  <a:cubicBezTo>
                    <a:pt x="703" y="80"/>
                    <a:pt x="703" y="80"/>
                    <a:pt x="703" y="80"/>
                  </a:cubicBezTo>
                  <a:cubicBezTo>
                    <a:pt x="703" y="70"/>
                    <a:pt x="703" y="70"/>
                    <a:pt x="703" y="70"/>
                  </a:cubicBezTo>
                  <a:cubicBezTo>
                    <a:pt x="688" y="70"/>
                    <a:pt x="688" y="70"/>
                    <a:pt x="688" y="70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7"/>
                    <a:pt x="684" y="58"/>
                    <a:pt x="676" y="53"/>
                  </a:cubicBezTo>
                  <a:cubicBezTo>
                    <a:pt x="673" y="52"/>
                    <a:pt x="672" y="52"/>
                    <a:pt x="668" y="55"/>
                  </a:cubicBezTo>
                  <a:cubicBezTo>
                    <a:pt x="664" y="58"/>
                    <a:pt x="658" y="62"/>
                    <a:pt x="649" y="61"/>
                  </a:cubicBezTo>
                  <a:cubicBezTo>
                    <a:pt x="636" y="59"/>
                    <a:pt x="620" y="44"/>
                    <a:pt x="615" y="39"/>
                  </a:cubicBezTo>
                  <a:cubicBezTo>
                    <a:pt x="571" y="49"/>
                    <a:pt x="571" y="49"/>
                    <a:pt x="571" y="49"/>
                  </a:cubicBezTo>
                  <a:cubicBezTo>
                    <a:pt x="546" y="26"/>
                    <a:pt x="546" y="26"/>
                    <a:pt x="546" y="26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458" y="28"/>
                    <a:pt x="458" y="28"/>
                    <a:pt x="458" y="28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79" y="57"/>
                    <a:pt x="479" y="57"/>
                    <a:pt x="479" y="57"/>
                  </a:cubicBezTo>
                  <a:cubicBezTo>
                    <a:pt x="479" y="72"/>
                    <a:pt x="479" y="72"/>
                    <a:pt x="479" y="72"/>
                  </a:cubicBezTo>
                  <a:cubicBezTo>
                    <a:pt x="486" y="97"/>
                    <a:pt x="486" y="97"/>
                    <a:pt x="486" y="97"/>
                  </a:cubicBezTo>
                  <a:cubicBezTo>
                    <a:pt x="506" y="109"/>
                    <a:pt x="506" y="109"/>
                    <a:pt x="506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4" y="109"/>
                    <a:pt x="536" y="110"/>
                    <a:pt x="538" y="112"/>
                  </a:cubicBezTo>
                  <a:cubicBezTo>
                    <a:pt x="546" y="121"/>
                    <a:pt x="545" y="148"/>
                    <a:pt x="544" y="156"/>
                  </a:cubicBezTo>
                  <a:cubicBezTo>
                    <a:pt x="551" y="163"/>
                    <a:pt x="551" y="163"/>
                    <a:pt x="551" y="163"/>
                  </a:cubicBezTo>
                  <a:cubicBezTo>
                    <a:pt x="572" y="153"/>
                    <a:pt x="572" y="153"/>
                    <a:pt x="572" y="153"/>
                  </a:cubicBezTo>
                  <a:cubicBezTo>
                    <a:pt x="574" y="154"/>
                    <a:pt x="574" y="154"/>
                    <a:pt x="574" y="154"/>
                  </a:cubicBezTo>
                  <a:cubicBezTo>
                    <a:pt x="583" y="159"/>
                    <a:pt x="603" y="173"/>
                    <a:pt x="605" y="181"/>
                  </a:cubicBezTo>
                  <a:cubicBezTo>
                    <a:pt x="606" y="183"/>
                    <a:pt x="612" y="187"/>
                    <a:pt x="615" y="191"/>
                  </a:cubicBezTo>
                  <a:cubicBezTo>
                    <a:pt x="625" y="199"/>
                    <a:pt x="635" y="207"/>
                    <a:pt x="635" y="217"/>
                  </a:cubicBezTo>
                  <a:cubicBezTo>
                    <a:pt x="635" y="223"/>
                    <a:pt x="632" y="227"/>
                    <a:pt x="630" y="231"/>
                  </a:cubicBezTo>
                  <a:cubicBezTo>
                    <a:pt x="626" y="236"/>
                    <a:pt x="625" y="238"/>
                    <a:pt x="634" y="246"/>
                  </a:cubicBezTo>
                  <a:cubicBezTo>
                    <a:pt x="651" y="260"/>
                    <a:pt x="664" y="263"/>
                    <a:pt x="664" y="263"/>
                  </a:cubicBezTo>
                  <a:cubicBezTo>
                    <a:pt x="667" y="264"/>
                    <a:pt x="667" y="264"/>
                    <a:pt x="667" y="264"/>
                  </a:cubicBezTo>
                  <a:cubicBezTo>
                    <a:pt x="667" y="297"/>
                    <a:pt x="667" y="297"/>
                    <a:pt x="667" y="297"/>
                  </a:cubicBezTo>
                  <a:cubicBezTo>
                    <a:pt x="659" y="297"/>
                    <a:pt x="659" y="297"/>
                    <a:pt x="659" y="297"/>
                  </a:cubicBezTo>
                  <a:cubicBezTo>
                    <a:pt x="659" y="270"/>
                    <a:pt x="659" y="270"/>
                    <a:pt x="659" y="270"/>
                  </a:cubicBezTo>
                  <a:cubicBezTo>
                    <a:pt x="654" y="268"/>
                    <a:pt x="643" y="263"/>
                    <a:pt x="629" y="252"/>
                  </a:cubicBezTo>
                  <a:cubicBezTo>
                    <a:pt x="615" y="241"/>
                    <a:pt x="618" y="233"/>
                    <a:pt x="623" y="226"/>
                  </a:cubicBezTo>
                  <a:cubicBezTo>
                    <a:pt x="625" y="223"/>
                    <a:pt x="627" y="221"/>
                    <a:pt x="627" y="217"/>
                  </a:cubicBezTo>
                  <a:cubicBezTo>
                    <a:pt x="627" y="211"/>
                    <a:pt x="617" y="203"/>
                    <a:pt x="610" y="197"/>
                  </a:cubicBezTo>
                  <a:cubicBezTo>
                    <a:pt x="603" y="191"/>
                    <a:pt x="599" y="187"/>
                    <a:pt x="598" y="183"/>
                  </a:cubicBezTo>
                  <a:cubicBezTo>
                    <a:pt x="597" y="180"/>
                    <a:pt x="585" y="170"/>
                    <a:pt x="572" y="162"/>
                  </a:cubicBezTo>
                  <a:cubicBezTo>
                    <a:pt x="556" y="169"/>
                    <a:pt x="556" y="169"/>
                    <a:pt x="556" y="169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41" y="208"/>
                    <a:pt x="541" y="208"/>
                    <a:pt x="541" y="208"/>
                  </a:cubicBezTo>
                  <a:cubicBezTo>
                    <a:pt x="539" y="209"/>
                    <a:pt x="539" y="209"/>
                    <a:pt x="539" y="209"/>
                  </a:cubicBezTo>
                  <a:cubicBezTo>
                    <a:pt x="494" y="222"/>
                    <a:pt x="413" y="285"/>
                    <a:pt x="412" y="285"/>
                  </a:cubicBezTo>
                  <a:cubicBezTo>
                    <a:pt x="408" y="288"/>
                    <a:pt x="408" y="288"/>
                    <a:pt x="408" y="288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6" y="283"/>
                    <a:pt x="394" y="256"/>
                    <a:pt x="375" y="256"/>
                  </a:cubicBezTo>
                  <a:cubicBezTo>
                    <a:pt x="372" y="256"/>
                    <a:pt x="372" y="257"/>
                    <a:pt x="371" y="257"/>
                  </a:cubicBezTo>
                  <a:cubicBezTo>
                    <a:pt x="369" y="261"/>
                    <a:pt x="373" y="273"/>
                    <a:pt x="375" y="283"/>
                  </a:cubicBezTo>
                  <a:cubicBezTo>
                    <a:pt x="379" y="296"/>
                    <a:pt x="383" y="308"/>
                    <a:pt x="378" y="314"/>
                  </a:cubicBezTo>
                  <a:cubicBezTo>
                    <a:pt x="366" y="328"/>
                    <a:pt x="342" y="310"/>
                    <a:pt x="341" y="310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9" y="285"/>
                    <a:pt x="329" y="285"/>
                    <a:pt x="329" y="285"/>
                  </a:cubicBezTo>
                  <a:cubicBezTo>
                    <a:pt x="323" y="267"/>
                    <a:pt x="323" y="267"/>
                    <a:pt x="323" y="267"/>
                  </a:cubicBezTo>
                  <a:cubicBezTo>
                    <a:pt x="311" y="246"/>
                    <a:pt x="311" y="246"/>
                    <a:pt x="311" y="246"/>
                  </a:cubicBezTo>
                  <a:cubicBezTo>
                    <a:pt x="278" y="254"/>
                    <a:pt x="278" y="254"/>
                    <a:pt x="278" y="254"/>
                  </a:cubicBezTo>
                  <a:cubicBezTo>
                    <a:pt x="275" y="265"/>
                    <a:pt x="270" y="282"/>
                    <a:pt x="263" y="284"/>
                  </a:cubicBezTo>
                  <a:cubicBezTo>
                    <a:pt x="261" y="285"/>
                    <a:pt x="259" y="285"/>
                    <a:pt x="257" y="283"/>
                  </a:cubicBezTo>
                  <a:cubicBezTo>
                    <a:pt x="254" y="281"/>
                    <a:pt x="241" y="285"/>
                    <a:pt x="231" y="289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187" y="306"/>
                    <a:pt x="187" y="306"/>
                    <a:pt x="187" y="306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185" y="302"/>
                    <a:pt x="179" y="288"/>
                    <a:pt x="174" y="280"/>
                  </a:cubicBezTo>
                  <a:cubicBezTo>
                    <a:pt x="168" y="284"/>
                    <a:pt x="155" y="304"/>
                    <a:pt x="145" y="322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58" y="358"/>
                    <a:pt x="158" y="358"/>
                    <a:pt x="158" y="358"/>
                  </a:cubicBezTo>
                  <a:cubicBezTo>
                    <a:pt x="159" y="358"/>
                    <a:pt x="159" y="358"/>
                    <a:pt x="159" y="358"/>
                  </a:cubicBezTo>
                  <a:cubicBezTo>
                    <a:pt x="160" y="358"/>
                    <a:pt x="162" y="358"/>
                    <a:pt x="164" y="361"/>
                  </a:cubicBezTo>
                  <a:cubicBezTo>
                    <a:pt x="169" y="366"/>
                    <a:pt x="171" y="378"/>
                    <a:pt x="170" y="398"/>
                  </a:cubicBezTo>
                  <a:cubicBezTo>
                    <a:pt x="170" y="404"/>
                    <a:pt x="170" y="408"/>
                    <a:pt x="169" y="412"/>
                  </a:cubicBezTo>
                  <a:cubicBezTo>
                    <a:pt x="175" y="417"/>
                    <a:pt x="183" y="427"/>
                    <a:pt x="182" y="437"/>
                  </a:cubicBezTo>
                  <a:cubicBezTo>
                    <a:pt x="180" y="451"/>
                    <a:pt x="172" y="458"/>
                    <a:pt x="168" y="462"/>
                  </a:cubicBezTo>
                  <a:cubicBezTo>
                    <a:pt x="167" y="462"/>
                    <a:pt x="166" y="463"/>
                    <a:pt x="166" y="463"/>
                  </a:cubicBezTo>
                  <a:cubicBezTo>
                    <a:pt x="162" y="467"/>
                    <a:pt x="149" y="476"/>
                    <a:pt x="144" y="479"/>
                  </a:cubicBezTo>
                  <a:cubicBezTo>
                    <a:pt x="145" y="485"/>
                    <a:pt x="147" y="503"/>
                    <a:pt x="158" y="516"/>
                  </a:cubicBezTo>
                  <a:cubicBezTo>
                    <a:pt x="170" y="529"/>
                    <a:pt x="168" y="536"/>
                    <a:pt x="163" y="545"/>
                  </a:cubicBezTo>
                  <a:cubicBezTo>
                    <a:pt x="161" y="547"/>
                    <a:pt x="160" y="550"/>
                    <a:pt x="159" y="553"/>
                  </a:cubicBezTo>
                  <a:cubicBezTo>
                    <a:pt x="158" y="558"/>
                    <a:pt x="156" y="563"/>
                    <a:pt x="155" y="568"/>
                  </a:cubicBezTo>
                  <a:cubicBezTo>
                    <a:pt x="154" y="576"/>
                    <a:pt x="152" y="583"/>
                    <a:pt x="150" y="589"/>
                  </a:cubicBezTo>
                  <a:cubicBezTo>
                    <a:pt x="147" y="594"/>
                    <a:pt x="155" y="606"/>
                    <a:pt x="158" y="612"/>
                  </a:cubicBezTo>
                  <a:cubicBezTo>
                    <a:pt x="160" y="613"/>
                    <a:pt x="160" y="613"/>
                    <a:pt x="160" y="613"/>
                  </a:cubicBezTo>
                  <a:cubicBezTo>
                    <a:pt x="159" y="615"/>
                    <a:pt x="159" y="615"/>
                    <a:pt x="159" y="615"/>
                  </a:cubicBezTo>
                  <a:cubicBezTo>
                    <a:pt x="159" y="616"/>
                    <a:pt x="153" y="646"/>
                    <a:pt x="146" y="661"/>
                  </a:cubicBezTo>
                  <a:cubicBezTo>
                    <a:pt x="138" y="677"/>
                    <a:pt x="120" y="683"/>
                    <a:pt x="103" y="688"/>
                  </a:cubicBezTo>
                  <a:cubicBezTo>
                    <a:pt x="96" y="690"/>
                    <a:pt x="96" y="690"/>
                    <a:pt x="96" y="690"/>
                  </a:cubicBezTo>
                  <a:cubicBezTo>
                    <a:pt x="81" y="695"/>
                    <a:pt x="78" y="697"/>
                    <a:pt x="78" y="700"/>
                  </a:cubicBezTo>
                  <a:cubicBezTo>
                    <a:pt x="79" y="707"/>
                    <a:pt x="73" y="716"/>
                    <a:pt x="24" y="726"/>
                  </a:cubicBezTo>
                  <a:cubicBezTo>
                    <a:pt x="11" y="729"/>
                    <a:pt x="5" y="731"/>
                    <a:pt x="0" y="732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18" y="768"/>
                    <a:pt x="18" y="768"/>
                    <a:pt x="18" y="768"/>
                  </a:cubicBezTo>
                  <a:cubicBezTo>
                    <a:pt x="29" y="790"/>
                    <a:pt x="29" y="790"/>
                    <a:pt x="29" y="790"/>
                  </a:cubicBezTo>
                  <a:cubicBezTo>
                    <a:pt x="38" y="818"/>
                    <a:pt x="38" y="818"/>
                    <a:pt x="38" y="818"/>
                  </a:cubicBezTo>
                  <a:cubicBezTo>
                    <a:pt x="46" y="828"/>
                    <a:pt x="56" y="840"/>
                    <a:pt x="59" y="842"/>
                  </a:cubicBezTo>
                  <a:cubicBezTo>
                    <a:pt x="62" y="842"/>
                    <a:pt x="63" y="844"/>
                    <a:pt x="66" y="846"/>
                  </a:cubicBezTo>
                  <a:cubicBezTo>
                    <a:pt x="72" y="852"/>
                    <a:pt x="82" y="863"/>
                    <a:pt x="101" y="860"/>
                  </a:cubicBezTo>
                  <a:cubicBezTo>
                    <a:pt x="128" y="856"/>
                    <a:pt x="150" y="849"/>
                    <a:pt x="150" y="849"/>
                  </a:cubicBezTo>
                  <a:cubicBezTo>
                    <a:pt x="153" y="848"/>
                    <a:pt x="153" y="848"/>
                    <a:pt x="153" y="848"/>
                  </a:cubicBezTo>
                  <a:cubicBezTo>
                    <a:pt x="166" y="862"/>
                    <a:pt x="166" y="862"/>
                    <a:pt x="166" y="862"/>
                  </a:cubicBezTo>
                  <a:cubicBezTo>
                    <a:pt x="170" y="870"/>
                    <a:pt x="177" y="879"/>
                    <a:pt x="180" y="880"/>
                  </a:cubicBezTo>
                  <a:cubicBezTo>
                    <a:pt x="181" y="881"/>
                    <a:pt x="183" y="881"/>
                    <a:pt x="185" y="882"/>
                  </a:cubicBezTo>
                  <a:cubicBezTo>
                    <a:pt x="191" y="884"/>
                    <a:pt x="199" y="887"/>
                    <a:pt x="205" y="893"/>
                  </a:cubicBezTo>
                  <a:cubicBezTo>
                    <a:pt x="209" y="897"/>
                    <a:pt x="229" y="905"/>
                    <a:pt x="242" y="909"/>
                  </a:cubicBezTo>
                  <a:cubicBezTo>
                    <a:pt x="244" y="905"/>
                    <a:pt x="247" y="895"/>
                    <a:pt x="249" y="884"/>
                  </a:cubicBezTo>
                  <a:cubicBezTo>
                    <a:pt x="249" y="883"/>
                    <a:pt x="250" y="877"/>
                    <a:pt x="254" y="875"/>
                  </a:cubicBezTo>
                  <a:cubicBezTo>
                    <a:pt x="258" y="873"/>
                    <a:pt x="263" y="875"/>
                    <a:pt x="267" y="878"/>
                  </a:cubicBezTo>
                  <a:cubicBezTo>
                    <a:pt x="270" y="880"/>
                    <a:pt x="273" y="881"/>
                    <a:pt x="276" y="881"/>
                  </a:cubicBezTo>
                  <a:cubicBezTo>
                    <a:pt x="278" y="879"/>
                    <a:pt x="275" y="867"/>
                    <a:pt x="274" y="862"/>
                  </a:cubicBezTo>
                  <a:cubicBezTo>
                    <a:pt x="273" y="857"/>
                    <a:pt x="272" y="854"/>
                    <a:pt x="272" y="851"/>
                  </a:cubicBezTo>
                  <a:cubicBezTo>
                    <a:pt x="271" y="849"/>
                    <a:pt x="262" y="846"/>
                    <a:pt x="252" y="846"/>
                  </a:cubicBezTo>
                  <a:cubicBezTo>
                    <a:pt x="251" y="846"/>
                    <a:pt x="251" y="846"/>
                    <a:pt x="251" y="846"/>
                  </a:cubicBezTo>
                  <a:cubicBezTo>
                    <a:pt x="250" y="845"/>
                    <a:pt x="223" y="836"/>
                    <a:pt x="212" y="822"/>
                  </a:cubicBezTo>
                  <a:cubicBezTo>
                    <a:pt x="208" y="817"/>
                    <a:pt x="208" y="813"/>
                    <a:pt x="209" y="811"/>
                  </a:cubicBezTo>
                  <a:cubicBezTo>
                    <a:pt x="212" y="804"/>
                    <a:pt x="225" y="803"/>
                    <a:pt x="232" y="803"/>
                  </a:cubicBezTo>
                  <a:cubicBezTo>
                    <a:pt x="234" y="798"/>
                    <a:pt x="239" y="789"/>
                    <a:pt x="249" y="788"/>
                  </a:cubicBezTo>
                  <a:cubicBezTo>
                    <a:pt x="250" y="787"/>
                    <a:pt x="251" y="787"/>
                    <a:pt x="251" y="787"/>
                  </a:cubicBezTo>
                  <a:cubicBezTo>
                    <a:pt x="252" y="785"/>
                    <a:pt x="250" y="778"/>
                    <a:pt x="248" y="774"/>
                  </a:cubicBezTo>
                  <a:cubicBezTo>
                    <a:pt x="247" y="771"/>
                    <a:pt x="246" y="768"/>
                    <a:pt x="246" y="766"/>
                  </a:cubicBezTo>
                  <a:cubicBezTo>
                    <a:pt x="246" y="759"/>
                    <a:pt x="256" y="750"/>
                    <a:pt x="259" y="748"/>
                  </a:cubicBezTo>
                  <a:cubicBezTo>
                    <a:pt x="261" y="746"/>
                    <a:pt x="261" y="746"/>
                    <a:pt x="261" y="746"/>
                  </a:cubicBezTo>
                  <a:cubicBezTo>
                    <a:pt x="282" y="760"/>
                    <a:pt x="282" y="760"/>
                    <a:pt x="282" y="760"/>
                  </a:cubicBezTo>
                  <a:cubicBezTo>
                    <a:pt x="286" y="757"/>
                    <a:pt x="286" y="757"/>
                    <a:pt x="286" y="757"/>
                  </a:cubicBezTo>
                  <a:cubicBezTo>
                    <a:pt x="290" y="753"/>
                    <a:pt x="289" y="747"/>
                    <a:pt x="287" y="735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6" y="727"/>
                    <a:pt x="284" y="726"/>
                    <a:pt x="284" y="726"/>
                  </a:cubicBezTo>
                  <a:cubicBezTo>
                    <a:pt x="284" y="725"/>
                    <a:pt x="282" y="726"/>
                    <a:pt x="281" y="726"/>
                  </a:cubicBezTo>
                  <a:cubicBezTo>
                    <a:pt x="280" y="727"/>
                    <a:pt x="278" y="727"/>
                    <a:pt x="276" y="726"/>
                  </a:cubicBezTo>
                  <a:cubicBezTo>
                    <a:pt x="274" y="725"/>
                    <a:pt x="274" y="725"/>
                    <a:pt x="274" y="725"/>
                  </a:cubicBezTo>
                  <a:cubicBezTo>
                    <a:pt x="274" y="722"/>
                    <a:pt x="274" y="722"/>
                    <a:pt x="274" y="722"/>
                  </a:cubicBezTo>
                  <a:cubicBezTo>
                    <a:pt x="274" y="721"/>
                    <a:pt x="274" y="718"/>
                    <a:pt x="288" y="707"/>
                  </a:cubicBezTo>
                  <a:cubicBezTo>
                    <a:pt x="288" y="708"/>
                    <a:pt x="288" y="708"/>
                    <a:pt x="288" y="708"/>
                  </a:cubicBezTo>
                  <a:cubicBezTo>
                    <a:pt x="288" y="706"/>
                    <a:pt x="287" y="704"/>
                    <a:pt x="286" y="703"/>
                  </a:cubicBezTo>
                  <a:cubicBezTo>
                    <a:pt x="279" y="705"/>
                    <a:pt x="274" y="719"/>
                    <a:pt x="272" y="723"/>
                  </a:cubicBezTo>
                  <a:cubicBezTo>
                    <a:pt x="271" y="727"/>
                    <a:pt x="271" y="727"/>
                    <a:pt x="271" y="727"/>
                  </a:cubicBezTo>
                  <a:cubicBezTo>
                    <a:pt x="268" y="726"/>
                    <a:pt x="268" y="726"/>
                    <a:pt x="268" y="726"/>
                  </a:cubicBezTo>
                  <a:cubicBezTo>
                    <a:pt x="266" y="726"/>
                    <a:pt x="242" y="721"/>
                    <a:pt x="232" y="704"/>
                  </a:cubicBezTo>
                  <a:cubicBezTo>
                    <a:pt x="228" y="698"/>
                    <a:pt x="225" y="697"/>
                    <a:pt x="220" y="696"/>
                  </a:cubicBezTo>
                  <a:cubicBezTo>
                    <a:pt x="216" y="695"/>
                    <a:pt x="211" y="694"/>
                    <a:pt x="205" y="689"/>
                  </a:cubicBezTo>
                  <a:cubicBezTo>
                    <a:pt x="199" y="684"/>
                    <a:pt x="197" y="682"/>
                    <a:pt x="198" y="679"/>
                  </a:cubicBezTo>
                  <a:cubicBezTo>
                    <a:pt x="199" y="676"/>
                    <a:pt x="202" y="676"/>
                    <a:pt x="204" y="675"/>
                  </a:cubicBezTo>
                  <a:cubicBezTo>
                    <a:pt x="208" y="674"/>
                    <a:pt x="215" y="673"/>
                    <a:pt x="224" y="664"/>
                  </a:cubicBezTo>
                  <a:cubicBezTo>
                    <a:pt x="239" y="649"/>
                    <a:pt x="241" y="648"/>
                    <a:pt x="245" y="646"/>
                  </a:cubicBezTo>
                  <a:cubicBezTo>
                    <a:pt x="246" y="646"/>
                    <a:pt x="247" y="645"/>
                    <a:pt x="248" y="645"/>
                  </a:cubicBezTo>
                  <a:cubicBezTo>
                    <a:pt x="250" y="644"/>
                    <a:pt x="250" y="644"/>
                    <a:pt x="250" y="644"/>
                  </a:cubicBezTo>
                  <a:cubicBezTo>
                    <a:pt x="250" y="644"/>
                    <a:pt x="249" y="643"/>
                    <a:pt x="249" y="643"/>
                  </a:cubicBezTo>
                  <a:cubicBezTo>
                    <a:pt x="249" y="643"/>
                    <a:pt x="240" y="635"/>
                    <a:pt x="230" y="630"/>
                  </a:cubicBezTo>
                  <a:cubicBezTo>
                    <a:pt x="224" y="627"/>
                    <a:pt x="223" y="623"/>
                    <a:pt x="223" y="621"/>
                  </a:cubicBezTo>
                  <a:cubicBezTo>
                    <a:pt x="222" y="616"/>
                    <a:pt x="226" y="612"/>
                    <a:pt x="228" y="611"/>
                  </a:cubicBezTo>
                  <a:cubicBezTo>
                    <a:pt x="253" y="549"/>
                    <a:pt x="253" y="549"/>
                    <a:pt x="253" y="549"/>
                  </a:cubicBezTo>
                  <a:cubicBezTo>
                    <a:pt x="254" y="548"/>
                    <a:pt x="254" y="548"/>
                    <a:pt x="254" y="548"/>
                  </a:cubicBezTo>
                  <a:cubicBezTo>
                    <a:pt x="266" y="543"/>
                    <a:pt x="298" y="529"/>
                    <a:pt x="303" y="524"/>
                  </a:cubicBezTo>
                  <a:cubicBezTo>
                    <a:pt x="310" y="519"/>
                    <a:pt x="321" y="514"/>
                    <a:pt x="324" y="513"/>
                  </a:cubicBezTo>
                  <a:cubicBezTo>
                    <a:pt x="332" y="505"/>
                    <a:pt x="332" y="505"/>
                    <a:pt x="332" y="505"/>
                  </a:cubicBezTo>
                  <a:cubicBezTo>
                    <a:pt x="335" y="508"/>
                    <a:pt x="335" y="508"/>
                    <a:pt x="335" y="508"/>
                  </a:cubicBezTo>
                  <a:cubicBezTo>
                    <a:pt x="333" y="502"/>
                    <a:pt x="329" y="498"/>
                    <a:pt x="326" y="489"/>
                  </a:cubicBezTo>
                  <a:cubicBezTo>
                    <a:pt x="324" y="481"/>
                    <a:pt x="332" y="495"/>
                    <a:pt x="324" y="481"/>
                  </a:cubicBezTo>
                  <a:cubicBezTo>
                    <a:pt x="322" y="479"/>
                    <a:pt x="321" y="477"/>
                    <a:pt x="320" y="475"/>
                  </a:cubicBezTo>
                  <a:cubicBezTo>
                    <a:pt x="320" y="479"/>
                    <a:pt x="320" y="479"/>
                    <a:pt x="320" y="479"/>
                  </a:cubicBezTo>
                  <a:cubicBezTo>
                    <a:pt x="320" y="479"/>
                    <a:pt x="320" y="479"/>
                    <a:pt x="318" y="479"/>
                  </a:cubicBezTo>
                  <a:cubicBezTo>
                    <a:pt x="312" y="479"/>
                    <a:pt x="291" y="478"/>
                    <a:pt x="280" y="469"/>
                  </a:cubicBezTo>
                  <a:cubicBezTo>
                    <a:pt x="275" y="464"/>
                    <a:pt x="274" y="463"/>
                    <a:pt x="274" y="460"/>
                  </a:cubicBezTo>
                  <a:cubicBezTo>
                    <a:pt x="275" y="458"/>
                    <a:pt x="277" y="457"/>
                    <a:pt x="278" y="456"/>
                  </a:cubicBezTo>
                  <a:cubicBezTo>
                    <a:pt x="280" y="456"/>
                    <a:pt x="282" y="455"/>
                    <a:pt x="284" y="449"/>
                  </a:cubicBezTo>
                  <a:cubicBezTo>
                    <a:pt x="286" y="443"/>
                    <a:pt x="285" y="438"/>
                    <a:pt x="284" y="434"/>
                  </a:cubicBezTo>
                  <a:cubicBezTo>
                    <a:pt x="281" y="436"/>
                    <a:pt x="279" y="437"/>
                    <a:pt x="276" y="438"/>
                  </a:cubicBezTo>
                  <a:cubicBezTo>
                    <a:pt x="272" y="439"/>
                    <a:pt x="268" y="440"/>
                    <a:pt x="263" y="440"/>
                  </a:cubicBezTo>
                  <a:cubicBezTo>
                    <a:pt x="263" y="440"/>
                    <a:pt x="263" y="440"/>
                    <a:pt x="263" y="440"/>
                  </a:cubicBezTo>
                  <a:cubicBezTo>
                    <a:pt x="254" y="440"/>
                    <a:pt x="246" y="437"/>
                    <a:pt x="237" y="434"/>
                  </a:cubicBezTo>
                  <a:cubicBezTo>
                    <a:pt x="233" y="433"/>
                    <a:pt x="228" y="432"/>
                    <a:pt x="224" y="431"/>
                  </a:cubicBezTo>
                  <a:cubicBezTo>
                    <a:pt x="211" y="428"/>
                    <a:pt x="208" y="422"/>
                    <a:pt x="209" y="416"/>
                  </a:cubicBezTo>
                  <a:cubicBezTo>
                    <a:pt x="209" y="415"/>
                    <a:pt x="209" y="414"/>
                    <a:pt x="209" y="414"/>
                  </a:cubicBezTo>
                  <a:cubicBezTo>
                    <a:pt x="208" y="412"/>
                    <a:pt x="207" y="410"/>
                    <a:pt x="208" y="408"/>
                  </a:cubicBezTo>
                  <a:cubicBezTo>
                    <a:pt x="211" y="401"/>
                    <a:pt x="225" y="395"/>
                    <a:pt x="234" y="393"/>
                  </a:cubicBezTo>
                  <a:cubicBezTo>
                    <a:pt x="234" y="393"/>
                    <a:pt x="235" y="393"/>
                    <a:pt x="235" y="393"/>
                  </a:cubicBezTo>
                  <a:cubicBezTo>
                    <a:pt x="235" y="392"/>
                    <a:pt x="233" y="389"/>
                    <a:pt x="231" y="388"/>
                  </a:cubicBezTo>
                  <a:cubicBezTo>
                    <a:pt x="230" y="387"/>
                    <a:pt x="230" y="387"/>
                    <a:pt x="230" y="387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32" y="358"/>
                    <a:pt x="232" y="358"/>
                    <a:pt x="232" y="358"/>
                  </a:cubicBezTo>
                  <a:cubicBezTo>
                    <a:pt x="232" y="358"/>
                    <a:pt x="248" y="343"/>
                    <a:pt x="255" y="337"/>
                  </a:cubicBezTo>
                  <a:cubicBezTo>
                    <a:pt x="258" y="335"/>
                    <a:pt x="263" y="334"/>
                    <a:pt x="269" y="334"/>
                  </a:cubicBezTo>
                  <a:cubicBezTo>
                    <a:pt x="278" y="334"/>
                    <a:pt x="289" y="336"/>
                    <a:pt x="289" y="336"/>
                  </a:cubicBezTo>
                  <a:cubicBezTo>
                    <a:pt x="291" y="337"/>
                    <a:pt x="291" y="337"/>
                    <a:pt x="291" y="337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2" y="338"/>
                    <a:pt x="298" y="345"/>
                    <a:pt x="306" y="345"/>
                  </a:cubicBezTo>
                  <a:cubicBezTo>
                    <a:pt x="311" y="345"/>
                    <a:pt x="315" y="346"/>
                    <a:pt x="317" y="349"/>
                  </a:cubicBezTo>
                  <a:cubicBezTo>
                    <a:pt x="318" y="351"/>
                    <a:pt x="318" y="354"/>
                    <a:pt x="317" y="356"/>
                  </a:cubicBezTo>
                  <a:cubicBezTo>
                    <a:pt x="317" y="356"/>
                    <a:pt x="317" y="356"/>
                    <a:pt x="317" y="356"/>
                  </a:cubicBezTo>
                  <a:cubicBezTo>
                    <a:pt x="314" y="361"/>
                    <a:pt x="310" y="370"/>
                    <a:pt x="310" y="373"/>
                  </a:cubicBezTo>
                  <a:cubicBezTo>
                    <a:pt x="310" y="375"/>
                    <a:pt x="310" y="376"/>
                    <a:pt x="310" y="377"/>
                  </a:cubicBezTo>
                  <a:cubicBezTo>
                    <a:pt x="311" y="377"/>
                    <a:pt x="311" y="376"/>
                    <a:pt x="312" y="376"/>
                  </a:cubicBezTo>
                  <a:cubicBezTo>
                    <a:pt x="314" y="374"/>
                    <a:pt x="317" y="374"/>
                    <a:pt x="319" y="375"/>
                  </a:cubicBezTo>
                  <a:cubicBezTo>
                    <a:pt x="326" y="378"/>
                    <a:pt x="328" y="390"/>
                    <a:pt x="329" y="396"/>
                  </a:cubicBezTo>
                  <a:cubicBezTo>
                    <a:pt x="336" y="412"/>
                    <a:pt x="336" y="412"/>
                    <a:pt x="336" y="412"/>
                  </a:cubicBezTo>
                  <a:cubicBezTo>
                    <a:pt x="346" y="412"/>
                    <a:pt x="346" y="412"/>
                    <a:pt x="346" y="412"/>
                  </a:cubicBezTo>
                  <a:cubicBezTo>
                    <a:pt x="346" y="436"/>
                    <a:pt x="346" y="436"/>
                    <a:pt x="346" y="436"/>
                  </a:cubicBezTo>
                  <a:cubicBezTo>
                    <a:pt x="338" y="436"/>
                    <a:pt x="338" y="436"/>
                    <a:pt x="338" y="436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21" y="398"/>
                    <a:pt x="321" y="398"/>
                    <a:pt x="321" y="398"/>
                  </a:cubicBezTo>
                  <a:cubicBezTo>
                    <a:pt x="320" y="391"/>
                    <a:pt x="318" y="384"/>
                    <a:pt x="316" y="383"/>
                  </a:cubicBezTo>
                  <a:cubicBezTo>
                    <a:pt x="314" y="384"/>
                    <a:pt x="312" y="385"/>
                    <a:pt x="310" y="385"/>
                  </a:cubicBezTo>
                  <a:cubicBezTo>
                    <a:pt x="304" y="420"/>
                    <a:pt x="304" y="420"/>
                    <a:pt x="304" y="420"/>
                  </a:cubicBezTo>
                  <a:cubicBezTo>
                    <a:pt x="303" y="421"/>
                    <a:pt x="303" y="421"/>
                    <a:pt x="303" y="421"/>
                  </a:cubicBezTo>
                  <a:cubicBezTo>
                    <a:pt x="303" y="421"/>
                    <a:pt x="299" y="426"/>
                    <a:pt x="291" y="431"/>
                  </a:cubicBezTo>
                  <a:cubicBezTo>
                    <a:pt x="291" y="431"/>
                    <a:pt x="291" y="432"/>
                    <a:pt x="291" y="432"/>
                  </a:cubicBezTo>
                  <a:cubicBezTo>
                    <a:pt x="292" y="437"/>
                    <a:pt x="294" y="443"/>
                    <a:pt x="291" y="452"/>
                  </a:cubicBezTo>
                  <a:cubicBezTo>
                    <a:pt x="290" y="457"/>
                    <a:pt x="287" y="460"/>
                    <a:pt x="285" y="462"/>
                  </a:cubicBezTo>
                  <a:cubicBezTo>
                    <a:pt x="285" y="462"/>
                    <a:pt x="285" y="462"/>
                    <a:pt x="286" y="463"/>
                  </a:cubicBezTo>
                  <a:cubicBezTo>
                    <a:pt x="293" y="469"/>
                    <a:pt x="311" y="471"/>
                    <a:pt x="319" y="471"/>
                  </a:cubicBezTo>
                  <a:cubicBezTo>
                    <a:pt x="312" y="453"/>
                    <a:pt x="309" y="427"/>
                    <a:pt x="332" y="438"/>
                  </a:cubicBezTo>
                  <a:cubicBezTo>
                    <a:pt x="360" y="452"/>
                    <a:pt x="356" y="434"/>
                    <a:pt x="381" y="435"/>
                  </a:cubicBezTo>
                  <a:cubicBezTo>
                    <a:pt x="406" y="437"/>
                    <a:pt x="396" y="423"/>
                    <a:pt x="396" y="418"/>
                  </a:cubicBezTo>
                  <a:cubicBezTo>
                    <a:pt x="396" y="414"/>
                    <a:pt x="397" y="400"/>
                    <a:pt x="402" y="397"/>
                  </a:cubicBezTo>
                  <a:cubicBezTo>
                    <a:pt x="406" y="395"/>
                    <a:pt x="425" y="377"/>
                    <a:pt x="429" y="374"/>
                  </a:cubicBezTo>
                  <a:cubicBezTo>
                    <a:pt x="434" y="371"/>
                    <a:pt x="443" y="363"/>
                    <a:pt x="448" y="354"/>
                  </a:cubicBezTo>
                  <a:cubicBezTo>
                    <a:pt x="452" y="346"/>
                    <a:pt x="452" y="319"/>
                    <a:pt x="462" y="319"/>
                  </a:cubicBezTo>
                  <a:cubicBezTo>
                    <a:pt x="471" y="319"/>
                    <a:pt x="492" y="307"/>
                    <a:pt x="498" y="319"/>
                  </a:cubicBezTo>
                  <a:cubicBezTo>
                    <a:pt x="503" y="332"/>
                    <a:pt x="519" y="339"/>
                    <a:pt x="510" y="351"/>
                  </a:cubicBezTo>
                  <a:cubicBezTo>
                    <a:pt x="502" y="364"/>
                    <a:pt x="487" y="389"/>
                    <a:pt x="481" y="399"/>
                  </a:cubicBezTo>
                  <a:cubicBezTo>
                    <a:pt x="476" y="409"/>
                    <a:pt x="488" y="413"/>
                    <a:pt x="489" y="418"/>
                  </a:cubicBezTo>
                  <a:cubicBezTo>
                    <a:pt x="491" y="424"/>
                    <a:pt x="478" y="418"/>
                    <a:pt x="477" y="432"/>
                  </a:cubicBezTo>
                  <a:cubicBezTo>
                    <a:pt x="476" y="446"/>
                    <a:pt x="484" y="457"/>
                    <a:pt x="491" y="450"/>
                  </a:cubicBezTo>
                  <a:cubicBezTo>
                    <a:pt x="498" y="443"/>
                    <a:pt x="548" y="382"/>
                    <a:pt x="566" y="378"/>
                  </a:cubicBezTo>
                  <a:cubicBezTo>
                    <a:pt x="584" y="374"/>
                    <a:pt x="604" y="374"/>
                    <a:pt x="626" y="343"/>
                  </a:cubicBezTo>
                  <a:cubicBezTo>
                    <a:pt x="648" y="312"/>
                    <a:pt x="683" y="291"/>
                    <a:pt x="686" y="285"/>
                  </a:cubicBezTo>
                  <a:cubicBezTo>
                    <a:pt x="689" y="278"/>
                    <a:pt x="699" y="233"/>
                    <a:pt x="711" y="243"/>
                  </a:cubicBezTo>
                  <a:cubicBezTo>
                    <a:pt x="724" y="252"/>
                    <a:pt x="750" y="254"/>
                    <a:pt x="757" y="252"/>
                  </a:cubicBezTo>
                  <a:cubicBezTo>
                    <a:pt x="764" y="251"/>
                    <a:pt x="782" y="244"/>
                    <a:pt x="771" y="229"/>
                  </a:cubicBezTo>
                  <a:cubicBezTo>
                    <a:pt x="760" y="213"/>
                    <a:pt x="767" y="209"/>
                    <a:pt x="775" y="206"/>
                  </a:cubicBezTo>
                  <a:cubicBezTo>
                    <a:pt x="782" y="204"/>
                    <a:pt x="798" y="195"/>
                    <a:pt x="806" y="191"/>
                  </a:cubicBezTo>
                  <a:cubicBezTo>
                    <a:pt x="814" y="187"/>
                    <a:pt x="821" y="188"/>
                    <a:pt x="821" y="177"/>
                  </a:cubicBezTo>
                  <a:cubicBezTo>
                    <a:pt x="821" y="166"/>
                    <a:pt x="827" y="135"/>
                    <a:pt x="835" y="151"/>
                  </a:cubicBezTo>
                  <a:cubicBezTo>
                    <a:pt x="844" y="166"/>
                    <a:pt x="860" y="179"/>
                    <a:pt x="860" y="162"/>
                  </a:cubicBezTo>
                  <a:cubicBezTo>
                    <a:pt x="860" y="145"/>
                    <a:pt x="860" y="140"/>
                    <a:pt x="860" y="140"/>
                  </a:cubicBezTo>
                  <a:cubicBezTo>
                    <a:pt x="873" y="140"/>
                    <a:pt x="873" y="140"/>
                    <a:pt x="873" y="140"/>
                  </a:cubicBezTo>
                  <a:cubicBezTo>
                    <a:pt x="873" y="110"/>
                    <a:pt x="873" y="110"/>
                    <a:pt x="873" y="110"/>
                  </a:cubicBezTo>
                  <a:cubicBezTo>
                    <a:pt x="853" y="110"/>
                    <a:pt x="853" y="110"/>
                    <a:pt x="853" y="110"/>
                  </a:cubicBezTo>
                  <a:lnTo>
                    <a:pt x="83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7842251" y="3073400"/>
              <a:ext cx="233363" cy="223837"/>
            </a:xfrm>
            <a:custGeom>
              <a:avLst/>
              <a:gdLst>
                <a:gd name="T0" fmla="*/ 69 w 94"/>
                <a:gd name="T1" fmla="*/ 61 h 90"/>
                <a:gd name="T2" fmla="*/ 69 w 94"/>
                <a:gd name="T3" fmla="*/ 43 h 90"/>
                <a:gd name="T4" fmla="*/ 84 w 94"/>
                <a:gd name="T5" fmla="*/ 37 h 90"/>
                <a:gd name="T6" fmla="*/ 86 w 94"/>
                <a:gd name="T7" fmla="*/ 36 h 90"/>
                <a:gd name="T8" fmla="*/ 86 w 94"/>
                <a:gd name="T9" fmla="*/ 32 h 90"/>
                <a:gd name="T10" fmla="*/ 94 w 94"/>
                <a:gd name="T11" fmla="*/ 11 h 90"/>
                <a:gd name="T12" fmla="*/ 90 w 94"/>
                <a:gd name="T13" fmla="*/ 11 h 90"/>
                <a:gd name="T14" fmla="*/ 70 w 94"/>
                <a:gd name="T15" fmla="*/ 2 h 90"/>
                <a:gd name="T16" fmla="*/ 53 w 94"/>
                <a:gd name="T17" fmla="*/ 0 h 90"/>
                <a:gd name="T18" fmla="*/ 44 w 94"/>
                <a:gd name="T19" fmla="*/ 1 h 90"/>
                <a:gd name="T20" fmla="*/ 22 w 94"/>
                <a:gd name="T21" fmla="*/ 21 h 90"/>
                <a:gd name="T22" fmla="*/ 22 w 94"/>
                <a:gd name="T23" fmla="*/ 41 h 90"/>
                <a:gd name="T24" fmla="*/ 27 w 94"/>
                <a:gd name="T25" fmla="*/ 54 h 90"/>
                <a:gd name="T26" fmla="*/ 19 w 94"/>
                <a:gd name="T27" fmla="*/ 59 h 90"/>
                <a:gd name="T28" fmla="*/ 0 w 94"/>
                <a:gd name="T29" fmla="*/ 68 h 90"/>
                <a:gd name="T30" fmla="*/ 1 w 94"/>
                <a:gd name="T31" fmla="*/ 75 h 90"/>
                <a:gd name="T32" fmla="*/ 9 w 94"/>
                <a:gd name="T33" fmla="*/ 81 h 90"/>
                <a:gd name="T34" fmla="*/ 23 w 94"/>
                <a:gd name="T35" fmla="*/ 85 h 90"/>
                <a:gd name="T36" fmla="*/ 47 w 94"/>
                <a:gd name="T37" fmla="*/ 90 h 90"/>
                <a:gd name="T38" fmla="*/ 47 w 94"/>
                <a:gd name="T39" fmla="*/ 90 h 90"/>
                <a:gd name="T40" fmla="*/ 57 w 94"/>
                <a:gd name="T41" fmla="*/ 88 h 90"/>
                <a:gd name="T42" fmla="*/ 67 w 94"/>
                <a:gd name="T43" fmla="*/ 84 h 90"/>
                <a:gd name="T44" fmla="*/ 69 w 94"/>
                <a:gd name="T45" fmla="*/ 78 h 90"/>
                <a:gd name="T46" fmla="*/ 69 w 94"/>
                <a:gd name="T47" fmla="*/ 6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0">
                  <a:moveTo>
                    <a:pt x="69" y="61"/>
                  </a:moveTo>
                  <a:cubicBezTo>
                    <a:pt x="68" y="54"/>
                    <a:pt x="66" y="47"/>
                    <a:pt x="69" y="43"/>
                  </a:cubicBezTo>
                  <a:cubicBezTo>
                    <a:pt x="72" y="37"/>
                    <a:pt x="79" y="37"/>
                    <a:pt x="84" y="37"/>
                  </a:cubicBezTo>
                  <a:cubicBezTo>
                    <a:pt x="85" y="37"/>
                    <a:pt x="85" y="37"/>
                    <a:pt x="86" y="36"/>
                  </a:cubicBezTo>
                  <a:cubicBezTo>
                    <a:pt x="86" y="35"/>
                    <a:pt x="86" y="34"/>
                    <a:pt x="86" y="32"/>
                  </a:cubicBezTo>
                  <a:cubicBezTo>
                    <a:pt x="85" y="25"/>
                    <a:pt x="91" y="15"/>
                    <a:pt x="94" y="11"/>
                  </a:cubicBezTo>
                  <a:cubicBezTo>
                    <a:pt x="93" y="11"/>
                    <a:pt x="92" y="11"/>
                    <a:pt x="90" y="11"/>
                  </a:cubicBezTo>
                  <a:cubicBezTo>
                    <a:pt x="80" y="11"/>
                    <a:pt x="73" y="4"/>
                    <a:pt x="70" y="2"/>
                  </a:cubicBezTo>
                  <a:cubicBezTo>
                    <a:pt x="68" y="1"/>
                    <a:pt x="60" y="0"/>
                    <a:pt x="53" y="0"/>
                  </a:cubicBezTo>
                  <a:cubicBezTo>
                    <a:pt x="47" y="0"/>
                    <a:pt x="45" y="1"/>
                    <a:pt x="44" y="1"/>
                  </a:cubicBezTo>
                  <a:cubicBezTo>
                    <a:pt x="39" y="6"/>
                    <a:pt x="26" y="17"/>
                    <a:pt x="22" y="2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4"/>
                    <a:pt x="28" y="49"/>
                    <a:pt x="27" y="54"/>
                  </a:cubicBezTo>
                  <a:cubicBezTo>
                    <a:pt x="26" y="56"/>
                    <a:pt x="24" y="59"/>
                    <a:pt x="19" y="59"/>
                  </a:cubicBezTo>
                  <a:cubicBezTo>
                    <a:pt x="11" y="60"/>
                    <a:pt x="2" y="65"/>
                    <a:pt x="0" y="68"/>
                  </a:cubicBezTo>
                  <a:cubicBezTo>
                    <a:pt x="2" y="70"/>
                    <a:pt x="1" y="73"/>
                    <a:pt x="1" y="75"/>
                  </a:cubicBezTo>
                  <a:cubicBezTo>
                    <a:pt x="1" y="77"/>
                    <a:pt x="1" y="79"/>
                    <a:pt x="9" y="81"/>
                  </a:cubicBezTo>
                  <a:cubicBezTo>
                    <a:pt x="14" y="82"/>
                    <a:pt x="19" y="83"/>
                    <a:pt x="23" y="85"/>
                  </a:cubicBezTo>
                  <a:cubicBezTo>
                    <a:pt x="32" y="87"/>
                    <a:pt x="39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1" y="90"/>
                    <a:pt x="54" y="89"/>
                    <a:pt x="57" y="88"/>
                  </a:cubicBezTo>
                  <a:cubicBezTo>
                    <a:pt x="61" y="87"/>
                    <a:pt x="64" y="85"/>
                    <a:pt x="67" y="84"/>
                  </a:cubicBezTo>
                  <a:cubicBezTo>
                    <a:pt x="67" y="82"/>
                    <a:pt x="68" y="80"/>
                    <a:pt x="69" y="78"/>
                  </a:cubicBezTo>
                  <a:cubicBezTo>
                    <a:pt x="71" y="75"/>
                    <a:pt x="70" y="68"/>
                    <a:pt x="6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8" name="Freeform 16"/>
            <p:cNvSpPr/>
            <p:nvPr/>
          </p:nvSpPr>
          <p:spPr bwMode="auto">
            <a:xfrm>
              <a:off x="8027989" y="3186113"/>
              <a:ext cx="26988" cy="76200"/>
            </a:xfrm>
            <a:custGeom>
              <a:avLst/>
              <a:gdLst>
                <a:gd name="T0" fmla="*/ 5 w 11"/>
                <a:gd name="T1" fmla="*/ 29 h 31"/>
                <a:gd name="T2" fmla="*/ 11 w 11"/>
                <a:gd name="T3" fmla="*/ 0 h 31"/>
                <a:gd name="T4" fmla="*/ 10 w 11"/>
                <a:gd name="T5" fmla="*/ 0 h 31"/>
                <a:gd name="T6" fmla="*/ 1 w 11"/>
                <a:gd name="T7" fmla="*/ 2 h 31"/>
                <a:gd name="T8" fmla="*/ 2 w 11"/>
                <a:gd name="T9" fmla="*/ 15 h 31"/>
                <a:gd name="T10" fmla="*/ 3 w 11"/>
                <a:gd name="T11" fmla="*/ 31 h 31"/>
                <a:gd name="T12" fmla="*/ 5 w 11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5" y="29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1" y="10"/>
                    <a:pt x="2" y="15"/>
                  </a:cubicBezTo>
                  <a:cubicBezTo>
                    <a:pt x="3" y="21"/>
                    <a:pt x="4" y="26"/>
                    <a:pt x="3" y="31"/>
                  </a:cubicBezTo>
                  <a:cubicBezTo>
                    <a:pt x="4" y="31"/>
                    <a:pt x="5" y="30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9" name="Freeform 17"/>
            <p:cNvSpPr/>
            <p:nvPr/>
          </p:nvSpPr>
          <p:spPr bwMode="auto">
            <a:xfrm>
              <a:off x="8299450" y="1144587"/>
              <a:ext cx="1409700" cy="1377950"/>
            </a:xfrm>
            <a:custGeom>
              <a:avLst/>
              <a:gdLst>
                <a:gd name="T0" fmla="*/ 527 w 568"/>
                <a:gd name="T1" fmla="*/ 222 h 554"/>
                <a:gd name="T2" fmla="*/ 469 w 568"/>
                <a:gd name="T3" fmla="*/ 278 h 554"/>
                <a:gd name="T4" fmla="*/ 403 w 568"/>
                <a:gd name="T5" fmla="*/ 288 h 554"/>
                <a:gd name="T6" fmla="*/ 395 w 568"/>
                <a:gd name="T7" fmla="*/ 249 h 554"/>
                <a:gd name="T8" fmla="*/ 349 w 568"/>
                <a:gd name="T9" fmla="*/ 226 h 554"/>
                <a:gd name="T10" fmla="*/ 292 w 568"/>
                <a:gd name="T11" fmla="*/ 211 h 554"/>
                <a:gd name="T12" fmla="*/ 241 w 568"/>
                <a:gd name="T13" fmla="*/ 172 h 554"/>
                <a:gd name="T14" fmla="*/ 17 w 568"/>
                <a:gd name="T15" fmla="*/ 9 h 554"/>
                <a:gd name="T16" fmla="*/ 3 w 568"/>
                <a:gd name="T17" fmla="*/ 54 h 554"/>
                <a:gd name="T18" fmla="*/ 3 w 568"/>
                <a:gd name="T19" fmla="*/ 79 h 554"/>
                <a:gd name="T20" fmla="*/ 30 w 568"/>
                <a:gd name="T21" fmla="*/ 71 h 554"/>
                <a:gd name="T22" fmla="*/ 137 w 568"/>
                <a:gd name="T23" fmla="*/ 114 h 554"/>
                <a:gd name="T24" fmla="*/ 160 w 568"/>
                <a:gd name="T25" fmla="*/ 185 h 554"/>
                <a:gd name="T26" fmla="*/ 161 w 568"/>
                <a:gd name="T27" fmla="*/ 257 h 554"/>
                <a:gd name="T28" fmla="*/ 149 w 568"/>
                <a:gd name="T29" fmla="*/ 300 h 554"/>
                <a:gd name="T30" fmla="*/ 79 w 568"/>
                <a:gd name="T31" fmla="*/ 338 h 554"/>
                <a:gd name="T32" fmla="*/ 113 w 568"/>
                <a:gd name="T33" fmla="*/ 391 h 554"/>
                <a:gd name="T34" fmla="*/ 110 w 568"/>
                <a:gd name="T35" fmla="*/ 417 h 554"/>
                <a:gd name="T36" fmla="*/ 141 w 568"/>
                <a:gd name="T37" fmla="*/ 426 h 554"/>
                <a:gd name="T38" fmla="*/ 173 w 568"/>
                <a:gd name="T39" fmla="*/ 474 h 554"/>
                <a:gd name="T40" fmla="*/ 219 w 568"/>
                <a:gd name="T41" fmla="*/ 466 h 554"/>
                <a:gd name="T42" fmla="*/ 264 w 568"/>
                <a:gd name="T43" fmla="*/ 483 h 554"/>
                <a:gd name="T44" fmla="*/ 293 w 568"/>
                <a:gd name="T45" fmla="*/ 496 h 554"/>
                <a:gd name="T46" fmla="*/ 311 w 568"/>
                <a:gd name="T47" fmla="*/ 513 h 554"/>
                <a:gd name="T48" fmla="*/ 339 w 568"/>
                <a:gd name="T49" fmla="*/ 524 h 554"/>
                <a:gd name="T50" fmla="*/ 350 w 568"/>
                <a:gd name="T51" fmla="*/ 499 h 554"/>
                <a:gd name="T52" fmla="*/ 385 w 568"/>
                <a:gd name="T53" fmla="*/ 539 h 554"/>
                <a:gd name="T54" fmla="*/ 405 w 568"/>
                <a:gd name="T55" fmla="*/ 515 h 554"/>
                <a:gd name="T56" fmla="*/ 430 w 568"/>
                <a:gd name="T57" fmla="*/ 514 h 554"/>
                <a:gd name="T58" fmla="*/ 473 w 568"/>
                <a:gd name="T59" fmla="*/ 536 h 554"/>
                <a:gd name="T60" fmla="*/ 456 w 568"/>
                <a:gd name="T61" fmla="*/ 454 h 554"/>
                <a:gd name="T62" fmla="*/ 529 w 568"/>
                <a:gd name="T63" fmla="*/ 396 h 554"/>
                <a:gd name="T64" fmla="*/ 543 w 568"/>
                <a:gd name="T65" fmla="*/ 28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8" h="554">
                  <a:moveTo>
                    <a:pt x="557" y="254"/>
                  </a:moveTo>
                  <a:cubicBezTo>
                    <a:pt x="545" y="246"/>
                    <a:pt x="548" y="203"/>
                    <a:pt x="527" y="222"/>
                  </a:cubicBezTo>
                  <a:cubicBezTo>
                    <a:pt x="506" y="242"/>
                    <a:pt x="473" y="261"/>
                    <a:pt x="473" y="261"/>
                  </a:cubicBezTo>
                  <a:cubicBezTo>
                    <a:pt x="469" y="278"/>
                    <a:pt x="469" y="278"/>
                    <a:pt x="469" y="278"/>
                  </a:cubicBezTo>
                  <a:cubicBezTo>
                    <a:pt x="469" y="278"/>
                    <a:pt x="437" y="285"/>
                    <a:pt x="425" y="288"/>
                  </a:cubicBezTo>
                  <a:cubicBezTo>
                    <a:pt x="414" y="290"/>
                    <a:pt x="403" y="288"/>
                    <a:pt x="403" y="288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9" y="250"/>
                    <a:pt x="395" y="249"/>
                  </a:cubicBezTo>
                  <a:cubicBezTo>
                    <a:pt x="391" y="247"/>
                    <a:pt x="385" y="233"/>
                    <a:pt x="375" y="233"/>
                  </a:cubicBezTo>
                  <a:cubicBezTo>
                    <a:pt x="366" y="233"/>
                    <a:pt x="356" y="233"/>
                    <a:pt x="349" y="226"/>
                  </a:cubicBezTo>
                  <a:cubicBezTo>
                    <a:pt x="342" y="219"/>
                    <a:pt x="336" y="211"/>
                    <a:pt x="324" y="211"/>
                  </a:cubicBezTo>
                  <a:cubicBezTo>
                    <a:pt x="311" y="211"/>
                    <a:pt x="306" y="218"/>
                    <a:pt x="292" y="211"/>
                  </a:cubicBezTo>
                  <a:cubicBezTo>
                    <a:pt x="278" y="204"/>
                    <a:pt x="261" y="211"/>
                    <a:pt x="261" y="211"/>
                  </a:cubicBezTo>
                  <a:cubicBezTo>
                    <a:pt x="241" y="172"/>
                    <a:pt x="241" y="172"/>
                    <a:pt x="241" y="172"/>
                  </a:cubicBezTo>
                  <a:cubicBezTo>
                    <a:pt x="241" y="172"/>
                    <a:pt x="194" y="17"/>
                    <a:pt x="119" y="9"/>
                  </a:cubicBezTo>
                  <a:cubicBezTo>
                    <a:pt x="43" y="0"/>
                    <a:pt x="55" y="3"/>
                    <a:pt x="17" y="9"/>
                  </a:cubicBezTo>
                  <a:cubicBezTo>
                    <a:pt x="11" y="10"/>
                    <a:pt x="6" y="11"/>
                    <a:pt x="1" y="12"/>
                  </a:cubicBezTo>
                  <a:cubicBezTo>
                    <a:pt x="7" y="18"/>
                    <a:pt x="6" y="32"/>
                    <a:pt x="3" y="54"/>
                  </a:cubicBezTo>
                  <a:cubicBezTo>
                    <a:pt x="2" y="63"/>
                    <a:pt x="0" y="72"/>
                    <a:pt x="1" y="76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7" y="82"/>
                    <a:pt x="19" y="77"/>
                    <a:pt x="27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71" y="123"/>
                    <a:pt x="96" y="123"/>
                    <a:pt x="137" y="114"/>
                  </a:cubicBezTo>
                  <a:cubicBezTo>
                    <a:pt x="159" y="109"/>
                    <a:pt x="168" y="117"/>
                    <a:pt x="172" y="124"/>
                  </a:cubicBezTo>
                  <a:cubicBezTo>
                    <a:pt x="182" y="143"/>
                    <a:pt x="170" y="175"/>
                    <a:pt x="160" y="185"/>
                  </a:cubicBezTo>
                  <a:cubicBezTo>
                    <a:pt x="150" y="195"/>
                    <a:pt x="155" y="234"/>
                    <a:pt x="161" y="256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51" y="299"/>
                    <a:pt x="151" y="299"/>
                    <a:pt x="151" y="299"/>
                  </a:cubicBezTo>
                  <a:cubicBezTo>
                    <a:pt x="149" y="300"/>
                    <a:pt x="149" y="300"/>
                    <a:pt x="149" y="300"/>
                  </a:cubicBezTo>
                  <a:cubicBezTo>
                    <a:pt x="149" y="300"/>
                    <a:pt x="135" y="305"/>
                    <a:pt x="125" y="322"/>
                  </a:cubicBezTo>
                  <a:cubicBezTo>
                    <a:pt x="115" y="338"/>
                    <a:pt x="90" y="339"/>
                    <a:pt x="79" y="338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93" y="384"/>
                    <a:pt x="99" y="393"/>
                    <a:pt x="113" y="391"/>
                  </a:cubicBezTo>
                  <a:cubicBezTo>
                    <a:pt x="115" y="390"/>
                    <a:pt x="122" y="389"/>
                    <a:pt x="124" y="394"/>
                  </a:cubicBezTo>
                  <a:cubicBezTo>
                    <a:pt x="126" y="398"/>
                    <a:pt x="122" y="406"/>
                    <a:pt x="110" y="417"/>
                  </a:cubicBezTo>
                  <a:cubicBezTo>
                    <a:pt x="109" y="426"/>
                    <a:pt x="109" y="426"/>
                    <a:pt x="109" y="426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73" y="474"/>
                    <a:pt x="173" y="474"/>
                    <a:pt x="173" y="474"/>
                  </a:cubicBezTo>
                  <a:cubicBezTo>
                    <a:pt x="218" y="465"/>
                    <a:pt x="218" y="465"/>
                    <a:pt x="218" y="465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24" y="472"/>
                    <a:pt x="239" y="486"/>
                    <a:pt x="250" y="487"/>
                  </a:cubicBezTo>
                  <a:cubicBezTo>
                    <a:pt x="256" y="488"/>
                    <a:pt x="260" y="485"/>
                    <a:pt x="264" y="483"/>
                  </a:cubicBezTo>
                  <a:cubicBezTo>
                    <a:pt x="268" y="480"/>
                    <a:pt x="273" y="476"/>
                    <a:pt x="280" y="480"/>
                  </a:cubicBezTo>
                  <a:cubicBezTo>
                    <a:pt x="287" y="485"/>
                    <a:pt x="291" y="492"/>
                    <a:pt x="293" y="496"/>
                  </a:cubicBezTo>
                  <a:cubicBezTo>
                    <a:pt x="311" y="496"/>
                    <a:pt x="311" y="496"/>
                    <a:pt x="311" y="496"/>
                  </a:cubicBezTo>
                  <a:cubicBezTo>
                    <a:pt x="311" y="513"/>
                    <a:pt x="311" y="513"/>
                    <a:pt x="311" y="513"/>
                  </a:cubicBezTo>
                  <a:cubicBezTo>
                    <a:pt x="312" y="515"/>
                    <a:pt x="317" y="522"/>
                    <a:pt x="332" y="525"/>
                  </a:cubicBezTo>
                  <a:cubicBezTo>
                    <a:pt x="337" y="526"/>
                    <a:pt x="338" y="525"/>
                    <a:pt x="339" y="524"/>
                  </a:cubicBezTo>
                  <a:cubicBezTo>
                    <a:pt x="344" y="520"/>
                    <a:pt x="344" y="507"/>
                    <a:pt x="343" y="501"/>
                  </a:cubicBezTo>
                  <a:cubicBezTo>
                    <a:pt x="350" y="499"/>
                    <a:pt x="350" y="499"/>
                    <a:pt x="350" y="499"/>
                  </a:cubicBezTo>
                  <a:cubicBezTo>
                    <a:pt x="364" y="554"/>
                    <a:pt x="364" y="554"/>
                    <a:pt x="364" y="554"/>
                  </a:cubicBezTo>
                  <a:cubicBezTo>
                    <a:pt x="370" y="553"/>
                    <a:pt x="383" y="550"/>
                    <a:pt x="385" y="539"/>
                  </a:cubicBezTo>
                  <a:cubicBezTo>
                    <a:pt x="390" y="518"/>
                    <a:pt x="403" y="515"/>
                    <a:pt x="403" y="515"/>
                  </a:cubicBezTo>
                  <a:cubicBezTo>
                    <a:pt x="405" y="515"/>
                    <a:pt x="405" y="515"/>
                    <a:pt x="405" y="515"/>
                  </a:cubicBezTo>
                  <a:cubicBezTo>
                    <a:pt x="417" y="524"/>
                    <a:pt x="417" y="524"/>
                    <a:pt x="417" y="524"/>
                  </a:cubicBezTo>
                  <a:cubicBezTo>
                    <a:pt x="430" y="514"/>
                    <a:pt x="430" y="514"/>
                    <a:pt x="430" y="514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73" y="536"/>
                    <a:pt x="473" y="536"/>
                    <a:pt x="473" y="536"/>
                  </a:cubicBezTo>
                  <a:cubicBezTo>
                    <a:pt x="473" y="511"/>
                    <a:pt x="473" y="511"/>
                    <a:pt x="473" y="511"/>
                  </a:cubicBezTo>
                  <a:cubicBezTo>
                    <a:pt x="473" y="511"/>
                    <a:pt x="441" y="462"/>
                    <a:pt x="456" y="454"/>
                  </a:cubicBezTo>
                  <a:cubicBezTo>
                    <a:pt x="472" y="445"/>
                    <a:pt x="469" y="427"/>
                    <a:pt x="494" y="428"/>
                  </a:cubicBezTo>
                  <a:cubicBezTo>
                    <a:pt x="519" y="430"/>
                    <a:pt x="527" y="427"/>
                    <a:pt x="529" y="396"/>
                  </a:cubicBezTo>
                  <a:cubicBezTo>
                    <a:pt x="530" y="366"/>
                    <a:pt x="543" y="352"/>
                    <a:pt x="543" y="352"/>
                  </a:cubicBezTo>
                  <a:cubicBezTo>
                    <a:pt x="543" y="282"/>
                    <a:pt x="543" y="282"/>
                    <a:pt x="543" y="282"/>
                  </a:cubicBezTo>
                  <a:cubicBezTo>
                    <a:pt x="543" y="282"/>
                    <a:pt x="568" y="263"/>
                    <a:pt x="55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8288338" y="4427538"/>
              <a:ext cx="519113" cy="604837"/>
            </a:xfrm>
            <a:custGeom>
              <a:avLst/>
              <a:gdLst>
                <a:gd name="T0" fmla="*/ 178 w 209"/>
                <a:gd name="T1" fmla="*/ 72 h 243"/>
                <a:gd name="T2" fmla="*/ 129 w 209"/>
                <a:gd name="T3" fmla="*/ 68 h 243"/>
                <a:gd name="T4" fmla="*/ 127 w 209"/>
                <a:gd name="T5" fmla="*/ 57 h 243"/>
                <a:gd name="T6" fmla="*/ 149 w 209"/>
                <a:gd name="T7" fmla="*/ 36 h 243"/>
                <a:gd name="T8" fmla="*/ 165 w 209"/>
                <a:gd name="T9" fmla="*/ 26 h 243"/>
                <a:gd name="T10" fmla="*/ 162 w 209"/>
                <a:gd name="T11" fmla="*/ 3 h 243"/>
                <a:gd name="T12" fmla="*/ 157 w 209"/>
                <a:gd name="T13" fmla="*/ 0 h 243"/>
                <a:gd name="T14" fmla="*/ 140 w 209"/>
                <a:gd name="T15" fmla="*/ 32 h 243"/>
                <a:gd name="T16" fmla="*/ 139 w 209"/>
                <a:gd name="T17" fmla="*/ 32 h 243"/>
                <a:gd name="T18" fmla="*/ 118 w 209"/>
                <a:gd name="T19" fmla="*/ 42 h 243"/>
                <a:gd name="T20" fmla="*/ 88 w 209"/>
                <a:gd name="T21" fmla="*/ 21 h 243"/>
                <a:gd name="T22" fmla="*/ 87 w 209"/>
                <a:gd name="T23" fmla="*/ 21 h 243"/>
                <a:gd name="T24" fmla="*/ 87 w 209"/>
                <a:gd name="T25" fmla="*/ 20 h 243"/>
                <a:gd name="T26" fmla="*/ 83 w 209"/>
                <a:gd name="T27" fmla="*/ 16 h 243"/>
                <a:gd name="T28" fmla="*/ 81 w 209"/>
                <a:gd name="T29" fmla="*/ 20 h 243"/>
                <a:gd name="T30" fmla="*/ 67 w 209"/>
                <a:gd name="T31" fmla="*/ 60 h 243"/>
                <a:gd name="T32" fmla="*/ 71 w 209"/>
                <a:gd name="T33" fmla="*/ 69 h 243"/>
                <a:gd name="T34" fmla="*/ 62 w 209"/>
                <a:gd name="T35" fmla="*/ 74 h 243"/>
                <a:gd name="T36" fmla="*/ 55 w 209"/>
                <a:gd name="T37" fmla="*/ 74 h 243"/>
                <a:gd name="T38" fmla="*/ 39 w 209"/>
                <a:gd name="T39" fmla="*/ 75 h 243"/>
                <a:gd name="T40" fmla="*/ 38 w 209"/>
                <a:gd name="T41" fmla="*/ 77 h 243"/>
                <a:gd name="T42" fmla="*/ 40 w 209"/>
                <a:gd name="T43" fmla="*/ 89 h 243"/>
                <a:gd name="T44" fmla="*/ 26 w 209"/>
                <a:gd name="T45" fmla="*/ 112 h 243"/>
                <a:gd name="T46" fmla="*/ 3 w 209"/>
                <a:gd name="T47" fmla="*/ 130 h 243"/>
                <a:gd name="T48" fmla="*/ 0 w 209"/>
                <a:gd name="T49" fmla="*/ 138 h 243"/>
                <a:gd name="T50" fmla="*/ 27 w 209"/>
                <a:gd name="T51" fmla="*/ 161 h 243"/>
                <a:gd name="T52" fmla="*/ 27 w 209"/>
                <a:gd name="T53" fmla="*/ 190 h 243"/>
                <a:gd name="T54" fmla="*/ 28 w 209"/>
                <a:gd name="T55" fmla="*/ 190 h 243"/>
                <a:gd name="T56" fmla="*/ 49 w 209"/>
                <a:gd name="T57" fmla="*/ 210 h 243"/>
                <a:gd name="T58" fmla="*/ 65 w 209"/>
                <a:gd name="T59" fmla="*/ 239 h 243"/>
                <a:gd name="T60" fmla="*/ 74 w 209"/>
                <a:gd name="T61" fmla="*/ 225 h 243"/>
                <a:gd name="T62" fmla="*/ 75 w 209"/>
                <a:gd name="T63" fmla="*/ 225 h 243"/>
                <a:gd name="T64" fmla="*/ 92 w 209"/>
                <a:gd name="T65" fmla="*/ 220 h 243"/>
                <a:gd name="T66" fmla="*/ 98 w 209"/>
                <a:gd name="T67" fmla="*/ 227 h 243"/>
                <a:gd name="T68" fmla="*/ 109 w 209"/>
                <a:gd name="T69" fmla="*/ 241 h 243"/>
                <a:gd name="T70" fmla="*/ 136 w 209"/>
                <a:gd name="T71" fmla="*/ 239 h 243"/>
                <a:gd name="T72" fmla="*/ 137 w 209"/>
                <a:gd name="T73" fmla="*/ 243 h 243"/>
                <a:gd name="T74" fmla="*/ 157 w 209"/>
                <a:gd name="T75" fmla="*/ 200 h 243"/>
                <a:gd name="T76" fmla="*/ 176 w 209"/>
                <a:gd name="T77" fmla="*/ 176 h 243"/>
                <a:gd name="T78" fmla="*/ 176 w 209"/>
                <a:gd name="T79" fmla="*/ 159 h 243"/>
                <a:gd name="T80" fmla="*/ 176 w 209"/>
                <a:gd name="T81" fmla="*/ 131 h 243"/>
                <a:gd name="T82" fmla="*/ 192 w 209"/>
                <a:gd name="T83" fmla="*/ 118 h 243"/>
                <a:gd name="T84" fmla="*/ 192 w 209"/>
                <a:gd name="T85" fmla="*/ 98 h 243"/>
                <a:gd name="T86" fmla="*/ 205 w 209"/>
                <a:gd name="T87" fmla="*/ 91 h 243"/>
                <a:gd name="T88" fmla="*/ 205 w 209"/>
                <a:gd name="T89" fmla="*/ 59 h 243"/>
                <a:gd name="T90" fmla="*/ 178 w 209"/>
                <a:gd name="T91" fmla="*/ 7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9" h="243">
                  <a:moveTo>
                    <a:pt x="178" y="72"/>
                  </a:moveTo>
                  <a:cubicBezTo>
                    <a:pt x="178" y="72"/>
                    <a:pt x="146" y="59"/>
                    <a:pt x="129" y="68"/>
                  </a:cubicBezTo>
                  <a:cubicBezTo>
                    <a:pt x="129" y="68"/>
                    <a:pt x="119" y="67"/>
                    <a:pt x="127" y="57"/>
                  </a:cubicBezTo>
                  <a:cubicBezTo>
                    <a:pt x="135" y="47"/>
                    <a:pt x="141" y="40"/>
                    <a:pt x="149" y="36"/>
                  </a:cubicBezTo>
                  <a:cubicBezTo>
                    <a:pt x="158" y="32"/>
                    <a:pt x="165" y="36"/>
                    <a:pt x="165" y="26"/>
                  </a:cubicBezTo>
                  <a:cubicBezTo>
                    <a:pt x="165" y="17"/>
                    <a:pt x="169" y="5"/>
                    <a:pt x="162" y="3"/>
                  </a:cubicBezTo>
                  <a:cubicBezTo>
                    <a:pt x="160" y="2"/>
                    <a:pt x="159" y="1"/>
                    <a:pt x="157" y="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6" y="35"/>
                    <a:pt x="124" y="42"/>
                    <a:pt x="118" y="42"/>
                  </a:cubicBezTo>
                  <a:cubicBezTo>
                    <a:pt x="112" y="42"/>
                    <a:pt x="96" y="29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8"/>
                    <a:pt x="84" y="16"/>
                    <a:pt x="83" y="16"/>
                  </a:cubicBezTo>
                  <a:cubicBezTo>
                    <a:pt x="83" y="16"/>
                    <a:pt x="82" y="17"/>
                    <a:pt x="81" y="20"/>
                  </a:cubicBezTo>
                  <a:cubicBezTo>
                    <a:pt x="76" y="31"/>
                    <a:pt x="69" y="52"/>
                    <a:pt x="67" y="60"/>
                  </a:cubicBezTo>
                  <a:cubicBezTo>
                    <a:pt x="70" y="62"/>
                    <a:pt x="72" y="66"/>
                    <a:pt x="71" y="69"/>
                  </a:cubicBezTo>
                  <a:cubicBezTo>
                    <a:pt x="70" y="72"/>
                    <a:pt x="67" y="74"/>
                    <a:pt x="62" y="74"/>
                  </a:cubicBezTo>
                  <a:cubicBezTo>
                    <a:pt x="60" y="74"/>
                    <a:pt x="57" y="74"/>
                    <a:pt x="55" y="74"/>
                  </a:cubicBezTo>
                  <a:cubicBezTo>
                    <a:pt x="49" y="73"/>
                    <a:pt x="40" y="73"/>
                    <a:pt x="39" y="75"/>
                  </a:cubicBezTo>
                  <a:cubicBezTo>
                    <a:pt x="38" y="75"/>
                    <a:pt x="38" y="76"/>
                    <a:pt x="38" y="77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2" y="133"/>
                    <a:pt x="1" y="136"/>
                    <a:pt x="0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90"/>
                    <a:pt x="27" y="190"/>
                    <a:pt x="28" y="190"/>
                  </a:cubicBezTo>
                  <a:cubicBezTo>
                    <a:pt x="37" y="189"/>
                    <a:pt x="44" y="190"/>
                    <a:pt x="49" y="210"/>
                  </a:cubicBezTo>
                  <a:cubicBezTo>
                    <a:pt x="53" y="225"/>
                    <a:pt x="61" y="235"/>
                    <a:pt x="65" y="239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5" y="225"/>
                    <a:pt x="75" y="225"/>
                    <a:pt x="75" y="225"/>
                  </a:cubicBezTo>
                  <a:cubicBezTo>
                    <a:pt x="77" y="224"/>
                    <a:pt x="86" y="217"/>
                    <a:pt x="92" y="220"/>
                  </a:cubicBezTo>
                  <a:cubicBezTo>
                    <a:pt x="94" y="221"/>
                    <a:pt x="97" y="223"/>
                    <a:pt x="98" y="227"/>
                  </a:cubicBezTo>
                  <a:cubicBezTo>
                    <a:pt x="99" y="235"/>
                    <a:pt x="106" y="240"/>
                    <a:pt x="109" y="241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7" y="243"/>
                    <a:pt x="140" y="210"/>
                    <a:pt x="157" y="200"/>
                  </a:cubicBezTo>
                  <a:cubicBezTo>
                    <a:pt x="174" y="191"/>
                    <a:pt x="176" y="176"/>
                    <a:pt x="176" y="176"/>
                  </a:cubicBezTo>
                  <a:cubicBezTo>
                    <a:pt x="176" y="176"/>
                    <a:pt x="174" y="165"/>
                    <a:pt x="176" y="159"/>
                  </a:cubicBezTo>
                  <a:cubicBezTo>
                    <a:pt x="178" y="154"/>
                    <a:pt x="170" y="137"/>
                    <a:pt x="176" y="131"/>
                  </a:cubicBezTo>
                  <a:cubicBezTo>
                    <a:pt x="181" y="126"/>
                    <a:pt x="192" y="118"/>
                    <a:pt x="192" y="118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5" y="91"/>
                    <a:pt x="209" y="64"/>
                    <a:pt x="205" y="59"/>
                  </a:cubicBezTo>
                  <a:cubicBezTo>
                    <a:pt x="202" y="53"/>
                    <a:pt x="185" y="38"/>
                    <a:pt x="17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6483351" y="5265738"/>
              <a:ext cx="1743075" cy="927100"/>
            </a:xfrm>
            <a:custGeom>
              <a:avLst/>
              <a:gdLst>
                <a:gd name="T0" fmla="*/ 669 w 702"/>
                <a:gd name="T1" fmla="*/ 79 h 373"/>
                <a:gd name="T2" fmla="*/ 663 w 702"/>
                <a:gd name="T3" fmla="*/ 78 h 373"/>
                <a:gd name="T4" fmla="*/ 627 w 702"/>
                <a:gd name="T5" fmla="*/ 90 h 373"/>
                <a:gd name="T6" fmla="*/ 594 w 702"/>
                <a:gd name="T7" fmla="*/ 91 h 373"/>
                <a:gd name="T8" fmla="*/ 542 w 702"/>
                <a:gd name="T9" fmla="*/ 100 h 373"/>
                <a:gd name="T10" fmla="*/ 551 w 702"/>
                <a:gd name="T11" fmla="*/ 75 h 373"/>
                <a:gd name="T12" fmla="*/ 523 w 702"/>
                <a:gd name="T13" fmla="*/ 57 h 373"/>
                <a:gd name="T14" fmla="*/ 506 w 702"/>
                <a:gd name="T15" fmla="*/ 55 h 373"/>
                <a:gd name="T16" fmla="*/ 471 w 702"/>
                <a:gd name="T17" fmla="*/ 82 h 373"/>
                <a:gd name="T18" fmla="*/ 465 w 702"/>
                <a:gd name="T19" fmla="*/ 87 h 373"/>
                <a:gd name="T20" fmla="*/ 435 w 702"/>
                <a:gd name="T21" fmla="*/ 67 h 373"/>
                <a:gd name="T22" fmla="*/ 408 w 702"/>
                <a:gd name="T23" fmla="*/ 107 h 373"/>
                <a:gd name="T24" fmla="*/ 373 w 702"/>
                <a:gd name="T25" fmla="*/ 157 h 373"/>
                <a:gd name="T26" fmla="*/ 347 w 702"/>
                <a:gd name="T27" fmla="*/ 219 h 373"/>
                <a:gd name="T28" fmla="*/ 334 w 702"/>
                <a:gd name="T29" fmla="*/ 244 h 373"/>
                <a:gd name="T30" fmla="*/ 295 w 702"/>
                <a:gd name="T31" fmla="*/ 272 h 373"/>
                <a:gd name="T32" fmla="*/ 275 w 702"/>
                <a:gd name="T33" fmla="*/ 278 h 373"/>
                <a:gd name="T34" fmla="*/ 293 w 702"/>
                <a:gd name="T35" fmla="*/ 264 h 373"/>
                <a:gd name="T36" fmla="*/ 333 w 702"/>
                <a:gd name="T37" fmla="*/ 236 h 373"/>
                <a:gd name="T38" fmla="*/ 362 w 702"/>
                <a:gd name="T39" fmla="*/ 196 h 373"/>
                <a:gd name="T40" fmla="*/ 367 w 702"/>
                <a:gd name="T41" fmla="*/ 152 h 373"/>
                <a:gd name="T42" fmla="*/ 399 w 702"/>
                <a:gd name="T43" fmla="*/ 99 h 373"/>
                <a:gd name="T44" fmla="*/ 382 w 702"/>
                <a:gd name="T45" fmla="*/ 99 h 373"/>
                <a:gd name="T46" fmla="*/ 367 w 702"/>
                <a:gd name="T47" fmla="*/ 75 h 373"/>
                <a:gd name="T48" fmla="*/ 356 w 702"/>
                <a:gd name="T49" fmla="*/ 51 h 373"/>
                <a:gd name="T50" fmla="*/ 356 w 702"/>
                <a:gd name="T51" fmla="*/ 1 h 373"/>
                <a:gd name="T52" fmla="*/ 319 w 702"/>
                <a:gd name="T53" fmla="*/ 12 h 373"/>
                <a:gd name="T54" fmla="*/ 315 w 702"/>
                <a:gd name="T55" fmla="*/ 14 h 373"/>
                <a:gd name="T56" fmla="*/ 291 w 702"/>
                <a:gd name="T57" fmla="*/ 27 h 373"/>
                <a:gd name="T58" fmla="*/ 266 w 702"/>
                <a:gd name="T59" fmla="*/ 31 h 373"/>
                <a:gd name="T60" fmla="*/ 202 w 702"/>
                <a:gd name="T61" fmla="*/ 44 h 373"/>
                <a:gd name="T62" fmla="*/ 178 w 702"/>
                <a:gd name="T63" fmla="*/ 68 h 373"/>
                <a:gd name="T64" fmla="*/ 160 w 702"/>
                <a:gd name="T65" fmla="*/ 68 h 373"/>
                <a:gd name="T66" fmla="*/ 124 w 702"/>
                <a:gd name="T67" fmla="*/ 45 h 373"/>
                <a:gd name="T68" fmla="*/ 125 w 702"/>
                <a:gd name="T69" fmla="*/ 64 h 373"/>
                <a:gd name="T70" fmla="*/ 96 w 702"/>
                <a:gd name="T71" fmla="*/ 84 h 373"/>
                <a:gd name="T72" fmla="*/ 72 w 702"/>
                <a:gd name="T73" fmla="*/ 93 h 373"/>
                <a:gd name="T74" fmla="*/ 0 w 702"/>
                <a:gd name="T75" fmla="*/ 91 h 373"/>
                <a:gd name="T76" fmla="*/ 14 w 702"/>
                <a:gd name="T77" fmla="*/ 96 h 373"/>
                <a:gd name="T78" fmla="*/ 60 w 702"/>
                <a:gd name="T79" fmla="*/ 123 h 373"/>
                <a:gd name="T80" fmla="*/ 85 w 702"/>
                <a:gd name="T81" fmla="*/ 126 h 373"/>
                <a:gd name="T82" fmla="*/ 60 w 702"/>
                <a:gd name="T83" fmla="*/ 165 h 373"/>
                <a:gd name="T84" fmla="*/ 48 w 702"/>
                <a:gd name="T85" fmla="*/ 183 h 373"/>
                <a:gd name="T86" fmla="*/ 104 w 702"/>
                <a:gd name="T87" fmla="*/ 197 h 373"/>
                <a:gd name="T88" fmla="*/ 114 w 702"/>
                <a:gd name="T89" fmla="*/ 253 h 373"/>
                <a:gd name="T90" fmla="*/ 185 w 702"/>
                <a:gd name="T91" fmla="*/ 285 h 373"/>
                <a:gd name="T92" fmla="*/ 224 w 702"/>
                <a:gd name="T93" fmla="*/ 276 h 373"/>
                <a:gd name="T94" fmla="*/ 267 w 702"/>
                <a:gd name="T95" fmla="*/ 290 h 373"/>
                <a:gd name="T96" fmla="*/ 316 w 702"/>
                <a:gd name="T97" fmla="*/ 366 h 373"/>
                <a:gd name="T98" fmla="*/ 323 w 702"/>
                <a:gd name="T99" fmla="*/ 334 h 373"/>
                <a:gd name="T100" fmla="*/ 445 w 702"/>
                <a:gd name="T101" fmla="*/ 274 h 373"/>
                <a:gd name="T102" fmla="*/ 509 w 702"/>
                <a:gd name="T103" fmla="*/ 211 h 373"/>
                <a:gd name="T104" fmla="*/ 568 w 702"/>
                <a:gd name="T105" fmla="*/ 210 h 373"/>
                <a:gd name="T106" fmla="*/ 648 w 702"/>
                <a:gd name="T107" fmla="*/ 198 h 373"/>
                <a:gd name="T108" fmla="*/ 702 w 702"/>
                <a:gd name="T109" fmla="*/ 1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2" h="373">
                  <a:moveTo>
                    <a:pt x="698" y="153"/>
                  </a:moveTo>
                  <a:cubicBezTo>
                    <a:pt x="698" y="152"/>
                    <a:pt x="680" y="102"/>
                    <a:pt x="669" y="79"/>
                  </a:cubicBezTo>
                  <a:cubicBezTo>
                    <a:pt x="667" y="75"/>
                    <a:pt x="665" y="73"/>
                    <a:pt x="664" y="72"/>
                  </a:cubicBezTo>
                  <a:cubicBezTo>
                    <a:pt x="664" y="73"/>
                    <a:pt x="663" y="75"/>
                    <a:pt x="663" y="78"/>
                  </a:cubicBezTo>
                  <a:cubicBezTo>
                    <a:pt x="663" y="80"/>
                    <a:pt x="663" y="80"/>
                    <a:pt x="663" y="80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5" y="91"/>
                    <a:pt x="613" y="96"/>
                    <a:pt x="605" y="89"/>
                  </a:cubicBezTo>
                  <a:cubicBezTo>
                    <a:pt x="601" y="87"/>
                    <a:pt x="600" y="87"/>
                    <a:pt x="594" y="91"/>
                  </a:cubicBezTo>
                  <a:cubicBezTo>
                    <a:pt x="592" y="93"/>
                    <a:pt x="590" y="94"/>
                    <a:pt x="587" y="95"/>
                  </a:cubicBezTo>
                  <a:cubicBezTo>
                    <a:pt x="573" y="102"/>
                    <a:pt x="556" y="101"/>
                    <a:pt x="542" y="100"/>
                  </a:cubicBezTo>
                  <a:cubicBezTo>
                    <a:pt x="537" y="99"/>
                    <a:pt x="534" y="97"/>
                    <a:pt x="533" y="94"/>
                  </a:cubicBezTo>
                  <a:cubicBezTo>
                    <a:pt x="532" y="89"/>
                    <a:pt x="538" y="82"/>
                    <a:pt x="551" y="75"/>
                  </a:cubicBezTo>
                  <a:cubicBezTo>
                    <a:pt x="551" y="54"/>
                    <a:pt x="551" y="54"/>
                    <a:pt x="551" y="54"/>
                  </a:cubicBezTo>
                  <a:cubicBezTo>
                    <a:pt x="545" y="55"/>
                    <a:pt x="536" y="57"/>
                    <a:pt x="523" y="57"/>
                  </a:cubicBezTo>
                  <a:cubicBezTo>
                    <a:pt x="514" y="57"/>
                    <a:pt x="512" y="57"/>
                    <a:pt x="511" y="56"/>
                  </a:cubicBezTo>
                  <a:cubicBezTo>
                    <a:pt x="510" y="55"/>
                    <a:pt x="509" y="55"/>
                    <a:pt x="506" y="55"/>
                  </a:cubicBezTo>
                  <a:cubicBezTo>
                    <a:pt x="490" y="53"/>
                    <a:pt x="477" y="53"/>
                    <a:pt x="468" y="55"/>
                  </a:cubicBezTo>
                  <a:cubicBezTo>
                    <a:pt x="467" y="56"/>
                    <a:pt x="467" y="69"/>
                    <a:pt x="471" y="82"/>
                  </a:cubicBezTo>
                  <a:cubicBezTo>
                    <a:pt x="475" y="95"/>
                    <a:pt x="475" y="95"/>
                    <a:pt x="475" y="95"/>
                  </a:cubicBezTo>
                  <a:cubicBezTo>
                    <a:pt x="465" y="87"/>
                    <a:pt x="465" y="87"/>
                    <a:pt x="465" y="87"/>
                  </a:cubicBezTo>
                  <a:cubicBezTo>
                    <a:pt x="465" y="87"/>
                    <a:pt x="450" y="75"/>
                    <a:pt x="439" y="67"/>
                  </a:cubicBezTo>
                  <a:cubicBezTo>
                    <a:pt x="437" y="66"/>
                    <a:pt x="436" y="66"/>
                    <a:pt x="435" y="67"/>
                  </a:cubicBezTo>
                  <a:cubicBezTo>
                    <a:pt x="432" y="69"/>
                    <a:pt x="429" y="78"/>
                    <a:pt x="429" y="83"/>
                  </a:cubicBezTo>
                  <a:cubicBezTo>
                    <a:pt x="429" y="91"/>
                    <a:pt x="414" y="103"/>
                    <a:pt x="408" y="107"/>
                  </a:cubicBezTo>
                  <a:cubicBezTo>
                    <a:pt x="409" y="116"/>
                    <a:pt x="410" y="127"/>
                    <a:pt x="405" y="132"/>
                  </a:cubicBezTo>
                  <a:cubicBezTo>
                    <a:pt x="400" y="137"/>
                    <a:pt x="379" y="153"/>
                    <a:pt x="373" y="157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47" y="219"/>
                    <a:pt x="347" y="219"/>
                    <a:pt x="347" y="219"/>
                  </a:cubicBezTo>
                  <a:cubicBezTo>
                    <a:pt x="338" y="246"/>
                    <a:pt x="338" y="246"/>
                    <a:pt x="338" y="246"/>
                  </a:cubicBezTo>
                  <a:cubicBezTo>
                    <a:pt x="334" y="244"/>
                    <a:pt x="334" y="244"/>
                    <a:pt x="334" y="244"/>
                  </a:cubicBezTo>
                  <a:cubicBezTo>
                    <a:pt x="333" y="244"/>
                    <a:pt x="324" y="241"/>
                    <a:pt x="319" y="253"/>
                  </a:cubicBezTo>
                  <a:cubicBezTo>
                    <a:pt x="312" y="269"/>
                    <a:pt x="299" y="272"/>
                    <a:pt x="295" y="272"/>
                  </a:cubicBezTo>
                  <a:cubicBezTo>
                    <a:pt x="281" y="284"/>
                    <a:pt x="281" y="284"/>
                    <a:pt x="281" y="284"/>
                  </a:cubicBezTo>
                  <a:cubicBezTo>
                    <a:pt x="275" y="278"/>
                    <a:pt x="275" y="278"/>
                    <a:pt x="275" y="278"/>
                  </a:cubicBezTo>
                  <a:cubicBezTo>
                    <a:pt x="291" y="264"/>
                    <a:pt x="291" y="264"/>
                    <a:pt x="291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293" y="264"/>
                    <a:pt x="305" y="264"/>
                    <a:pt x="312" y="250"/>
                  </a:cubicBezTo>
                  <a:cubicBezTo>
                    <a:pt x="317" y="237"/>
                    <a:pt x="327" y="235"/>
                    <a:pt x="333" y="236"/>
                  </a:cubicBezTo>
                  <a:cubicBezTo>
                    <a:pt x="340" y="214"/>
                    <a:pt x="340" y="214"/>
                    <a:pt x="340" y="214"/>
                  </a:cubicBezTo>
                  <a:cubicBezTo>
                    <a:pt x="362" y="196"/>
                    <a:pt x="362" y="196"/>
                    <a:pt x="362" y="196"/>
                  </a:cubicBezTo>
                  <a:cubicBezTo>
                    <a:pt x="365" y="153"/>
                    <a:pt x="365" y="153"/>
                    <a:pt x="365" y="153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74" y="146"/>
                    <a:pt x="395" y="131"/>
                    <a:pt x="400" y="126"/>
                  </a:cubicBezTo>
                  <a:cubicBezTo>
                    <a:pt x="402" y="124"/>
                    <a:pt x="401" y="111"/>
                    <a:pt x="399" y="99"/>
                  </a:cubicBezTo>
                  <a:cubicBezTo>
                    <a:pt x="396" y="96"/>
                    <a:pt x="392" y="92"/>
                    <a:pt x="390" y="92"/>
                  </a:cubicBezTo>
                  <a:cubicBezTo>
                    <a:pt x="388" y="92"/>
                    <a:pt x="384" y="96"/>
                    <a:pt x="382" y="99"/>
                  </a:cubicBezTo>
                  <a:cubicBezTo>
                    <a:pt x="377" y="107"/>
                    <a:pt x="377" y="107"/>
                    <a:pt x="377" y="10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60" y="42"/>
                    <a:pt x="365" y="26"/>
                    <a:pt x="365" y="21"/>
                  </a:cubicBezTo>
                  <a:cubicBezTo>
                    <a:pt x="365" y="17"/>
                    <a:pt x="360" y="8"/>
                    <a:pt x="356" y="1"/>
                  </a:cubicBezTo>
                  <a:cubicBezTo>
                    <a:pt x="349" y="3"/>
                    <a:pt x="333" y="6"/>
                    <a:pt x="327" y="0"/>
                  </a:cubicBezTo>
                  <a:cubicBezTo>
                    <a:pt x="325" y="1"/>
                    <a:pt x="321" y="6"/>
                    <a:pt x="319" y="12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4"/>
                    <a:pt x="301" y="14"/>
                    <a:pt x="294" y="3"/>
                  </a:cubicBezTo>
                  <a:cubicBezTo>
                    <a:pt x="293" y="9"/>
                    <a:pt x="292" y="18"/>
                    <a:pt x="291" y="2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55" y="34"/>
                    <a:pt x="239" y="41"/>
                    <a:pt x="236" y="43"/>
                  </a:cubicBezTo>
                  <a:cubicBezTo>
                    <a:pt x="228" y="48"/>
                    <a:pt x="214" y="49"/>
                    <a:pt x="202" y="44"/>
                  </a:cubicBezTo>
                  <a:cubicBezTo>
                    <a:pt x="197" y="42"/>
                    <a:pt x="190" y="53"/>
                    <a:pt x="185" y="59"/>
                  </a:cubicBezTo>
                  <a:cubicBezTo>
                    <a:pt x="182" y="63"/>
                    <a:pt x="180" y="66"/>
                    <a:pt x="178" y="68"/>
                  </a:cubicBezTo>
                  <a:cubicBezTo>
                    <a:pt x="172" y="73"/>
                    <a:pt x="164" y="71"/>
                    <a:pt x="161" y="6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60" y="68"/>
                    <a:pt x="144" y="52"/>
                    <a:pt x="128" y="45"/>
                  </a:cubicBezTo>
                  <a:cubicBezTo>
                    <a:pt x="125" y="44"/>
                    <a:pt x="124" y="44"/>
                    <a:pt x="124" y="45"/>
                  </a:cubicBezTo>
                  <a:cubicBezTo>
                    <a:pt x="122" y="46"/>
                    <a:pt x="122" y="55"/>
                    <a:pt x="124" y="61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6"/>
                    <a:pt x="102" y="80"/>
                    <a:pt x="96" y="84"/>
                  </a:cubicBezTo>
                  <a:cubicBezTo>
                    <a:pt x="95" y="84"/>
                    <a:pt x="93" y="85"/>
                    <a:pt x="92" y="86"/>
                  </a:cubicBezTo>
                  <a:cubicBezTo>
                    <a:pt x="86" y="91"/>
                    <a:pt x="78" y="96"/>
                    <a:pt x="72" y="93"/>
                  </a:cubicBezTo>
                  <a:cubicBezTo>
                    <a:pt x="67" y="90"/>
                    <a:pt x="47" y="79"/>
                    <a:pt x="42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3" y="92"/>
                    <a:pt x="5" y="93"/>
                  </a:cubicBezTo>
                  <a:cubicBezTo>
                    <a:pt x="7" y="93"/>
                    <a:pt x="10" y="94"/>
                    <a:pt x="14" y="96"/>
                  </a:cubicBezTo>
                  <a:cubicBezTo>
                    <a:pt x="25" y="101"/>
                    <a:pt x="38" y="111"/>
                    <a:pt x="40" y="11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6" y="129"/>
                    <a:pt x="89" y="143"/>
                    <a:pt x="84" y="150"/>
                  </a:cubicBezTo>
                  <a:cubicBezTo>
                    <a:pt x="81" y="155"/>
                    <a:pt x="65" y="163"/>
                    <a:pt x="60" y="16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50" y="185"/>
                    <a:pt x="52" y="187"/>
                    <a:pt x="56" y="189"/>
                  </a:cubicBezTo>
                  <a:cubicBezTo>
                    <a:pt x="74" y="197"/>
                    <a:pt x="101" y="193"/>
                    <a:pt x="104" y="197"/>
                  </a:cubicBezTo>
                  <a:cubicBezTo>
                    <a:pt x="107" y="201"/>
                    <a:pt x="100" y="222"/>
                    <a:pt x="100" y="229"/>
                  </a:cubicBezTo>
                  <a:cubicBezTo>
                    <a:pt x="100" y="236"/>
                    <a:pt x="114" y="253"/>
                    <a:pt x="114" y="253"/>
                  </a:cubicBezTo>
                  <a:cubicBezTo>
                    <a:pt x="114" y="253"/>
                    <a:pt x="118" y="282"/>
                    <a:pt x="147" y="276"/>
                  </a:cubicBezTo>
                  <a:cubicBezTo>
                    <a:pt x="176" y="271"/>
                    <a:pt x="172" y="285"/>
                    <a:pt x="185" y="285"/>
                  </a:cubicBezTo>
                  <a:cubicBezTo>
                    <a:pt x="197" y="285"/>
                    <a:pt x="217" y="283"/>
                    <a:pt x="217" y="283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4" y="276"/>
                    <a:pt x="236" y="276"/>
                    <a:pt x="240" y="286"/>
                  </a:cubicBezTo>
                  <a:cubicBezTo>
                    <a:pt x="245" y="296"/>
                    <a:pt x="254" y="290"/>
                    <a:pt x="267" y="290"/>
                  </a:cubicBezTo>
                  <a:cubicBezTo>
                    <a:pt x="279" y="290"/>
                    <a:pt x="292" y="283"/>
                    <a:pt x="284" y="304"/>
                  </a:cubicBezTo>
                  <a:cubicBezTo>
                    <a:pt x="275" y="325"/>
                    <a:pt x="282" y="373"/>
                    <a:pt x="316" y="366"/>
                  </a:cubicBezTo>
                  <a:cubicBezTo>
                    <a:pt x="349" y="359"/>
                    <a:pt x="323" y="354"/>
                    <a:pt x="323" y="354"/>
                  </a:cubicBezTo>
                  <a:cubicBezTo>
                    <a:pt x="323" y="334"/>
                    <a:pt x="323" y="334"/>
                    <a:pt x="323" y="334"/>
                  </a:cubicBezTo>
                  <a:cubicBezTo>
                    <a:pt x="323" y="334"/>
                    <a:pt x="308" y="291"/>
                    <a:pt x="360" y="289"/>
                  </a:cubicBezTo>
                  <a:cubicBezTo>
                    <a:pt x="412" y="287"/>
                    <a:pt x="438" y="283"/>
                    <a:pt x="445" y="274"/>
                  </a:cubicBezTo>
                  <a:cubicBezTo>
                    <a:pt x="453" y="265"/>
                    <a:pt x="451" y="261"/>
                    <a:pt x="473" y="255"/>
                  </a:cubicBezTo>
                  <a:cubicBezTo>
                    <a:pt x="496" y="250"/>
                    <a:pt x="494" y="203"/>
                    <a:pt x="509" y="211"/>
                  </a:cubicBezTo>
                  <a:cubicBezTo>
                    <a:pt x="523" y="218"/>
                    <a:pt x="522" y="248"/>
                    <a:pt x="536" y="239"/>
                  </a:cubicBezTo>
                  <a:cubicBezTo>
                    <a:pt x="551" y="229"/>
                    <a:pt x="557" y="206"/>
                    <a:pt x="568" y="210"/>
                  </a:cubicBezTo>
                  <a:cubicBezTo>
                    <a:pt x="579" y="215"/>
                    <a:pt x="602" y="212"/>
                    <a:pt x="613" y="210"/>
                  </a:cubicBezTo>
                  <a:cubicBezTo>
                    <a:pt x="624" y="207"/>
                    <a:pt x="635" y="205"/>
                    <a:pt x="648" y="198"/>
                  </a:cubicBezTo>
                  <a:cubicBezTo>
                    <a:pt x="661" y="190"/>
                    <a:pt x="678" y="161"/>
                    <a:pt x="685" y="157"/>
                  </a:cubicBezTo>
                  <a:cubicBezTo>
                    <a:pt x="690" y="155"/>
                    <a:pt x="695" y="155"/>
                    <a:pt x="702" y="151"/>
                  </a:cubicBezTo>
                  <a:lnTo>
                    <a:pt x="69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8031163" y="4918075"/>
              <a:ext cx="581025" cy="717550"/>
            </a:xfrm>
            <a:custGeom>
              <a:avLst/>
              <a:gdLst>
                <a:gd name="T0" fmla="*/ 211 w 234"/>
                <a:gd name="T1" fmla="*/ 52 h 289"/>
                <a:gd name="T2" fmla="*/ 210 w 234"/>
                <a:gd name="T3" fmla="*/ 52 h 289"/>
                <a:gd name="T4" fmla="*/ 194 w 234"/>
                <a:gd name="T5" fmla="*/ 32 h 289"/>
                <a:gd name="T6" fmla="*/ 193 w 234"/>
                <a:gd name="T7" fmla="*/ 30 h 289"/>
                <a:gd name="T8" fmla="*/ 184 w 234"/>
                <a:gd name="T9" fmla="*/ 34 h 289"/>
                <a:gd name="T10" fmla="*/ 171 w 234"/>
                <a:gd name="T11" fmla="*/ 54 h 289"/>
                <a:gd name="T12" fmla="*/ 168 w 234"/>
                <a:gd name="T13" fmla="*/ 52 h 289"/>
                <a:gd name="T14" fmla="*/ 146 w 234"/>
                <a:gd name="T15" fmla="*/ 15 h 289"/>
                <a:gd name="T16" fmla="*/ 132 w 234"/>
                <a:gd name="T17" fmla="*/ 1 h 289"/>
                <a:gd name="T18" fmla="*/ 127 w 234"/>
                <a:gd name="T19" fmla="*/ 2 h 289"/>
                <a:gd name="T20" fmla="*/ 112 w 234"/>
                <a:gd name="T21" fmla="*/ 17 h 289"/>
                <a:gd name="T22" fmla="*/ 106 w 234"/>
                <a:gd name="T23" fmla="*/ 25 h 289"/>
                <a:gd name="T24" fmla="*/ 82 w 234"/>
                <a:gd name="T25" fmla="*/ 31 h 289"/>
                <a:gd name="T26" fmla="*/ 61 w 234"/>
                <a:gd name="T27" fmla="*/ 33 h 289"/>
                <a:gd name="T28" fmla="*/ 56 w 234"/>
                <a:gd name="T29" fmla="*/ 36 h 289"/>
                <a:gd name="T30" fmla="*/ 62 w 234"/>
                <a:gd name="T31" fmla="*/ 58 h 289"/>
                <a:gd name="T32" fmla="*/ 64 w 234"/>
                <a:gd name="T33" fmla="*/ 63 h 289"/>
                <a:gd name="T34" fmla="*/ 45 w 234"/>
                <a:gd name="T35" fmla="*/ 94 h 289"/>
                <a:gd name="T36" fmla="*/ 38 w 234"/>
                <a:gd name="T37" fmla="*/ 108 h 289"/>
                <a:gd name="T38" fmla="*/ 38 w 234"/>
                <a:gd name="T39" fmla="*/ 122 h 289"/>
                <a:gd name="T40" fmla="*/ 29 w 234"/>
                <a:gd name="T41" fmla="*/ 136 h 289"/>
                <a:gd name="T42" fmla="*/ 17 w 234"/>
                <a:gd name="T43" fmla="*/ 171 h 289"/>
                <a:gd name="T44" fmla="*/ 0 w 234"/>
                <a:gd name="T45" fmla="*/ 194 h 289"/>
                <a:gd name="T46" fmla="*/ 0 w 234"/>
                <a:gd name="T47" fmla="*/ 223 h 289"/>
                <a:gd name="T48" fmla="*/ 1 w 234"/>
                <a:gd name="T49" fmla="*/ 223 h 289"/>
                <a:gd name="T50" fmla="*/ 2 w 234"/>
                <a:gd name="T51" fmla="*/ 222 h 289"/>
                <a:gd name="T52" fmla="*/ 32 w 234"/>
                <a:gd name="T53" fmla="*/ 214 h 289"/>
                <a:gd name="T54" fmla="*/ 40 w 234"/>
                <a:gd name="T55" fmla="*/ 203 h 289"/>
                <a:gd name="T56" fmla="*/ 53 w 234"/>
                <a:gd name="T57" fmla="*/ 216 h 289"/>
                <a:gd name="T58" fmla="*/ 82 w 234"/>
                <a:gd name="T59" fmla="*/ 289 h 289"/>
                <a:gd name="T60" fmla="*/ 92 w 234"/>
                <a:gd name="T61" fmla="*/ 275 h 289"/>
                <a:gd name="T62" fmla="*/ 111 w 234"/>
                <a:gd name="T63" fmla="*/ 243 h 289"/>
                <a:gd name="T64" fmla="*/ 111 w 234"/>
                <a:gd name="T65" fmla="*/ 217 h 289"/>
                <a:gd name="T66" fmla="*/ 142 w 234"/>
                <a:gd name="T67" fmla="*/ 217 h 289"/>
                <a:gd name="T68" fmla="*/ 157 w 234"/>
                <a:gd name="T69" fmla="*/ 185 h 289"/>
                <a:gd name="T70" fmla="*/ 177 w 234"/>
                <a:gd name="T71" fmla="*/ 165 h 289"/>
                <a:gd name="T72" fmla="*/ 205 w 234"/>
                <a:gd name="T73" fmla="*/ 146 h 289"/>
                <a:gd name="T74" fmla="*/ 208 w 234"/>
                <a:gd name="T75" fmla="*/ 100 h 289"/>
                <a:gd name="T76" fmla="*/ 224 w 234"/>
                <a:gd name="T77" fmla="*/ 66 h 289"/>
                <a:gd name="T78" fmla="*/ 234 w 234"/>
                <a:gd name="T79" fmla="*/ 51 h 289"/>
                <a:gd name="T80" fmla="*/ 211 w 234"/>
                <a:gd name="T81" fmla="*/ 5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289">
                  <a:moveTo>
                    <a:pt x="211" y="52"/>
                  </a:moveTo>
                  <a:cubicBezTo>
                    <a:pt x="210" y="52"/>
                    <a:pt x="210" y="52"/>
                    <a:pt x="210" y="52"/>
                  </a:cubicBezTo>
                  <a:cubicBezTo>
                    <a:pt x="210" y="52"/>
                    <a:pt x="196" y="45"/>
                    <a:pt x="194" y="32"/>
                  </a:cubicBezTo>
                  <a:cubicBezTo>
                    <a:pt x="194" y="31"/>
                    <a:pt x="194" y="30"/>
                    <a:pt x="193" y="30"/>
                  </a:cubicBezTo>
                  <a:cubicBezTo>
                    <a:pt x="192" y="30"/>
                    <a:pt x="188" y="31"/>
                    <a:pt x="184" y="3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7" y="51"/>
                    <a:pt x="152" y="39"/>
                    <a:pt x="146" y="15"/>
                  </a:cubicBezTo>
                  <a:cubicBezTo>
                    <a:pt x="142" y="0"/>
                    <a:pt x="139" y="1"/>
                    <a:pt x="132" y="1"/>
                  </a:cubicBezTo>
                  <a:cubicBezTo>
                    <a:pt x="131" y="1"/>
                    <a:pt x="129" y="2"/>
                    <a:pt x="127" y="2"/>
                  </a:cubicBezTo>
                  <a:cubicBezTo>
                    <a:pt x="123" y="2"/>
                    <a:pt x="116" y="11"/>
                    <a:pt x="112" y="17"/>
                  </a:cubicBezTo>
                  <a:cubicBezTo>
                    <a:pt x="110" y="20"/>
                    <a:pt x="108" y="23"/>
                    <a:pt x="106" y="25"/>
                  </a:cubicBezTo>
                  <a:cubicBezTo>
                    <a:pt x="101" y="29"/>
                    <a:pt x="93" y="30"/>
                    <a:pt x="82" y="31"/>
                  </a:cubicBezTo>
                  <a:cubicBezTo>
                    <a:pt x="76" y="31"/>
                    <a:pt x="69" y="32"/>
                    <a:pt x="61" y="33"/>
                  </a:cubicBezTo>
                  <a:cubicBezTo>
                    <a:pt x="57" y="34"/>
                    <a:pt x="56" y="36"/>
                    <a:pt x="56" y="36"/>
                  </a:cubicBezTo>
                  <a:cubicBezTo>
                    <a:pt x="53" y="42"/>
                    <a:pt x="60" y="53"/>
                    <a:pt x="62" y="58"/>
                  </a:cubicBezTo>
                  <a:cubicBezTo>
                    <a:pt x="64" y="60"/>
                    <a:pt x="64" y="61"/>
                    <a:pt x="64" y="63"/>
                  </a:cubicBezTo>
                  <a:cubicBezTo>
                    <a:pt x="64" y="66"/>
                    <a:pt x="54" y="90"/>
                    <a:pt x="45" y="94"/>
                  </a:cubicBezTo>
                  <a:cubicBezTo>
                    <a:pt x="41" y="96"/>
                    <a:pt x="39" y="105"/>
                    <a:pt x="38" y="108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3" y="209"/>
                    <a:pt x="35" y="204"/>
                    <a:pt x="40" y="203"/>
                  </a:cubicBezTo>
                  <a:cubicBezTo>
                    <a:pt x="45" y="202"/>
                    <a:pt x="50" y="209"/>
                    <a:pt x="53" y="216"/>
                  </a:cubicBezTo>
                  <a:cubicBezTo>
                    <a:pt x="63" y="237"/>
                    <a:pt x="79" y="281"/>
                    <a:pt x="82" y="289"/>
                  </a:cubicBezTo>
                  <a:cubicBezTo>
                    <a:pt x="85" y="286"/>
                    <a:pt x="89" y="281"/>
                    <a:pt x="92" y="275"/>
                  </a:cubicBezTo>
                  <a:cubicBezTo>
                    <a:pt x="103" y="252"/>
                    <a:pt x="111" y="243"/>
                    <a:pt x="111" y="243"/>
                  </a:cubicBezTo>
                  <a:cubicBezTo>
                    <a:pt x="111" y="243"/>
                    <a:pt x="96" y="217"/>
                    <a:pt x="111" y="217"/>
                  </a:cubicBezTo>
                  <a:cubicBezTo>
                    <a:pt x="125" y="217"/>
                    <a:pt x="137" y="230"/>
                    <a:pt x="142" y="217"/>
                  </a:cubicBezTo>
                  <a:cubicBezTo>
                    <a:pt x="148" y="204"/>
                    <a:pt x="148" y="198"/>
                    <a:pt x="157" y="185"/>
                  </a:cubicBezTo>
                  <a:cubicBezTo>
                    <a:pt x="166" y="172"/>
                    <a:pt x="170" y="165"/>
                    <a:pt x="177" y="165"/>
                  </a:cubicBezTo>
                  <a:cubicBezTo>
                    <a:pt x="185" y="165"/>
                    <a:pt x="218" y="158"/>
                    <a:pt x="205" y="146"/>
                  </a:cubicBezTo>
                  <a:cubicBezTo>
                    <a:pt x="192" y="135"/>
                    <a:pt x="193" y="111"/>
                    <a:pt x="208" y="100"/>
                  </a:cubicBezTo>
                  <a:cubicBezTo>
                    <a:pt x="224" y="89"/>
                    <a:pt x="220" y="81"/>
                    <a:pt x="224" y="66"/>
                  </a:cubicBezTo>
                  <a:cubicBezTo>
                    <a:pt x="226" y="59"/>
                    <a:pt x="230" y="54"/>
                    <a:pt x="234" y="51"/>
                  </a:cubicBezTo>
                  <a:lnTo>
                    <a:pt x="211" y="52"/>
                  </a:ln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6808789" y="3649663"/>
              <a:ext cx="250825" cy="328612"/>
            </a:xfrm>
            <a:custGeom>
              <a:avLst/>
              <a:gdLst>
                <a:gd name="T0" fmla="*/ 85 w 101"/>
                <a:gd name="T1" fmla="*/ 108 h 132"/>
                <a:gd name="T2" fmla="*/ 101 w 101"/>
                <a:gd name="T3" fmla="*/ 99 h 132"/>
                <a:gd name="T4" fmla="*/ 101 w 101"/>
                <a:gd name="T5" fmla="*/ 82 h 132"/>
                <a:gd name="T6" fmla="*/ 100 w 101"/>
                <a:gd name="T7" fmla="*/ 71 h 132"/>
                <a:gd name="T8" fmla="*/ 92 w 101"/>
                <a:gd name="T9" fmla="*/ 51 h 132"/>
                <a:gd name="T10" fmla="*/ 82 w 101"/>
                <a:gd name="T11" fmla="*/ 30 h 132"/>
                <a:gd name="T12" fmla="*/ 49 w 101"/>
                <a:gd name="T13" fmla="*/ 9 h 132"/>
                <a:gd name="T14" fmla="*/ 41 w 101"/>
                <a:gd name="T15" fmla="*/ 0 h 132"/>
                <a:gd name="T16" fmla="*/ 25 w 101"/>
                <a:gd name="T17" fmla="*/ 0 h 132"/>
                <a:gd name="T18" fmla="*/ 14 w 101"/>
                <a:gd name="T19" fmla="*/ 14 h 132"/>
                <a:gd name="T20" fmla="*/ 14 w 101"/>
                <a:gd name="T21" fmla="*/ 38 h 132"/>
                <a:gd name="T22" fmla="*/ 36 w 101"/>
                <a:gd name="T23" fmla="*/ 64 h 132"/>
                <a:gd name="T24" fmla="*/ 36 w 101"/>
                <a:gd name="T25" fmla="*/ 65 h 132"/>
                <a:gd name="T26" fmla="*/ 11 w 101"/>
                <a:gd name="T27" fmla="*/ 91 h 132"/>
                <a:gd name="T28" fmla="*/ 3 w 101"/>
                <a:gd name="T29" fmla="*/ 95 h 132"/>
                <a:gd name="T30" fmla="*/ 3 w 101"/>
                <a:gd name="T31" fmla="*/ 109 h 132"/>
                <a:gd name="T32" fmla="*/ 8 w 101"/>
                <a:gd name="T33" fmla="*/ 114 h 132"/>
                <a:gd name="T34" fmla="*/ 26 w 101"/>
                <a:gd name="T35" fmla="*/ 123 h 132"/>
                <a:gd name="T36" fmla="*/ 50 w 101"/>
                <a:gd name="T37" fmla="*/ 132 h 132"/>
                <a:gd name="T38" fmla="*/ 50 w 101"/>
                <a:gd name="T39" fmla="*/ 132 h 132"/>
                <a:gd name="T40" fmla="*/ 55 w 101"/>
                <a:gd name="T41" fmla="*/ 131 h 132"/>
                <a:gd name="T42" fmla="*/ 56 w 101"/>
                <a:gd name="T43" fmla="*/ 123 h 132"/>
                <a:gd name="T44" fmla="*/ 56 w 101"/>
                <a:gd name="T45" fmla="*/ 119 h 132"/>
                <a:gd name="T46" fmla="*/ 59 w 101"/>
                <a:gd name="T47" fmla="*/ 113 h 132"/>
                <a:gd name="T48" fmla="*/ 85 w 101"/>
                <a:gd name="T49" fmla="*/ 10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32">
                  <a:moveTo>
                    <a:pt x="85" y="108"/>
                  </a:moveTo>
                  <a:cubicBezTo>
                    <a:pt x="93" y="104"/>
                    <a:pt x="100" y="100"/>
                    <a:pt x="101" y="99"/>
                  </a:cubicBezTo>
                  <a:cubicBezTo>
                    <a:pt x="101" y="97"/>
                    <a:pt x="101" y="87"/>
                    <a:pt x="101" y="82"/>
                  </a:cubicBezTo>
                  <a:cubicBezTo>
                    <a:pt x="100" y="78"/>
                    <a:pt x="100" y="74"/>
                    <a:pt x="100" y="71"/>
                  </a:cubicBezTo>
                  <a:cubicBezTo>
                    <a:pt x="100" y="63"/>
                    <a:pt x="99" y="58"/>
                    <a:pt x="92" y="51"/>
                  </a:cubicBezTo>
                  <a:cubicBezTo>
                    <a:pt x="86" y="45"/>
                    <a:pt x="83" y="34"/>
                    <a:pt x="82" y="3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2"/>
                    <a:pt x="14" y="12"/>
                    <a:pt x="14" y="14"/>
                  </a:cubicBezTo>
                  <a:cubicBezTo>
                    <a:pt x="15" y="19"/>
                    <a:pt x="14" y="33"/>
                    <a:pt x="14" y="38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74"/>
                    <a:pt x="29" y="90"/>
                    <a:pt x="11" y="91"/>
                  </a:cubicBezTo>
                  <a:cubicBezTo>
                    <a:pt x="7" y="92"/>
                    <a:pt x="4" y="93"/>
                    <a:pt x="3" y="95"/>
                  </a:cubicBezTo>
                  <a:cubicBezTo>
                    <a:pt x="0" y="99"/>
                    <a:pt x="2" y="106"/>
                    <a:pt x="3" y="109"/>
                  </a:cubicBezTo>
                  <a:cubicBezTo>
                    <a:pt x="5" y="111"/>
                    <a:pt x="7" y="113"/>
                    <a:pt x="8" y="114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4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3" y="132"/>
                    <a:pt x="54" y="131"/>
                    <a:pt x="55" y="131"/>
                  </a:cubicBezTo>
                  <a:cubicBezTo>
                    <a:pt x="56" y="130"/>
                    <a:pt x="56" y="126"/>
                    <a:pt x="56" y="123"/>
                  </a:cubicBezTo>
                  <a:cubicBezTo>
                    <a:pt x="56" y="121"/>
                    <a:pt x="56" y="120"/>
                    <a:pt x="56" y="119"/>
                  </a:cubicBezTo>
                  <a:cubicBezTo>
                    <a:pt x="56" y="117"/>
                    <a:pt x="57" y="114"/>
                    <a:pt x="59" y="113"/>
                  </a:cubicBezTo>
                  <a:cubicBezTo>
                    <a:pt x="65" y="107"/>
                    <a:pt x="80" y="107"/>
                    <a:pt x="8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127375" y="1589087"/>
              <a:ext cx="2622550" cy="1971675"/>
            </a:xfrm>
            <a:custGeom>
              <a:avLst/>
              <a:gdLst>
                <a:gd name="T0" fmla="*/ 240 w 1056"/>
                <a:gd name="T1" fmla="*/ 713 h 793"/>
                <a:gd name="T2" fmla="*/ 361 w 1056"/>
                <a:gd name="T3" fmla="*/ 730 h 793"/>
                <a:gd name="T4" fmla="*/ 479 w 1056"/>
                <a:gd name="T5" fmla="*/ 766 h 793"/>
                <a:gd name="T6" fmla="*/ 590 w 1056"/>
                <a:gd name="T7" fmla="*/ 756 h 793"/>
                <a:gd name="T8" fmla="*/ 647 w 1056"/>
                <a:gd name="T9" fmla="*/ 766 h 793"/>
                <a:gd name="T10" fmla="*/ 740 w 1056"/>
                <a:gd name="T11" fmla="*/ 793 h 793"/>
                <a:gd name="T12" fmla="*/ 759 w 1056"/>
                <a:gd name="T13" fmla="*/ 756 h 793"/>
                <a:gd name="T14" fmla="*/ 738 w 1056"/>
                <a:gd name="T15" fmla="*/ 691 h 793"/>
                <a:gd name="T16" fmla="*/ 736 w 1056"/>
                <a:gd name="T17" fmla="*/ 667 h 793"/>
                <a:gd name="T18" fmla="*/ 853 w 1056"/>
                <a:gd name="T19" fmla="*/ 648 h 793"/>
                <a:gd name="T20" fmla="*/ 901 w 1056"/>
                <a:gd name="T21" fmla="*/ 563 h 793"/>
                <a:gd name="T22" fmla="*/ 964 w 1056"/>
                <a:gd name="T23" fmla="*/ 509 h 793"/>
                <a:gd name="T24" fmla="*/ 1018 w 1056"/>
                <a:gd name="T25" fmla="*/ 509 h 793"/>
                <a:gd name="T26" fmla="*/ 1037 w 1056"/>
                <a:gd name="T27" fmla="*/ 496 h 793"/>
                <a:gd name="T28" fmla="*/ 1038 w 1056"/>
                <a:gd name="T29" fmla="*/ 471 h 793"/>
                <a:gd name="T30" fmla="*/ 1045 w 1056"/>
                <a:gd name="T31" fmla="*/ 460 h 793"/>
                <a:gd name="T32" fmla="*/ 1020 w 1056"/>
                <a:gd name="T33" fmla="*/ 374 h 793"/>
                <a:gd name="T34" fmla="*/ 905 w 1056"/>
                <a:gd name="T35" fmla="*/ 298 h 793"/>
                <a:gd name="T36" fmla="*/ 844 w 1056"/>
                <a:gd name="T37" fmla="*/ 244 h 793"/>
                <a:gd name="T38" fmla="*/ 861 w 1056"/>
                <a:gd name="T39" fmla="*/ 166 h 793"/>
                <a:gd name="T40" fmla="*/ 826 w 1056"/>
                <a:gd name="T41" fmla="*/ 103 h 793"/>
                <a:gd name="T42" fmla="*/ 770 w 1056"/>
                <a:gd name="T43" fmla="*/ 42 h 793"/>
                <a:gd name="T44" fmla="*/ 725 w 1056"/>
                <a:gd name="T45" fmla="*/ 7 h 793"/>
                <a:gd name="T46" fmla="*/ 685 w 1056"/>
                <a:gd name="T47" fmla="*/ 47 h 793"/>
                <a:gd name="T48" fmla="*/ 657 w 1056"/>
                <a:gd name="T49" fmla="*/ 104 h 793"/>
                <a:gd name="T50" fmla="*/ 606 w 1056"/>
                <a:gd name="T51" fmla="*/ 120 h 793"/>
                <a:gd name="T52" fmla="*/ 560 w 1056"/>
                <a:gd name="T53" fmla="*/ 84 h 793"/>
                <a:gd name="T54" fmla="*/ 494 w 1056"/>
                <a:gd name="T55" fmla="*/ 160 h 793"/>
                <a:gd name="T56" fmla="*/ 498 w 1056"/>
                <a:gd name="T57" fmla="*/ 188 h 793"/>
                <a:gd name="T58" fmla="*/ 472 w 1056"/>
                <a:gd name="T59" fmla="*/ 174 h 793"/>
                <a:gd name="T60" fmla="*/ 396 w 1056"/>
                <a:gd name="T61" fmla="*/ 170 h 793"/>
                <a:gd name="T62" fmla="*/ 396 w 1056"/>
                <a:gd name="T63" fmla="*/ 205 h 793"/>
                <a:gd name="T64" fmla="*/ 396 w 1056"/>
                <a:gd name="T65" fmla="*/ 284 h 793"/>
                <a:gd name="T66" fmla="*/ 366 w 1056"/>
                <a:gd name="T67" fmla="*/ 304 h 793"/>
                <a:gd name="T68" fmla="*/ 332 w 1056"/>
                <a:gd name="T69" fmla="*/ 342 h 793"/>
                <a:gd name="T70" fmla="*/ 261 w 1056"/>
                <a:gd name="T71" fmla="*/ 350 h 793"/>
                <a:gd name="T72" fmla="*/ 214 w 1056"/>
                <a:gd name="T73" fmla="*/ 367 h 793"/>
                <a:gd name="T74" fmla="*/ 165 w 1056"/>
                <a:gd name="T75" fmla="*/ 371 h 793"/>
                <a:gd name="T76" fmla="*/ 111 w 1056"/>
                <a:gd name="T77" fmla="*/ 347 h 793"/>
                <a:gd name="T78" fmla="*/ 80 w 1056"/>
                <a:gd name="T79" fmla="*/ 360 h 793"/>
                <a:gd name="T80" fmla="*/ 28 w 1056"/>
                <a:gd name="T81" fmla="*/ 383 h 793"/>
                <a:gd name="T82" fmla="*/ 12 w 1056"/>
                <a:gd name="T83" fmla="*/ 411 h 793"/>
                <a:gd name="T84" fmla="*/ 12 w 1056"/>
                <a:gd name="T85" fmla="*/ 439 h 793"/>
                <a:gd name="T86" fmla="*/ 41 w 1056"/>
                <a:gd name="T87" fmla="*/ 484 h 793"/>
                <a:gd name="T88" fmla="*/ 12 w 1056"/>
                <a:gd name="T89" fmla="*/ 526 h 793"/>
                <a:gd name="T90" fmla="*/ 12 w 1056"/>
                <a:gd name="T91" fmla="*/ 537 h 793"/>
                <a:gd name="T92" fmla="*/ 51 w 1056"/>
                <a:gd name="T93" fmla="*/ 572 h 793"/>
                <a:gd name="T94" fmla="*/ 49 w 1056"/>
                <a:gd name="T95" fmla="*/ 626 h 793"/>
                <a:gd name="T96" fmla="*/ 81 w 1056"/>
                <a:gd name="T97" fmla="*/ 648 h 793"/>
                <a:gd name="T98" fmla="*/ 119 w 1056"/>
                <a:gd name="T99" fmla="*/ 680 h 793"/>
                <a:gd name="T100" fmla="*/ 125 w 1056"/>
                <a:gd name="T101" fmla="*/ 735 h 793"/>
                <a:gd name="T102" fmla="*/ 138 w 1056"/>
                <a:gd name="T103" fmla="*/ 74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6" h="793">
                  <a:moveTo>
                    <a:pt x="200" y="742"/>
                  </a:moveTo>
                  <a:cubicBezTo>
                    <a:pt x="240" y="713"/>
                    <a:pt x="240" y="713"/>
                    <a:pt x="240" y="713"/>
                  </a:cubicBezTo>
                  <a:cubicBezTo>
                    <a:pt x="283" y="727"/>
                    <a:pt x="283" y="727"/>
                    <a:pt x="283" y="727"/>
                  </a:cubicBezTo>
                  <a:cubicBezTo>
                    <a:pt x="294" y="723"/>
                    <a:pt x="349" y="704"/>
                    <a:pt x="361" y="730"/>
                  </a:cubicBezTo>
                  <a:cubicBezTo>
                    <a:pt x="371" y="751"/>
                    <a:pt x="403" y="764"/>
                    <a:pt x="408" y="766"/>
                  </a:cubicBezTo>
                  <a:cubicBezTo>
                    <a:pt x="479" y="766"/>
                    <a:pt x="479" y="766"/>
                    <a:pt x="479" y="766"/>
                  </a:cubicBezTo>
                  <a:cubicBezTo>
                    <a:pt x="488" y="763"/>
                    <a:pt x="512" y="754"/>
                    <a:pt x="517" y="754"/>
                  </a:cubicBezTo>
                  <a:cubicBezTo>
                    <a:pt x="523" y="754"/>
                    <a:pt x="587" y="756"/>
                    <a:pt x="590" y="756"/>
                  </a:cubicBezTo>
                  <a:cubicBezTo>
                    <a:pt x="590" y="756"/>
                    <a:pt x="590" y="756"/>
                    <a:pt x="590" y="756"/>
                  </a:cubicBezTo>
                  <a:cubicBezTo>
                    <a:pt x="647" y="766"/>
                    <a:pt x="647" y="766"/>
                    <a:pt x="647" y="766"/>
                  </a:cubicBezTo>
                  <a:cubicBezTo>
                    <a:pt x="680" y="793"/>
                    <a:pt x="680" y="793"/>
                    <a:pt x="680" y="793"/>
                  </a:cubicBezTo>
                  <a:cubicBezTo>
                    <a:pt x="740" y="793"/>
                    <a:pt x="740" y="793"/>
                    <a:pt x="740" y="793"/>
                  </a:cubicBezTo>
                  <a:cubicBezTo>
                    <a:pt x="740" y="775"/>
                    <a:pt x="740" y="775"/>
                    <a:pt x="740" y="775"/>
                  </a:cubicBezTo>
                  <a:cubicBezTo>
                    <a:pt x="759" y="756"/>
                    <a:pt x="759" y="756"/>
                    <a:pt x="759" y="756"/>
                  </a:cubicBezTo>
                  <a:cubicBezTo>
                    <a:pt x="759" y="750"/>
                    <a:pt x="760" y="727"/>
                    <a:pt x="759" y="718"/>
                  </a:cubicBezTo>
                  <a:cubicBezTo>
                    <a:pt x="758" y="711"/>
                    <a:pt x="745" y="698"/>
                    <a:pt x="738" y="691"/>
                  </a:cubicBezTo>
                  <a:cubicBezTo>
                    <a:pt x="736" y="690"/>
                    <a:pt x="736" y="690"/>
                    <a:pt x="736" y="690"/>
                  </a:cubicBezTo>
                  <a:cubicBezTo>
                    <a:pt x="736" y="667"/>
                    <a:pt x="736" y="667"/>
                    <a:pt x="736" y="667"/>
                  </a:cubicBezTo>
                  <a:cubicBezTo>
                    <a:pt x="736" y="659"/>
                    <a:pt x="752" y="648"/>
                    <a:pt x="764" y="648"/>
                  </a:cubicBezTo>
                  <a:cubicBezTo>
                    <a:pt x="853" y="648"/>
                    <a:pt x="853" y="648"/>
                    <a:pt x="853" y="648"/>
                  </a:cubicBezTo>
                  <a:cubicBezTo>
                    <a:pt x="880" y="583"/>
                    <a:pt x="880" y="583"/>
                    <a:pt x="880" y="583"/>
                  </a:cubicBezTo>
                  <a:cubicBezTo>
                    <a:pt x="884" y="579"/>
                    <a:pt x="895" y="565"/>
                    <a:pt x="901" y="563"/>
                  </a:cubicBezTo>
                  <a:cubicBezTo>
                    <a:pt x="904" y="562"/>
                    <a:pt x="916" y="554"/>
                    <a:pt x="922" y="549"/>
                  </a:cubicBezTo>
                  <a:cubicBezTo>
                    <a:pt x="964" y="509"/>
                    <a:pt x="964" y="509"/>
                    <a:pt x="964" y="509"/>
                  </a:cubicBezTo>
                  <a:cubicBezTo>
                    <a:pt x="966" y="509"/>
                    <a:pt x="966" y="509"/>
                    <a:pt x="966" y="509"/>
                  </a:cubicBezTo>
                  <a:cubicBezTo>
                    <a:pt x="967" y="509"/>
                    <a:pt x="995" y="516"/>
                    <a:pt x="1018" y="509"/>
                  </a:cubicBezTo>
                  <a:cubicBezTo>
                    <a:pt x="1034" y="504"/>
                    <a:pt x="1038" y="498"/>
                    <a:pt x="1038" y="497"/>
                  </a:cubicBezTo>
                  <a:cubicBezTo>
                    <a:pt x="1037" y="496"/>
                    <a:pt x="1037" y="496"/>
                    <a:pt x="1037" y="496"/>
                  </a:cubicBezTo>
                  <a:cubicBezTo>
                    <a:pt x="1038" y="496"/>
                    <a:pt x="1038" y="496"/>
                    <a:pt x="1038" y="496"/>
                  </a:cubicBezTo>
                  <a:cubicBezTo>
                    <a:pt x="1038" y="471"/>
                    <a:pt x="1038" y="471"/>
                    <a:pt x="1038" y="471"/>
                  </a:cubicBezTo>
                  <a:cubicBezTo>
                    <a:pt x="1041" y="459"/>
                    <a:pt x="1041" y="459"/>
                    <a:pt x="1041" y="459"/>
                  </a:cubicBezTo>
                  <a:cubicBezTo>
                    <a:pt x="1045" y="460"/>
                    <a:pt x="1045" y="460"/>
                    <a:pt x="1045" y="460"/>
                  </a:cubicBezTo>
                  <a:cubicBezTo>
                    <a:pt x="1045" y="460"/>
                    <a:pt x="1039" y="441"/>
                    <a:pt x="1032" y="428"/>
                  </a:cubicBezTo>
                  <a:cubicBezTo>
                    <a:pt x="1025" y="415"/>
                    <a:pt x="1056" y="392"/>
                    <a:pt x="1020" y="374"/>
                  </a:cubicBezTo>
                  <a:cubicBezTo>
                    <a:pt x="983" y="355"/>
                    <a:pt x="970" y="326"/>
                    <a:pt x="970" y="326"/>
                  </a:cubicBezTo>
                  <a:cubicBezTo>
                    <a:pt x="970" y="326"/>
                    <a:pt x="911" y="301"/>
                    <a:pt x="905" y="298"/>
                  </a:cubicBezTo>
                  <a:cubicBezTo>
                    <a:pt x="900" y="296"/>
                    <a:pt x="844" y="280"/>
                    <a:pt x="844" y="272"/>
                  </a:cubicBezTo>
                  <a:cubicBezTo>
                    <a:pt x="844" y="263"/>
                    <a:pt x="833" y="255"/>
                    <a:pt x="844" y="244"/>
                  </a:cubicBezTo>
                  <a:cubicBezTo>
                    <a:pt x="855" y="233"/>
                    <a:pt x="864" y="219"/>
                    <a:pt x="864" y="210"/>
                  </a:cubicBezTo>
                  <a:cubicBezTo>
                    <a:pt x="864" y="202"/>
                    <a:pt x="866" y="181"/>
                    <a:pt x="861" y="166"/>
                  </a:cubicBezTo>
                  <a:cubicBezTo>
                    <a:pt x="855" y="150"/>
                    <a:pt x="848" y="130"/>
                    <a:pt x="848" y="130"/>
                  </a:cubicBezTo>
                  <a:cubicBezTo>
                    <a:pt x="826" y="103"/>
                    <a:pt x="826" y="103"/>
                    <a:pt x="826" y="103"/>
                  </a:cubicBezTo>
                  <a:cubicBezTo>
                    <a:pt x="802" y="92"/>
                    <a:pt x="802" y="92"/>
                    <a:pt x="802" y="92"/>
                  </a:cubicBezTo>
                  <a:cubicBezTo>
                    <a:pt x="802" y="92"/>
                    <a:pt x="770" y="64"/>
                    <a:pt x="770" y="42"/>
                  </a:cubicBezTo>
                  <a:cubicBezTo>
                    <a:pt x="770" y="19"/>
                    <a:pt x="780" y="17"/>
                    <a:pt x="760" y="17"/>
                  </a:cubicBezTo>
                  <a:cubicBezTo>
                    <a:pt x="741" y="17"/>
                    <a:pt x="732" y="0"/>
                    <a:pt x="725" y="7"/>
                  </a:cubicBezTo>
                  <a:cubicBezTo>
                    <a:pt x="719" y="14"/>
                    <a:pt x="724" y="25"/>
                    <a:pt x="714" y="32"/>
                  </a:cubicBezTo>
                  <a:cubicBezTo>
                    <a:pt x="705" y="39"/>
                    <a:pt x="712" y="46"/>
                    <a:pt x="685" y="47"/>
                  </a:cubicBezTo>
                  <a:cubicBezTo>
                    <a:pt x="659" y="49"/>
                    <a:pt x="657" y="58"/>
                    <a:pt x="657" y="63"/>
                  </a:cubicBezTo>
                  <a:cubicBezTo>
                    <a:pt x="657" y="67"/>
                    <a:pt x="657" y="104"/>
                    <a:pt x="657" y="104"/>
                  </a:cubicBezTo>
                  <a:cubicBezTo>
                    <a:pt x="657" y="104"/>
                    <a:pt x="663" y="121"/>
                    <a:pt x="649" y="121"/>
                  </a:cubicBezTo>
                  <a:cubicBezTo>
                    <a:pt x="635" y="121"/>
                    <a:pt x="606" y="120"/>
                    <a:pt x="606" y="120"/>
                  </a:cubicBezTo>
                  <a:cubicBezTo>
                    <a:pt x="583" y="109"/>
                    <a:pt x="583" y="109"/>
                    <a:pt x="583" y="109"/>
                  </a:cubicBezTo>
                  <a:cubicBezTo>
                    <a:pt x="560" y="84"/>
                    <a:pt x="560" y="84"/>
                    <a:pt x="560" y="84"/>
                  </a:cubicBezTo>
                  <a:cubicBezTo>
                    <a:pt x="525" y="113"/>
                    <a:pt x="525" y="113"/>
                    <a:pt x="525" y="113"/>
                  </a:cubicBezTo>
                  <a:cubicBezTo>
                    <a:pt x="494" y="160"/>
                    <a:pt x="494" y="160"/>
                    <a:pt x="494" y="160"/>
                  </a:cubicBezTo>
                  <a:cubicBezTo>
                    <a:pt x="494" y="160"/>
                    <a:pt x="490" y="170"/>
                    <a:pt x="494" y="174"/>
                  </a:cubicBezTo>
                  <a:cubicBezTo>
                    <a:pt x="498" y="178"/>
                    <a:pt x="498" y="188"/>
                    <a:pt x="498" y="188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2" y="174"/>
                    <a:pt x="424" y="170"/>
                    <a:pt x="410" y="170"/>
                  </a:cubicBezTo>
                  <a:cubicBezTo>
                    <a:pt x="396" y="170"/>
                    <a:pt x="396" y="170"/>
                    <a:pt x="396" y="170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1" y="174"/>
                    <a:pt x="402" y="190"/>
                    <a:pt x="396" y="205"/>
                  </a:cubicBezTo>
                  <a:cubicBezTo>
                    <a:pt x="391" y="220"/>
                    <a:pt x="394" y="236"/>
                    <a:pt x="394" y="243"/>
                  </a:cubicBezTo>
                  <a:cubicBezTo>
                    <a:pt x="394" y="249"/>
                    <a:pt x="396" y="284"/>
                    <a:pt x="396" y="284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56" y="332"/>
                    <a:pt x="356" y="332"/>
                    <a:pt x="356" y="332"/>
                  </a:cubicBezTo>
                  <a:cubicBezTo>
                    <a:pt x="356" y="332"/>
                    <a:pt x="357" y="337"/>
                    <a:pt x="332" y="342"/>
                  </a:cubicBezTo>
                  <a:cubicBezTo>
                    <a:pt x="307" y="346"/>
                    <a:pt x="283" y="347"/>
                    <a:pt x="283" y="347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214" y="367"/>
                    <a:pt x="214" y="367"/>
                    <a:pt x="214" y="367"/>
                  </a:cubicBezTo>
                  <a:cubicBezTo>
                    <a:pt x="214" y="367"/>
                    <a:pt x="198" y="348"/>
                    <a:pt x="193" y="350"/>
                  </a:cubicBezTo>
                  <a:cubicBezTo>
                    <a:pt x="187" y="351"/>
                    <a:pt x="165" y="371"/>
                    <a:pt x="165" y="371"/>
                  </a:cubicBezTo>
                  <a:cubicBezTo>
                    <a:pt x="165" y="371"/>
                    <a:pt x="143" y="376"/>
                    <a:pt x="134" y="368"/>
                  </a:cubicBezTo>
                  <a:cubicBezTo>
                    <a:pt x="126" y="360"/>
                    <a:pt x="111" y="347"/>
                    <a:pt x="111" y="347"/>
                  </a:cubicBezTo>
                  <a:cubicBezTo>
                    <a:pt x="97" y="347"/>
                    <a:pt x="97" y="347"/>
                    <a:pt x="97" y="347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48" y="360"/>
                    <a:pt x="32" y="383"/>
                    <a:pt x="28" y="383"/>
                  </a:cubicBezTo>
                  <a:cubicBezTo>
                    <a:pt x="24" y="383"/>
                    <a:pt x="12" y="397"/>
                    <a:pt x="12" y="397"/>
                  </a:cubicBezTo>
                  <a:cubicBezTo>
                    <a:pt x="12" y="411"/>
                    <a:pt x="12" y="411"/>
                    <a:pt x="12" y="411"/>
                  </a:cubicBezTo>
                  <a:cubicBezTo>
                    <a:pt x="12" y="427"/>
                    <a:pt x="12" y="427"/>
                    <a:pt x="12" y="427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4" y="446"/>
                    <a:pt x="46" y="464"/>
                    <a:pt x="41" y="484"/>
                  </a:cubicBezTo>
                  <a:cubicBezTo>
                    <a:pt x="35" y="503"/>
                    <a:pt x="31" y="527"/>
                    <a:pt x="31" y="527"/>
                  </a:cubicBezTo>
                  <a:cubicBezTo>
                    <a:pt x="12" y="526"/>
                    <a:pt x="12" y="526"/>
                    <a:pt x="12" y="52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12" y="537"/>
                    <a:pt x="12" y="537"/>
                    <a:pt x="12" y="537"/>
                  </a:cubicBezTo>
                  <a:cubicBezTo>
                    <a:pt x="37" y="553"/>
                    <a:pt x="37" y="553"/>
                    <a:pt x="37" y="553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1" y="572"/>
                    <a:pt x="55" y="577"/>
                    <a:pt x="52" y="594"/>
                  </a:cubicBezTo>
                  <a:cubicBezTo>
                    <a:pt x="49" y="611"/>
                    <a:pt x="49" y="626"/>
                    <a:pt x="49" y="626"/>
                  </a:cubicBezTo>
                  <a:cubicBezTo>
                    <a:pt x="66" y="633"/>
                    <a:pt x="66" y="633"/>
                    <a:pt x="66" y="633"/>
                  </a:cubicBezTo>
                  <a:cubicBezTo>
                    <a:pt x="81" y="648"/>
                    <a:pt x="81" y="648"/>
                    <a:pt x="81" y="648"/>
                  </a:cubicBezTo>
                  <a:cubicBezTo>
                    <a:pt x="112" y="671"/>
                    <a:pt x="112" y="671"/>
                    <a:pt x="112" y="671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126" y="701"/>
                    <a:pt x="126" y="701"/>
                    <a:pt x="126" y="701"/>
                  </a:cubicBezTo>
                  <a:cubicBezTo>
                    <a:pt x="125" y="735"/>
                    <a:pt x="125" y="735"/>
                    <a:pt x="125" y="735"/>
                  </a:cubicBezTo>
                  <a:cubicBezTo>
                    <a:pt x="138" y="746"/>
                    <a:pt x="138" y="746"/>
                    <a:pt x="138" y="746"/>
                  </a:cubicBezTo>
                  <a:cubicBezTo>
                    <a:pt x="138" y="742"/>
                    <a:pt x="138" y="742"/>
                    <a:pt x="138" y="742"/>
                  </a:cubicBezTo>
                  <a:lnTo>
                    <a:pt x="200" y="7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6656388" y="3357563"/>
              <a:ext cx="284163" cy="542925"/>
            </a:xfrm>
            <a:custGeom>
              <a:avLst/>
              <a:gdLst>
                <a:gd name="T0" fmla="*/ 77 w 114"/>
                <a:gd name="T1" fmla="*/ 8 h 219"/>
                <a:gd name="T2" fmla="*/ 76 w 114"/>
                <a:gd name="T3" fmla="*/ 6 h 219"/>
                <a:gd name="T4" fmla="*/ 73 w 114"/>
                <a:gd name="T5" fmla="*/ 1 h 219"/>
                <a:gd name="T6" fmla="*/ 54 w 114"/>
                <a:gd name="T7" fmla="*/ 18 h 219"/>
                <a:gd name="T8" fmla="*/ 35 w 114"/>
                <a:gd name="T9" fmla="*/ 75 h 219"/>
                <a:gd name="T10" fmla="*/ 0 w 114"/>
                <a:gd name="T11" fmla="*/ 99 h 219"/>
                <a:gd name="T12" fmla="*/ 16 w 114"/>
                <a:gd name="T13" fmla="*/ 123 h 219"/>
                <a:gd name="T14" fmla="*/ 17 w 114"/>
                <a:gd name="T15" fmla="*/ 147 h 219"/>
                <a:gd name="T16" fmla="*/ 16 w 114"/>
                <a:gd name="T17" fmla="*/ 156 h 219"/>
                <a:gd name="T18" fmla="*/ 18 w 114"/>
                <a:gd name="T19" fmla="*/ 172 h 219"/>
                <a:gd name="T20" fmla="*/ 18 w 114"/>
                <a:gd name="T21" fmla="*/ 185 h 219"/>
                <a:gd name="T22" fmla="*/ 44 w 114"/>
                <a:gd name="T23" fmla="*/ 213 h 219"/>
                <a:gd name="T24" fmla="*/ 55 w 114"/>
                <a:gd name="T25" fmla="*/ 219 h 219"/>
                <a:gd name="T26" fmla="*/ 57 w 114"/>
                <a:gd name="T27" fmla="*/ 209 h 219"/>
                <a:gd name="T28" fmla="*/ 71 w 114"/>
                <a:gd name="T29" fmla="*/ 201 h 219"/>
                <a:gd name="T30" fmla="*/ 89 w 114"/>
                <a:gd name="T31" fmla="*/ 184 h 219"/>
                <a:gd name="T32" fmla="*/ 67 w 114"/>
                <a:gd name="T33" fmla="*/ 158 h 219"/>
                <a:gd name="T34" fmla="*/ 67 w 114"/>
                <a:gd name="T35" fmla="*/ 157 h 219"/>
                <a:gd name="T36" fmla="*/ 67 w 114"/>
                <a:gd name="T37" fmla="*/ 133 h 219"/>
                <a:gd name="T38" fmla="*/ 75 w 114"/>
                <a:gd name="T39" fmla="*/ 118 h 219"/>
                <a:gd name="T40" fmla="*/ 85 w 114"/>
                <a:gd name="T41" fmla="*/ 110 h 219"/>
                <a:gd name="T42" fmla="*/ 102 w 114"/>
                <a:gd name="T43" fmla="*/ 110 h 219"/>
                <a:gd name="T44" fmla="*/ 114 w 114"/>
                <a:gd name="T45" fmla="*/ 90 h 219"/>
                <a:gd name="T46" fmla="*/ 82 w 114"/>
                <a:gd name="T47" fmla="*/ 64 h 219"/>
                <a:gd name="T48" fmla="*/ 76 w 114"/>
                <a:gd name="T49" fmla="*/ 41 h 219"/>
                <a:gd name="T50" fmla="*/ 77 w 114"/>
                <a:gd name="T51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19">
                  <a:moveTo>
                    <a:pt x="77" y="8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76" y="4"/>
                    <a:pt x="75" y="1"/>
                    <a:pt x="73" y="1"/>
                  </a:cubicBezTo>
                  <a:cubicBezTo>
                    <a:pt x="69" y="0"/>
                    <a:pt x="60" y="9"/>
                    <a:pt x="54" y="18"/>
                  </a:cubicBezTo>
                  <a:cubicBezTo>
                    <a:pt x="52" y="24"/>
                    <a:pt x="39" y="66"/>
                    <a:pt x="35" y="75"/>
                  </a:cubicBezTo>
                  <a:cubicBezTo>
                    <a:pt x="32" y="84"/>
                    <a:pt x="18" y="96"/>
                    <a:pt x="0" y="99"/>
                  </a:cubicBezTo>
                  <a:cubicBezTo>
                    <a:pt x="6" y="104"/>
                    <a:pt x="14" y="113"/>
                    <a:pt x="16" y="123"/>
                  </a:cubicBezTo>
                  <a:cubicBezTo>
                    <a:pt x="19" y="132"/>
                    <a:pt x="18" y="141"/>
                    <a:pt x="17" y="147"/>
                  </a:cubicBezTo>
                  <a:cubicBezTo>
                    <a:pt x="16" y="151"/>
                    <a:pt x="16" y="154"/>
                    <a:pt x="16" y="156"/>
                  </a:cubicBezTo>
                  <a:cubicBezTo>
                    <a:pt x="18" y="160"/>
                    <a:pt x="18" y="165"/>
                    <a:pt x="18" y="172"/>
                  </a:cubicBezTo>
                  <a:cubicBezTo>
                    <a:pt x="18" y="176"/>
                    <a:pt x="18" y="180"/>
                    <a:pt x="18" y="185"/>
                  </a:cubicBezTo>
                  <a:cubicBezTo>
                    <a:pt x="19" y="195"/>
                    <a:pt x="37" y="211"/>
                    <a:pt x="44" y="213"/>
                  </a:cubicBezTo>
                  <a:cubicBezTo>
                    <a:pt x="47" y="213"/>
                    <a:pt x="51" y="216"/>
                    <a:pt x="55" y="219"/>
                  </a:cubicBezTo>
                  <a:cubicBezTo>
                    <a:pt x="55" y="216"/>
                    <a:pt x="55" y="212"/>
                    <a:pt x="57" y="209"/>
                  </a:cubicBezTo>
                  <a:cubicBezTo>
                    <a:pt x="59" y="206"/>
                    <a:pt x="63" y="202"/>
                    <a:pt x="71" y="201"/>
                  </a:cubicBezTo>
                  <a:cubicBezTo>
                    <a:pt x="84" y="200"/>
                    <a:pt x="88" y="189"/>
                    <a:pt x="89" y="184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2"/>
                    <a:pt x="68" y="138"/>
                    <a:pt x="67" y="133"/>
                  </a:cubicBezTo>
                  <a:cubicBezTo>
                    <a:pt x="67" y="129"/>
                    <a:pt x="71" y="122"/>
                    <a:pt x="75" y="118"/>
                  </a:cubicBezTo>
                  <a:cubicBezTo>
                    <a:pt x="82" y="110"/>
                    <a:pt x="84" y="110"/>
                    <a:pt x="85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3" y="87"/>
                    <a:pt x="89" y="75"/>
                    <a:pt x="82" y="64"/>
                  </a:cubicBezTo>
                  <a:cubicBezTo>
                    <a:pt x="75" y="55"/>
                    <a:pt x="73" y="47"/>
                    <a:pt x="76" y="41"/>
                  </a:cubicBezTo>
                  <a:cubicBezTo>
                    <a:pt x="83" y="32"/>
                    <a:pt x="82" y="28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325813" y="3368674"/>
              <a:ext cx="2493963" cy="1628775"/>
            </a:xfrm>
            <a:custGeom>
              <a:avLst/>
              <a:gdLst>
                <a:gd name="T0" fmla="*/ 972 w 1004"/>
                <a:gd name="T1" fmla="*/ 559 h 655"/>
                <a:gd name="T2" fmla="*/ 987 w 1004"/>
                <a:gd name="T3" fmla="*/ 569 h 655"/>
                <a:gd name="T4" fmla="*/ 1004 w 1004"/>
                <a:gd name="T5" fmla="*/ 496 h 655"/>
                <a:gd name="T6" fmla="*/ 1002 w 1004"/>
                <a:gd name="T7" fmla="*/ 426 h 655"/>
                <a:gd name="T8" fmla="*/ 972 w 1004"/>
                <a:gd name="T9" fmla="*/ 366 h 655"/>
                <a:gd name="T10" fmla="*/ 938 w 1004"/>
                <a:gd name="T11" fmla="*/ 359 h 655"/>
                <a:gd name="T12" fmla="*/ 901 w 1004"/>
                <a:gd name="T13" fmla="*/ 388 h 655"/>
                <a:gd name="T14" fmla="*/ 877 w 1004"/>
                <a:gd name="T15" fmla="*/ 378 h 655"/>
                <a:gd name="T16" fmla="*/ 854 w 1004"/>
                <a:gd name="T17" fmla="*/ 388 h 655"/>
                <a:gd name="T18" fmla="*/ 807 w 1004"/>
                <a:gd name="T19" fmla="*/ 340 h 655"/>
                <a:gd name="T20" fmla="*/ 783 w 1004"/>
                <a:gd name="T21" fmla="*/ 336 h 655"/>
                <a:gd name="T22" fmla="*/ 734 w 1004"/>
                <a:gd name="T23" fmla="*/ 321 h 655"/>
                <a:gd name="T24" fmla="*/ 673 w 1004"/>
                <a:gd name="T25" fmla="*/ 292 h 655"/>
                <a:gd name="T26" fmla="*/ 668 w 1004"/>
                <a:gd name="T27" fmla="*/ 290 h 655"/>
                <a:gd name="T28" fmla="*/ 630 w 1004"/>
                <a:gd name="T29" fmla="*/ 252 h 655"/>
                <a:gd name="T30" fmla="*/ 590 w 1004"/>
                <a:gd name="T31" fmla="*/ 220 h 655"/>
                <a:gd name="T32" fmla="*/ 588 w 1004"/>
                <a:gd name="T33" fmla="*/ 168 h 655"/>
                <a:gd name="T34" fmla="*/ 576 w 1004"/>
                <a:gd name="T35" fmla="*/ 132 h 655"/>
                <a:gd name="T36" fmla="*/ 592 w 1004"/>
                <a:gd name="T37" fmla="*/ 107 h 655"/>
                <a:gd name="T38" fmla="*/ 598 w 1004"/>
                <a:gd name="T39" fmla="*/ 85 h 655"/>
                <a:gd name="T40" fmla="*/ 509 w 1004"/>
                <a:gd name="T41" fmla="*/ 48 h 655"/>
                <a:gd name="T42" fmla="*/ 401 w 1004"/>
                <a:gd name="T43" fmla="*/ 57 h 655"/>
                <a:gd name="T44" fmla="*/ 327 w 1004"/>
                <a:gd name="T45" fmla="*/ 58 h 655"/>
                <a:gd name="T46" fmla="*/ 274 w 1004"/>
                <a:gd name="T47" fmla="*/ 17 h 655"/>
                <a:gd name="T48" fmla="*/ 203 w 1004"/>
                <a:gd name="T49" fmla="*/ 20 h 655"/>
                <a:gd name="T50" fmla="*/ 123 w 1004"/>
                <a:gd name="T51" fmla="*/ 34 h 655"/>
                <a:gd name="T52" fmla="*/ 58 w 1004"/>
                <a:gd name="T53" fmla="*/ 30 h 655"/>
                <a:gd name="T54" fmla="*/ 43 w 1004"/>
                <a:gd name="T55" fmla="*/ 72 h 655"/>
                <a:gd name="T56" fmla="*/ 51 w 1004"/>
                <a:gd name="T57" fmla="*/ 103 h 655"/>
                <a:gd name="T58" fmla="*/ 31 w 1004"/>
                <a:gd name="T59" fmla="*/ 147 h 655"/>
                <a:gd name="T60" fmla="*/ 11 w 1004"/>
                <a:gd name="T61" fmla="*/ 130 h 655"/>
                <a:gd name="T62" fmla="*/ 5 w 1004"/>
                <a:gd name="T63" fmla="*/ 168 h 655"/>
                <a:gd name="T64" fmla="*/ 24 w 1004"/>
                <a:gd name="T65" fmla="*/ 238 h 655"/>
                <a:gd name="T66" fmla="*/ 60 w 1004"/>
                <a:gd name="T67" fmla="*/ 279 h 655"/>
                <a:gd name="T68" fmla="*/ 100 w 1004"/>
                <a:gd name="T69" fmla="*/ 316 h 655"/>
                <a:gd name="T70" fmla="*/ 150 w 1004"/>
                <a:gd name="T71" fmla="*/ 341 h 655"/>
                <a:gd name="T72" fmla="*/ 209 w 1004"/>
                <a:gd name="T73" fmla="*/ 402 h 655"/>
                <a:gd name="T74" fmla="*/ 240 w 1004"/>
                <a:gd name="T75" fmla="*/ 440 h 655"/>
                <a:gd name="T76" fmla="*/ 298 w 1004"/>
                <a:gd name="T77" fmla="*/ 496 h 655"/>
                <a:gd name="T78" fmla="*/ 346 w 1004"/>
                <a:gd name="T79" fmla="*/ 510 h 655"/>
                <a:gd name="T80" fmla="*/ 428 w 1004"/>
                <a:gd name="T81" fmla="*/ 533 h 655"/>
                <a:gd name="T82" fmla="*/ 446 w 1004"/>
                <a:gd name="T83" fmla="*/ 560 h 655"/>
                <a:gd name="T84" fmla="*/ 473 w 1004"/>
                <a:gd name="T85" fmla="*/ 583 h 655"/>
                <a:gd name="T86" fmla="*/ 510 w 1004"/>
                <a:gd name="T87" fmla="*/ 540 h 655"/>
                <a:gd name="T88" fmla="*/ 569 w 1004"/>
                <a:gd name="T89" fmla="*/ 572 h 655"/>
                <a:gd name="T90" fmla="*/ 599 w 1004"/>
                <a:gd name="T91" fmla="*/ 599 h 655"/>
                <a:gd name="T92" fmla="*/ 615 w 1004"/>
                <a:gd name="T93" fmla="*/ 641 h 655"/>
                <a:gd name="T94" fmla="*/ 703 w 1004"/>
                <a:gd name="T95" fmla="*/ 653 h 655"/>
                <a:gd name="T96" fmla="*/ 803 w 1004"/>
                <a:gd name="T97" fmla="*/ 602 h 655"/>
                <a:gd name="T98" fmla="*/ 896 w 1004"/>
                <a:gd name="T99" fmla="*/ 627 h 655"/>
                <a:gd name="T100" fmla="*/ 926 w 1004"/>
                <a:gd name="T101" fmla="*/ 588 h 655"/>
                <a:gd name="T102" fmla="*/ 944 w 1004"/>
                <a:gd name="T103" fmla="*/ 609 h 655"/>
                <a:gd name="T104" fmla="*/ 972 w 1004"/>
                <a:gd name="T105" fmla="*/ 60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4" h="655">
                  <a:moveTo>
                    <a:pt x="972" y="605"/>
                  </a:moveTo>
                  <a:cubicBezTo>
                    <a:pt x="972" y="559"/>
                    <a:pt x="972" y="559"/>
                    <a:pt x="972" y="559"/>
                  </a:cubicBezTo>
                  <a:cubicBezTo>
                    <a:pt x="979" y="566"/>
                    <a:pt x="979" y="566"/>
                    <a:pt x="979" y="566"/>
                  </a:cubicBezTo>
                  <a:cubicBezTo>
                    <a:pt x="981" y="567"/>
                    <a:pt x="984" y="570"/>
                    <a:pt x="987" y="569"/>
                  </a:cubicBezTo>
                  <a:cubicBezTo>
                    <a:pt x="987" y="569"/>
                    <a:pt x="988" y="569"/>
                    <a:pt x="990" y="567"/>
                  </a:cubicBezTo>
                  <a:cubicBezTo>
                    <a:pt x="994" y="558"/>
                    <a:pt x="1001" y="514"/>
                    <a:pt x="1004" y="496"/>
                  </a:cubicBezTo>
                  <a:cubicBezTo>
                    <a:pt x="1001" y="486"/>
                    <a:pt x="989" y="448"/>
                    <a:pt x="989" y="440"/>
                  </a:cubicBezTo>
                  <a:cubicBezTo>
                    <a:pt x="989" y="433"/>
                    <a:pt x="996" y="428"/>
                    <a:pt x="1002" y="426"/>
                  </a:cubicBezTo>
                  <a:cubicBezTo>
                    <a:pt x="984" y="403"/>
                    <a:pt x="984" y="403"/>
                    <a:pt x="984" y="403"/>
                  </a:cubicBezTo>
                  <a:cubicBezTo>
                    <a:pt x="972" y="366"/>
                    <a:pt x="972" y="366"/>
                    <a:pt x="972" y="366"/>
                  </a:cubicBezTo>
                  <a:cubicBezTo>
                    <a:pt x="963" y="359"/>
                    <a:pt x="963" y="359"/>
                    <a:pt x="963" y="359"/>
                  </a:cubicBezTo>
                  <a:cubicBezTo>
                    <a:pt x="938" y="359"/>
                    <a:pt x="938" y="359"/>
                    <a:pt x="938" y="359"/>
                  </a:cubicBezTo>
                  <a:cubicBezTo>
                    <a:pt x="929" y="376"/>
                    <a:pt x="929" y="376"/>
                    <a:pt x="929" y="376"/>
                  </a:cubicBezTo>
                  <a:cubicBezTo>
                    <a:pt x="901" y="388"/>
                    <a:pt x="901" y="388"/>
                    <a:pt x="901" y="388"/>
                  </a:cubicBezTo>
                  <a:cubicBezTo>
                    <a:pt x="896" y="388"/>
                    <a:pt x="896" y="388"/>
                    <a:pt x="896" y="388"/>
                  </a:cubicBezTo>
                  <a:cubicBezTo>
                    <a:pt x="893" y="388"/>
                    <a:pt x="884" y="383"/>
                    <a:pt x="877" y="378"/>
                  </a:cubicBezTo>
                  <a:cubicBezTo>
                    <a:pt x="856" y="389"/>
                    <a:pt x="856" y="389"/>
                    <a:pt x="856" y="389"/>
                  </a:cubicBezTo>
                  <a:cubicBezTo>
                    <a:pt x="854" y="388"/>
                    <a:pt x="854" y="388"/>
                    <a:pt x="854" y="388"/>
                  </a:cubicBezTo>
                  <a:cubicBezTo>
                    <a:pt x="854" y="388"/>
                    <a:pt x="842" y="384"/>
                    <a:pt x="830" y="364"/>
                  </a:cubicBezTo>
                  <a:cubicBezTo>
                    <a:pt x="822" y="350"/>
                    <a:pt x="815" y="345"/>
                    <a:pt x="807" y="340"/>
                  </a:cubicBezTo>
                  <a:cubicBezTo>
                    <a:pt x="805" y="339"/>
                    <a:pt x="803" y="337"/>
                    <a:pt x="801" y="336"/>
                  </a:cubicBezTo>
                  <a:cubicBezTo>
                    <a:pt x="794" y="330"/>
                    <a:pt x="783" y="336"/>
                    <a:pt x="783" y="336"/>
                  </a:cubicBezTo>
                  <a:cubicBezTo>
                    <a:pt x="782" y="337"/>
                    <a:pt x="782" y="337"/>
                    <a:pt x="782" y="337"/>
                  </a:cubicBezTo>
                  <a:cubicBezTo>
                    <a:pt x="734" y="321"/>
                    <a:pt x="734" y="321"/>
                    <a:pt x="734" y="321"/>
                  </a:cubicBezTo>
                  <a:cubicBezTo>
                    <a:pt x="729" y="318"/>
                    <a:pt x="703" y="301"/>
                    <a:pt x="703" y="288"/>
                  </a:cubicBezTo>
                  <a:cubicBezTo>
                    <a:pt x="701" y="286"/>
                    <a:pt x="686" y="287"/>
                    <a:pt x="673" y="292"/>
                  </a:cubicBezTo>
                  <a:cubicBezTo>
                    <a:pt x="670" y="293"/>
                    <a:pt x="670" y="293"/>
                    <a:pt x="670" y="293"/>
                  </a:cubicBezTo>
                  <a:cubicBezTo>
                    <a:pt x="668" y="290"/>
                    <a:pt x="668" y="290"/>
                    <a:pt x="668" y="290"/>
                  </a:cubicBezTo>
                  <a:cubicBezTo>
                    <a:pt x="667" y="289"/>
                    <a:pt x="651" y="262"/>
                    <a:pt x="646" y="251"/>
                  </a:cubicBezTo>
                  <a:cubicBezTo>
                    <a:pt x="644" y="248"/>
                    <a:pt x="636" y="250"/>
                    <a:pt x="630" y="252"/>
                  </a:cubicBezTo>
                  <a:cubicBezTo>
                    <a:pt x="621" y="254"/>
                    <a:pt x="611" y="257"/>
                    <a:pt x="604" y="252"/>
                  </a:cubicBezTo>
                  <a:cubicBezTo>
                    <a:pt x="593" y="244"/>
                    <a:pt x="590" y="224"/>
                    <a:pt x="590" y="22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88" y="168"/>
                    <a:pt x="588" y="168"/>
                    <a:pt x="588" y="168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76" y="132"/>
                    <a:pt x="576" y="132"/>
                    <a:pt x="576" y="132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1"/>
                    <a:pt x="588" y="113"/>
                    <a:pt x="592" y="107"/>
                  </a:cubicBezTo>
                  <a:cubicBezTo>
                    <a:pt x="594" y="104"/>
                    <a:pt x="598" y="94"/>
                    <a:pt x="601" y="85"/>
                  </a:cubicBezTo>
                  <a:cubicBezTo>
                    <a:pt x="598" y="85"/>
                    <a:pt x="598" y="85"/>
                    <a:pt x="598" y="85"/>
                  </a:cubicBezTo>
                  <a:cubicBezTo>
                    <a:pt x="564" y="57"/>
                    <a:pt x="564" y="57"/>
                    <a:pt x="564" y="57"/>
                  </a:cubicBezTo>
                  <a:cubicBezTo>
                    <a:pt x="509" y="48"/>
                    <a:pt x="509" y="48"/>
                    <a:pt x="509" y="48"/>
                  </a:cubicBezTo>
                  <a:cubicBezTo>
                    <a:pt x="505" y="48"/>
                    <a:pt x="443" y="46"/>
                    <a:pt x="437" y="46"/>
                  </a:cubicBezTo>
                  <a:cubicBezTo>
                    <a:pt x="434" y="46"/>
                    <a:pt x="417" y="52"/>
                    <a:pt x="401" y="57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26" y="57"/>
                    <a:pt x="326" y="57"/>
                    <a:pt x="326" y="57"/>
                  </a:cubicBezTo>
                  <a:cubicBezTo>
                    <a:pt x="325" y="57"/>
                    <a:pt x="285" y="43"/>
                    <a:pt x="274" y="17"/>
                  </a:cubicBezTo>
                  <a:cubicBezTo>
                    <a:pt x="266" y="0"/>
                    <a:pt x="220" y="13"/>
                    <a:pt x="204" y="19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43" y="66"/>
                    <a:pt x="43" y="72"/>
                  </a:cubicBezTo>
                  <a:cubicBezTo>
                    <a:pt x="43" y="77"/>
                    <a:pt x="47" y="95"/>
                    <a:pt x="47" y="95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47" y="129"/>
                    <a:pt x="47" y="133"/>
                  </a:cubicBezTo>
                  <a:cubicBezTo>
                    <a:pt x="47" y="137"/>
                    <a:pt x="31" y="147"/>
                    <a:pt x="31" y="147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68"/>
                    <a:pt x="0" y="175"/>
                    <a:pt x="4" y="199"/>
                  </a:cubicBezTo>
                  <a:cubicBezTo>
                    <a:pt x="8" y="222"/>
                    <a:pt x="19" y="238"/>
                    <a:pt x="24" y="238"/>
                  </a:cubicBezTo>
                  <a:cubicBezTo>
                    <a:pt x="28" y="238"/>
                    <a:pt x="49" y="249"/>
                    <a:pt x="49" y="249"/>
                  </a:cubicBezTo>
                  <a:cubicBezTo>
                    <a:pt x="49" y="249"/>
                    <a:pt x="56" y="277"/>
                    <a:pt x="60" y="279"/>
                  </a:cubicBezTo>
                  <a:cubicBezTo>
                    <a:pt x="64" y="282"/>
                    <a:pt x="78" y="298"/>
                    <a:pt x="78" y="298"/>
                  </a:cubicBezTo>
                  <a:cubicBezTo>
                    <a:pt x="100" y="316"/>
                    <a:pt x="100" y="316"/>
                    <a:pt x="100" y="316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8" y="310"/>
                    <a:pt x="146" y="335"/>
                    <a:pt x="150" y="341"/>
                  </a:cubicBezTo>
                  <a:cubicBezTo>
                    <a:pt x="155" y="346"/>
                    <a:pt x="170" y="366"/>
                    <a:pt x="178" y="372"/>
                  </a:cubicBezTo>
                  <a:cubicBezTo>
                    <a:pt x="187" y="377"/>
                    <a:pt x="209" y="402"/>
                    <a:pt x="209" y="402"/>
                  </a:cubicBezTo>
                  <a:cubicBezTo>
                    <a:pt x="224" y="408"/>
                    <a:pt x="224" y="408"/>
                    <a:pt x="224" y="408"/>
                  </a:cubicBezTo>
                  <a:cubicBezTo>
                    <a:pt x="224" y="408"/>
                    <a:pt x="233" y="431"/>
                    <a:pt x="240" y="440"/>
                  </a:cubicBezTo>
                  <a:cubicBezTo>
                    <a:pt x="247" y="448"/>
                    <a:pt x="268" y="457"/>
                    <a:pt x="272" y="458"/>
                  </a:cubicBezTo>
                  <a:cubicBezTo>
                    <a:pt x="276" y="459"/>
                    <a:pt x="291" y="490"/>
                    <a:pt x="298" y="496"/>
                  </a:cubicBezTo>
                  <a:cubicBezTo>
                    <a:pt x="305" y="501"/>
                    <a:pt x="316" y="510"/>
                    <a:pt x="322" y="510"/>
                  </a:cubicBezTo>
                  <a:cubicBezTo>
                    <a:pt x="328" y="510"/>
                    <a:pt x="333" y="504"/>
                    <a:pt x="346" y="510"/>
                  </a:cubicBezTo>
                  <a:cubicBezTo>
                    <a:pt x="358" y="515"/>
                    <a:pt x="397" y="532"/>
                    <a:pt x="397" y="532"/>
                  </a:cubicBezTo>
                  <a:cubicBezTo>
                    <a:pt x="397" y="532"/>
                    <a:pt x="424" y="533"/>
                    <a:pt x="428" y="533"/>
                  </a:cubicBezTo>
                  <a:cubicBezTo>
                    <a:pt x="432" y="533"/>
                    <a:pt x="447" y="533"/>
                    <a:pt x="447" y="533"/>
                  </a:cubicBezTo>
                  <a:cubicBezTo>
                    <a:pt x="446" y="560"/>
                    <a:pt x="446" y="560"/>
                    <a:pt x="446" y="560"/>
                  </a:cubicBezTo>
                  <a:cubicBezTo>
                    <a:pt x="454" y="588"/>
                    <a:pt x="454" y="588"/>
                    <a:pt x="454" y="588"/>
                  </a:cubicBezTo>
                  <a:cubicBezTo>
                    <a:pt x="473" y="583"/>
                    <a:pt x="473" y="583"/>
                    <a:pt x="473" y="583"/>
                  </a:cubicBezTo>
                  <a:cubicBezTo>
                    <a:pt x="475" y="558"/>
                    <a:pt x="475" y="558"/>
                    <a:pt x="475" y="558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40" y="551"/>
                    <a:pt x="540" y="551"/>
                    <a:pt x="540" y="551"/>
                  </a:cubicBezTo>
                  <a:cubicBezTo>
                    <a:pt x="569" y="572"/>
                    <a:pt x="569" y="572"/>
                    <a:pt x="569" y="572"/>
                  </a:cubicBezTo>
                  <a:cubicBezTo>
                    <a:pt x="586" y="572"/>
                    <a:pt x="586" y="572"/>
                    <a:pt x="586" y="572"/>
                  </a:cubicBezTo>
                  <a:cubicBezTo>
                    <a:pt x="599" y="599"/>
                    <a:pt x="599" y="599"/>
                    <a:pt x="599" y="599"/>
                  </a:cubicBezTo>
                  <a:cubicBezTo>
                    <a:pt x="604" y="616"/>
                    <a:pt x="604" y="616"/>
                    <a:pt x="604" y="616"/>
                  </a:cubicBezTo>
                  <a:cubicBezTo>
                    <a:pt x="615" y="641"/>
                    <a:pt x="615" y="641"/>
                    <a:pt x="615" y="641"/>
                  </a:cubicBezTo>
                  <a:cubicBezTo>
                    <a:pt x="654" y="650"/>
                    <a:pt x="654" y="650"/>
                    <a:pt x="654" y="650"/>
                  </a:cubicBezTo>
                  <a:cubicBezTo>
                    <a:pt x="654" y="650"/>
                    <a:pt x="698" y="655"/>
                    <a:pt x="703" y="653"/>
                  </a:cubicBezTo>
                  <a:cubicBezTo>
                    <a:pt x="707" y="652"/>
                    <a:pt x="722" y="618"/>
                    <a:pt x="753" y="618"/>
                  </a:cubicBezTo>
                  <a:cubicBezTo>
                    <a:pt x="784" y="618"/>
                    <a:pt x="797" y="604"/>
                    <a:pt x="803" y="602"/>
                  </a:cubicBezTo>
                  <a:cubicBezTo>
                    <a:pt x="809" y="599"/>
                    <a:pt x="832" y="588"/>
                    <a:pt x="860" y="607"/>
                  </a:cubicBezTo>
                  <a:cubicBezTo>
                    <a:pt x="888" y="627"/>
                    <a:pt x="887" y="632"/>
                    <a:pt x="896" y="627"/>
                  </a:cubicBezTo>
                  <a:cubicBezTo>
                    <a:pt x="906" y="621"/>
                    <a:pt x="909" y="606"/>
                    <a:pt x="913" y="599"/>
                  </a:cubicBezTo>
                  <a:cubicBezTo>
                    <a:pt x="917" y="592"/>
                    <a:pt x="926" y="588"/>
                    <a:pt x="926" y="588"/>
                  </a:cubicBezTo>
                  <a:cubicBezTo>
                    <a:pt x="931" y="604"/>
                    <a:pt x="931" y="604"/>
                    <a:pt x="931" y="604"/>
                  </a:cubicBezTo>
                  <a:cubicBezTo>
                    <a:pt x="944" y="609"/>
                    <a:pt x="944" y="609"/>
                    <a:pt x="944" y="609"/>
                  </a:cubicBezTo>
                  <a:cubicBezTo>
                    <a:pt x="944" y="605"/>
                    <a:pt x="944" y="605"/>
                    <a:pt x="944" y="605"/>
                  </a:cubicBezTo>
                  <a:lnTo>
                    <a:pt x="972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21"/>
          <p:cNvSpPr>
            <a:spLocks noChangeArrowheads="1"/>
          </p:cNvSpPr>
          <p:nvPr/>
        </p:nvSpPr>
        <p:spPr bwMode="auto">
          <a:xfrm>
            <a:off x="1672156" y="2625720"/>
            <a:ext cx="965899" cy="966851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1" name="Freeform 141"/>
          <p:cNvSpPr>
            <a:spLocks noEditPoints="1"/>
          </p:cNvSpPr>
          <p:nvPr/>
        </p:nvSpPr>
        <p:spPr bwMode="auto">
          <a:xfrm>
            <a:off x="1959505" y="2981877"/>
            <a:ext cx="391202" cy="243548"/>
          </a:xfrm>
          <a:custGeom>
            <a:avLst/>
            <a:gdLst>
              <a:gd name="T0" fmla="*/ 2147483647 w 208"/>
              <a:gd name="T1" fmla="*/ 0 h 129"/>
              <a:gd name="T2" fmla="*/ 2147483647 w 208"/>
              <a:gd name="T3" fmla="*/ 0 h 129"/>
              <a:gd name="T4" fmla="*/ 2147483647 w 208"/>
              <a:gd name="T5" fmla="*/ 2147483647 h 129"/>
              <a:gd name="T6" fmla="*/ 2147483647 w 208"/>
              <a:gd name="T7" fmla="*/ 2147483647 h 129"/>
              <a:gd name="T8" fmla="*/ 2147483647 w 208"/>
              <a:gd name="T9" fmla="*/ 2147483647 h 129"/>
              <a:gd name="T10" fmla="*/ 2147483647 w 208"/>
              <a:gd name="T11" fmla="*/ 2147483647 h 129"/>
              <a:gd name="T12" fmla="*/ 0 w 208"/>
              <a:gd name="T13" fmla="*/ 2147483647 h 129"/>
              <a:gd name="T14" fmla="*/ 0 w 208"/>
              <a:gd name="T15" fmla="*/ 2147483647 h 129"/>
              <a:gd name="T16" fmla="*/ 2147483647 w 208"/>
              <a:gd name="T17" fmla="*/ 0 h 129"/>
              <a:gd name="T18" fmla="*/ 2147483647 w 208"/>
              <a:gd name="T19" fmla="*/ 2147483647 h 129"/>
              <a:gd name="T20" fmla="*/ 2147483647 w 208"/>
              <a:gd name="T21" fmla="*/ 2147483647 h 129"/>
              <a:gd name="T22" fmla="*/ 2147483647 w 208"/>
              <a:gd name="T23" fmla="*/ 2147483647 h 129"/>
              <a:gd name="T24" fmla="*/ 2147483647 w 208"/>
              <a:gd name="T25" fmla="*/ 2147483647 h 129"/>
              <a:gd name="T26" fmla="*/ 2147483647 w 208"/>
              <a:gd name="T27" fmla="*/ 2147483647 h 129"/>
              <a:gd name="T28" fmla="*/ 2147483647 w 208"/>
              <a:gd name="T29" fmla="*/ 2147483647 h 129"/>
              <a:gd name="T30" fmla="*/ 2147483647 w 208"/>
              <a:gd name="T31" fmla="*/ 2147483647 h 129"/>
              <a:gd name="T32" fmla="*/ 2147483647 w 208"/>
              <a:gd name="T33" fmla="*/ 2147483647 h 129"/>
              <a:gd name="T34" fmla="*/ 2147483647 w 208"/>
              <a:gd name="T35" fmla="*/ 2147483647 h 129"/>
              <a:gd name="T36" fmla="*/ 2147483647 w 208"/>
              <a:gd name="T37" fmla="*/ 2147483647 h 129"/>
              <a:gd name="T38" fmla="*/ 2147483647 w 208"/>
              <a:gd name="T39" fmla="*/ 2147483647 h 129"/>
              <a:gd name="T40" fmla="*/ 2147483647 w 208"/>
              <a:gd name="T41" fmla="*/ 2147483647 h 129"/>
              <a:gd name="T42" fmla="*/ 2147483647 w 208"/>
              <a:gd name="T43" fmla="*/ 2147483647 h 129"/>
              <a:gd name="T44" fmla="*/ 2147483647 w 208"/>
              <a:gd name="T45" fmla="*/ 2147483647 h 129"/>
              <a:gd name="T46" fmla="*/ 2147483647 w 208"/>
              <a:gd name="T47" fmla="*/ 2147483647 h 1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8" h="129">
                <a:moveTo>
                  <a:pt x="25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97" y="0"/>
                  <a:pt x="208" y="11"/>
                  <a:pt x="208" y="25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7"/>
                  <a:pt x="197" y="129"/>
                  <a:pt x="183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12" y="129"/>
                  <a:pt x="0" y="117"/>
                  <a:pt x="0" y="10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6" y="20"/>
                </a:moveTo>
                <a:cubicBezTo>
                  <a:pt x="26" y="109"/>
                  <a:pt x="26" y="109"/>
                  <a:pt x="26" y="109"/>
                </a:cubicBezTo>
                <a:cubicBezTo>
                  <a:pt x="184" y="109"/>
                  <a:pt x="184" y="109"/>
                  <a:pt x="184" y="109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6" y="51"/>
                </a:moveTo>
                <a:cubicBezTo>
                  <a:pt x="6" y="76"/>
                  <a:pt x="6" y="76"/>
                  <a:pt x="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1"/>
                  <a:pt x="21" y="51"/>
                  <a:pt x="21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93" y="51"/>
                </a:moveTo>
                <a:cubicBezTo>
                  <a:pt x="193" y="76"/>
                  <a:pt x="193" y="76"/>
                  <a:pt x="193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51"/>
                  <a:pt x="200" y="51"/>
                  <a:pt x="200" y="51"/>
                </a:cubicBezTo>
                <a:lnTo>
                  <a:pt x="19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2" name="椭圆 11"/>
          <p:cNvSpPr>
            <a:spLocks noChangeArrowheads="1"/>
          </p:cNvSpPr>
          <p:nvPr/>
        </p:nvSpPr>
        <p:spPr bwMode="auto">
          <a:xfrm>
            <a:off x="4390888" y="2625720"/>
            <a:ext cx="965900" cy="966851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3" name="Freeform 135"/>
          <p:cNvSpPr>
            <a:spLocks noEditPoints="1"/>
          </p:cNvSpPr>
          <p:nvPr/>
        </p:nvSpPr>
        <p:spPr bwMode="auto">
          <a:xfrm>
            <a:off x="4735539" y="2913351"/>
            <a:ext cx="261596" cy="391587"/>
          </a:xfrm>
          <a:custGeom>
            <a:avLst/>
            <a:gdLst>
              <a:gd name="T0" fmla="*/ 2147483647 w 139"/>
              <a:gd name="T1" fmla="*/ 2147483647 h 208"/>
              <a:gd name="T2" fmla="*/ 2147483647 w 139"/>
              <a:gd name="T3" fmla="*/ 2147483647 h 208"/>
              <a:gd name="T4" fmla="*/ 2147483647 w 139"/>
              <a:gd name="T5" fmla="*/ 2147483647 h 208"/>
              <a:gd name="T6" fmla="*/ 2147483647 w 139"/>
              <a:gd name="T7" fmla="*/ 2147483647 h 208"/>
              <a:gd name="T8" fmla="*/ 2147483647 w 139"/>
              <a:gd name="T9" fmla="*/ 2147483647 h 208"/>
              <a:gd name="T10" fmla="*/ 2147483647 w 139"/>
              <a:gd name="T11" fmla="*/ 2147483647 h 208"/>
              <a:gd name="T12" fmla="*/ 2147483647 w 139"/>
              <a:gd name="T13" fmla="*/ 2147483647 h 208"/>
              <a:gd name="T14" fmla="*/ 2147483647 w 139"/>
              <a:gd name="T15" fmla="*/ 2147483647 h 208"/>
              <a:gd name="T16" fmla="*/ 2147483647 w 139"/>
              <a:gd name="T17" fmla="*/ 2147483647 h 208"/>
              <a:gd name="T18" fmla="*/ 2147483647 w 139"/>
              <a:gd name="T19" fmla="*/ 2147483647 h 208"/>
              <a:gd name="T20" fmla="*/ 2147483647 w 139"/>
              <a:gd name="T21" fmla="*/ 2147483647 h 208"/>
              <a:gd name="T22" fmla="*/ 2147483647 w 139"/>
              <a:gd name="T23" fmla="*/ 2147483647 h 208"/>
              <a:gd name="T24" fmla="*/ 2147483647 w 139"/>
              <a:gd name="T25" fmla="*/ 2147483647 h 208"/>
              <a:gd name="T26" fmla="*/ 2147483647 w 139"/>
              <a:gd name="T27" fmla="*/ 2147483647 h 208"/>
              <a:gd name="T28" fmla="*/ 2147483647 w 139"/>
              <a:gd name="T29" fmla="*/ 2147483647 h 208"/>
              <a:gd name="T30" fmla="*/ 2147483647 w 139"/>
              <a:gd name="T31" fmla="*/ 0 h 208"/>
              <a:gd name="T32" fmla="*/ 0 w 139"/>
              <a:gd name="T33" fmla="*/ 2147483647 h 208"/>
              <a:gd name="T34" fmla="*/ 0 w 139"/>
              <a:gd name="T35" fmla="*/ 2147483647 h 208"/>
              <a:gd name="T36" fmla="*/ 2147483647 w 139"/>
              <a:gd name="T37" fmla="*/ 2147483647 h 208"/>
              <a:gd name="T38" fmla="*/ 2147483647 w 139"/>
              <a:gd name="T39" fmla="*/ 2147483647 h 208"/>
              <a:gd name="T40" fmla="*/ 2147483647 w 139"/>
              <a:gd name="T41" fmla="*/ 2147483647 h 208"/>
              <a:gd name="T42" fmla="*/ 2147483647 w 139"/>
              <a:gd name="T43" fmla="*/ 2147483647 h 208"/>
              <a:gd name="T44" fmla="*/ 2147483647 w 139"/>
              <a:gd name="T45" fmla="*/ 0 h 208"/>
              <a:gd name="T46" fmla="*/ 2147483647 w 139"/>
              <a:gd name="T47" fmla="*/ 0 h 2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9" h="208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4" name="椭圆 16"/>
          <p:cNvSpPr>
            <a:spLocks noChangeArrowheads="1"/>
          </p:cNvSpPr>
          <p:nvPr/>
        </p:nvSpPr>
        <p:spPr bwMode="auto">
          <a:xfrm>
            <a:off x="7018843" y="2625720"/>
            <a:ext cx="966851" cy="966851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5" name="Freeform 153"/>
          <p:cNvSpPr>
            <a:spLocks noEditPoints="1"/>
          </p:cNvSpPr>
          <p:nvPr/>
        </p:nvSpPr>
        <p:spPr bwMode="auto">
          <a:xfrm>
            <a:off x="7279669" y="2921849"/>
            <a:ext cx="388404" cy="373281"/>
          </a:xfrm>
          <a:custGeom>
            <a:avLst/>
            <a:gdLst>
              <a:gd name="T0" fmla="*/ 2147483647 w 206"/>
              <a:gd name="T1" fmla="*/ 2147483647 h 198"/>
              <a:gd name="T2" fmla="*/ 2147483647 w 206"/>
              <a:gd name="T3" fmla="*/ 2147483647 h 198"/>
              <a:gd name="T4" fmla="*/ 2147483647 w 206"/>
              <a:gd name="T5" fmla="*/ 2147483647 h 198"/>
              <a:gd name="T6" fmla="*/ 2147483647 w 206"/>
              <a:gd name="T7" fmla="*/ 2147483647 h 198"/>
              <a:gd name="T8" fmla="*/ 2147483647 w 206"/>
              <a:gd name="T9" fmla="*/ 2147483647 h 198"/>
              <a:gd name="T10" fmla="*/ 2147483647 w 206"/>
              <a:gd name="T11" fmla="*/ 2147483647 h 198"/>
              <a:gd name="T12" fmla="*/ 2147483647 w 206"/>
              <a:gd name="T13" fmla="*/ 2147483647 h 198"/>
              <a:gd name="T14" fmla="*/ 2147483647 w 206"/>
              <a:gd name="T15" fmla="*/ 2147483647 h 198"/>
              <a:gd name="T16" fmla="*/ 2147483647 w 206"/>
              <a:gd name="T17" fmla="*/ 2147483647 h 198"/>
              <a:gd name="T18" fmla="*/ 2147483647 w 206"/>
              <a:gd name="T19" fmla="*/ 2147483647 h 198"/>
              <a:gd name="T20" fmla="*/ 2147483647 w 206"/>
              <a:gd name="T21" fmla="*/ 2147483647 h 198"/>
              <a:gd name="T22" fmla="*/ 2147483647 w 206"/>
              <a:gd name="T23" fmla="*/ 2147483647 h 198"/>
              <a:gd name="T24" fmla="*/ 2147483647 w 206"/>
              <a:gd name="T25" fmla="*/ 2147483647 h 198"/>
              <a:gd name="T26" fmla="*/ 2147483647 w 206"/>
              <a:gd name="T27" fmla="*/ 2147483647 h 198"/>
              <a:gd name="T28" fmla="*/ 2147483647 w 206"/>
              <a:gd name="T29" fmla="*/ 2147483647 h 198"/>
              <a:gd name="T30" fmla="*/ 2147483647 w 206"/>
              <a:gd name="T31" fmla="*/ 2147483647 h 198"/>
              <a:gd name="T32" fmla="*/ 2147483647 w 206"/>
              <a:gd name="T33" fmla="*/ 2147483647 h 198"/>
              <a:gd name="T34" fmla="*/ 2147483647 w 206"/>
              <a:gd name="T35" fmla="*/ 2147483647 h 198"/>
              <a:gd name="T36" fmla="*/ 2147483647 w 206"/>
              <a:gd name="T37" fmla="*/ 2147483647 h 198"/>
              <a:gd name="T38" fmla="*/ 2147483647 w 206"/>
              <a:gd name="T39" fmla="*/ 2147483647 h 198"/>
              <a:gd name="T40" fmla="*/ 2147483647 w 206"/>
              <a:gd name="T41" fmla="*/ 2147483647 h 198"/>
              <a:gd name="T42" fmla="*/ 2147483647 w 206"/>
              <a:gd name="T43" fmla="*/ 2147483647 h 198"/>
              <a:gd name="T44" fmla="*/ 2147483647 w 206"/>
              <a:gd name="T45" fmla="*/ 2147483647 h 198"/>
              <a:gd name="T46" fmla="*/ 2147483647 w 206"/>
              <a:gd name="T47" fmla="*/ 2147483647 h 198"/>
              <a:gd name="T48" fmla="*/ 2147483647 w 206"/>
              <a:gd name="T49" fmla="*/ 2147483647 h 198"/>
              <a:gd name="T50" fmla="*/ 2147483647 w 206"/>
              <a:gd name="T51" fmla="*/ 2147483647 h 198"/>
              <a:gd name="T52" fmla="*/ 2147483647 w 206"/>
              <a:gd name="T53" fmla="*/ 2147483647 h 198"/>
              <a:gd name="T54" fmla="*/ 2147483647 w 206"/>
              <a:gd name="T55" fmla="*/ 2147483647 h 198"/>
              <a:gd name="T56" fmla="*/ 2147483647 w 206"/>
              <a:gd name="T57" fmla="*/ 2147483647 h 198"/>
              <a:gd name="T58" fmla="*/ 2147483647 w 206"/>
              <a:gd name="T59" fmla="*/ 2147483647 h 198"/>
              <a:gd name="T60" fmla="*/ 2147483647 w 206"/>
              <a:gd name="T61" fmla="*/ 2147483647 h 198"/>
              <a:gd name="T62" fmla="*/ 2147483647 w 206"/>
              <a:gd name="T63" fmla="*/ 2147483647 h 198"/>
              <a:gd name="T64" fmla="*/ 2147483647 w 206"/>
              <a:gd name="T65" fmla="*/ 2147483647 h 198"/>
              <a:gd name="T66" fmla="*/ 2147483647 w 206"/>
              <a:gd name="T67" fmla="*/ 2147483647 h 198"/>
              <a:gd name="T68" fmla="*/ 2147483647 w 206"/>
              <a:gd name="T69" fmla="*/ 2147483647 h 198"/>
              <a:gd name="T70" fmla="*/ 2147483647 w 206"/>
              <a:gd name="T71" fmla="*/ 2147483647 h 198"/>
              <a:gd name="T72" fmla="*/ 2147483647 w 206"/>
              <a:gd name="T73" fmla="*/ 2147483647 h 198"/>
              <a:gd name="T74" fmla="*/ 2147483647 w 206"/>
              <a:gd name="T75" fmla="*/ 2147483647 h 198"/>
              <a:gd name="T76" fmla="*/ 2147483647 w 206"/>
              <a:gd name="T77" fmla="*/ 2147483647 h 198"/>
              <a:gd name="T78" fmla="*/ 2147483647 w 206"/>
              <a:gd name="T79" fmla="*/ 2147483647 h 198"/>
              <a:gd name="T80" fmla="*/ 2147483647 w 206"/>
              <a:gd name="T81" fmla="*/ 2147483647 h 198"/>
              <a:gd name="T82" fmla="*/ 2147483647 w 206"/>
              <a:gd name="T83" fmla="*/ 2147483647 h 198"/>
              <a:gd name="T84" fmla="*/ 2147483647 w 206"/>
              <a:gd name="T85" fmla="*/ 2147483647 h 1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6" h="198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6" name="椭圆 26"/>
          <p:cNvSpPr>
            <a:spLocks noChangeArrowheads="1"/>
          </p:cNvSpPr>
          <p:nvPr/>
        </p:nvSpPr>
        <p:spPr bwMode="auto">
          <a:xfrm>
            <a:off x="9595195" y="2625720"/>
            <a:ext cx="966851" cy="966851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7" name="Freeform 170"/>
          <p:cNvSpPr>
            <a:spLocks noEditPoints="1"/>
          </p:cNvSpPr>
          <p:nvPr/>
        </p:nvSpPr>
        <p:spPr bwMode="auto">
          <a:xfrm>
            <a:off x="9884523" y="2958015"/>
            <a:ext cx="388194" cy="368102"/>
          </a:xfrm>
          <a:custGeom>
            <a:avLst/>
            <a:gdLst>
              <a:gd name="T0" fmla="*/ 2147483647 w 229"/>
              <a:gd name="T1" fmla="*/ 0 h 217"/>
              <a:gd name="T2" fmla="*/ 2147483647 w 229"/>
              <a:gd name="T3" fmla="*/ 0 h 217"/>
              <a:gd name="T4" fmla="*/ 2147483647 w 229"/>
              <a:gd name="T5" fmla="*/ 2147483647 h 217"/>
              <a:gd name="T6" fmla="*/ 2147483647 w 229"/>
              <a:gd name="T7" fmla="*/ 2147483647 h 217"/>
              <a:gd name="T8" fmla="*/ 2147483647 w 229"/>
              <a:gd name="T9" fmla="*/ 2147483647 h 217"/>
              <a:gd name="T10" fmla="*/ 2147483647 w 229"/>
              <a:gd name="T11" fmla="*/ 2147483647 h 217"/>
              <a:gd name="T12" fmla="*/ 0 w 229"/>
              <a:gd name="T13" fmla="*/ 2147483647 h 217"/>
              <a:gd name="T14" fmla="*/ 0 w 229"/>
              <a:gd name="T15" fmla="*/ 2147483647 h 217"/>
              <a:gd name="T16" fmla="*/ 2147483647 w 229"/>
              <a:gd name="T17" fmla="*/ 0 h 217"/>
              <a:gd name="T18" fmla="*/ 2147483647 w 229"/>
              <a:gd name="T19" fmla="*/ 2147483647 h 217"/>
              <a:gd name="T20" fmla="*/ 2147483647 w 229"/>
              <a:gd name="T21" fmla="*/ 2147483647 h 217"/>
              <a:gd name="T22" fmla="*/ 2147483647 w 229"/>
              <a:gd name="T23" fmla="*/ 2147483647 h 217"/>
              <a:gd name="T24" fmla="*/ 2147483647 w 229"/>
              <a:gd name="T25" fmla="*/ 2147483647 h 217"/>
              <a:gd name="T26" fmla="*/ 2147483647 w 229"/>
              <a:gd name="T27" fmla="*/ 2147483647 h 217"/>
              <a:gd name="T28" fmla="*/ 2147483647 w 229"/>
              <a:gd name="T29" fmla="*/ 2147483647 h 217"/>
              <a:gd name="T30" fmla="*/ 2147483647 w 229"/>
              <a:gd name="T31" fmla="*/ 2147483647 h 217"/>
              <a:gd name="T32" fmla="*/ 2147483647 w 229"/>
              <a:gd name="T33" fmla="*/ 2147483647 h 217"/>
              <a:gd name="T34" fmla="*/ 2147483647 w 229"/>
              <a:gd name="T35" fmla="*/ 2147483647 h 217"/>
              <a:gd name="T36" fmla="*/ 2147483647 w 229"/>
              <a:gd name="T37" fmla="*/ 2147483647 h 217"/>
              <a:gd name="T38" fmla="*/ 2147483647 w 229"/>
              <a:gd name="T39" fmla="*/ 2147483647 h 217"/>
              <a:gd name="T40" fmla="*/ 2147483647 w 229"/>
              <a:gd name="T41" fmla="*/ 2147483647 h 217"/>
              <a:gd name="T42" fmla="*/ 2147483647 w 229"/>
              <a:gd name="T43" fmla="*/ 2147483647 h 217"/>
              <a:gd name="T44" fmla="*/ 2147483647 w 229"/>
              <a:gd name="T45" fmla="*/ 2147483647 h 217"/>
              <a:gd name="T46" fmla="*/ 2147483647 w 229"/>
              <a:gd name="T47" fmla="*/ 2147483647 h 217"/>
              <a:gd name="T48" fmla="*/ 2147483647 w 229"/>
              <a:gd name="T49" fmla="*/ 2147483647 h 217"/>
              <a:gd name="T50" fmla="*/ 2147483647 w 229"/>
              <a:gd name="T51" fmla="*/ 2147483647 h 217"/>
              <a:gd name="T52" fmla="*/ 2147483647 w 229"/>
              <a:gd name="T53" fmla="*/ 2147483647 h 217"/>
              <a:gd name="T54" fmla="*/ 2147483647 w 229"/>
              <a:gd name="T55" fmla="*/ 2147483647 h 2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" name="任意多边形 47"/>
          <p:cNvSpPr/>
          <p:nvPr/>
        </p:nvSpPr>
        <p:spPr bwMode="auto">
          <a:xfrm>
            <a:off x="2911311" y="2587541"/>
            <a:ext cx="1003261" cy="1003261"/>
          </a:xfrm>
          <a:custGeom>
            <a:avLst/>
            <a:gdLst>
              <a:gd name="T0" fmla="*/ 139364 w 1050805"/>
              <a:gd name="T1" fmla="*/ 402058 h 1050805"/>
              <a:gd name="T2" fmla="*/ 402058 w 1050805"/>
              <a:gd name="T3" fmla="*/ 402058 h 1050805"/>
              <a:gd name="T4" fmla="*/ 402058 w 1050805"/>
              <a:gd name="T5" fmla="*/ 139364 h 1050805"/>
              <a:gd name="T6" fmla="*/ 649347 w 1050805"/>
              <a:gd name="T7" fmla="*/ 139364 h 1050805"/>
              <a:gd name="T8" fmla="*/ 649347 w 1050805"/>
              <a:gd name="T9" fmla="*/ 402058 h 1050805"/>
              <a:gd name="T10" fmla="*/ 912041 w 1050805"/>
              <a:gd name="T11" fmla="*/ 402058 h 1050805"/>
              <a:gd name="T12" fmla="*/ 912041 w 1050805"/>
              <a:gd name="T13" fmla="*/ 649347 h 1050805"/>
              <a:gd name="T14" fmla="*/ 649347 w 1050805"/>
              <a:gd name="T15" fmla="*/ 649347 h 1050805"/>
              <a:gd name="T16" fmla="*/ 649347 w 1050805"/>
              <a:gd name="T17" fmla="*/ 912041 h 1050805"/>
              <a:gd name="T18" fmla="*/ 402058 w 1050805"/>
              <a:gd name="T19" fmla="*/ 912041 h 1050805"/>
              <a:gd name="T20" fmla="*/ 402058 w 1050805"/>
              <a:gd name="T21" fmla="*/ 649347 h 1050805"/>
              <a:gd name="T22" fmla="*/ 139364 w 1050805"/>
              <a:gd name="T23" fmla="*/ 649347 h 1050805"/>
              <a:gd name="T24" fmla="*/ 139364 w 1050805"/>
              <a:gd name="T25" fmla="*/ 402058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lIns="139284" tIns="401828" rIns="139284" bIns="401828" anchor="ctr"/>
          <a:lstStyle/>
          <a:p>
            <a:endParaRPr lang="zh-CN" altLang="en-US" sz="1350"/>
          </a:p>
        </p:txBody>
      </p:sp>
      <p:sp>
        <p:nvSpPr>
          <p:cNvPr id="49" name="任意多边形 52"/>
          <p:cNvSpPr/>
          <p:nvPr/>
        </p:nvSpPr>
        <p:spPr bwMode="auto">
          <a:xfrm>
            <a:off x="8223141" y="2587541"/>
            <a:ext cx="1003261" cy="1003261"/>
          </a:xfrm>
          <a:custGeom>
            <a:avLst/>
            <a:gdLst>
              <a:gd name="T0" fmla="*/ 139364 w 1050805"/>
              <a:gd name="T1" fmla="*/ 216591 h 1050805"/>
              <a:gd name="T2" fmla="*/ 912041 w 1050805"/>
              <a:gd name="T3" fmla="*/ 216591 h 1050805"/>
              <a:gd name="T4" fmla="*/ 912041 w 1050805"/>
              <a:gd name="T5" fmla="*/ 463880 h 1050805"/>
              <a:gd name="T6" fmla="*/ 139364 w 1050805"/>
              <a:gd name="T7" fmla="*/ 463880 h 1050805"/>
              <a:gd name="T8" fmla="*/ 139364 w 1050805"/>
              <a:gd name="T9" fmla="*/ 216591 h 1050805"/>
              <a:gd name="T10" fmla="*/ 139364 w 1050805"/>
              <a:gd name="T11" fmla="*/ 587525 h 1050805"/>
              <a:gd name="T12" fmla="*/ 912041 w 1050805"/>
              <a:gd name="T13" fmla="*/ 587525 h 1050805"/>
              <a:gd name="T14" fmla="*/ 912041 w 1050805"/>
              <a:gd name="T15" fmla="*/ 834814 h 1050805"/>
              <a:gd name="T16" fmla="*/ 139364 w 1050805"/>
              <a:gd name="T17" fmla="*/ 834814 h 1050805"/>
              <a:gd name="T18" fmla="*/ 139364 w 1050805"/>
              <a:gd name="T19" fmla="*/ 587525 h 10508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D4323E"/>
          </a:solidFill>
          <a:ln>
            <a:noFill/>
          </a:ln>
        </p:spPr>
        <p:txBody>
          <a:bodyPr lIns="139284" tIns="216467" rIns="139284" bIns="216467" anchor="ctr"/>
          <a:lstStyle/>
          <a:p>
            <a:endParaRPr lang="zh-CN" altLang="en-US" sz="1350"/>
          </a:p>
        </p:txBody>
      </p:sp>
      <p:sp>
        <p:nvSpPr>
          <p:cNvPr id="50" name="任意多边形 54"/>
          <p:cNvSpPr/>
          <p:nvPr/>
        </p:nvSpPr>
        <p:spPr bwMode="auto">
          <a:xfrm>
            <a:off x="5566468" y="2587541"/>
            <a:ext cx="1003261" cy="1003261"/>
          </a:xfrm>
          <a:custGeom>
            <a:avLst/>
            <a:gdLst>
              <a:gd name="T0" fmla="*/ 139364 w 1050805"/>
              <a:gd name="T1" fmla="*/ 402058 h 1050805"/>
              <a:gd name="T2" fmla="*/ 402058 w 1050805"/>
              <a:gd name="T3" fmla="*/ 402058 h 1050805"/>
              <a:gd name="T4" fmla="*/ 402058 w 1050805"/>
              <a:gd name="T5" fmla="*/ 139364 h 1050805"/>
              <a:gd name="T6" fmla="*/ 649347 w 1050805"/>
              <a:gd name="T7" fmla="*/ 139364 h 1050805"/>
              <a:gd name="T8" fmla="*/ 649347 w 1050805"/>
              <a:gd name="T9" fmla="*/ 402058 h 1050805"/>
              <a:gd name="T10" fmla="*/ 912041 w 1050805"/>
              <a:gd name="T11" fmla="*/ 402058 h 1050805"/>
              <a:gd name="T12" fmla="*/ 912041 w 1050805"/>
              <a:gd name="T13" fmla="*/ 649347 h 1050805"/>
              <a:gd name="T14" fmla="*/ 649347 w 1050805"/>
              <a:gd name="T15" fmla="*/ 649347 h 1050805"/>
              <a:gd name="T16" fmla="*/ 649347 w 1050805"/>
              <a:gd name="T17" fmla="*/ 912041 h 1050805"/>
              <a:gd name="T18" fmla="*/ 402058 w 1050805"/>
              <a:gd name="T19" fmla="*/ 912041 h 1050805"/>
              <a:gd name="T20" fmla="*/ 402058 w 1050805"/>
              <a:gd name="T21" fmla="*/ 649347 h 1050805"/>
              <a:gd name="T22" fmla="*/ 139364 w 1050805"/>
              <a:gd name="T23" fmla="*/ 649347 h 1050805"/>
              <a:gd name="T24" fmla="*/ 139364 w 1050805"/>
              <a:gd name="T25" fmla="*/ 402058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00A99F"/>
          </a:solidFill>
          <a:ln>
            <a:noFill/>
          </a:ln>
        </p:spPr>
        <p:txBody>
          <a:bodyPr lIns="139284" tIns="401828" rIns="139284" bIns="401828" anchor="ctr"/>
          <a:lstStyle/>
          <a:p>
            <a:endParaRPr lang="zh-CN" altLang="en-US" sz="1350"/>
          </a:p>
        </p:txBody>
      </p:sp>
      <p:grpSp>
        <p:nvGrpSpPr>
          <p:cNvPr id="51" name="组合 50"/>
          <p:cNvGrpSpPr/>
          <p:nvPr/>
        </p:nvGrpSpPr>
        <p:grpSpPr>
          <a:xfrm>
            <a:off x="907009" y="3878433"/>
            <a:ext cx="2505932" cy="1291991"/>
            <a:chOff x="950748" y="2826059"/>
            <a:chExt cx="2505932" cy="1291991"/>
          </a:xfrm>
        </p:grpSpPr>
        <p:sp>
          <p:nvSpPr>
            <p:cNvPr id="52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19097" y="3878433"/>
            <a:ext cx="2505932" cy="1291991"/>
            <a:chOff x="950748" y="2826059"/>
            <a:chExt cx="2505932" cy="1291991"/>
          </a:xfrm>
        </p:grpSpPr>
        <p:sp>
          <p:nvSpPr>
            <p:cNvPr id="55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49302" y="3878433"/>
            <a:ext cx="2505932" cy="1291991"/>
            <a:chOff x="950748" y="2826059"/>
            <a:chExt cx="2505932" cy="1291991"/>
          </a:xfrm>
        </p:grpSpPr>
        <p:sp>
          <p:nvSpPr>
            <p:cNvPr id="60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825654" y="3878433"/>
            <a:ext cx="2505932" cy="1291991"/>
            <a:chOff x="950748" y="2826059"/>
            <a:chExt cx="2505932" cy="1291991"/>
          </a:xfrm>
        </p:grpSpPr>
        <p:sp>
          <p:nvSpPr>
            <p:cNvPr id="64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箭头连接符 27"/>
          <p:cNvCxnSpPr/>
          <p:nvPr/>
        </p:nvCxnSpPr>
        <p:spPr>
          <a:xfrm>
            <a:off x="345528" y="3769042"/>
            <a:ext cx="11483615" cy="0"/>
          </a:xfrm>
          <a:prstGeom prst="straightConnector1">
            <a:avLst/>
          </a:prstGeom>
          <a:ln w="57150">
            <a:solidFill>
              <a:srgbClr val="07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915939" y="2022239"/>
            <a:ext cx="10411804" cy="3598168"/>
            <a:chOff x="915939" y="2022239"/>
            <a:chExt cx="10411804" cy="3598168"/>
          </a:xfrm>
        </p:grpSpPr>
        <p:grpSp>
          <p:nvGrpSpPr>
            <p:cNvPr id="9" name="组合 8"/>
            <p:cNvGrpSpPr/>
            <p:nvPr/>
          </p:nvGrpSpPr>
          <p:grpSpPr>
            <a:xfrm>
              <a:off x="915939" y="3134660"/>
              <a:ext cx="2269607" cy="2485747"/>
              <a:chOff x="1220738" y="3134660"/>
              <a:chExt cx="2269607" cy="2485747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709263" y="3134660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TextBox 73"/>
              <p:cNvSpPr txBox="1"/>
              <p:nvPr/>
            </p:nvSpPr>
            <p:spPr>
              <a:xfrm>
                <a:off x="1746079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2008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220738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57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2951488" y="2022239"/>
              <a:ext cx="2269607" cy="2409087"/>
              <a:chOff x="3045790" y="2022239"/>
              <a:chExt cx="2269607" cy="2409087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479746" y="313465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TextBox 74"/>
              <p:cNvSpPr txBox="1"/>
              <p:nvPr/>
            </p:nvSpPr>
            <p:spPr>
              <a:xfrm>
                <a:off x="3513155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2009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3045790" y="2022239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66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文本框 66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7022586" y="2022239"/>
              <a:ext cx="2269607" cy="2379722"/>
              <a:chOff x="6487556" y="2022239"/>
              <a:chExt cx="2269607" cy="237972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055056" y="3105294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7108230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487556" y="2022239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69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987037" y="3134659"/>
              <a:ext cx="2269607" cy="2485748"/>
              <a:chOff x="4861628" y="3134659"/>
              <a:chExt cx="2269607" cy="248574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316718" y="313465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D43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TextBox 75"/>
              <p:cNvSpPr txBox="1"/>
              <p:nvPr/>
            </p:nvSpPr>
            <p:spPr>
              <a:xfrm>
                <a:off x="5354506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2010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4861628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72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9058136" y="3090009"/>
              <a:ext cx="2269607" cy="2530398"/>
              <a:chOff x="8303394" y="3090009"/>
              <a:chExt cx="2269607" cy="2530398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8755151" y="309000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77"/>
              <p:cNvSpPr txBox="1"/>
              <p:nvPr/>
            </p:nvSpPr>
            <p:spPr>
              <a:xfrm>
                <a:off x="8804413" y="3568987"/>
                <a:ext cx="1218927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20xx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8303394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75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文本框 75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269599"/>
            <a:ext cx="5017929" cy="58327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25126" y="205946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6000" b="1" dirty="0" smtClean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聆听！</a:t>
            </a:r>
            <a:endParaRPr lang="en-US" altLang="zh-CN" sz="6000" b="1" dirty="0" smtClean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 smtClean="0">
                <a:solidFill>
                  <a:srgbClr val="00A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谢谢建议！</a:t>
            </a:r>
            <a:endParaRPr lang="zh-CN" altLang="en-US" sz="6000" b="1" dirty="0">
              <a:solidFill>
                <a:srgbClr val="00A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20537" y="1788996"/>
            <a:ext cx="6790831" cy="2268806"/>
            <a:chOff x="2405043" y="1912027"/>
            <a:chExt cx="7382196" cy="2466380"/>
          </a:xfrm>
        </p:grpSpPr>
        <p:grpSp>
          <p:nvGrpSpPr>
            <p:cNvPr id="7" name="Group 18"/>
            <p:cNvGrpSpPr/>
            <p:nvPr/>
          </p:nvGrpSpPr>
          <p:grpSpPr>
            <a:xfrm>
              <a:off x="2405043" y="1912027"/>
              <a:ext cx="2174589" cy="2466380"/>
              <a:chOff x="2405043" y="1984597"/>
              <a:chExt cx="2174589" cy="2466380"/>
            </a:xfrm>
          </p:grpSpPr>
          <p:grpSp>
            <p:nvGrpSpPr>
              <p:cNvPr id="8" name="Group 87"/>
              <p:cNvGrpSpPr/>
              <p:nvPr/>
            </p:nvGrpSpPr>
            <p:grpSpPr>
              <a:xfrm>
                <a:off x="2405043" y="1984597"/>
                <a:ext cx="2174589" cy="2466380"/>
                <a:chOff x="1073783" y="1305084"/>
                <a:chExt cx="2057400" cy="2333466"/>
              </a:xfrm>
            </p:grpSpPr>
            <p:sp>
              <p:nvSpPr>
                <p:cNvPr id="11" name="Round Same Side Corner Rectangle 22"/>
                <p:cNvSpPr/>
                <p:nvPr/>
              </p:nvSpPr>
              <p:spPr>
                <a:xfrm>
                  <a:off x="1073783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ound Same Side Corner Rectangle 23"/>
                <p:cNvSpPr/>
                <p:nvPr/>
              </p:nvSpPr>
              <p:spPr>
                <a:xfrm rot="10800000">
                  <a:off x="1073783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olded Corner 24"/>
                <p:cNvSpPr/>
                <p:nvPr/>
              </p:nvSpPr>
              <p:spPr>
                <a:xfrm>
                  <a:off x="1130933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" name="Group 25"/>
                <p:cNvGrpSpPr/>
                <p:nvPr/>
              </p:nvGrpSpPr>
              <p:grpSpPr>
                <a:xfrm>
                  <a:off x="1418274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15" name="Group 9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31" name="Oval 5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Rounded Rectangle 5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6" name="Group 10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9" name="Oval 40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Rounded Rectangle 5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" name="Group 13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7" name="Oval 38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Rounded Rectangle 39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6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5" name="Oval 36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Rounded Rectangle 37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3" name="Oval 34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Rounded Rectangle 35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22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1" name="Oval 32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Rounded Rectangle 33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" name="Text Placeholder 3"/>
              <p:cNvSpPr txBox="1"/>
              <p:nvPr/>
            </p:nvSpPr>
            <p:spPr>
              <a:xfrm>
                <a:off x="3240169" y="2499215"/>
                <a:ext cx="504342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June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Placeholder 3"/>
              <p:cNvSpPr txBox="1"/>
              <p:nvPr/>
            </p:nvSpPr>
            <p:spPr>
              <a:xfrm>
                <a:off x="2830773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7"/>
            <p:cNvGrpSpPr/>
            <p:nvPr/>
          </p:nvGrpSpPr>
          <p:grpSpPr>
            <a:xfrm>
              <a:off x="5008847" y="1912027"/>
              <a:ext cx="2174589" cy="2466380"/>
              <a:chOff x="5008847" y="1984597"/>
              <a:chExt cx="2174589" cy="2466380"/>
            </a:xfrm>
          </p:grpSpPr>
          <p:grpSp>
            <p:nvGrpSpPr>
              <p:cNvPr id="34" name="Group 88"/>
              <p:cNvGrpSpPr/>
              <p:nvPr/>
            </p:nvGrpSpPr>
            <p:grpSpPr>
              <a:xfrm>
                <a:off x="5008847" y="1984597"/>
                <a:ext cx="2174589" cy="2466380"/>
                <a:chOff x="3537267" y="1305084"/>
                <a:chExt cx="2057400" cy="2333466"/>
              </a:xfrm>
            </p:grpSpPr>
            <p:sp>
              <p:nvSpPr>
                <p:cNvPr id="37" name="Round Same Side Corner Rectangle 61"/>
                <p:cNvSpPr/>
                <p:nvPr/>
              </p:nvSpPr>
              <p:spPr>
                <a:xfrm>
                  <a:off x="3537267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ound Same Side Corner Rectangle 62"/>
                <p:cNvSpPr/>
                <p:nvPr/>
              </p:nvSpPr>
              <p:spPr>
                <a:xfrm rot="10800000">
                  <a:off x="3537267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olded Corner 63"/>
                <p:cNvSpPr/>
                <p:nvPr/>
              </p:nvSpPr>
              <p:spPr>
                <a:xfrm>
                  <a:off x="3594417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" name="Group 33"/>
                <p:cNvGrpSpPr/>
                <p:nvPr/>
              </p:nvGrpSpPr>
              <p:grpSpPr>
                <a:xfrm>
                  <a:off x="3881758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41" name="Group 37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7" name="Oval 8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Rounded Rectangle 8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2" name="Group 38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5" name="Oval 79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Rounded Rectangle 80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3" name="Group 39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3" name="Oval 7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Rounded Rectangle 7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4" name="Group 40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1" name="Oval 7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" name="Rounded Rectangle 7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41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49" name="Oval 73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Rounded Rectangle 7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6" name="Group 43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47" name="Oval 7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Rounded Rectangle 7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5" name="Text Placeholder 3"/>
              <p:cNvSpPr txBox="1"/>
              <p:nvPr/>
            </p:nvSpPr>
            <p:spPr>
              <a:xfrm>
                <a:off x="5723809" y="2499215"/>
                <a:ext cx="744664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August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5434577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83"/>
            <p:cNvGrpSpPr/>
            <p:nvPr/>
          </p:nvGrpSpPr>
          <p:grpSpPr>
            <a:xfrm>
              <a:off x="7612650" y="1912027"/>
              <a:ext cx="2174589" cy="2466380"/>
              <a:chOff x="7612650" y="1984597"/>
              <a:chExt cx="2174589" cy="2466380"/>
            </a:xfrm>
          </p:grpSpPr>
          <p:grpSp>
            <p:nvGrpSpPr>
              <p:cNvPr id="60" name="Group 89"/>
              <p:cNvGrpSpPr/>
              <p:nvPr/>
            </p:nvGrpSpPr>
            <p:grpSpPr>
              <a:xfrm>
                <a:off x="7612650" y="1984597"/>
                <a:ext cx="2174589" cy="2466380"/>
                <a:chOff x="6000750" y="1305084"/>
                <a:chExt cx="2057400" cy="2333466"/>
              </a:xfrm>
            </p:grpSpPr>
            <p:sp>
              <p:nvSpPr>
                <p:cNvPr id="63" name="Round Same Side Corner Rectangle 87"/>
                <p:cNvSpPr/>
                <p:nvPr/>
              </p:nvSpPr>
              <p:spPr>
                <a:xfrm>
                  <a:off x="6000750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ound Same Side Corner Rectangle 88"/>
                <p:cNvSpPr/>
                <p:nvPr/>
              </p:nvSpPr>
              <p:spPr>
                <a:xfrm rot="10800000">
                  <a:off x="6000750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olded Corner 89"/>
                <p:cNvSpPr/>
                <p:nvPr/>
              </p:nvSpPr>
              <p:spPr>
                <a:xfrm>
                  <a:off x="6057900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up 61"/>
                <p:cNvGrpSpPr/>
                <p:nvPr/>
              </p:nvGrpSpPr>
              <p:grpSpPr>
                <a:xfrm>
                  <a:off x="6345241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67" name="Group 64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83" name="Oval 10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Rounded Rectangle 10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8" name="Group 65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81" name="Oval 10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Rounded Rectangle 10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9" name="Group 66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9" name="Oval 103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Rounded Rectangle 10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0" name="Group 67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7" name="Oval 10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Rounded Rectangle 10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1" name="Group 68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5" name="Oval 99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Rounded Rectangle 100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2" name="Group 69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3" name="Oval 9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Rounded Rectangle 9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1" name="Text Placeholder 3"/>
              <p:cNvSpPr txBox="1"/>
              <p:nvPr/>
            </p:nvSpPr>
            <p:spPr>
              <a:xfrm>
                <a:off x="8176992" y="2499215"/>
                <a:ext cx="1045914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December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8038380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4390273" y="4388683"/>
            <a:ext cx="338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85371" y="5129434"/>
            <a:ext cx="10392229" cy="5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Group 65"/>
          <p:cNvGrpSpPr/>
          <p:nvPr/>
        </p:nvGrpSpPr>
        <p:grpSpPr>
          <a:xfrm>
            <a:off x="6132513" y="2191137"/>
            <a:ext cx="5009099" cy="1423496"/>
            <a:chOff x="1530743" y="2248002"/>
            <a:chExt cx="4374967" cy="1423496"/>
          </a:xfrm>
        </p:grpSpPr>
        <p:sp>
          <p:nvSpPr>
            <p:cNvPr id="119" name="Shape 75"/>
            <p:cNvSpPr/>
            <p:nvPr/>
          </p:nvSpPr>
          <p:spPr>
            <a:xfrm>
              <a:off x="1530743" y="2248002"/>
              <a:ext cx="4374967" cy="1423496"/>
            </a:xfrm>
            <a:prstGeom prst="rect">
              <a:avLst/>
            </a:prstGeom>
            <a:noFill/>
            <a:ln w="254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120" name="Shape 76"/>
            <p:cNvSpPr/>
            <p:nvPr/>
          </p:nvSpPr>
          <p:spPr>
            <a:xfrm>
              <a:off x="1530744" y="2248002"/>
              <a:ext cx="865215" cy="1423496"/>
            </a:xfrm>
            <a:prstGeom prst="rect">
              <a:avLst/>
            </a:prstGeom>
            <a:solidFill>
              <a:srgbClr val="1F4E79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124" name="Group 38"/>
          <p:cNvGrpSpPr/>
          <p:nvPr/>
        </p:nvGrpSpPr>
        <p:grpSpPr>
          <a:xfrm>
            <a:off x="6132514" y="3882660"/>
            <a:ext cx="5009098" cy="1423496"/>
            <a:chOff x="1530744" y="3939525"/>
            <a:chExt cx="4374966" cy="1423496"/>
          </a:xfrm>
        </p:grpSpPr>
        <p:sp>
          <p:nvSpPr>
            <p:cNvPr id="125" name="Shape 78"/>
            <p:cNvSpPr/>
            <p:nvPr/>
          </p:nvSpPr>
          <p:spPr>
            <a:xfrm>
              <a:off x="1530744" y="3939525"/>
              <a:ext cx="4374966" cy="1423496"/>
            </a:xfrm>
            <a:prstGeom prst="rect">
              <a:avLst/>
            </a:prstGeom>
            <a:noFill/>
            <a:ln w="25400" cap="flat">
              <a:solidFill>
                <a:srgbClr val="00A99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126" name="Shape 79"/>
            <p:cNvSpPr/>
            <p:nvPr/>
          </p:nvSpPr>
          <p:spPr>
            <a:xfrm>
              <a:off x="1530744" y="3939525"/>
              <a:ext cx="865215" cy="1423496"/>
            </a:xfrm>
            <a:prstGeom prst="rect">
              <a:avLst/>
            </a:prstGeom>
            <a:solidFill>
              <a:srgbClr val="00A99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</p:grpSp>
      <p:sp>
        <p:nvSpPr>
          <p:cNvPr id="131" name="Text Placeholder 3"/>
          <p:cNvSpPr txBox="1"/>
          <p:nvPr/>
        </p:nvSpPr>
        <p:spPr>
          <a:xfrm>
            <a:off x="6342491" y="2287332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Placeholder 3"/>
          <p:cNvSpPr txBox="1"/>
          <p:nvPr/>
        </p:nvSpPr>
        <p:spPr>
          <a:xfrm>
            <a:off x="6342490" y="3924864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086100" y="2967479"/>
            <a:ext cx="4400301" cy="1433078"/>
            <a:chOff x="1048076" y="3899747"/>
            <a:chExt cx="4400301" cy="1433078"/>
          </a:xfrm>
        </p:grpSpPr>
        <p:sp>
          <p:nvSpPr>
            <p:cNvPr id="134" name="矩形 47"/>
            <p:cNvSpPr>
              <a:spLocks noChangeArrowheads="1"/>
            </p:cNvSpPr>
            <p:nvPr/>
          </p:nvSpPr>
          <p:spPr bwMode="auto">
            <a:xfrm>
              <a:off x="1048077" y="4299857"/>
              <a:ext cx="4400300" cy="103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。在此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录入上述图表的综合描述说明，在此录入上述图表的综合描述说明，在此录入上述图表的综合描述说明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48076" y="3899747"/>
              <a:ext cx="3051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在此输入您</a:t>
              </a:r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</a:t>
              </a: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490359" y="2491574"/>
            <a:ext cx="3488081" cy="822622"/>
            <a:chOff x="307311" y="4276410"/>
            <a:chExt cx="3488081" cy="822622"/>
          </a:xfrm>
        </p:grpSpPr>
        <p:sp>
          <p:nvSpPr>
            <p:cNvPr id="137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38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490359" y="4183097"/>
            <a:ext cx="3488081" cy="822622"/>
            <a:chOff x="307311" y="4276410"/>
            <a:chExt cx="3488081" cy="822622"/>
          </a:xfrm>
        </p:grpSpPr>
        <p:sp>
          <p:nvSpPr>
            <p:cNvPr id="140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41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1745" r="2080" b="30631"/>
          <a:stretch>
            <a:fillRect/>
          </a:stretch>
        </p:blipFill>
        <p:spPr>
          <a:xfrm>
            <a:off x="4720777" y="2125687"/>
            <a:ext cx="6491176" cy="21382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3138" y="2125687"/>
            <a:ext cx="10238814" cy="3275624"/>
            <a:chOff x="973137" y="1226749"/>
            <a:chExt cx="10279063" cy="4413429"/>
          </a:xfrm>
        </p:grpSpPr>
        <p:sp>
          <p:nvSpPr>
            <p:cNvPr id="27" name="Rectangle 4"/>
            <p:cNvSpPr/>
            <p:nvPr/>
          </p:nvSpPr>
          <p:spPr>
            <a:xfrm>
              <a:off x="973137" y="1226749"/>
              <a:ext cx="3762375" cy="2884488"/>
            </a:xfrm>
            <a:prstGeom prst="rect">
              <a:avLst/>
            </a:prstGeom>
            <a:solidFill>
              <a:srgbClr val="00A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973137" y="4224959"/>
              <a:ext cx="10279063" cy="1415219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359607" y="249617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67888" y="2906816"/>
            <a:ext cx="732457" cy="625268"/>
            <a:chOff x="5308600" y="3521075"/>
            <a:chExt cx="390525" cy="333375"/>
          </a:xfrm>
          <a:solidFill>
            <a:schemeClr val="bg1"/>
          </a:solidFill>
        </p:grpSpPr>
        <p:sp>
          <p:nvSpPr>
            <p:cNvPr id="34" name="Freeform 1372"/>
            <p:cNvSpPr>
              <a:spLocks noEditPoints="1"/>
            </p:cNvSpPr>
            <p:nvPr/>
          </p:nvSpPr>
          <p:spPr bwMode="auto">
            <a:xfrm>
              <a:off x="5308600" y="3565525"/>
              <a:ext cx="390525" cy="288925"/>
            </a:xfrm>
            <a:custGeom>
              <a:avLst/>
              <a:gdLst>
                <a:gd name="T0" fmla="*/ 18 w 246"/>
                <a:gd name="T1" fmla="*/ 0 h 182"/>
                <a:gd name="T2" fmla="*/ 10 w 246"/>
                <a:gd name="T3" fmla="*/ 0 h 182"/>
                <a:gd name="T4" fmla="*/ 2 w 246"/>
                <a:gd name="T5" fmla="*/ 10 h 182"/>
                <a:gd name="T6" fmla="*/ 0 w 246"/>
                <a:gd name="T7" fmla="*/ 164 h 182"/>
                <a:gd name="T8" fmla="*/ 2 w 246"/>
                <a:gd name="T9" fmla="*/ 170 h 182"/>
                <a:gd name="T10" fmla="*/ 10 w 246"/>
                <a:gd name="T11" fmla="*/ 180 h 182"/>
                <a:gd name="T12" fmla="*/ 228 w 246"/>
                <a:gd name="T13" fmla="*/ 182 h 182"/>
                <a:gd name="T14" fmla="*/ 236 w 246"/>
                <a:gd name="T15" fmla="*/ 180 h 182"/>
                <a:gd name="T16" fmla="*/ 246 w 246"/>
                <a:gd name="T17" fmla="*/ 170 h 182"/>
                <a:gd name="T18" fmla="*/ 246 w 246"/>
                <a:gd name="T19" fmla="*/ 18 h 182"/>
                <a:gd name="T20" fmla="*/ 246 w 246"/>
                <a:gd name="T21" fmla="*/ 10 h 182"/>
                <a:gd name="T22" fmla="*/ 236 w 246"/>
                <a:gd name="T23" fmla="*/ 0 h 182"/>
                <a:gd name="T24" fmla="*/ 228 w 246"/>
                <a:gd name="T25" fmla="*/ 0 h 182"/>
                <a:gd name="T26" fmla="*/ 124 w 246"/>
                <a:gd name="T27" fmla="*/ 154 h 182"/>
                <a:gd name="T28" fmla="*/ 98 w 246"/>
                <a:gd name="T29" fmla="*/ 148 h 182"/>
                <a:gd name="T30" fmla="*/ 78 w 246"/>
                <a:gd name="T31" fmla="*/ 136 h 182"/>
                <a:gd name="T32" fmla="*/ 64 w 246"/>
                <a:gd name="T33" fmla="*/ 116 h 182"/>
                <a:gd name="T34" fmla="*/ 60 w 246"/>
                <a:gd name="T35" fmla="*/ 90 h 182"/>
                <a:gd name="T36" fmla="*/ 62 w 246"/>
                <a:gd name="T37" fmla="*/ 78 h 182"/>
                <a:gd name="T38" fmla="*/ 70 w 246"/>
                <a:gd name="T39" fmla="*/ 56 h 182"/>
                <a:gd name="T40" fmla="*/ 88 w 246"/>
                <a:gd name="T41" fmla="*/ 38 h 182"/>
                <a:gd name="T42" fmla="*/ 110 w 246"/>
                <a:gd name="T43" fmla="*/ 28 h 182"/>
                <a:gd name="T44" fmla="*/ 124 w 246"/>
                <a:gd name="T45" fmla="*/ 28 h 182"/>
                <a:gd name="T46" fmla="*/ 148 w 246"/>
                <a:gd name="T47" fmla="*/ 32 h 182"/>
                <a:gd name="T48" fmla="*/ 168 w 246"/>
                <a:gd name="T49" fmla="*/ 46 h 182"/>
                <a:gd name="T50" fmla="*/ 182 w 246"/>
                <a:gd name="T51" fmla="*/ 66 h 182"/>
                <a:gd name="T52" fmla="*/ 186 w 246"/>
                <a:gd name="T53" fmla="*/ 90 h 182"/>
                <a:gd name="T54" fmla="*/ 186 w 246"/>
                <a:gd name="T55" fmla="*/ 104 h 182"/>
                <a:gd name="T56" fmla="*/ 176 w 246"/>
                <a:gd name="T57" fmla="*/ 126 h 182"/>
                <a:gd name="T58" fmla="*/ 158 w 246"/>
                <a:gd name="T59" fmla="*/ 142 h 182"/>
                <a:gd name="T60" fmla="*/ 136 w 246"/>
                <a:gd name="T61" fmla="*/ 152 h 182"/>
                <a:gd name="T62" fmla="*/ 124 w 246"/>
                <a:gd name="T63" fmla="*/ 1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182">
                  <a:moveTo>
                    <a:pt x="22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70"/>
                  </a:lnTo>
                  <a:lnTo>
                    <a:pt x="4" y="176"/>
                  </a:lnTo>
                  <a:lnTo>
                    <a:pt x="10" y="180"/>
                  </a:lnTo>
                  <a:lnTo>
                    <a:pt x="18" y="182"/>
                  </a:lnTo>
                  <a:lnTo>
                    <a:pt x="228" y="182"/>
                  </a:lnTo>
                  <a:lnTo>
                    <a:pt x="228" y="182"/>
                  </a:lnTo>
                  <a:lnTo>
                    <a:pt x="236" y="180"/>
                  </a:lnTo>
                  <a:lnTo>
                    <a:pt x="242" y="176"/>
                  </a:lnTo>
                  <a:lnTo>
                    <a:pt x="246" y="170"/>
                  </a:lnTo>
                  <a:lnTo>
                    <a:pt x="246" y="16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0"/>
                  </a:lnTo>
                  <a:lnTo>
                    <a:pt x="242" y="4"/>
                  </a:lnTo>
                  <a:lnTo>
                    <a:pt x="236" y="0"/>
                  </a:lnTo>
                  <a:lnTo>
                    <a:pt x="228" y="0"/>
                  </a:lnTo>
                  <a:lnTo>
                    <a:pt x="228" y="0"/>
                  </a:lnTo>
                  <a:close/>
                  <a:moveTo>
                    <a:pt x="124" y="154"/>
                  </a:moveTo>
                  <a:lnTo>
                    <a:pt x="124" y="154"/>
                  </a:lnTo>
                  <a:lnTo>
                    <a:pt x="110" y="152"/>
                  </a:lnTo>
                  <a:lnTo>
                    <a:pt x="98" y="148"/>
                  </a:lnTo>
                  <a:lnTo>
                    <a:pt x="88" y="142"/>
                  </a:lnTo>
                  <a:lnTo>
                    <a:pt x="78" y="136"/>
                  </a:lnTo>
                  <a:lnTo>
                    <a:pt x="70" y="126"/>
                  </a:lnTo>
                  <a:lnTo>
                    <a:pt x="64" y="116"/>
                  </a:lnTo>
                  <a:lnTo>
                    <a:pt x="62" y="104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78"/>
                  </a:lnTo>
                  <a:lnTo>
                    <a:pt x="64" y="66"/>
                  </a:lnTo>
                  <a:lnTo>
                    <a:pt x="70" y="56"/>
                  </a:lnTo>
                  <a:lnTo>
                    <a:pt x="78" y="46"/>
                  </a:lnTo>
                  <a:lnTo>
                    <a:pt x="88" y="38"/>
                  </a:lnTo>
                  <a:lnTo>
                    <a:pt x="98" y="32"/>
                  </a:lnTo>
                  <a:lnTo>
                    <a:pt x="110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36" y="28"/>
                  </a:lnTo>
                  <a:lnTo>
                    <a:pt x="148" y="32"/>
                  </a:lnTo>
                  <a:lnTo>
                    <a:pt x="158" y="38"/>
                  </a:lnTo>
                  <a:lnTo>
                    <a:pt x="168" y="46"/>
                  </a:lnTo>
                  <a:lnTo>
                    <a:pt x="176" y="56"/>
                  </a:lnTo>
                  <a:lnTo>
                    <a:pt x="182" y="66"/>
                  </a:lnTo>
                  <a:lnTo>
                    <a:pt x="186" y="78"/>
                  </a:lnTo>
                  <a:lnTo>
                    <a:pt x="186" y="90"/>
                  </a:lnTo>
                  <a:lnTo>
                    <a:pt x="186" y="90"/>
                  </a:lnTo>
                  <a:lnTo>
                    <a:pt x="186" y="104"/>
                  </a:lnTo>
                  <a:lnTo>
                    <a:pt x="182" y="116"/>
                  </a:lnTo>
                  <a:lnTo>
                    <a:pt x="176" y="126"/>
                  </a:lnTo>
                  <a:lnTo>
                    <a:pt x="168" y="136"/>
                  </a:lnTo>
                  <a:lnTo>
                    <a:pt x="158" y="142"/>
                  </a:lnTo>
                  <a:lnTo>
                    <a:pt x="148" y="148"/>
                  </a:lnTo>
                  <a:lnTo>
                    <a:pt x="136" y="152"/>
                  </a:lnTo>
                  <a:lnTo>
                    <a:pt x="124" y="154"/>
                  </a:lnTo>
                  <a:lnTo>
                    <a:pt x="124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73"/>
            <p:cNvSpPr/>
            <p:nvPr/>
          </p:nvSpPr>
          <p:spPr bwMode="auto">
            <a:xfrm>
              <a:off x="5445125" y="3651250"/>
              <a:ext cx="117475" cy="117475"/>
            </a:xfrm>
            <a:custGeom>
              <a:avLst/>
              <a:gdLst>
                <a:gd name="T0" fmla="*/ 70 w 74"/>
                <a:gd name="T1" fmla="*/ 26 h 74"/>
                <a:gd name="T2" fmla="*/ 48 w 74"/>
                <a:gd name="T3" fmla="*/ 26 h 74"/>
                <a:gd name="T4" fmla="*/ 48 w 74"/>
                <a:gd name="T5" fmla="*/ 4 h 74"/>
                <a:gd name="T6" fmla="*/ 48 w 74"/>
                <a:gd name="T7" fmla="*/ 4 h 74"/>
                <a:gd name="T8" fmla="*/ 46 w 74"/>
                <a:gd name="T9" fmla="*/ 0 h 74"/>
                <a:gd name="T10" fmla="*/ 44 w 74"/>
                <a:gd name="T11" fmla="*/ 0 h 74"/>
                <a:gd name="T12" fmla="*/ 30 w 74"/>
                <a:gd name="T13" fmla="*/ 0 h 74"/>
                <a:gd name="T14" fmla="*/ 30 w 74"/>
                <a:gd name="T15" fmla="*/ 0 h 74"/>
                <a:gd name="T16" fmla="*/ 28 w 74"/>
                <a:gd name="T17" fmla="*/ 0 h 74"/>
                <a:gd name="T18" fmla="*/ 26 w 74"/>
                <a:gd name="T19" fmla="*/ 4 h 74"/>
                <a:gd name="T20" fmla="*/ 26 w 74"/>
                <a:gd name="T21" fmla="*/ 26 h 74"/>
                <a:gd name="T22" fmla="*/ 4 w 74"/>
                <a:gd name="T23" fmla="*/ 26 h 74"/>
                <a:gd name="T24" fmla="*/ 4 w 74"/>
                <a:gd name="T25" fmla="*/ 26 h 74"/>
                <a:gd name="T26" fmla="*/ 2 w 74"/>
                <a:gd name="T27" fmla="*/ 26 h 74"/>
                <a:gd name="T28" fmla="*/ 0 w 74"/>
                <a:gd name="T29" fmla="*/ 30 h 74"/>
                <a:gd name="T30" fmla="*/ 0 w 74"/>
                <a:gd name="T31" fmla="*/ 44 h 74"/>
                <a:gd name="T32" fmla="*/ 0 w 74"/>
                <a:gd name="T33" fmla="*/ 44 h 74"/>
                <a:gd name="T34" fmla="*/ 2 w 74"/>
                <a:gd name="T35" fmla="*/ 46 h 74"/>
                <a:gd name="T36" fmla="*/ 4 w 74"/>
                <a:gd name="T37" fmla="*/ 48 h 74"/>
                <a:gd name="T38" fmla="*/ 26 w 74"/>
                <a:gd name="T39" fmla="*/ 48 h 74"/>
                <a:gd name="T40" fmla="*/ 26 w 74"/>
                <a:gd name="T41" fmla="*/ 70 h 74"/>
                <a:gd name="T42" fmla="*/ 26 w 74"/>
                <a:gd name="T43" fmla="*/ 70 h 74"/>
                <a:gd name="T44" fmla="*/ 28 w 74"/>
                <a:gd name="T45" fmla="*/ 72 h 74"/>
                <a:gd name="T46" fmla="*/ 30 w 74"/>
                <a:gd name="T47" fmla="*/ 74 h 74"/>
                <a:gd name="T48" fmla="*/ 44 w 74"/>
                <a:gd name="T49" fmla="*/ 74 h 74"/>
                <a:gd name="T50" fmla="*/ 44 w 74"/>
                <a:gd name="T51" fmla="*/ 74 h 74"/>
                <a:gd name="T52" fmla="*/ 46 w 74"/>
                <a:gd name="T53" fmla="*/ 72 h 74"/>
                <a:gd name="T54" fmla="*/ 48 w 74"/>
                <a:gd name="T55" fmla="*/ 70 h 74"/>
                <a:gd name="T56" fmla="*/ 48 w 74"/>
                <a:gd name="T57" fmla="*/ 48 h 74"/>
                <a:gd name="T58" fmla="*/ 70 w 74"/>
                <a:gd name="T59" fmla="*/ 48 h 74"/>
                <a:gd name="T60" fmla="*/ 70 w 74"/>
                <a:gd name="T61" fmla="*/ 48 h 74"/>
                <a:gd name="T62" fmla="*/ 72 w 74"/>
                <a:gd name="T63" fmla="*/ 46 h 74"/>
                <a:gd name="T64" fmla="*/ 74 w 74"/>
                <a:gd name="T65" fmla="*/ 44 h 74"/>
                <a:gd name="T66" fmla="*/ 74 w 74"/>
                <a:gd name="T67" fmla="*/ 30 h 74"/>
                <a:gd name="T68" fmla="*/ 74 w 74"/>
                <a:gd name="T69" fmla="*/ 30 h 74"/>
                <a:gd name="T70" fmla="*/ 72 w 74"/>
                <a:gd name="T71" fmla="*/ 26 h 74"/>
                <a:gd name="T72" fmla="*/ 70 w 74"/>
                <a:gd name="T73" fmla="*/ 26 h 74"/>
                <a:gd name="T74" fmla="*/ 70 w 74"/>
                <a:gd name="T75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4">
                  <a:moveTo>
                    <a:pt x="70" y="26"/>
                  </a:moveTo>
                  <a:lnTo>
                    <a:pt x="48" y="26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26" y="4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2"/>
                  </a:lnTo>
                  <a:lnTo>
                    <a:pt x="48" y="70"/>
                  </a:lnTo>
                  <a:lnTo>
                    <a:pt x="48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74"/>
            <p:cNvSpPr/>
            <p:nvPr/>
          </p:nvSpPr>
          <p:spPr bwMode="auto">
            <a:xfrm>
              <a:off x="5438775" y="3521075"/>
              <a:ext cx="130175" cy="31750"/>
            </a:xfrm>
            <a:custGeom>
              <a:avLst/>
              <a:gdLst>
                <a:gd name="T0" fmla="*/ 12 w 82"/>
                <a:gd name="T1" fmla="*/ 12 h 20"/>
                <a:gd name="T2" fmla="*/ 70 w 82"/>
                <a:gd name="T3" fmla="*/ 12 h 20"/>
                <a:gd name="T4" fmla="*/ 70 w 82"/>
                <a:gd name="T5" fmla="*/ 20 h 20"/>
                <a:gd name="T6" fmla="*/ 82 w 82"/>
                <a:gd name="T7" fmla="*/ 20 h 20"/>
                <a:gd name="T8" fmla="*/ 82 w 82"/>
                <a:gd name="T9" fmla="*/ 6 h 20"/>
                <a:gd name="T10" fmla="*/ 82 w 82"/>
                <a:gd name="T11" fmla="*/ 6 h 20"/>
                <a:gd name="T12" fmla="*/ 80 w 82"/>
                <a:gd name="T13" fmla="*/ 0 h 20"/>
                <a:gd name="T14" fmla="*/ 76 w 82"/>
                <a:gd name="T15" fmla="*/ 0 h 20"/>
                <a:gd name="T16" fmla="*/ 6 w 82"/>
                <a:gd name="T17" fmla="*/ 0 h 20"/>
                <a:gd name="T18" fmla="*/ 6 w 82"/>
                <a:gd name="T19" fmla="*/ 0 h 20"/>
                <a:gd name="T20" fmla="*/ 2 w 82"/>
                <a:gd name="T21" fmla="*/ 0 h 20"/>
                <a:gd name="T22" fmla="*/ 0 w 82"/>
                <a:gd name="T23" fmla="*/ 6 h 20"/>
                <a:gd name="T24" fmla="*/ 0 w 82"/>
                <a:gd name="T25" fmla="*/ 20 h 20"/>
                <a:gd name="T26" fmla="*/ 12 w 82"/>
                <a:gd name="T27" fmla="*/ 20 h 20"/>
                <a:gd name="T28" fmla="*/ 12 w 82"/>
                <a:gd name="T2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20">
                  <a:moveTo>
                    <a:pt x="12" y="12"/>
                  </a:moveTo>
                  <a:lnTo>
                    <a:pt x="70" y="12"/>
                  </a:lnTo>
                  <a:lnTo>
                    <a:pt x="70" y="20"/>
                  </a:lnTo>
                  <a:lnTo>
                    <a:pt x="82" y="20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359607" y="4599708"/>
            <a:ext cx="9306235" cy="5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。在此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录入上述图表的综合描述说明，在此录入上述图表的综合描述说明，在此录入上述图表的综合描述说明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65998" y="1832890"/>
            <a:ext cx="4150064" cy="3524792"/>
            <a:chOff x="1012779" y="1641864"/>
            <a:chExt cx="4560705" cy="3873564"/>
          </a:xfrm>
        </p:grpSpPr>
        <p:sp>
          <p:nvSpPr>
            <p:cNvPr id="87" name="Shape 632"/>
            <p:cNvSpPr/>
            <p:nvPr/>
          </p:nvSpPr>
          <p:spPr>
            <a:xfrm>
              <a:off x="3290502" y="3578645"/>
              <a:ext cx="2282982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43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" name="Shape 636"/>
            <p:cNvSpPr/>
            <p:nvPr/>
          </p:nvSpPr>
          <p:spPr>
            <a:xfrm>
              <a:off x="2154269" y="1641864"/>
              <a:ext cx="2282981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4" name="Shape 628"/>
            <p:cNvSpPr/>
            <p:nvPr/>
          </p:nvSpPr>
          <p:spPr>
            <a:xfrm>
              <a:off x="1012779" y="3578645"/>
              <a:ext cx="2282982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99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1758039" y="4463249"/>
              <a:ext cx="763253" cy="658923"/>
              <a:chOff x="2128838" y="3238500"/>
              <a:chExt cx="441325" cy="381000"/>
            </a:xfrm>
            <a:solidFill>
              <a:schemeClr val="bg1"/>
            </a:solidFill>
          </p:grpSpPr>
          <p:sp>
            <p:nvSpPr>
              <p:cNvPr id="101" name="Freeform 5"/>
              <p:cNvSpPr/>
              <p:nvPr/>
            </p:nvSpPr>
            <p:spPr bwMode="auto">
              <a:xfrm>
                <a:off x="2128838" y="3238500"/>
                <a:ext cx="203200" cy="381000"/>
              </a:xfrm>
              <a:custGeom>
                <a:avLst/>
                <a:gdLst>
                  <a:gd name="T0" fmla="*/ 14 w 128"/>
                  <a:gd name="T1" fmla="*/ 130 h 240"/>
                  <a:gd name="T2" fmla="*/ 14 w 128"/>
                  <a:gd name="T3" fmla="*/ 130 h 240"/>
                  <a:gd name="T4" fmla="*/ 20 w 128"/>
                  <a:gd name="T5" fmla="*/ 104 h 240"/>
                  <a:gd name="T6" fmla="*/ 28 w 128"/>
                  <a:gd name="T7" fmla="*/ 82 h 240"/>
                  <a:gd name="T8" fmla="*/ 36 w 128"/>
                  <a:gd name="T9" fmla="*/ 62 h 240"/>
                  <a:gd name="T10" fmla="*/ 46 w 128"/>
                  <a:gd name="T11" fmla="*/ 46 h 240"/>
                  <a:gd name="T12" fmla="*/ 56 w 128"/>
                  <a:gd name="T13" fmla="*/ 32 h 240"/>
                  <a:gd name="T14" fmla="*/ 68 w 128"/>
                  <a:gd name="T15" fmla="*/ 20 h 240"/>
                  <a:gd name="T16" fmla="*/ 80 w 128"/>
                  <a:gd name="T17" fmla="*/ 12 h 240"/>
                  <a:gd name="T18" fmla="*/ 92 w 128"/>
                  <a:gd name="T19" fmla="*/ 4 h 240"/>
                  <a:gd name="T20" fmla="*/ 92 w 128"/>
                  <a:gd name="T21" fmla="*/ 4 h 240"/>
                  <a:gd name="T22" fmla="*/ 100 w 128"/>
                  <a:gd name="T23" fmla="*/ 0 h 240"/>
                  <a:gd name="T24" fmla="*/ 108 w 128"/>
                  <a:gd name="T25" fmla="*/ 0 h 240"/>
                  <a:gd name="T26" fmla="*/ 108 w 128"/>
                  <a:gd name="T27" fmla="*/ 0 h 240"/>
                  <a:gd name="T28" fmla="*/ 114 w 128"/>
                  <a:gd name="T29" fmla="*/ 2 h 240"/>
                  <a:gd name="T30" fmla="*/ 116 w 128"/>
                  <a:gd name="T31" fmla="*/ 4 h 240"/>
                  <a:gd name="T32" fmla="*/ 118 w 128"/>
                  <a:gd name="T33" fmla="*/ 12 h 240"/>
                  <a:gd name="T34" fmla="*/ 118 w 128"/>
                  <a:gd name="T35" fmla="*/ 12 h 240"/>
                  <a:gd name="T36" fmla="*/ 120 w 128"/>
                  <a:gd name="T37" fmla="*/ 28 h 240"/>
                  <a:gd name="T38" fmla="*/ 118 w 128"/>
                  <a:gd name="T39" fmla="*/ 42 h 240"/>
                  <a:gd name="T40" fmla="*/ 116 w 128"/>
                  <a:gd name="T41" fmla="*/ 54 h 240"/>
                  <a:gd name="T42" fmla="*/ 112 w 128"/>
                  <a:gd name="T43" fmla="*/ 64 h 240"/>
                  <a:gd name="T44" fmla="*/ 112 w 128"/>
                  <a:gd name="T45" fmla="*/ 64 h 240"/>
                  <a:gd name="T46" fmla="*/ 122 w 128"/>
                  <a:gd name="T47" fmla="*/ 96 h 240"/>
                  <a:gd name="T48" fmla="*/ 126 w 128"/>
                  <a:gd name="T49" fmla="*/ 124 h 240"/>
                  <a:gd name="T50" fmla="*/ 128 w 128"/>
                  <a:gd name="T51" fmla="*/ 150 h 240"/>
                  <a:gd name="T52" fmla="*/ 126 w 128"/>
                  <a:gd name="T53" fmla="*/ 170 h 240"/>
                  <a:gd name="T54" fmla="*/ 126 w 128"/>
                  <a:gd name="T55" fmla="*/ 170 h 240"/>
                  <a:gd name="T56" fmla="*/ 122 w 128"/>
                  <a:gd name="T57" fmla="*/ 184 h 240"/>
                  <a:gd name="T58" fmla="*/ 116 w 128"/>
                  <a:gd name="T59" fmla="*/ 194 h 240"/>
                  <a:gd name="T60" fmla="*/ 110 w 128"/>
                  <a:gd name="T61" fmla="*/ 202 h 240"/>
                  <a:gd name="T62" fmla="*/ 102 w 128"/>
                  <a:gd name="T63" fmla="*/ 208 h 240"/>
                  <a:gd name="T64" fmla="*/ 102 w 128"/>
                  <a:gd name="T65" fmla="*/ 208 h 240"/>
                  <a:gd name="T66" fmla="*/ 92 w 128"/>
                  <a:gd name="T67" fmla="*/ 216 h 240"/>
                  <a:gd name="T68" fmla="*/ 80 w 128"/>
                  <a:gd name="T69" fmla="*/ 220 h 240"/>
                  <a:gd name="T70" fmla="*/ 66 w 128"/>
                  <a:gd name="T71" fmla="*/ 224 h 240"/>
                  <a:gd name="T72" fmla="*/ 54 w 128"/>
                  <a:gd name="T73" fmla="*/ 226 h 240"/>
                  <a:gd name="T74" fmla="*/ 54 w 128"/>
                  <a:gd name="T75" fmla="*/ 226 h 240"/>
                  <a:gd name="T76" fmla="*/ 50 w 128"/>
                  <a:gd name="T77" fmla="*/ 230 h 240"/>
                  <a:gd name="T78" fmla="*/ 46 w 128"/>
                  <a:gd name="T79" fmla="*/ 234 h 240"/>
                  <a:gd name="T80" fmla="*/ 32 w 128"/>
                  <a:gd name="T81" fmla="*/ 238 h 240"/>
                  <a:gd name="T82" fmla="*/ 32 w 128"/>
                  <a:gd name="T83" fmla="*/ 238 h 240"/>
                  <a:gd name="T84" fmla="*/ 22 w 128"/>
                  <a:gd name="T85" fmla="*/ 240 h 240"/>
                  <a:gd name="T86" fmla="*/ 16 w 128"/>
                  <a:gd name="T87" fmla="*/ 236 h 240"/>
                  <a:gd name="T88" fmla="*/ 12 w 128"/>
                  <a:gd name="T89" fmla="*/ 232 h 240"/>
                  <a:gd name="T90" fmla="*/ 10 w 128"/>
                  <a:gd name="T91" fmla="*/ 226 h 240"/>
                  <a:gd name="T92" fmla="*/ 10 w 128"/>
                  <a:gd name="T93" fmla="*/ 226 h 240"/>
                  <a:gd name="T94" fmla="*/ 4 w 128"/>
                  <a:gd name="T95" fmla="*/ 202 h 240"/>
                  <a:gd name="T96" fmla="*/ 0 w 128"/>
                  <a:gd name="T97" fmla="*/ 178 h 240"/>
                  <a:gd name="T98" fmla="*/ 0 w 128"/>
                  <a:gd name="T99" fmla="*/ 178 h 240"/>
                  <a:gd name="T100" fmla="*/ 0 w 128"/>
                  <a:gd name="T101" fmla="*/ 166 h 240"/>
                  <a:gd name="T102" fmla="*/ 2 w 128"/>
                  <a:gd name="T103" fmla="*/ 154 h 240"/>
                  <a:gd name="T104" fmla="*/ 6 w 128"/>
                  <a:gd name="T105" fmla="*/ 142 h 240"/>
                  <a:gd name="T106" fmla="*/ 14 w 128"/>
                  <a:gd name="T107" fmla="*/ 130 h 240"/>
                  <a:gd name="T108" fmla="*/ 14 w 128"/>
                  <a:gd name="T109" fmla="*/ 1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240">
                    <a:moveTo>
                      <a:pt x="14" y="130"/>
                    </a:moveTo>
                    <a:lnTo>
                      <a:pt x="14" y="130"/>
                    </a:lnTo>
                    <a:lnTo>
                      <a:pt x="20" y="104"/>
                    </a:lnTo>
                    <a:lnTo>
                      <a:pt x="28" y="82"/>
                    </a:lnTo>
                    <a:lnTo>
                      <a:pt x="36" y="62"/>
                    </a:lnTo>
                    <a:lnTo>
                      <a:pt x="46" y="46"/>
                    </a:lnTo>
                    <a:lnTo>
                      <a:pt x="56" y="32"/>
                    </a:lnTo>
                    <a:lnTo>
                      <a:pt x="68" y="20"/>
                    </a:lnTo>
                    <a:lnTo>
                      <a:pt x="80" y="12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16" y="4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20" y="28"/>
                    </a:lnTo>
                    <a:lnTo>
                      <a:pt x="118" y="42"/>
                    </a:lnTo>
                    <a:lnTo>
                      <a:pt x="116" y="54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22" y="96"/>
                    </a:lnTo>
                    <a:lnTo>
                      <a:pt x="126" y="124"/>
                    </a:lnTo>
                    <a:lnTo>
                      <a:pt x="128" y="150"/>
                    </a:lnTo>
                    <a:lnTo>
                      <a:pt x="126" y="170"/>
                    </a:lnTo>
                    <a:lnTo>
                      <a:pt x="126" y="170"/>
                    </a:lnTo>
                    <a:lnTo>
                      <a:pt x="122" y="184"/>
                    </a:lnTo>
                    <a:lnTo>
                      <a:pt x="116" y="194"/>
                    </a:lnTo>
                    <a:lnTo>
                      <a:pt x="110" y="202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92" y="216"/>
                    </a:lnTo>
                    <a:lnTo>
                      <a:pt x="80" y="220"/>
                    </a:lnTo>
                    <a:lnTo>
                      <a:pt x="66" y="224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0" y="230"/>
                    </a:lnTo>
                    <a:lnTo>
                      <a:pt x="46" y="234"/>
                    </a:lnTo>
                    <a:lnTo>
                      <a:pt x="32" y="238"/>
                    </a:lnTo>
                    <a:lnTo>
                      <a:pt x="32" y="238"/>
                    </a:lnTo>
                    <a:lnTo>
                      <a:pt x="22" y="240"/>
                    </a:lnTo>
                    <a:lnTo>
                      <a:pt x="16" y="236"/>
                    </a:lnTo>
                    <a:lnTo>
                      <a:pt x="12" y="232"/>
                    </a:lnTo>
                    <a:lnTo>
                      <a:pt x="10" y="226"/>
                    </a:lnTo>
                    <a:lnTo>
                      <a:pt x="10" y="226"/>
                    </a:lnTo>
                    <a:lnTo>
                      <a:pt x="4" y="202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2" y="154"/>
                    </a:lnTo>
                    <a:lnTo>
                      <a:pt x="6" y="142"/>
                    </a:lnTo>
                    <a:lnTo>
                      <a:pt x="14" y="130"/>
                    </a:lnTo>
                    <a:lnTo>
                      <a:pt x="1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2366963" y="3238500"/>
                <a:ext cx="203200" cy="381000"/>
              </a:xfrm>
              <a:custGeom>
                <a:avLst/>
                <a:gdLst>
                  <a:gd name="T0" fmla="*/ 114 w 128"/>
                  <a:gd name="T1" fmla="*/ 130 h 240"/>
                  <a:gd name="T2" fmla="*/ 114 w 128"/>
                  <a:gd name="T3" fmla="*/ 130 h 240"/>
                  <a:gd name="T4" fmla="*/ 108 w 128"/>
                  <a:gd name="T5" fmla="*/ 104 h 240"/>
                  <a:gd name="T6" fmla="*/ 100 w 128"/>
                  <a:gd name="T7" fmla="*/ 82 h 240"/>
                  <a:gd name="T8" fmla="*/ 92 w 128"/>
                  <a:gd name="T9" fmla="*/ 62 h 240"/>
                  <a:gd name="T10" fmla="*/ 82 w 128"/>
                  <a:gd name="T11" fmla="*/ 46 h 240"/>
                  <a:gd name="T12" fmla="*/ 72 w 128"/>
                  <a:gd name="T13" fmla="*/ 32 h 240"/>
                  <a:gd name="T14" fmla="*/ 60 w 128"/>
                  <a:gd name="T15" fmla="*/ 20 h 240"/>
                  <a:gd name="T16" fmla="*/ 48 w 128"/>
                  <a:gd name="T17" fmla="*/ 12 h 240"/>
                  <a:gd name="T18" fmla="*/ 36 w 128"/>
                  <a:gd name="T19" fmla="*/ 4 h 240"/>
                  <a:gd name="T20" fmla="*/ 36 w 128"/>
                  <a:gd name="T21" fmla="*/ 4 h 240"/>
                  <a:gd name="T22" fmla="*/ 28 w 128"/>
                  <a:gd name="T23" fmla="*/ 0 h 240"/>
                  <a:gd name="T24" fmla="*/ 20 w 128"/>
                  <a:gd name="T25" fmla="*/ 0 h 240"/>
                  <a:gd name="T26" fmla="*/ 20 w 128"/>
                  <a:gd name="T27" fmla="*/ 0 h 240"/>
                  <a:gd name="T28" fmla="*/ 14 w 128"/>
                  <a:gd name="T29" fmla="*/ 2 h 240"/>
                  <a:gd name="T30" fmla="*/ 12 w 128"/>
                  <a:gd name="T31" fmla="*/ 4 h 240"/>
                  <a:gd name="T32" fmla="*/ 10 w 128"/>
                  <a:gd name="T33" fmla="*/ 12 h 240"/>
                  <a:gd name="T34" fmla="*/ 10 w 128"/>
                  <a:gd name="T35" fmla="*/ 12 h 240"/>
                  <a:gd name="T36" fmla="*/ 8 w 128"/>
                  <a:gd name="T37" fmla="*/ 28 h 240"/>
                  <a:gd name="T38" fmla="*/ 8 w 128"/>
                  <a:gd name="T39" fmla="*/ 42 h 240"/>
                  <a:gd name="T40" fmla="*/ 12 w 128"/>
                  <a:gd name="T41" fmla="*/ 54 h 240"/>
                  <a:gd name="T42" fmla="*/ 16 w 128"/>
                  <a:gd name="T43" fmla="*/ 64 h 240"/>
                  <a:gd name="T44" fmla="*/ 16 w 128"/>
                  <a:gd name="T45" fmla="*/ 64 h 240"/>
                  <a:gd name="T46" fmla="*/ 6 w 128"/>
                  <a:gd name="T47" fmla="*/ 96 h 240"/>
                  <a:gd name="T48" fmla="*/ 2 w 128"/>
                  <a:gd name="T49" fmla="*/ 124 h 240"/>
                  <a:gd name="T50" fmla="*/ 0 w 128"/>
                  <a:gd name="T51" fmla="*/ 150 h 240"/>
                  <a:gd name="T52" fmla="*/ 2 w 128"/>
                  <a:gd name="T53" fmla="*/ 170 h 240"/>
                  <a:gd name="T54" fmla="*/ 2 w 128"/>
                  <a:gd name="T55" fmla="*/ 170 h 240"/>
                  <a:gd name="T56" fmla="*/ 6 w 128"/>
                  <a:gd name="T57" fmla="*/ 184 h 240"/>
                  <a:gd name="T58" fmla="*/ 10 w 128"/>
                  <a:gd name="T59" fmla="*/ 194 h 240"/>
                  <a:gd name="T60" fmla="*/ 18 w 128"/>
                  <a:gd name="T61" fmla="*/ 202 h 240"/>
                  <a:gd name="T62" fmla="*/ 26 w 128"/>
                  <a:gd name="T63" fmla="*/ 208 h 240"/>
                  <a:gd name="T64" fmla="*/ 26 w 128"/>
                  <a:gd name="T65" fmla="*/ 208 h 240"/>
                  <a:gd name="T66" fmla="*/ 36 w 128"/>
                  <a:gd name="T67" fmla="*/ 216 h 240"/>
                  <a:gd name="T68" fmla="*/ 48 w 128"/>
                  <a:gd name="T69" fmla="*/ 220 h 240"/>
                  <a:gd name="T70" fmla="*/ 62 w 128"/>
                  <a:gd name="T71" fmla="*/ 224 h 240"/>
                  <a:gd name="T72" fmla="*/ 74 w 128"/>
                  <a:gd name="T73" fmla="*/ 226 h 240"/>
                  <a:gd name="T74" fmla="*/ 74 w 128"/>
                  <a:gd name="T75" fmla="*/ 226 h 240"/>
                  <a:gd name="T76" fmla="*/ 78 w 128"/>
                  <a:gd name="T77" fmla="*/ 230 h 240"/>
                  <a:gd name="T78" fmla="*/ 82 w 128"/>
                  <a:gd name="T79" fmla="*/ 234 h 240"/>
                  <a:gd name="T80" fmla="*/ 96 w 128"/>
                  <a:gd name="T81" fmla="*/ 238 h 240"/>
                  <a:gd name="T82" fmla="*/ 96 w 128"/>
                  <a:gd name="T83" fmla="*/ 238 h 240"/>
                  <a:gd name="T84" fmla="*/ 106 w 128"/>
                  <a:gd name="T85" fmla="*/ 240 h 240"/>
                  <a:gd name="T86" fmla="*/ 112 w 128"/>
                  <a:gd name="T87" fmla="*/ 236 h 240"/>
                  <a:gd name="T88" fmla="*/ 116 w 128"/>
                  <a:gd name="T89" fmla="*/ 232 h 240"/>
                  <a:gd name="T90" fmla="*/ 118 w 128"/>
                  <a:gd name="T91" fmla="*/ 226 h 240"/>
                  <a:gd name="T92" fmla="*/ 118 w 128"/>
                  <a:gd name="T93" fmla="*/ 226 h 240"/>
                  <a:gd name="T94" fmla="*/ 124 w 128"/>
                  <a:gd name="T95" fmla="*/ 202 h 240"/>
                  <a:gd name="T96" fmla="*/ 128 w 128"/>
                  <a:gd name="T97" fmla="*/ 178 h 240"/>
                  <a:gd name="T98" fmla="*/ 128 w 128"/>
                  <a:gd name="T99" fmla="*/ 178 h 240"/>
                  <a:gd name="T100" fmla="*/ 128 w 128"/>
                  <a:gd name="T101" fmla="*/ 166 h 240"/>
                  <a:gd name="T102" fmla="*/ 126 w 128"/>
                  <a:gd name="T103" fmla="*/ 154 h 240"/>
                  <a:gd name="T104" fmla="*/ 122 w 128"/>
                  <a:gd name="T105" fmla="*/ 142 h 240"/>
                  <a:gd name="T106" fmla="*/ 114 w 128"/>
                  <a:gd name="T107" fmla="*/ 130 h 240"/>
                  <a:gd name="T108" fmla="*/ 114 w 128"/>
                  <a:gd name="T109" fmla="*/ 1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240">
                    <a:moveTo>
                      <a:pt x="114" y="130"/>
                    </a:moveTo>
                    <a:lnTo>
                      <a:pt x="114" y="130"/>
                    </a:lnTo>
                    <a:lnTo>
                      <a:pt x="108" y="104"/>
                    </a:lnTo>
                    <a:lnTo>
                      <a:pt x="100" y="82"/>
                    </a:lnTo>
                    <a:lnTo>
                      <a:pt x="92" y="62"/>
                    </a:lnTo>
                    <a:lnTo>
                      <a:pt x="82" y="46"/>
                    </a:lnTo>
                    <a:lnTo>
                      <a:pt x="72" y="32"/>
                    </a:lnTo>
                    <a:lnTo>
                      <a:pt x="60" y="20"/>
                    </a:lnTo>
                    <a:lnTo>
                      <a:pt x="48" y="1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28"/>
                    </a:lnTo>
                    <a:lnTo>
                      <a:pt x="8" y="42"/>
                    </a:lnTo>
                    <a:lnTo>
                      <a:pt x="12" y="5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6" y="96"/>
                    </a:lnTo>
                    <a:lnTo>
                      <a:pt x="2" y="124"/>
                    </a:lnTo>
                    <a:lnTo>
                      <a:pt x="0" y="15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6" y="184"/>
                    </a:lnTo>
                    <a:lnTo>
                      <a:pt x="10" y="194"/>
                    </a:lnTo>
                    <a:lnTo>
                      <a:pt x="18" y="202"/>
                    </a:lnTo>
                    <a:lnTo>
                      <a:pt x="26" y="208"/>
                    </a:lnTo>
                    <a:lnTo>
                      <a:pt x="26" y="208"/>
                    </a:lnTo>
                    <a:lnTo>
                      <a:pt x="36" y="216"/>
                    </a:lnTo>
                    <a:lnTo>
                      <a:pt x="48" y="220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8" y="230"/>
                    </a:lnTo>
                    <a:lnTo>
                      <a:pt x="82" y="234"/>
                    </a:lnTo>
                    <a:lnTo>
                      <a:pt x="96" y="238"/>
                    </a:lnTo>
                    <a:lnTo>
                      <a:pt x="96" y="238"/>
                    </a:lnTo>
                    <a:lnTo>
                      <a:pt x="106" y="240"/>
                    </a:lnTo>
                    <a:lnTo>
                      <a:pt x="112" y="236"/>
                    </a:lnTo>
                    <a:lnTo>
                      <a:pt x="116" y="232"/>
                    </a:lnTo>
                    <a:lnTo>
                      <a:pt x="118" y="226"/>
                    </a:lnTo>
                    <a:lnTo>
                      <a:pt x="118" y="226"/>
                    </a:lnTo>
                    <a:lnTo>
                      <a:pt x="124" y="202"/>
                    </a:lnTo>
                    <a:lnTo>
                      <a:pt x="128" y="178"/>
                    </a:lnTo>
                    <a:lnTo>
                      <a:pt x="128" y="178"/>
                    </a:lnTo>
                    <a:lnTo>
                      <a:pt x="128" y="166"/>
                    </a:lnTo>
                    <a:lnTo>
                      <a:pt x="126" y="154"/>
                    </a:lnTo>
                    <a:lnTo>
                      <a:pt x="122" y="142"/>
                    </a:lnTo>
                    <a:lnTo>
                      <a:pt x="114" y="130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2309813" y="3286125"/>
                <a:ext cx="76200" cy="85725"/>
              </a:xfrm>
              <a:custGeom>
                <a:avLst/>
                <a:gdLst>
                  <a:gd name="T0" fmla="*/ 18 w 48"/>
                  <a:gd name="T1" fmla="*/ 0 h 54"/>
                  <a:gd name="T2" fmla="*/ 32 w 48"/>
                  <a:gd name="T3" fmla="*/ 0 h 54"/>
                  <a:gd name="T4" fmla="*/ 32 w 48"/>
                  <a:gd name="T5" fmla="*/ 20 h 54"/>
                  <a:gd name="T6" fmla="*/ 32 w 48"/>
                  <a:gd name="T7" fmla="*/ 20 h 54"/>
                  <a:gd name="T8" fmla="*/ 40 w 48"/>
                  <a:gd name="T9" fmla="*/ 34 h 54"/>
                  <a:gd name="T10" fmla="*/ 48 w 48"/>
                  <a:gd name="T11" fmla="*/ 44 h 54"/>
                  <a:gd name="T12" fmla="*/ 46 w 48"/>
                  <a:gd name="T13" fmla="*/ 54 h 54"/>
                  <a:gd name="T14" fmla="*/ 46 w 48"/>
                  <a:gd name="T15" fmla="*/ 54 h 54"/>
                  <a:gd name="T16" fmla="*/ 34 w 48"/>
                  <a:gd name="T17" fmla="*/ 46 h 54"/>
                  <a:gd name="T18" fmla="*/ 30 w 48"/>
                  <a:gd name="T19" fmla="*/ 40 h 54"/>
                  <a:gd name="T20" fmla="*/ 26 w 48"/>
                  <a:gd name="T21" fmla="*/ 34 h 54"/>
                  <a:gd name="T22" fmla="*/ 26 w 48"/>
                  <a:gd name="T23" fmla="*/ 34 h 54"/>
                  <a:gd name="T24" fmla="*/ 16 w 48"/>
                  <a:gd name="T25" fmla="*/ 46 h 54"/>
                  <a:gd name="T26" fmla="*/ 4 w 48"/>
                  <a:gd name="T27" fmla="*/ 54 h 54"/>
                  <a:gd name="T28" fmla="*/ 0 w 48"/>
                  <a:gd name="T29" fmla="*/ 44 h 54"/>
                  <a:gd name="T30" fmla="*/ 0 w 48"/>
                  <a:gd name="T31" fmla="*/ 44 h 54"/>
                  <a:gd name="T32" fmla="*/ 6 w 48"/>
                  <a:gd name="T33" fmla="*/ 40 h 54"/>
                  <a:gd name="T34" fmla="*/ 12 w 48"/>
                  <a:gd name="T35" fmla="*/ 34 h 54"/>
                  <a:gd name="T36" fmla="*/ 16 w 48"/>
                  <a:gd name="T37" fmla="*/ 28 h 54"/>
                  <a:gd name="T38" fmla="*/ 18 w 48"/>
                  <a:gd name="T39" fmla="*/ 20 h 54"/>
                  <a:gd name="T40" fmla="*/ 18 w 48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32" y="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40" y="34"/>
                    </a:lnTo>
                    <a:lnTo>
                      <a:pt x="48" y="4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34" y="46"/>
                    </a:lnTo>
                    <a:lnTo>
                      <a:pt x="30" y="4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16" y="46"/>
                    </a:lnTo>
                    <a:lnTo>
                      <a:pt x="4" y="5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" y="40"/>
                    </a:lnTo>
                    <a:lnTo>
                      <a:pt x="12" y="34"/>
                    </a:lnTo>
                    <a:lnTo>
                      <a:pt x="16" y="28"/>
                    </a:lnTo>
                    <a:lnTo>
                      <a:pt x="18" y="2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4" name="Freeform 9"/>
            <p:cNvSpPr/>
            <p:nvPr/>
          </p:nvSpPr>
          <p:spPr bwMode="auto">
            <a:xfrm>
              <a:off x="4171153" y="4463249"/>
              <a:ext cx="631468" cy="730307"/>
            </a:xfrm>
            <a:custGeom>
              <a:avLst/>
              <a:gdLst>
                <a:gd name="T0" fmla="*/ 14 w 230"/>
                <a:gd name="T1" fmla="*/ 90 h 266"/>
                <a:gd name="T2" fmla="*/ 4 w 230"/>
                <a:gd name="T3" fmla="*/ 126 h 266"/>
                <a:gd name="T4" fmla="*/ 8 w 230"/>
                <a:gd name="T5" fmla="*/ 162 h 266"/>
                <a:gd name="T6" fmla="*/ 10 w 230"/>
                <a:gd name="T7" fmla="*/ 174 h 266"/>
                <a:gd name="T8" fmla="*/ 16 w 230"/>
                <a:gd name="T9" fmla="*/ 198 h 266"/>
                <a:gd name="T10" fmla="*/ 32 w 230"/>
                <a:gd name="T11" fmla="*/ 216 h 266"/>
                <a:gd name="T12" fmla="*/ 56 w 230"/>
                <a:gd name="T13" fmla="*/ 232 h 266"/>
                <a:gd name="T14" fmla="*/ 70 w 230"/>
                <a:gd name="T15" fmla="*/ 236 h 266"/>
                <a:gd name="T16" fmla="*/ 124 w 230"/>
                <a:gd name="T17" fmla="*/ 254 h 266"/>
                <a:gd name="T18" fmla="*/ 138 w 230"/>
                <a:gd name="T19" fmla="*/ 260 h 266"/>
                <a:gd name="T20" fmla="*/ 166 w 230"/>
                <a:gd name="T21" fmla="*/ 266 h 266"/>
                <a:gd name="T22" fmla="*/ 188 w 230"/>
                <a:gd name="T23" fmla="*/ 266 h 266"/>
                <a:gd name="T24" fmla="*/ 208 w 230"/>
                <a:gd name="T25" fmla="*/ 256 h 266"/>
                <a:gd name="T26" fmla="*/ 216 w 230"/>
                <a:gd name="T27" fmla="*/ 250 h 266"/>
                <a:gd name="T28" fmla="*/ 226 w 230"/>
                <a:gd name="T29" fmla="*/ 228 h 266"/>
                <a:gd name="T30" fmla="*/ 230 w 230"/>
                <a:gd name="T31" fmla="*/ 204 h 266"/>
                <a:gd name="T32" fmla="*/ 222 w 230"/>
                <a:gd name="T33" fmla="*/ 170 h 266"/>
                <a:gd name="T34" fmla="*/ 212 w 230"/>
                <a:gd name="T35" fmla="*/ 152 h 266"/>
                <a:gd name="T36" fmla="*/ 198 w 230"/>
                <a:gd name="T37" fmla="*/ 122 h 266"/>
                <a:gd name="T38" fmla="*/ 194 w 230"/>
                <a:gd name="T39" fmla="*/ 112 h 266"/>
                <a:gd name="T40" fmla="*/ 186 w 230"/>
                <a:gd name="T41" fmla="*/ 88 h 266"/>
                <a:gd name="T42" fmla="*/ 174 w 230"/>
                <a:gd name="T43" fmla="*/ 72 h 266"/>
                <a:gd name="T44" fmla="*/ 156 w 230"/>
                <a:gd name="T45" fmla="*/ 58 h 266"/>
                <a:gd name="T46" fmla="*/ 142 w 230"/>
                <a:gd name="T47" fmla="*/ 52 h 266"/>
                <a:gd name="T48" fmla="*/ 148 w 230"/>
                <a:gd name="T49" fmla="*/ 34 h 266"/>
                <a:gd name="T50" fmla="*/ 146 w 230"/>
                <a:gd name="T51" fmla="*/ 30 h 266"/>
                <a:gd name="T52" fmla="*/ 136 w 230"/>
                <a:gd name="T53" fmla="*/ 22 h 266"/>
                <a:gd name="T54" fmla="*/ 130 w 230"/>
                <a:gd name="T55" fmla="*/ 20 h 266"/>
                <a:gd name="T56" fmla="*/ 132 w 230"/>
                <a:gd name="T57" fmla="*/ 16 h 266"/>
                <a:gd name="T58" fmla="*/ 130 w 230"/>
                <a:gd name="T59" fmla="*/ 12 h 266"/>
                <a:gd name="T60" fmla="*/ 128 w 230"/>
                <a:gd name="T61" fmla="*/ 10 h 266"/>
                <a:gd name="T62" fmla="*/ 120 w 230"/>
                <a:gd name="T63" fmla="*/ 14 h 266"/>
                <a:gd name="T64" fmla="*/ 112 w 230"/>
                <a:gd name="T65" fmla="*/ 12 h 266"/>
                <a:gd name="T66" fmla="*/ 104 w 230"/>
                <a:gd name="T67" fmla="*/ 12 h 266"/>
                <a:gd name="T68" fmla="*/ 106 w 230"/>
                <a:gd name="T69" fmla="*/ 6 h 266"/>
                <a:gd name="T70" fmla="*/ 102 w 230"/>
                <a:gd name="T71" fmla="*/ 2 h 266"/>
                <a:gd name="T72" fmla="*/ 96 w 230"/>
                <a:gd name="T73" fmla="*/ 0 h 266"/>
                <a:gd name="T74" fmla="*/ 88 w 230"/>
                <a:gd name="T75" fmla="*/ 12 h 266"/>
                <a:gd name="T76" fmla="*/ 78 w 230"/>
                <a:gd name="T77" fmla="*/ 18 h 266"/>
                <a:gd name="T78" fmla="*/ 68 w 230"/>
                <a:gd name="T79" fmla="*/ 22 h 266"/>
                <a:gd name="T80" fmla="*/ 62 w 230"/>
                <a:gd name="T81" fmla="*/ 28 h 266"/>
                <a:gd name="T82" fmla="*/ 54 w 230"/>
                <a:gd name="T83" fmla="*/ 18 h 266"/>
                <a:gd name="T84" fmla="*/ 46 w 230"/>
                <a:gd name="T85" fmla="*/ 20 h 266"/>
                <a:gd name="T86" fmla="*/ 44 w 230"/>
                <a:gd name="T87" fmla="*/ 26 h 266"/>
                <a:gd name="T88" fmla="*/ 44 w 230"/>
                <a:gd name="T89" fmla="*/ 30 h 266"/>
                <a:gd name="T90" fmla="*/ 48 w 230"/>
                <a:gd name="T91" fmla="*/ 38 h 266"/>
                <a:gd name="T92" fmla="*/ 40 w 230"/>
                <a:gd name="T93" fmla="*/ 50 h 266"/>
                <a:gd name="T94" fmla="*/ 34 w 230"/>
                <a:gd name="T95" fmla="*/ 44 h 266"/>
                <a:gd name="T96" fmla="*/ 28 w 230"/>
                <a:gd name="T97" fmla="*/ 38 h 266"/>
                <a:gd name="T98" fmla="*/ 18 w 230"/>
                <a:gd name="T99" fmla="*/ 34 h 266"/>
                <a:gd name="T100" fmla="*/ 8 w 230"/>
                <a:gd name="T101" fmla="*/ 36 h 266"/>
                <a:gd name="T102" fmla="*/ 4 w 230"/>
                <a:gd name="T103" fmla="*/ 40 h 266"/>
                <a:gd name="T104" fmla="*/ 0 w 230"/>
                <a:gd name="T105" fmla="*/ 52 h 266"/>
                <a:gd name="T106" fmla="*/ 2 w 230"/>
                <a:gd name="T107" fmla="*/ 60 h 266"/>
                <a:gd name="T108" fmla="*/ 12 w 230"/>
                <a:gd name="T109" fmla="*/ 80 h 266"/>
                <a:gd name="T110" fmla="*/ 14 w 230"/>
                <a:gd name="T111" fmla="*/ 9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" h="266">
                  <a:moveTo>
                    <a:pt x="14" y="90"/>
                  </a:moveTo>
                  <a:lnTo>
                    <a:pt x="14" y="90"/>
                  </a:lnTo>
                  <a:lnTo>
                    <a:pt x="6" y="108"/>
                  </a:lnTo>
                  <a:lnTo>
                    <a:pt x="4" y="126"/>
                  </a:lnTo>
                  <a:lnTo>
                    <a:pt x="6" y="144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74"/>
                  </a:lnTo>
                  <a:lnTo>
                    <a:pt x="12" y="186"/>
                  </a:lnTo>
                  <a:lnTo>
                    <a:pt x="16" y="198"/>
                  </a:lnTo>
                  <a:lnTo>
                    <a:pt x="24" y="208"/>
                  </a:lnTo>
                  <a:lnTo>
                    <a:pt x="32" y="216"/>
                  </a:lnTo>
                  <a:lnTo>
                    <a:pt x="42" y="224"/>
                  </a:lnTo>
                  <a:lnTo>
                    <a:pt x="56" y="232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98" y="24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38" y="260"/>
                  </a:lnTo>
                  <a:lnTo>
                    <a:pt x="152" y="264"/>
                  </a:lnTo>
                  <a:lnTo>
                    <a:pt x="166" y="266"/>
                  </a:lnTo>
                  <a:lnTo>
                    <a:pt x="178" y="266"/>
                  </a:lnTo>
                  <a:lnTo>
                    <a:pt x="188" y="266"/>
                  </a:lnTo>
                  <a:lnTo>
                    <a:pt x="200" y="262"/>
                  </a:lnTo>
                  <a:lnTo>
                    <a:pt x="208" y="256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24" y="236"/>
                  </a:lnTo>
                  <a:lnTo>
                    <a:pt x="226" y="228"/>
                  </a:lnTo>
                  <a:lnTo>
                    <a:pt x="230" y="216"/>
                  </a:lnTo>
                  <a:lnTo>
                    <a:pt x="230" y="204"/>
                  </a:lnTo>
                  <a:lnTo>
                    <a:pt x="226" y="188"/>
                  </a:lnTo>
                  <a:lnTo>
                    <a:pt x="222" y="17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02" y="132"/>
                  </a:lnTo>
                  <a:lnTo>
                    <a:pt x="198" y="122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0" y="96"/>
                  </a:lnTo>
                  <a:lnTo>
                    <a:pt x="186" y="88"/>
                  </a:lnTo>
                  <a:lnTo>
                    <a:pt x="182" y="80"/>
                  </a:lnTo>
                  <a:lnTo>
                    <a:pt x="174" y="72"/>
                  </a:lnTo>
                  <a:lnTo>
                    <a:pt x="166" y="66"/>
                  </a:lnTo>
                  <a:lnTo>
                    <a:pt x="156" y="58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6" y="4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6" y="30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4" y="12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12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68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4" y="4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90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2958295" y="2448443"/>
              <a:ext cx="664414" cy="801689"/>
            </a:xfrm>
            <a:custGeom>
              <a:avLst/>
              <a:gdLst>
                <a:gd name="T0" fmla="*/ 136 w 242"/>
                <a:gd name="T1" fmla="*/ 154 h 292"/>
                <a:gd name="T2" fmla="*/ 136 w 242"/>
                <a:gd name="T3" fmla="*/ 132 h 292"/>
                <a:gd name="T4" fmla="*/ 120 w 242"/>
                <a:gd name="T5" fmla="*/ 72 h 292"/>
                <a:gd name="T6" fmla="*/ 116 w 242"/>
                <a:gd name="T7" fmla="*/ 56 h 292"/>
                <a:gd name="T8" fmla="*/ 118 w 242"/>
                <a:gd name="T9" fmla="*/ 0 h 292"/>
                <a:gd name="T10" fmla="*/ 148 w 242"/>
                <a:gd name="T11" fmla="*/ 0 h 292"/>
                <a:gd name="T12" fmla="*/ 146 w 242"/>
                <a:gd name="T13" fmla="*/ 34 h 292"/>
                <a:gd name="T14" fmla="*/ 148 w 242"/>
                <a:gd name="T15" fmla="*/ 68 h 292"/>
                <a:gd name="T16" fmla="*/ 152 w 242"/>
                <a:gd name="T17" fmla="*/ 78 h 292"/>
                <a:gd name="T18" fmla="*/ 156 w 242"/>
                <a:gd name="T19" fmla="*/ 78 h 292"/>
                <a:gd name="T20" fmla="*/ 166 w 242"/>
                <a:gd name="T21" fmla="*/ 76 h 292"/>
                <a:gd name="T22" fmla="*/ 172 w 242"/>
                <a:gd name="T23" fmla="*/ 74 h 292"/>
                <a:gd name="T24" fmla="*/ 194 w 242"/>
                <a:gd name="T25" fmla="*/ 76 h 292"/>
                <a:gd name="T26" fmla="*/ 204 w 242"/>
                <a:gd name="T27" fmla="*/ 80 h 292"/>
                <a:gd name="T28" fmla="*/ 224 w 242"/>
                <a:gd name="T29" fmla="*/ 90 h 292"/>
                <a:gd name="T30" fmla="*/ 236 w 242"/>
                <a:gd name="T31" fmla="*/ 106 h 292"/>
                <a:gd name="T32" fmla="*/ 242 w 242"/>
                <a:gd name="T33" fmla="*/ 126 h 292"/>
                <a:gd name="T34" fmla="*/ 242 w 242"/>
                <a:gd name="T35" fmla="*/ 140 h 292"/>
                <a:gd name="T36" fmla="*/ 236 w 242"/>
                <a:gd name="T37" fmla="*/ 174 h 292"/>
                <a:gd name="T38" fmla="*/ 222 w 242"/>
                <a:gd name="T39" fmla="*/ 206 h 292"/>
                <a:gd name="T40" fmla="*/ 214 w 242"/>
                <a:gd name="T41" fmla="*/ 220 h 292"/>
                <a:gd name="T42" fmla="*/ 194 w 242"/>
                <a:gd name="T43" fmla="*/ 240 h 292"/>
                <a:gd name="T44" fmla="*/ 172 w 242"/>
                <a:gd name="T45" fmla="*/ 256 h 292"/>
                <a:gd name="T46" fmla="*/ 146 w 242"/>
                <a:gd name="T47" fmla="*/ 264 h 292"/>
                <a:gd name="T48" fmla="*/ 130 w 242"/>
                <a:gd name="T49" fmla="*/ 266 h 292"/>
                <a:gd name="T50" fmla="*/ 96 w 242"/>
                <a:gd name="T51" fmla="*/ 262 h 292"/>
                <a:gd name="T52" fmla="*/ 78 w 242"/>
                <a:gd name="T53" fmla="*/ 254 h 292"/>
                <a:gd name="T54" fmla="*/ 62 w 242"/>
                <a:gd name="T55" fmla="*/ 238 h 292"/>
                <a:gd name="T56" fmla="*/ 58 w 242"/>
                <a:gd name="T57" fmla="*/ 234 h 292"/>
                <a:gd name="T58" fmla="*/ 46 w 242"/>
                <a:gd name="T59" fmla="*/ 228 h 292"/>
                <a:gd name="T60" fmla="*/ 40 w 242"/>
                <a:gd name="T61" fmla="*/ 228 h 292"/>
                <a:gd name="T62" fmla="*/ 32 w 242"/>
                <a:gd name="T63" fmla="*/ 230 h 292"/>
                <a:gd name="T64" fmla="*/ 30 w 242"/>
                <a:gd name="T65" fmla="*/ 238 h 292"/>
                <a:gd name="T66" fmla="*/ 34 w 242"/>
                <a:gd name="T67" fmla="*/ 250 h 292"/>
                <a:gd name="T68" fmla="*/ 48 w 242"/>
                <a:gd name="T69" fmla="*/ 280 h 292"/>
                <a:gd name="T70" fmla="*/ 22 w 242"/>
                <a:gd name="T71" fmla="*/ 292 h 292"/>
                <a:gd name="T72" fmla="*/ 16 w 242"/>
                <a:gd name="T73" fmla="*/ 280 h 292"/>
                <a:gd name="T74" fmla="*/ 2 w 242"/>
                <a:gd name="T75" fmla="*/ 250 h 292"/>
                <a:gd name="T76" fmla="*/ 0 w 242"/>
                <a:gd name="T77" fmla="*/ 236 h 292"/>
                <a:gd name="T78" fmla="*/ 2 w 242"/>
                <a:gd name="T79" fmla="*/ 222 h 292"/>
                <a:gd name="T80" fmla="*/ 8 w 242"/>
                <a:gd name="T81" fmla="*/ 208 h 292"/>
                <a:gd name="T82" fmla="*/ 18 w 242"/>
                <a:gd name="T83" fmla="*/ 200 h 292"/>
                <a:gd name="T84" fmla="*/ 32 w 242"/>
                <a:gd name="T85" fmla="*/ 196 h 292"/>
                <a:gd name="T86" fmla="*/ 42 w 242"/>
                <a:gd name="T87" fmla="*/ 196 h 292"/>
                <a:gd name="T88" fmla="*/ 64 w 242"/>
                <a:gd name="T89" fmla="*/ 202 h 292"/>
                <a:gd name="T90" fmla="*/ 74 w 242"/>
                <a:gd name="T91" fmla="*/ 204 h 292"/>
                <a:gd name="T92" fmla="*/ 102 w 242"/>
                <a:gd name="T93" fmla="*/ 200 h 292"/>
                <a:gd name="T94" fmla="*/ 120 w 242"/>
                <a:gd name="T95" fmla="*/ 188 h 292"/>
                <a:gd name="T96" fmla="*/ 132 w 242"/>
                <a:gd name="T97" fmla="*/ 172 h 292"/>
                <a:gd name="T98" fmla="*/ 136 w 242"/>
                <a:gd name="T99" fmla="*/ 1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92">
                  <a:moveTo>
                    <a:pt x="136" y="154"/>
                  </a:moveTo>
                  <a:lnTo>
                    <a:pt x="136" y="154"/>
                  </a:lnTo>
                  <a:lnTo>
                    <a:pt x="138" y="144"/>
                  </a:lnTo>
                  <a:lnTo>
                    <a:pt x="136" y="132"/>
                  </a:lnTo>
                  <a:lnTo>
                    <a:pt x="132" y="11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16" y="56"/>
                  </a:lnTo>
                  <a:lnTo>
                    <a:pt x="116" y="36"/>
                  </a:lnTo>
                  <a:lnTo>
                    <a:pt x="11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6" y="14"/>
                  </a:lnTo>
                  <a:lnTo>
                    <a:pt x="146" y="34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0" y="74"/>
                  </a:lnTo>
                  <a:lnTo>
                    <a:pt x="152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0" y="78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80" y="74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04" y="80"/>
                  </a:lnTo>
                  <a:lnTo>
                    <a:pt x="214" y="84"/>
                  </a:lnTo>
                  <a:lnTo>
                    <a:pt x="224" y="90"/>
                  </a:lnTo>
                  <a:lnTo>
                    <a:pt x="230" y="98"/>
                  </a:lnTo>
                  <a:lnTo>
                    <a:pt x="236" y="106"/>
                  </a:lnTo>
                  <a:lnTo>
                    <a:pt x="240" y="116"/>
                  </a:lnTo>
                  <a:lnTo>
                    <a:pt x="242" y="126"/>
                  </a:lnTo>
                  <a:lnTo>
                    <a:pt x="242" y="140"/>
                  </a:lnTo>
                  <a:lnTo>
                    <a:pt x="242" y="140"/>
                  </a:lnTo>
                  <a:lnTo>
                    <a:pt x="242" y="158"/>
                  </a:lnTo>
                  <a:lnTo>
                    <a:pt x="236" y="174"/>
                  </a:lnTo>
                  <a:lnTo>
                    <a:pt x="230" y="190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14" y="220"/>
                  </a:lnTo>
                  <a:lnTo>
                    <a:pt x="204" y="230"/>
                  </a:lnTo>
                  <a:lnTo>
                    <a:pt x="194" y="240"/>
                  </a:lnTo>
                  <a:lnTo>
                    <a:pt x="184" y="248"/>
                  </a:lnTo>
                  <a:lnTo>
                    <a:pt x="172" y="256"/>
                  </a:lnTo>
                  <a:lnTo>
                    <a:pt x="160" y="260"/>
                  </a:lnTo>
                  <a:lnTo>
                    <a:pt x="146" y="264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12" y="266"/>
                  </a:lnTo>
                  <a:lnTo>
                    <a:pt x="96" y="262"/>
                  </a:lnTo>
                  <a:lnTo>
                    <a:pt x="86" y="258"/>
                  </a:lnTo>
                  <a:lnTo>
                    <a:pt x="78" y="254"/>
                  </a:lnTo>
                  <a:lnTo>
                    <a:pt x="70" y="246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58" y="234"/>
                  </a:lnTo>
                  <a:lnTo>
                    <a:pt x="52" y="230"/>
                  </a:lnTo>
                  <a:lnTo>
                    <a:pt x="46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36" y="228"/>
                  </a:lnTo>
                  <a:lnTo>
                    <a:pt x="32" y="230"/>
                  </a:lnTo>
                  <a:lnTo>
                    <a:pt x="30" y="234"/>
                  </a:lnTo>
                  <a:lnTo>
                    <a:pt x="30" y="238"/>
                  </a:lnTo>
                  <a:lnTo>
                    <a:pt x="30" y="238"/>
                  </a:lnTo>
                  <a:lnTo>
                    <a:pt x="34" y="250"/>
                  </a:lnTo>
                  <a:lnTo>
                    <a:pt x="40" y="266"/>
                  </a:lnTo>
                  <a:lnTo>
                    <a:pt x="48" y="280"/>
                  </a:lnTo>
                  <a:lnTo>
                    <a:pt x="56" y="292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16" y="280"/>
                  </a:lnTo>
                  <a:lnTo>
                    <a:pt x="8" y="264"/>
                  </a:lnTo>
                  <a:lnTo>
                    <a:pt x="2" y="25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28"/>
                  </a:lnTo>
                  <a:lnTo>
                    <a:pt x="2" y="222"/>
                  </a:lnTo>
                  <a:lnTo>
                    <a:pt x="4" y="214"/>
                  </a:lnTo>
                  <a:lnTo>
                    <a:pt x="8" y="208"/>
                  </a:lnTo>
                  <a:lnTo>
                    <a:pt x="14" y="204"/>
                  </a:lnTo>
                  <a:lnTo>
                    <a:pt x="18" y="200"/>
                  </a:lnTo>
                  <a:lnTo>
                    <a:pt x="26" y="198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42" y="196"/>
                  </a:lnTo>
                  <a:lnTo>
                    <a:pt x="52" y="200"/>
                  </a:lnTo>
                  <a:lnTo>
                    <a:pt x="64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90" y="202"/>
                  </a:lnTo>
                  <a:lnTo>
                    <a:pt x="102" y="200"/>
                  </a:lnTo>
                  <a:lnTo>
                    <a:pt x="112" y="194"/>
                  </a:lnTo>
                  <a:lnTo>
                    <a:pt x="120" y="188"/>
                  </a:lnTo>
                  <a:lnTo>
                    <a:pt x="128" y="182"/>
                  </a:lnTo>
                  <a:lnTo>
                    <a:pt x="132" y="172"/>
                  </a:lnTo>
                  <a:lnTo>
                    <a:pt x="136" y="164"/>
                  </a:lnTo>
                  <a:lnTo>
                    <a:pt x="136" y="154"/>
                  </a:lnTo>
                  <a:lnTo>
                    <a:pt x="13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490359" y="2025614"/>
            <a:ext cx="3488081" cy="822622"/>
            <a:chOff x="307311" y="4276410"/>
            <a:chExt cx="3488081" cy="822622"/>
          </a:xfrm>
        </p:grpSpPr>
        <p:sp>
          <p:nvSpPr>
            <p:cNvPr id="107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08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490359" y="3285614"/>
            <a:ext cx="3488081" cy="822622"/>
            <a:chOff x="307311" y="4276410"/>
            <a:chExt cx="3488081" cy="822622"/>
          </a:xfrm>
        </p:grpSpPr>
        <p:sp>
          <p:nvSpPr>
            <p:cNvPr id="110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11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490359" y="4545614"/>
            <a:ext cx="3488081" cy="822622"/>
            <a:chOff x="307311" y="4276410"/>
            <a:chExt cx="3488081" cy="822622"/>
          </a:xfrm>
        </p:grpSpPr>
        <p:sp>
          <p:nvSpPr>
            <p:cNvPr id="113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14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Text Placeholder 3"/>
          <p:cNvSpPr txBox="1"/>
          <p:nvPr/>
        </p:nvSpPr>
        <p:spPr>
          <a:xfrm>
            <a:off x="6429835" y="1832890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A99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6429835" y="3092491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6429835" y="4352091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3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D432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39240" y="1687765"/>
            <a:ext cx="3366686" cy="2139249"/>
            <a:chOff x="2354750" y="1711324"/>
            <a:chExt cx="7010400" cy="4454526"/>
          </a:xfrm>
        </p:grpSpPr>
        <p:grpSp>
          <p:nvGrpSpPr>
            <p:cNvPr id="26" name="Group 54"/>
            <p:cNvGrpSpPr/>
            <p:nvPr/>
          </p:nvGrpSpPr>
          <p:grpSpPr>
            <a:xfrm>
              <a:off x="2354750" y="4857750"/>
              <a:ext cx="7010400" cy="1308100"/>
              <a:chOff x="574779" y="4251325"/>
              <a:chExt cx="7010400" cy="13081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 5"/>
              <p:cNvSpPr/>
              <p:nvPr/>
            </p:nvSpPr>
            <p:spPr bwMode="auto">
              <a:xfrm>
                <a:off x="574779" y="4251325"/>
                <a:ext cx="2889250" cy="1308100"/>
              </a:xfrm>
              <a:custGeom>
                <a:avLst/>
                <a:gdLst>
                  <a:gd name="T0" fmla="*/ 1136 w 1820"/>
                  <a:gd name="T1" fmla="*/ 0 h 824"/>
                  <a:gd name="T2" fmla="*/ 0 w 1820"/>
                  <a:gd name="T3" fmla="*/ 824 h 824"/>
                  <a:gd name="T4" fmla="*/ 0 w 1820"/>
                  <a:gd name="T5" fmla="*/ 824 h 824"/>
                  <a:gd name="T6" fmla="*/ 52 w 1820"/>
                  <a:gd name="T7" fmla="*/ 812 h 824"/>
                  <a:gd name="T8" fmla="*/ 112 w 1820"/>
                  <a:gd name="T9" fmla="*/ 800 h 824"/>
                  <a:gd name="T10" fmla="*/ 190 w 1820"/>
                  <a:gd name="T11" fmla="*/ 788 h 824"/>
                  <a:gd name="T12" fmla="*/ 286 w 1820"/>
                  <a:gd name="T13" fmla="*/ 776 h 824"/>
                  <a:gd name="T14" fmla="*/ 394 w 1820"/>
                  <a:gd name="T15" fmla="*/ 766 h 824"/>
                  <a:gd name="T16" fmla="*/ 452 w 1820"/>
                  <a:gd name="T17" fmla="*/ 762 h 824"/>
                  <a:gd name="T18" fmla="*/ 512 w 1820"/>
                  <a:gd name="T19" fmla="*/ 760 h 824"/>
                  <a:gd name="T20" fmla="*/ 572 w 1820"/>
                  <a:gd name="T21" fmla="*/ 760 h 824"/>
                  <a:gd name="T22" fmla="*/ 636 w 1820"/>
                  <a:gd name="T23" fmla="*/ 762 h 824"/>
                  <a:gd name="T24" fmla="*/ 636 w 1820"/>
                  <a:gd name="T25" fmla="*/ 762 h 824"/>
                  <a:gd name="T26" fmla="*/ 764 w 1820"/>
                  <a:gd name="T27" fmla="*/ 768 h 824"/>
                  <a:gd name="T28" fmla="*/ 888 w 1820"/>
                  <a:gd name="T29" fmla="*/ 778 h 824"/>
                  <a:gd name="T30" fmla="*/ 1004 w 1820"/>
                  <a:gd name="T31" fmla="*/ 788 h 824"/>
                  <a:gd name="T32" fmla="*/ 1110 w 1820"/>
                  <a:gd name="T33" fmla="*/ 798 h 824"/>
                  <a:gd name="T34" fmla="*/ 1268 w 1820"/>
                  <a:gd name="T35" fmla="*/ 816 h 824"/>
                  <a:gd name="T36" fmla="*/ 1328 w 1820"/>
                  <a:gd name="T37" fmla="*/ 824 h 824"/>
                  <a:gd name="T38" fmla="*/ 1820 w 1820"/>
                  <a:gd name="T39" fmla="*/ 0 h 824"/>
                  <a:gd name="T40" fmla="*/ 1136 w 1820"/>
                  <a:gd name="T41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0" h="824">
                    <a:moveTo>
                      <a:pt x="1136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52" y="812"/>
                    </a:lnTo>
                    <a:lnTo>
                      <a:pt x="112" y="800"/>
                    </a:lnTo>
                    <a:lnTo>
                      <a:pt x="190" y="788"/>
                    </a:lnTo>
                    <a:lnTo>
                      <a:pt x="286" y="776"/>
                    </a:lnTo>
                    <a:lnTo>
                      <a:pt x="394" y="766"/>
                    </a:lnTo>
                    <a:lnTo>
                      <a:pt x="452" y="762"/>
                    </a:lnTo>
                    <a:lnTo>
                      <a:pt x="512" y="760"/>
                    </a:lnTo>
                    <a:lnTo>
                      <a:pt x="572" y="760"/>
                    </a:lnTo>
                    <a:lnTo>
                      <a:pt x="636" y="762"/>
                    </a:lnTo>
                    <a:lnTo>
                      <a:pt x="636" y="762"/>
                    </a:lnTo>
                    <a:lnTo>
                      <a:pt x="764" y="768"/>
                    </a:lnTo>
                    <a:lnTo>
                      <a:pt x="888" y="778"/>
                    </a:lnTo>
                    <a:lnTo>
                      <a:pt x="1004" y="788"/>
                    </a:lnTo>
                    <a:lnTo>
                      <a:pt x="1110" y="798"/>
                    </a:lnTo>
                    <a:lnTo>
                      <a:pt x="1268" y="816"/>
                    </a:lnTo>
                    <a:lnTo>
                      <a:pt x="1328" y="824"/>
                    </a:lnTo>
                    <a:lnTo>
                      <a:pt x="1820" y="0"/>
                    </a:lnTo>
                    <a:lnTo>
                      <a:pt x="1136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2682979" y="4251325"/>
                <a:ext cx="1552575" cy="1308100"/>
              </a:xfrm>
              <a:custGeom>
                <a:avLst/>
                <a:gdLst>
                  <a:gd name="T0" fmla="*/ 492 w 978"/>
                  <a:gd name="T1" fmla="*/ 0 h 824"/>
                  <a:gd name="T2" fmla="*/ 0 w 978"/>
                  <a:gd name="T3" fmla="*/ 824 h 824"/>
                  <a:gd name="T4" fmla="*/ 0 w 978"/>
                  <a:gd name="T5" fmla="*/ 824 h 824"/>
                  <a:gd name="T6" fmla="*/ 46 w 978"/>
                  <a:gd name="T7" fmla="*/ 816 h 824"/>
                  <a:gd name="T8" fmla="*/ 166 w 978"/>
                  <a:gd name="T9" fmla="*/ 800 h 824"/>
                  <a:gd name="T10" fmla="*/ 246 w 978"/>
                  <a:gd name="T11" fmla="*/ 792 h 824"/>
                  <a:gd name="T12" fmla="*/ 336 w 978"/>
                  <a:gd name="T13" fmla="*/ 784 h 824"/>
                  <a:gd name="T14" fmla="*/ 428 w 978"/>
                  <a:gd name="T15" fmla="*/ 778 h 824"/>
                  <a:gd name="T16" fmla="*/ 524 w 978"/>
                  <a:gd name="T17" fmla="*/ 776 h 824"/>
                  <a:gd name="T18" fmla="*/ 524 w 978"/>
                  <a:gd name="T19" fmla="*/ 776 h 824"/>
                  <a:gd name="T20" fmla="*/ 618 w 978"/>
                  <a:gd name="T21" fmla="*/ 778 h 824"/>
                  <a:gd name="T22" fmla="*/ 704 w 978"/>
                  <a:gd name="T23" fmla="*/ 784 h 824"/>
                  <a:gd name="T24" fmla="*/ 780 w 978"/>
                  <a:gd name="T25" fmla="*/ 792 h 824"/>
                  <a:gd name="T26" fmla="*/ 848 w 978"/>
                  <a:gd name="T27" fmla="*/ 800 h 824"/>
                  <a:gd name="T28" fmla="*/ 902 w 978"/>
                  <a:gd name="T29" fmla="*/ 808 h 824"/>
                  <a:gd name="T30" fmla="*/ 944 w 978"/>
                  <a:gd name="T31" fmla="*/ 816 h 824"/>
                  <a:gd name="T32" fmla="*/ 978 w 978"/>
                  <a:gd name="T33" fmla="*/ 824 h 824"/>
                  <a:gd name="T34" fmla="*/ 978 w 978"/>
                  <a:gd name="T35" fmla="*/ 0 h 824"/>
                  <a:gd name="T36" fmla="*/ 492 w 978"/>
                  <a:gd name="T3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8" h="824">
                    <a:moveTo>
                      <a:pt x="492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46" y="816"/>
                    </a:lnTo>
                    <a:lnTo>
                      <a:pt x="166" y="800"/>
                    </a:lnTo>
                    <a:lnTo>
                      <a:pt x="246" y="792"/>
                    </a:lnTo>
                    <a:lnTo>
                      <a:pt x="336" y="784"/>
                    </a:lnTo>
                    <a:lnTo>
                      <a:pt x="428" y="778"/>
                    </a:lnTo>
                    <a:lnTo>
                      <a:pt x="524" y="776"/>
                    </a:lnTo>
                    <a:lnTo>
                      <a:pt x="524" y="776"/>
                    </a:lnTo>
                    <a:lnTo>
                      <a:pt x="618" y="778"/>
                    </a:lnTo>
                    <a:lnTo>
                      <a:pt x="704" y="784"/>
                    </a:lnTo>
                    <a:lnTo>
                      <a:pt x="780" y="792"/>
                    </a:lnTo>
                    <a:lnTo>
                      <a:pt x="848" y="800"/>
                    </a:lnTo>
                    <a:lnTo>
                      <a:pt x="902" y="808"/>
                    </a:lnTo>
                    <a:lnTo>
                      <a:pt x="944" y="816"/>
                    </a:lnTo>
                    <a:lnTo>
                      <a:pt x="978" y="824"/>
                    </a:lnTo>
                    <a:lnTo>
                      <a:pt x="978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235554" y="4251325"/>
                <a:ext cx="1409700" cy="1308100"/>
              </a:xfrm>
              <a:custGeom>
                <a:avLst/>
                <a:gdLst>
                  <a:gd name="T0" fmla="*/ 0 w 888"/>
                  <a:gd name="T1" fmla="*/ 0 h 824"/>
                  <a:gd name="T2" fmla="*/ 0 w 888"/>
                  <a:gd name="T3" fmla="*/ 824 h 824"/>
                  <a:gd name="T4" fmla="*/ 0 w 888"/>
                  <a:gd name="T5" fmla="*/ 824 h 824"/>
                  <a:gd name="T6" fmla="*/ 40 w 888"/>
                  <a:gd name="T7" fmla="*/ 816 h 824"/>
                  <a:gd name="T8" fmla="*/ 86 w 888"/>
                  <a:gd name="T9" fmla="*/ 808 h 824"/>
                  <a:gd name="T10" fmla="*/ 146 w 888"/>
                  <a:gd name="T11" fmla="*/ 798 h 824"/>
                  <a:gd name="T12" fmla="*/ 218 w 888"/>
                  <a:gd name="T13" fmla="*/ 788 h 824"/>
                  <a:gd name="T14" fmla="*/ 296 w 888"/>
                  <a:gd name="T15" fmla="*/ 780 h 824"/>
                  <a:gd name="T16" fmla="*/ 380 w 888"/>
                  <a:gd name="T17" fmla="*/ 774 h 824"/>
                  <a:gd name="T18" fmla="*/ 468 w 888"/>
                  <a:gd name="T19" fmla="*/ 772 h 824"/>
                  <a:gd name="T20" fmla="*/ 468 w 888"/>
                  <a:gd name="T21" fmla="*/ 772 h 824"/>
                  <a:gd name="T22" fmla="*/ 554 w 888"/>
                  <a:gd name="T23" fmla="*/ 774 h 824"/>
                  <a:gd name="T24" fmla="*/ 632 w 888"/>
                  <a:gd name="T25" fmla="*/ 780 h 824"/>
                  <a:gd name="T26" fmla="*/ 704 w 888"/>
                  <a:gd name="T27" fmla="*/ 788 h 824"/>
                  <a:gd name="T28" fmla="*/ 766 w 888"/>
                  <a:gd name="T29" fmla="*/ 798 h 824"/>
                  <a:gd name="T30" fmla="*/ 816 w 888"/>
                  <a:gd name="T31" fmla="*/ 808 h 824"/>
                  <a:gd name="T32" fmla="*/ 856 w 888"/>
                  <a:gd name="T33" fmla="*/ 816 h 824"/>
                  <a:gd name="T34" fmla="*/ 888 w 888"/>
                  <a:gd name="T35" fmla="*/ 824 h 824"/>
                  <a:gd name="T36" fmla="*/ 468 w 888"/>
                  <a:gd name="T37" fmla="*/ 0 h 824"/>
                  <a:gd name="T38" fmla="*/ 0 w 888"/>
                  <a:gd name="T39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8" h="824">
                    <a:moveTo>
                      <a:pt x="0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40" y="816"/>
                    </a:lnTo>
                    <a:lnTo>
                      <a:pt x="86" y="808"/>
                    </a:lnTo>
                    <a:lnTo>
                      <a:pt x="146" y="798"/>
                    </a:lnTo>
                    <a:lnTo>
                      <a:pt x="218" y="788"/>
                    </a:lnTo>
                    <a:lnTo>
                      <a:pt x="296" y="780"/>
                    </a:lnTo>
                    <a:lnTo>
                      <a:pt x="380" y="774"/>
                    </a:lnTo>
                    <a:lnTo>
                      <a:pt x="468" y="772"/>
                    </a:lnTo>
                    <a:lnTo>
                      <a:pt x="468" y="772"/>
                    </a:lnTo>
                    <a:lnTo>
                      <a:pt x="554" y="774"/>
                    </a:lnTo>
                    <a:lnTo>
                      <a:pt x="632" y="780"/>
                    </a:lnTo>
                    <a:lnTo>
                      <a:pt x="704" y="788"/>
                    </a:lnTo>
                    <a:lnTo>
                      <a:pt x="766" y="798"/>
                    </a:lnTo>
                    <a:lnTo>
                      <a:pt x="816" y="808"/>
                    </a:lnTo>
                    <a:lnTo>
                      <a:pt x="856" y="816"/>
                    </a:lnTo>
                    <a:lnTo>
                      <a:pt x="888" y="824"/>
                    </a:lnTo>
                    <a:lnTo>
                      <a:pt x="4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4978504" y="4251325"/>
                <a:ext cx="2606675" cy="1308100"/>
              </a:xfrm>
              <a:custGeom>
                <a:avLst/>
                <a:gdLst>
                  <a:gd name="T0" fmla="*/ 598 w 1642"/>
                  <a:gd name="T1" fmla="*/ 0 h 824"/>
                  <a:gd name="T2" fmla="*/ 0 w 1642"/>
                  <a:gd name="T3" fmla="*/ 0 h 824"/>
                  <a:gd name="T4" fmla="*/ 420 w 1642"/>
                  <a:gd name="T5" fmla="*/ 824 h 824"/>
                  <a:gd name="T6" fmla="*/ 420 w 1642"/>
                  <a:gd name="T7" fmla="*/ 824 h 824"/>
                  <a:gd name="T8" fmla="*/ 576 w 1642"/>
                  <a:gd name="T9" fmla="*/ 798 h 824"/>
                  <a:gd name="T10" fmla="*/ 634 w 1642"/>
                  <a:gd name="T11" fmla="*/ 788 h 824"/>
                  <a:gd name="T12" fmla="*/ 686 w 1642"/>
                  <a:gd name="T13" fmla="*/ 782 h 824"/>
                  <a:gd name="T14" fmla="*/ 740 w 1642"/>
                  <a:gd name="T15" fmla="*/ 776 h 824"/>
                  <a:gd name="T16" fmla="*/ 804 w 1642"/>
                  <a:gd name="T17" fmla="*/ 774 h 824"/>
                  <a:gd name="T18" fmla="*/ 882 w 1642"/>
                  <a:gd name="T19" fmla="*/ 772 h 824"/>
                  <a:gd name="T20" fmla="*/ 982 w 1642"/>
                  <a:gd name="T21" fmla="*/ 772 h 824"/>
                  <a:gd name="T22" fmla="*/ 982 w 1642"/>
                  <a:gd name="T23" fmla="*/ 772 h 824"/>
                  <a:gd name="T24" fmla="*/ 1096 w 1642"/>
                  <a:gd name="T25" fmla="*/ 774 h 824"/>
                  <a:gd name="T26" fmla="*/ 1212 w 1642"/>
                  <a:gd name="T27" fmla="*/ 780 h 824"/>
                  <a:gd name="T28" fmla="*/ 1322 w 1642"/>
                  <a:gd name="T29" fmla="*/ 788 h 824"/>
                  <a:gd name="T30" fmla="*/ 1424 w 1642"/>
                  <a:gd name="T31" fmla="*/ 798 h 824"/>
                  <a:gd name="T32" fmla="*/ 1580 w 1642"/>
                  <a:gd name="T33" fmla="*/ 816 h 824"/>
                  <a:gd name="T34" fmla="*/ 1642 w 1642"/>
                  <a:gd name="T35" fmla="*/ 824 h 824"/>
                  <a:gd name="T36" fmla="*/ 598 w 1642"/>
                  <a:gd name="T3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824">
                    <a:moveTo>
                      <a:pt x="598" y="0"/>
                    </a:moveTo>
                    <a:lnTo>
                      <a:pt x="0" y="0"/>
                    </a:lnTo>
                    <a:lnTo>
                      <a:pt x="420" y="824"/>
                    </a:lnTo>
                    <a:lnTo>
                      <a:pt x="420" y="824"/>
                    </a:lnTo>
                    <a:lnTo>
                      <a:pt x="576" y="798"/>
                    </a:lnTo>
                    <a:lnTo>
                      <a:pt x="634" y="788"/>
                    </a:lnTo>
                    <a:lnTo>
                      <a:pt x="686" y="782"/>
                    </a:lnTo>
                    <a:lnTo>
                      <a:pt x="740" y="776"/>
                    </a:lnTo>
                    <a:lnTo>
                      <a:pt x="804" y="774"/>
                    </a:lnTo>
                    <a:lnTo>
                      <a:pt x="882" y="772"/>
                    </a:lnTo>
                    <a:lnTo>
                      <a:pt x="982" y="772"/>
                    </a:lnTo>
                    <a:lnTo>
                      <a:pt x="982" y="772"/>
                    </a:lnTo>
                    <a:lnTo>
                      <a:pt x="1096" y="774"/>
                    </a:lnTo>
                    <a:lnTo>
                      <a:pt x="1212" y="780"/>
                    </a:lnTo>
                    <a:lnTo>
                      <a:pt x="1322" y="788"/>
                    </a:lnTo>
                    <a:lnTo>
                      <a:pt x="1424" y="798"/>
                    </a:lnTo>
                    <a:lnTo>
                      <a:pt x="1580" y="816"/>
                    </a:lnTo>
                    <a:lnTo>
                      <a:pt x="1642" y="82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841479" y="4273550"/>
                <a:ext cx="2609850" cy="1203325"/>
              </a:xfrm>
              <a:custGeom>
                <a:avLst/>
                <a:gdLst>
                  <a:gd name="T0" fmla="*/ 992 w 1644"/>
                  <a:gd name="T1" fmla="*/ 0 h 758"/>
                  <a:gd name="T2" fmla="*/ 0 w 1644"/>
                  <a:gd name="T3" fmla="*/ 738 h 758"/>
                  <a:gd name="T4" fmla="*/ 0 w 1644"/>
                  <a:gd name="T5" fmla="*/ 738 h 758"/>
                  <a:gd name="T6" fmla="*/ 30 w 1644"/>
                  <a:gd name="T7" fmla="*/ 732 h 758"/>
                  <a:gd name="T8" fmla="*/ 66 w 1644"/>
                  <a:gd name="T9" fmla="*/ 724 h 758"/>
                  <a:gd name="T10" fmla="*/ 116 w 1644"/>
                  <a:gd name="T11" fmla="*/ 718 h 758"/>
                  <a:gd name="T12" fmla="*/ 182 w 1644"/>
                  <a:gd name="T13" fmla="*/ 710 h 758"/>
                  <a:gd name="T14" fmla="*/ 264 w 1644"/>
                  <a:gd name="T15" fmla="*/ 702 h 758"/>
                  <a:gd name="T16" fmla="*/ 360 w 1644"/>
                  <a:gd name="T17" fmla="*/ 698 h 758"/>
                  <a:gd name="T18" fmla="*/ 470 w 1644"/>
                  <a:gd name="T19" fmla="*/ 694 h 758"/>
                  <a:gd name="T20" fmla="*/ 470 w 1644"/>
                  <a:gd name="T21" fmla="*/ 694 h 758"/>
                  <a:gd name="T22" fmla="*/ 530 w 1644"/>
                  <a:gd name="T23" fmla="*/ 694 h 758"/>
                  <a:gd name="T24" fmla="*/ 592 w 1644"/>
                  <a:gd name="T25" fmla="*/ 696 h 758"/>
                  <a:gd name="T26" fmla="*/ 718 w 1644"/>
                  <a:gd name="T27" fmla="*/ 702 h 758"/>
                  <a:gd name="T28" fmla="*/ 840 w 1644"/>
                  <a:gd name="T29" fmla="*/ 712 h 758"/>
                  <a:gd name="T30" fmla="*/ 954 w 1644"/>
                  <a:gd name="T31" fmla="*/ 724 h 758"/>
                  <a:gd name="T32" fmla="*/ 1052 w 1644"/>
                  <a:gd name="T33" fmla="*/ 736 h 758"/>
                  <a:gd name="T34" fmla="*/ 1130 w 1644"/>
                  <a:gd name="T35" fmla="*/ 748 h 758"/>
                  <a:gd name="T36" fmla="*/ 1200 w 1644"/>
                  <a:gd name="T37" fmla="*/ 758 h 758"/>
                  <a:gd name="T38" fmla="*/ 1644 w 1644"/>
                  <a:gd name="T39" fmla="*/ 0 h 758"/>
                  <a:gd name="T40" fmla="*/ 992 w 1644"/>
                  <a:gd name="T41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4" h="758">
                    <a:moveTo>
                      <a:pt x="992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30" y="732"/>
                    </a:lnTo>
                    <a:lnTo>
                      <a:pt x="66" y="724"/>
                    </a:lnTo>
                    <a:lnTo>
                      <a:pt x="116" y="718"/>
                    </a:lnTo>
                    <a:lnTo>
                      <a:pt x="182" y="710"/>
                    </a:lnTo>
                    <a:lnTo>
                      <a:pt x="264" y="702"/>
                    </a:lnTo>
                    <a:lnTo>
                      <a:pt x="360" y="698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530" y="694"/>
                    </a:lnTo>
                    <a:lnTo>
                      <a:pt x="592" y="696"/>
                    </a:lnTo>
                    <a:lnTo>
                      <a:pt x="718" y="702"/>
                    </a:lnTo>
                    <a:lnTo>
                      <a:pt x="840" y="712"/>
                    </a:lnTo>
                    <a:lnTo>
                      <a:pt x="954" y="724"/>
                    </a:lnTo>
                    <a:lnTo>
                      <a:pt x="1052" y="736"/>
                    </a:lnTo>
                    <a:lnTo>
                      <a:pt x="1130" y="748"/>
                    </a:lnTo>
                    <a:lnTo>
                      <a:pt x="1200" y="758"/>
                    </a:lnTo>
                    <a:lnTo>
                      <a:pt x="1644" y="0"/>
                    </a:lnTo>
                    <a:lnTo>
                      <a:pt x="992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2730604" y="4273550"/>
                <a:ext cx="1504950" cy="1203325"/>
              </a:xfrm>
              <a:custGeom>
                <a:avLst/>
                <a:gdLst>
                  <a:gd name="T0" fmla="*/ 454 w 948"/>
                  <a:gd name="T1" fmla="*/ 0 h 758"/>
                  <a:gd name="T2" fmla="*/ 0 w 948"/>
                  <a:gd name="T3" fmla="*/ 758 h 758"/>
                  <a:gd name="T4" fmla="*/ 0 w 948"/>
                  <a:gd name="T5" fmla="*/ 758 h 758"/>
                  <a:gd name="T6" fmla="*/ 36 w 948"/>
                  <a:gd name="T7" fmla="*/ 750 h 758"/>
                  <a:gd name="T8" fmla="*/ 78 w 948"/>
                  <a:gd name="T9" fmla="*/ 742 h 758"/>
                  <a:gd name="T10" fmla="*/ 136 w 948"/>
                  <a:gd name="T11" fmla="*/ 734 h 758"/>
                  <a:gd name="T12" fmla="*/ 210 w 948"/>
                  <a:gd name="T13" fmla="*/ 726 h 758"/>
                  <a:gd name="T14" fmla="*/ 298 w 948"/>
                  <a:gd name="T15" fmla="*/ 718 h 758"/>
                  <a:gd name="T16" fmla="*/ 400 w 948"/>
                  <a:gd name="T17" fmla="*/ 712 h 758"/>
                  <a:gd name="T18" fmla="*/ 514 w 948"/>
                  <a:gd name="T19" fmla="*/ 710 h 758"/>
                  <a:gd name="T20" fmla="*/ 514 w 948"/>
                  <a:gd name="T21" fmla="*/ 710 h 758"/>
                  <a:gd name="T22" fmla="*/ 626 w 948"/>
                  <a:gd name="T23" fmla="*/ 712 h 758"/>
                  <a:gd name="T24" fmla="*/ 718 w 948"/>
                  <a:gd name="T25" fmla="*/ 716 h 758"/>
                  <a:gd name="T26" fmla="*/ 794 w 948"/>
                  <a:gd name="T27" fmla="*/ 722 h 758"/>
                  <a:gd name="T28" fmla="*/ 852 w 948"/>
                  <a:gd name="T29" fmla="*/ 730 h 758"/>
                  <a:gd name="T30" fmla="*/ 896 w 948"/>
                  <a:gd name="T31" fmla="*/ 736 h 758"/>
                  <a:gd name="T32" fmla="*/ 926 w 948"/>
                  <a:gd name="T33" fmla="*/ 742 h 758"/>
                  <a:gd name="T34" fmla="*/ 948 w 948"/>
                  <a:gd name="T35" fmla="*/ 748 h 758"/>
                  <a:gd name="T36" fmla="*/ 948 w 948"/>
                  <a:gd name="T37" fmla="*/ 0 h 758"/>
                  <a:gd name="T38" fmla="*/ 454 w 948"/>
                  <a:gd name="T39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8" h="758">
                    <a:moveTo>
                      <a:pt x="454" y="0"/>
                    </a:moveTo>
                    <a:lnTo>
                      <a:pt x="0" y="758"/>
                    </a:lnTo>
                    <a:lnTo>
                      <a:pt x="0" y="758"/>
                    </a:lnTo>
                    <a:lnTo>
                      <a:pt x="36" y="750"/>
                    </a:lnTo>
                    <a:lnTo>
                      <a:pt x="78" y="742"/>
                    </a:lnTo>
                    <a:lnTo>
                      <a:pt x="136" y="734"/>
                    </a:lnTo>
                    <a:lnTo>
                      <a:pt x="210" y="726"/>
                    </a:lnTo>
                    <a:lnTo>
                      <a:pt x="298" y="718"/>
                    </a:lnTo>
                    <a:lnTo>
                      <a:pt x="400" y="712"/>
                    </a:lnTo>
                    <a:lnTo>
                      <a:pt x="514" y="710"/>
                    </a:lnTo>
                    <a:lnTo>
                      <a:pt x="514" y="710"/>
                    </a:lnTo>
                    <a:lnTo>
                      <a:pt x="626" y="712"/>
                    </a:lnTo>
                    <a:lnTo>
                      <a:pt x="718" y="716"/>
                    </a:lnTo>
                    <a:lnTo>
                      <a:pt x="794" y="722"/>
                    </a:lnTo>
                    <a:lnTo>
                      <a:pt x="852" y="730"/>
                    </a:lnTo>
                    <a:lnTo>
                      <a:pt x="896" y="736"/>
                    </a:lnTo>
                    <a:lnTo>
                      <a:pt x="926" y="742"/>
                    </a:lnTo>
                    <a:lnTo>
                      <a:pt x="948" y="748"/>
                    </a:lnTo>
                    <a:lnTo>
                      <a:pt x="948" y="0"/>
                    </a:lnTo>
                    <a:lnTo>
                      <a:pt x="45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4235554" y="4273550"/>
                <a:ext cx="1368425" cy="1203325"/>
              </a:xfrm>
              <a:custGeom>
                <a:avLst/>
                <a:gdLst>
                  <a:gd name="T0" fmla="*/ 0 w 862"/>
                  <a:gd name="T1" fmla="*/ 0 h 758"/>
                  <a:gd name="T2" fmla="*/ 0 w 862"/>
                  <a:gd name="T3" fmla="*/ 748 h 758"/>
                  <a:gd name="T4" fmla="*/ 0 w 862"/>
                  <a:gd name="T5" fmla="*/ 748 h 758"/>
                  <a:gd name="T6" fmla="*/ 38 w 862"/>
                  <a:gd name="T7" fmla="*/ 742 h 758"/>
                  <a:gd name="T8" fmla="*/ 136 w 862"/>
                  <a:gd name="T9" fmla="*/ 730 h 758"/>
                  <a:gd name="T10" fmla="*/ 204 w 862"/>
                  <a:gd name="T11" fmla="*/ 722 h 758"/>
                  <a:gd name="T12" fmla="*/ 280 w 862"/>
                  <a:gd name="T13" fmla="*/ 716 h 758"/>
                  <a:gd name="T14" fmla="*/ 364 w 862"/>
                  <a:gd name="T15" fmla="*/ 712 h 758"/>
                  <a:gd name="T16" fmla="*/ 452 w 862"/>
                  <a:gd name="T17" fmla="*/ 710 h 758"/>
                  <a:gd name="T18" fmla="*/ 452 w 862"/>
                  <a:gd name="T19" fmla="*/ 710 h 758"/>
                  <a:gd name="T20" fmla="*/ 538 w 862"/>
                  <a:gd name="T21" fmla="*/ 712 h 758"/>
                  <a:gd name="T22" fmla="*/ 616 w 862"/>
                  <a:gd name="T23" fmla="*/ 718 h 758"/>
                  <a:gd name="T24" fmla="*/ 686 w 862"/>
                  <a:gd name="T25" fmla="*/ 726 h 758"/>
                  <a:gd name="T26" fmla="*/ 746 w 862"/>
                  <a:gd name="T27" fmla="*/ 734 h 758"/>
                  <a:gd name="T28" fmla="*/ 794 w 862"/>
                  <a:gd name="T29" fmla="*/ 742 h 758"/>
                  <a:gd name="T30" fmla="*/ 832 w 862"/>
                  <a:gd name="T31" fmla="*/ 750 h 758"/>
                  <a:gd name="T32" fmla="*/ 862 w 862"/>
                  <a:gd name="T33" fmla="*/ 758 h 758"/>
                  <a:gd name="T34" fmla="*/ 476 w 862"/>
                  <a:gd name="T35" fmla="*/ 0 h 758"/>
                  <a:gd name="T36" fmla="*/ 0 w 862"/>
                  <a:gd name="T3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2" h="758">
                    <a:moveTo>
                      <a:pt x="0" y="0"/>
                    </a:moveTo>
                    <a:lnTo>
                      <a:pt x="0" y="748"/>
                    </a:lnTo>
                    <a:lnTo>
                      <a:pt x="0" y="748"/>
                    </a:lnTo>
                    <a:lnTo>
                      <a:pt x="38" y="742"/>
                    </a:lnTo>
                    <a:lnTo>
                      <a:pt x="136" y="730"/>
                    </a:lnTo>
                    <a:lnTo>
                      <a:pt x="204" y="722"/>
                    </a:lnTo>
                    <a:lnTo>
                      <a:pt x="280" y="716"/>
                    </a:lnTo>
                    <a:lnTo>
                      <a:pt x="364" y="712"/>
                    </a:lnTo>
                    <a:lnTo>
                      <a:pt x="452" y="710"/>
                    </a:lnTo>
                    <a:lnTo>
                      <a:pt x="452" y="710"/>
                    </a:lnTo>
                    <a:lnTo>
                      <a:pt x="538" y="712"/>
                    </a:lnTo>
                    <a:lnTo>
                      <a:pt x="616" y="718"/>
                    </a:lnTo>
                    <a:lnTo>
                      <a:pt x="686" y="726"/>
                    </a:lnTo>
                    <a:lnTo>
                      <a:pt x="746" y="734"/>
                    </a:lnTo>
                    <a:lnTo>
                      <a:pt x="794" y="742"/>
                    </a:lnTo>
                    <a:lnTo>
                      <a:pt x="832" y="750"/>
                    </a:lnTo>
                    <a:lnTo>
                      <a:pt x="862" y="758"/>
                    </a:lnTo>
                    <a:lnTo>
                      <a:pt x="47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4991204" y="4273550"/>
                <a:ext cx="2400300" cy="1203325"/>
              </a:xfrm>
              <a:custGeom>
                <a:avLst/>
                <a:gdLst>
                  <a:gd name="T0" fmla="*/ 564 w 1512"/>
                  <a:gd name="T1" fmla="*/ 0 h 758"/>
                  <a:gd name="T2" fmla="*/ 0 w 1512"/>
                  <a:gd name="T3" fmla="*/ 0 h 758"/>
                  <a:gd name="T4" fmla="*/ 386 w 1512"/>
                  <a:gd name="T5" fmla="*/ 758 h 758"/>
                  <a:gd name="T6" fmla="*/ 386 w 1512"/>
                  <a:gd name="T7" fmla="*/ 758 h 758"/>
                  <a:gd name="T8" fmla="*/ 428 w 1512"/>
                  <a:gd name="T9" fmla="*/ 750 h 758"/>
                  <a:gd name="T10" fmla="*/ 480 w 1512"/>
                  <a:gd name="T11" fmla="*/ 744 h 758"/>
                  <a:gd name="T12" fmla="*/ 546 w 1512"/>
                  <a:gd name="T13" fmla="*/ 736 h 758"/>
                  <a:gd name="T14" fmla="*/ 626 w 1512"/>
                  <a:gd name="T15" fmla="*/ 726 h 758"/>
                  <a:gd name="T16" fmla="*/ 716 w 1512"/>
                  <a:gd name="T17" fmla="*/ 720 h 758"/>
                  <a:gd name="T18" fmla="*/ 816 w 1512"/>
                  <a:gd name="T19" fmla="*/ 714 h 758"/>
                  <a:gd name="T20" fmla="*/ 922 w 1512"/>
                  <a:gd name="T21" fmla="*/ 712 h 758"/>
                  <a:gd name="T22" fmla="*/ 922 w 1512"/>
                  <a:gd name="T23" fmla="*/ 712 h 758"/>
                  <a:gd name="T24" fmla="*/ 1030 w 1512"/>
                  <a:gd name="T25" fmla="*/ 714 h 758"/>
                  <a:gd name="T26" fmla="*/ 1136 w 1512"/>
                  <a:gd name="T27" fmla="*/ 718 h 758"/>
                  <a:gd name="T28" fmla="*/ 1236 w 1512"/>
                  <a:gd name="T29" fmla="*/ 724 h 758"/>
                  <a:gd name="T30" fmla="*/ 1326 w 1512"/>
                  <a:gd name="T31" fmla="*/ 730 h 758"/>
                  <a:gd name="T32" fmla="*/ 1460 w 1512"/>
                  <a:gd name="T33" fmla="*/ 742 h 758"/>
                  <a:gd name="T34" fmla="*/ 1512 w 1512"/>
                  <a:gd name="T35" fmla="*/ 748 h 758"/>
                  <a:gd name="T36" fmla="*/ 564 w 1512"/>
                  <a:gd name="T3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2" h="758">
                    <a:moveTo>
                      <a:pt x="564" y="0"/>
                    </a:moveTo>
                    <a:lnTo>
                      <a:pt x="0" y="0"/>
                    </a:lnTo>
                    <a:lnTo>
                      <a:pt x="386" y="758"/>
                    </a:lnTo>
                    <a:lnTo>
                      <a:pt x="386" y="758"/>
                    </a:lnTo>
                    <a:lnTo>
                      <a:pt x="428" y="750"/>
                    </a:lnTo>
                    <a:lnTo>
                      <a:pt x="480" y="744"/>
                    </a:lnTo>
                    <a:lnTo>
                      <a:pt x="546" y="736"/>
                    </a:lnTo>
                    <a:lnTo>
                      <a:pt x="626" y="726"/>
                    </a:lnTo>
                    <a:lnTo>
                      <a:pt x="716" y="720"/>
                    </a:lnTo>
                    <a:lnTo>
                      <a:pt x="816" y="714"/>
                    </a:lnTo>
                    <a:lnTo>
                      <a:pt x="922" y="712"/>
                    </a:lnTo>
                    <a:lnTo>
                      <a:pt x="922" y="712"/>
                    </a:lnTo>
                    <a:lnTo>
                      <a:pt x="1030" y="714"/>
                    </a:lnTo>
                    <a:lnTo>
                      <a:pt x="1136" y="718"/>
                    </a:lnTo>
                    <a:lnTo>
                      <a:pt x="1236" y="724"/>
                    </a:lnTo>
                    <a:lnTo>
                      <a:pt x="1326" y="730"/>
                    </a:lnTo>
                    <a:lnTo>
                      <a:pt x="1460" y="742"/>
                    </a:lnTo>
                    <a:lnTo>
                      <a:pt x="1512" y="748"/>
                    </a:lnTo>
                    <a:lnTo>
                      <a:pt x="56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2333729" y="4578350"/>
                <a:ext cx="44450" cy="19050"/>
              </a:xfrm>
              <a:custGeom>
                <a:avLst/>
                <a:gdLst>
                  <a:gd name="T0" fmla="*/ 28 w 28"/>
                  <a:gd name="T1" fmla="*/ 2 h 12"/>
                  <a:gd name="T2" fmla="*/ 12 w 28"/>
                  <a:gd name="T3" fmla="*/ 0 h 12"/>
                  <a:gd name="T4" fmla="*/ 12 w 28"/>
                  <a:gd name="T5" fmla="*/ 0 h 12"/>
                  <a:gd name="T6" fmla="*/ 6 w 28"/>
                  <a:gd name="T7" fmla="*/ 6 h 12"/>
                  <a:gd name="T8" fmla="*/ 0 w 28"/>
                  <a:gd name="T9" fmla="*/ 12 h 12"/>
                  <a:gd name="T10" fmla="*/ 0 w 28"/>
                  <a:gd name="T11" fmla="*/ 12 h 12"/>
                  <a:gd name="T12" fmla="*/ 12 w 28"/>
                  <a:gd name="T13" fmla="*/ 12 h 12"/>
                  <a:gd name="T14" fmla="*/ 28 w 28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8" y="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9DC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grpSp>
            <p:nvGrpSpPr>
              <p:cNvPr id="36" name="Group 86"/>
              <p:cNvGrpSpPr/>
              <p:nvPr/>
            </p:nvGrpSpPr>
            <p:grpSpPr>
              <a:xfrm>
                <a:off x="2089254" y="4387849"/>
                <a:ext cx="4787900" cy="974725"/>
                <a:chOff x="3752850" y="5719763"/>
                <a:chExt cx="4787900" cy="974725"/>
              </a:xfrm>
            </p:grpSpPr>
            <p:sp>
              <p:nvSpPr>
                <p:cNvPr id="37" name="Freeform 54"/>
                <p:cNvSpPr/>
                <p:nvPr/>
              </p:nvSpPr>
              <p:spPr bwMode="auto">
                <a:xfrm>
                  <a:off x="7029450" y="6246813"/>
                  <a:ext cx="342900" cy="92075"/>
                </a:xfrm>
                <a:custGeom>
                  <a:avLst/>
                  <a:gdLst>
                    <a:gd name="T0" fmla="*/ 80 w 216"/>
                    <a:gd name="T1" fmla="*/ 44 h 58"/>
                    <a:gd name="T2" fmla="*/ 96 w 216"/>
                    <a:gd name="T3" fmla="*/ 46 h 58"/>
                    <a:gd name="T4" fmla="*/ 98 w 216"/>
                    <a:gd name="T5" fmla="*/ 50 h 58"/>
                    <a:gd name="T6" fmla="*/ 78 w 216"/>
                    <a:gd name="T7" fmla="*/ 50 h 58"/>
                    <a:gd name="T8" fmla="*/ 88 w 216"/>
                    <a:gd name="T9" fmla="*/ 56 h 58"/>
                    <a:gd name="T10" fmla="*/ 216 w 216"/>
                    <a:gd name="T11" fmla="*/ 58 h 58"/>
                    <a:gd name="T12" fmla="*/ 166 w 216"/>
                    <a:gd name="T13" fmla="*/ 48 h 58"/>
                    <a:gd name="T14" fmla="*/ 114 w 216"/>
                    <a:gd name="T15" fmla="*/ 48 h 58"/>
                    <a:gd name="T16" fmla="*/ 104 w 216"/>
                    <a:gd name="T17" fmla="*/ 36 h 58"/>
                    <a:gd name="T18" fmla="*/ 114 w 216"/>
                    <a:gd name="T19" fmla="*/ 38 h 58"/>
                    <a:gd name="T20" fmla="*/ 132 w 216"/>
                    <a:gd name="T21" fmla="*/ 38 h 58"/>
                    <a:gd name="T22" fmla="*/ 122 w 216"/>
                    <a:gd name="T23" fmla="*/ 26 h 58"/>
                    <a:gd name="T24" fmla="*/ 68 w 216"/>
                    <a:gd name="T25" fmla="*/ 28 h 58"/>
                    <a:gd name="T26" fmla="*/ 48 w 216"/>
                    <a:gd name="T27" fmla="*/ 18 h 58"/>
                    <a:gd name="T28" fmla="*/ 46 w 216"/>
                    <a:gd name="T29" fmla="*/ 14 h 58"/>
                    <a:gd name="T30" fmla="*/ 0 w 216"/>
                    <a:gd name="T31" fmla="*/ 0 h 58"/>
                    <a:gd name="T32" fmla="*/ 8 w 216"/>
                    <a:gd name="T33" fmla="*/ 18 h 58"/>
                    <a:gd name="T34" fmla="*/ 80 w 216"/>
                    <a:gd name="T35" fmla="*/ 4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" h="58">
                      <a:moveTo>
                        <a:pt x="80" y="44"/>
                      </a:move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78" y="50"/>
                      </a:lnTo>
                      <a:lnTo>
                        <a:pt x="88" y="56"/>
                      </a:lnTo>
                      <a:lnTo>
                        <a:pt x="216" y="58"/>
                      </a:lnTo>
                      <a:lnTo>
                        <a:pt x="166" y="48"/>
                      </a:lnTo>
                      <a:lnTo>
                        <a:pt x="114" y="48"/>
                      </a:lnTo>
                      <a:lnTo>
                        <a:pt x="104" y="36"/>
                      </a:lnTo>
                      <a:lnTo>
                        <a:pt x="114" y="38"/>
                      </a:lnTo>
                      <a:lnTo>
                        <a:pt x="132" y="38"/>
                      </a:lnTo>
                      <a:lnTo>
                        <a:pt x="122" y="26"/>
                      </a:lnTo>
                      <a:lnTo>
                        <a:pt x="68" y="28"/>
                      </a:lnTo>
                      <a:lnTo>
                        <a:pt x="48" y="18"/>
                      </a:lnTo>
                      <a:lnTo>
                        <a:pt x="46" y="14"/>
                      </a:lnTo>
                      <a:lnTo>
                        <a:pt x="0" y="0"/>
                      </a:lnTo>
                      <a:lnTo>
                        <a:pt x="8" y="18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38" name="Freeform 55"/>
                <p:cNvSpPr/>
                <p:nvPr/>
              </p:nvSpPr>
              <p:spPr bwMode="auto">
                <a:xfrm>
                  <a:off x="6943725" y="6227763"/>
                  <a:ext cx="98425" cy="47625"/>
                </a:xfrm>
                <a:custGeom>
                  <a:avLst/>
                  <a:gdLst>
                    <a:gd name="T0" fmla="*/ 0 w 62"/>
                    <a:gd name="T1" fmla="*/ 6 h 30"/>
                    <a:gd name="T2" fmla="*/ 62 w 62"/>
                    <a:gd name="T3" fmla="*/ 30 h 30"/>
                    <a:gd name="T4" fmla="*/ 54 w 62"/>
                    <a:gd name="T5" fmla="*/ 12 h 30"/>
                    <a:gd name="T6" fmla="*/ 12 w 62"/>
                    <a:gd name="T7" fmla="*/ 0 h 30"/>
                    <a:gd name="T8" fmla="*/ 0 w 62"/>
                    <a:gd name="T9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0">
                      <a:moveTo>
                        <a:pt x="0" y="6"/>
                      </a:moveTo>
                      <a:lnTo>
                        <a:pt x="62" y="30"/>
                      </a:lnTo>
                      <a:lnTo>
                        <a:pt x="54" y="12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39" name="Freeform 56"/>
                <p:cNvSpPr/>
                <p:nvPr/>
              </p:nvSpPr>
              <p:spPr bwMode="auto">
                <a:xfrm>
                  <a:off x="7204075" y="6215063"/>
                  <a:ext cx="190500" cy="92075"/>
                </a:xfrm>
                <a:custGeom>
                  <a:avLst/>
                  <a:gdLst>
                    <a:gd name="T0" fmla="*/ 46 w 120"/>
                    <a:gd name="T1" fmla="*/ 58 h 58"/>
                    <a:gd name="T2" fmla="*/ 108 w 120"/>
                    <a:gd name="T3" fmla="*/ 58 h 58"/>
                    <a:gd name="T4" fmla="*/ 108 w 120"/>
                    <a:gd name="T5" fmla="*/ 50 h 58"/>
                    <a:gd name="T6" fmla="*/ 118 w 120"/>
                    <a:gd name="T7" fmla="*/ 44 h 58"/>
                    <a:gd name="T8" fmla="*/ 114 w 120"/>
                    <a:gd name="T9" fmla="*/ 40 h 58"/>
                    <a:gd name="T10" fmla="*/ 120 w 120"/>
                    <a:gd name="T11" fmla="*/ 38 h 58"/>
                    <a:gd name="T12" fmla="*/ 96 w 120"/>
                    <a:gd name="T13" fmla="*/ 10 h 58"/>
                    <a:gd name="T14" fmla="*/ 86 w 120"/>
                    <a:gd name="T15" fmla="*/ 10 h 58"/>
                    <a:gd name="T16" fmla="*/ 76 w 120"/>
                    <a:gd name="T17" fmla="*/ 0 h 58"/>
                    <a:gd name="T18" fmla="*/ 64 w 120"/>
                    <a:gd name="T19" fmla="*/ 0 h 58"/>
                    <a:gd name="T20" fmla="*/ 64 w 120"/>
                    <a:gd name="T21" fmla="*/ 10 h 58"/>
                    <a:gd name="T22" fmla="*/ 56 w 120"/>
                    <a:gd name="T23" fmla="*/ 12 h 58"/>
                    <a:gd name="T24" fmla="*/ 0 w 120"/>
                    <a:gd name="T25" fmla="*/ 28 h 58"/>
                    <a:gd name="T26" fmla="*/ 12 w 120"/>
                    <a:gd name="T27" fmla="*/ 44 h 58"/>
                    <a:gd name="T28" fmla="*/ 46 w 120"/>
                    <a:gd name="T2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0" h="58">
                      <a:moveTo>
                        <a:pt x="46" y="58"/>
                      </a:moveTo>
                      <a:lnTo>
                        <a:pt x="108" y="58"/>
                      </a:lnTo>
                      <a:lnTo>
                        <a:pt x="108" y="50"/>
                      </a:lnTo>
                      <a:lnTo>
                        <a:pt x="118" y="44"/>
                      </a:lnTo>
                      <a:lnTo>
                        <a:pt x="114" y="40"/>
                      </a:lnTo>
                      <a:lnTo>
                        <a:pt x="120" y="38"/>
                      </a:lnTo>
                      <a:lnTo>
                        <a:pt x="96" y="10"/>
                      </a:lnTo>
                      <a:lnTo>
                        <a:pt x="86" y="10"/>
                      </a:lnTo>
                      <a:lnTo>
                        <a:pt x="76" y="0"/>
                      </a:lnTo>
                      <a:lnTo>
                        <a:pt x="64" y="0"/>
                      </a:lnTo>
                      <a:lnTo>
                        <a:pt x="64" y="10"/>
                      </a:lnTo>
                      <a:lnTo>
                        <a:pt x="56" y="12"/>
                      </a:lnTo>
                      <a:lnTo>
                        <a:pt x="0" y="28"/>
                      </a:lnTo>
                      <a:lnTo>
                        <a:pt x="12" y="44"/>
                      </a:lnTo>
                      <a:lnTo>
                        <a:pt x="46" y="58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0" name="Freeform 57"/>
                <p:cNvSpPr/>
                <p:nvPr/>
              </p:nvSpPr>
              <p:spPr bwMode="auto">
                <a:xfrm>
                  <a:off x="7407275" y="6275388"/>
                  <a:ext cx="98425" cy="47625"/>
                </a:xfrm>
                <a:custGeom>
                  <a:avLst/>
                  <a:gdLst>
                    <a:gd name="T0" fmla="*/ 18 w 62"/>
                    <a:gd name="T1" fmla="*/ 30 h 30"/>
                    <a:gd name="T2" fmla="*/ 38 w 62"/>
                    <a:gd name="T3" fmla="*/ 30 h 30"/>
                    <a:gd name="T4" fmla="*/ 22 w 62"/>
                    <a:gd name="T5" fmla="*/ 18 h 30"/>
                    <a:gd name="T6" fmla="*/ 40 w 62"/>
                    <a:gd name="T7" fmla="*/ 20 h 30"/>
                    <a:gd name="T8" fmla="*/ 48 w 62"/>
                    <a:gd name="T9" fmla="*/ 28 h 30"/>
                    <a:gd name="T10" fmla="*/ 62 w 62"/>
                    <a:gd name="T11" fmla="*/ 28 h 30"/>
                    <a:gd name="T12" fmla="*/ 36 w 62"/>
                    <a:gd name="T13" fmla="*/ 0 h 30"/>
                    <a:gd name="T14" fmla="*/ 6 w 62"/>
                    <a:gd name="T15" fmla="*/ 6 h 30"/>
                    <a:gd name="T16" fmla="*/ 10 w 62"/>
                    <a:gd name="T17" fmla="*/ 10 h 30"/>
                    <a:gd name="T18" fmla="*/ 0 w 62"/>
                    <a:gd name="T19" fmla="*/ 10 h 30"/>
                    <a:gd name="T20" fmla="*/ 18 w 62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30">
                      <a:moveTo>
                        <a:pt x="18" y="30"/>
                      </a:moveTo>
                      <a:lnTo>
                        <a:pt x="38" y="30"/>
                      </a:lnTo>
                      <a:lnTo>
                        <a:pt x="22" y="18"/>
                      </a:lnTo>
                      <a:lnTo>
                        <a:pt x="40" y="20"/>
                      </a:lnTo>
                      <a:lnTo>
                        <a:pt x="48" y="28"/>
                      </a:lnTo>
                      <a:lnTo>
                        <a:pt x="62" y="28"/>
                      </a:lnTo>
                      <a:lnTo>
                        <a:pt x="36" y="0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1" name="Freeform 58"/>
                <p:cNvSpPr/>
                <p:nvPr/>
              </p:nvSpPr>
              <p:spPr bwMode="auto">
                <a:xfrm>
                  <a:off x="7407275" y="6357938"/>
                  <a:ext cx="777875" cy="212725"/>
                </a:xfrm>
                <a:custGeom>
                  <a:avLst/>
                  <a:gdLst>
                    <a:gd name="T0" fmla="*/ 458 w 490"/>
                    <a:gd name="T1" fmla="*/ 56 h 134"/>
                    <a:gd name="T2" fmla="*/ 404 w 490"/>
                    <a:gd name="T3" fmla="*/ 44 h 134"/>
                    <a:gd name="T4" fmla="*/ 372 w 490"/>
                    <a:gd name="T5" fmla="*/ 18 h 134"/>
                    <a:gd name="T6" fmla="*/ 326 w 490"/>
                    <a:gd name="T7" fmla="*/ 2 h 134"/>
                    <a:gd name="T8" fmla="*/ 304 w 490"/>
                    <a:gd name="T9" fmla="*/ 2 h 134"/>
                    <a:gd name="T10" fmla="*/ 328 w 490"/>
                    <a:gd name="T11" fmla="*/ 32 h 134"/>
                    <a:gd name="T12" fmla="*/ 282 w 490"/>
                    <a:gd name="T13" fmla="*/ 32 h 134"/>
                    <a:gd name="T14" fmla="*/ 266 w 490"/>
                    <a:gd name="T15" fmla="*/ 28 h 134"/>
                    <a:gd name="T16" fmla="*/ 252 w 490"/>
                    <a:gd name="T17" fmla="*/ 16 h 134"/>
                    <a:gd name="T18" fmla="*/ 278 w 490"/>
                    <a:gd name="T19" fmla="*/ 18 h 134"/>
                    <a:gd name="T20" fmla="*/ 290 w 490"/>
                    <a:gd name="T21" fmla="*/ 10 h 134"/>
                    <a:gd name="T22" fmla="*/ 236 w 490"/>
                    <a:gd name="T23" fmla="*/ 0 h 134"/>
                    <a:gd name="T24" fmla="*/ 188 w 490"/>
                    <a:gd name="T25" fmla="*/ 0 h 134"/>
                    <a:gd name="T26" fmla="*/ 172 w 490"/>
                    <a:gd name="T27" fmla="*/ 20 h 134"/>
                    <a:gd name="T28" fmla="*/ 158 w 490"/>
                    <a:gd name="T29" fmla="*/ 20 h 134"/>
                    <a:gd name="T30" fmla="*/ 152 w 490"/>
                    <a:gd name="T31" fmla="*/ 14 h 134"/>
                    <a:gd name="T32" fmla="*/ 110 w 490"/>
                    <a:gd name="T33" fmla="*/ 16 h 134"/>
                    <a:gd name="T34" fmla="*/ 70 w 490"/>
                    <a:gd name="T35" fmla="*/ 44 h 134"/>
                    <a:gd name="T36" fmla="*/ 32 w 490"/>
                    <a:gd name="T37" fmla="*/ 46 h 134"/>
                    <a:gd name="T38" fmla="*/ 0 w 490"/>
                    <a:gd name="T39" fmla="*/ 56 h 134"/>
                    <a:gd name="T40" fmla="*/ 34 w 490"/>
                    <a:gd name="T41" fmla="*/ 102 h 134"/>
                    <a:gd name="T42" fmla="*/ 16 w 490"/>
                    <a:gd name="T43" fmla="*/ 110 h 134"/>
                    <a:gd name="T44" fmla="*/ 22 w 490"/>
                    <a:gd name="T45" fmla="*/ 120 h 134"/>
                    <a:gd name="T46" fmla="*/ 134 w 490"/>
                    <a:gd name="T47" fmla="*/ 104 h 134"/>
                    <a:gd name="T48" fmla="*/ 234 w 490"/>
                    <a:gd name="T49" fmla="*/ 102 h 134"/>
                    <a:gd name="T50" fmla="*/ 302 w 490"/>
                    <a:gd name="T51" fmla="*/ 132 h 134"/>
                    <a:gd name="T52" fmla="*/ 420 w 490"/>
                    <a:gd name="T53" fmla="*/ 134 h 134"/>
                    <a:gd name="T54" fmla="*/ 490 w 490"/>
                    <a:gd name="T55" fmla="*/ 96 h 134"/>
                    <a:gd name="T56" fmla="*/ 490 w 490"/>
                    <a:gd name="T57" fmla="*/ 74 h 134"/>
                    <a:gd name="T58" fmla="*/ 458 w 490"/>
                    <a:gd name="T59" fmla="*/ 5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0" h="134">
                      <a:moveTo>
                        <a:pt x="458" y="56"/>
                      </a:moveTo>
                      <a:lnTo>
                        <a:pt x="404" y="44"/>
                      </a:lnTo>
                      <a:lnTo>
                        <a:pt x="372" y="18"/>
                      </a:lnTo>
                      <a:lnTo>
                        <a:pt x="326" y="2"/>
                      </a:lnTo>
                      <a:lnTo>
                        <a:pt x="304" y="2"/>
                      </a:lnTo>
                      <a:lnTo>
                        <a:pt x="328" y="32"/>
                      </a:lnTo>
                      <a:lnTo>
                        <a:pt x="282" y="32"/>
                      </a:lnTo>
                      <a:lnTo>
                        <a:pt x="266" y="28"/>
                      </a:lnTo>
                      <a:lnTo>
                        <a:pt x="252" y="16"/>
                      </a:lnTo>
                      <a:lnTo>
                        <a:pt x="278" y="18"/>
                      </a:lnTo>
                      <a:lnTo>
                        <a:pt x="290" y="10"/>
                      </a:lnTo>
                      <a:lnTo>
                        <a:pt x="236" y="0"/>
                      </a:lnTo>
                      <a:lnTo>
                        <a:pt x="188" y="0"/>
                      </a:lnTo>
                      <a:lnTo>
                        <a:pt x="172" y="20"/>
                      </a:lnTo>
                      <a:lnTo>
                        <a:pt x="158" y="20"/>
                      </a:lnTo>
                      <a:lnTo>
                        <a:pt x="152" y="14"/>
                      </a:lnTo>
                      <a:lnTo>
                        <a:pt x="110" y="16"/>
                      </a:lnTo>
                      <a:lnTo>
                        <a:pt x="70" y="44"/>
                      </a:lnTo>
                      <a:lnTo>
                        <a:pt x="32" y="46"/>
                      </a:lnTo>
                      <a:lnTo>
                        <a:pt x="0" y="56"/>
                      </a:lnTo>
                      <a:lnTo>
                        <a:pt x="34" y="102"/>
                      </a:lnTo>
                      <a:lnTo>
                        <a:pt x="16" y="110"/>
                      </a:lnTo>
                      <a:lnTo>
                        <a:pt x="22" y="120"/>
                      </a:lnTo>
                      <a:lnTo>
                        <a:pt x="134" y="104"/>
                      </a:lnTo>
                      <a:lnTo>
                        <a:pt x="234" y="102"/>
                      </a:lnTo>
                      <a:lnTo>
                        <a:pt x="302" y="132"/>
                      </a:lnTo>
                      <a:lnTo>
                        <a:pt x="420" y="134"/>
                      </a:lnTo>
                      <a:lnTo>
                        <a:pt x="490" y="96"/>
                      </a:lnTo>
                      <a:lnTo>
                        <a:pt x="490" y="74"/>
                      </a:lnTo>
                      <a:lnTo>
                        <a:pt x="458" y="5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2" name="Freeform 59"/>
                <p:cNvSpPr/>
                <p:nvPr/>
              </p:nvSpPr>
              <p:spPr bwMode="auto">
                <a:xfrm>
                  <a:off x="7947025" y="6580188"/>
                  <a:ext cx="111125" cy="25400"/>
                </a:xfrm>
                <a:custGeom>
                  <a:avLst/>
                  <a:gdLst>
                    <a:gd name="T0" fmla="*/ 0 w 70"/>
                    <a:gd name="T1" fmla="*/ 14 h 16"/>
                    <a:gd name="T2" fmla="*/ 44 w 70"/>
                    <a:gd name="T3" fmla="*/ 16 h 16"/>
                    <a:gd name="T4" fmla="*/ 70 w 70"/>
                    <a:gd name="T5" fmla="*/ 10 h 16"/>
                    <a:gd name="T6" fmla="*/ 62 w 70"/>
                    <a:gd name="T7" fmla="*/ 0 h 16"/>
                    <a:gd name="T8" fmla="*/ 24 w 70"/>
                    <a:gd name="T9" fmla="*/ 0 h 16"/>
                    <a:gd name="T10" fmla="*/ 0 w 70"/>
                    <a:gd name="T11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16">
                      <a:moveTo>
                        <a:pt x="0" y="14"/>
                      </a:moveTo>
                      <a:lnTo>
                        <a:pt x="44" y="16"/>
                      </a:lnTo>
                      <a:lnTo>
                        <a:pt x="70" y="10"/>
                      </a:lnTo>
                      <a:lnTo>
                        <a:pt x="62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3" name="Freeform 60"/>
                <p:cNvSpPr/>
                <p:nvPr/>
              </p:nvSpPr>
              <p:spPr bwMode="auto">
                <a:xfrm>
                  <a:off x="8226425" y="6519863"/>
                  <a:ext cx="314325" cy="98425"/>
                </a:xfrm>
                <a:custGeom>
                  <a:avLst/>
                  <a:gdLst>
                    <a:gd name="T0" fmla="*/ 176 w 198"/>
                    <a:gd name="T1" fmla="*/ 12 h 62"/>
                    <a:gd name="T2" fmla="*/ 162 w 198"/>
                    <a:gd name="T3" fmla="*/ 14 h 62"/>
                    <a:gd name="T4" fmla="*/ 142 w 198"/>
                    <a:gd name="T5" fmla="*/ 0 h 62"/>
                    <a:gd name="T6" fmla="*/ 112 w 198"/>
                    <a:gd name="T7" fmla="*/ 0 h 62"/>
                    <a:gd name="T8" fmla="*/ 136 w 198"/>
                    <a:gd name="T9" fmla="*/ 22 h 62"/>
                    <a:gd name="T10" fmla="*/ 116 w 198"/>
                    <a:gd name="T11" fmla="*/ 28 h 62"/>
                    <a:gd name="T12" fmla="*/ 68 w 198"/>
                    <a:gd name="T13" fmla="*/ 32 h 62"/>
                    <a:gd name="T14" fmla="*/ 10 w 198"/>
                    <a:gd name="T15" fmla="*/ 52 h 62"/>
                    <a:gd name="T16" fmla="*/ 0 w 198"/>
                    <a:gd name="T17" fmla="*/ 56 h 62"/>
                    <a:gd name="T18" fmla="*/ 8 w 198"/>
                    <a:gd name="T19" fmla="*/ 62 h 62"/>
                    <a:gd name="T20" fmla="*/ 50 w 198"/>
                    <a:gd name="T21" fmla="*/ 60 h 62"/>
                    <a:gd name="T22" fmla="*/ 128 w 198"/>
                    <a:gd name="T23" fmla="*/ 38 h 62"/>
                    <a:gd name="T24" fmla="*/ 150 w 198"/>
                    <a:gd name="T25" fmla="*/ 30 h 62"/>
                    <a:gd name="T26" fmla="*/ 174 w 198"/>
                    <a:gd name="T27" fmla="*/ 26 h 62"/>
                    <a:gd name="T28" fmla="*/ 198 w 198"/>
                    <a:gd name="T29" fmla="*/ 20 h 62"/>
                    <a:gd name="T30" fmla="*/ 176 w 198"/>
                    <a:gd name="T31" fmla="*/ 1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8" h="62">
                      <a:moveTo>
                        <a:pt x="176" y="12"/>
                      </a:moveTo>
                      <a:lnTo>
                        <a:pt x="162" y="14"/>
                      </a:lnTo>
                      <a:lnTo>
                        <a:pt x="142" y="0"/>
                      </a:lnTo>
                      <a:lnTo>
                        <a:pt x="112" y="0"/>
                      </a:lnTo>
                      <a:lnTo>
                        <a:pt x="136" y="22"/>
                      </a:lnTo>
                      <a:lnTo>
                        <a:pt x="116" y="28"/>
                      </a:lnTo>
                      <a:lnTo>
                        <a:pt x="68" y="32"/>
                      </a:lnTo>
                      <a:lnTo>
                        <a:pt x="10" y="52"/>
                      </a:lnTo>
                      <a:lnTo>
                        <a:pt x="0" y="56"/>
                      </a:lnTo>
                      <a:lnTo>
                        <a:pt x="8" y="62"/>
                      </a:lnTo>
                      <a:lnTo>
                        <a:pt x="50" y="60"/>
                      </a:lnTo>
                      <a:lnTo>
                        <a:pt x="128" y="38"/>
                      </a:lnTo>
                      <a:lnTo>
                        <a:pt x="150" y="30"/>
                      </a:lnTo>
                      <a:lnTo>
                        <a:pt x="174" y="26"/>
                      </a:lnTo>
                      <a:lnTo>
                        <a:pt x="198" y="20"/>
                      </a:lnTo>
                      <a:lnTo>
                        <a:pt x="176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4" name="Freeform 61"/>
                <p:cNvSpPr/>
                <p:nvPr/>
              </p:nvSpPr>
              <p:spPr bwMode="auto">
                <a:xfrm>
                  <a:off x="7616825" y="6272213"/>
                  <a:ext cx="406400" cy="82550"/>
                </a:xfrm>
                <a:custGeom>
                  <a:avLst/>
                  <a:gdLst>
                    <a:gd name="T0" fmla="*/ 248 w 256"/>
                    <a:gd name="T1" fmla="*/ 46 h 52"/>
                    <a:gd name="T2" fmla="*/ 228 w 256"/>
                    <a:gd name="T3" fmla="*/ 46 h 52"/>
                    <a:gd name="T4" fmla="*/ 202 w 256"/>
                    <a:gd name="T5" fmla="*/ 26 h 52"/>
                    <a:gd name="T6" fmla="*/ 94 w 256"/>
                    <a:gd name="T7" fmla="*/ 10 h 52"/>
                    <a:gd name="T8" fmla="*/ 76 w 256"/>
                    <a:gd name="T9" fmla="*/ 14 h 52"/>
                    <a:gd name="T10" fmla="*/ 54 w 256"/>
                    <a:gd name="T11" fmla="*/ 14 h 52"/>
                    <a:gd name="T12" fmla="*/ 44 w 256"/>
                    <a:gd name="T13" fmla="*/ 4 h 52"/>
                    <a:gd name="T14" fmla="*/ 18 w 256"/>
                    <a:gd name="T15" fmla="*/ 0 h 52"/>
                    <a:gd name="T16" fmla="*/ 0 w 256"/>
                    <a:gd name="T17" fmla="*/ 12 h 52"/>
                    <a:gd name="T18" fmla="*/ 30 w 256"/>
                    <a:gd name="T19" fmla="*/ 22 h 52"/>
                    <a:gd name="T20" fmla="*/ 80 w 256"/>
                    <a:gd name="T21" fmla="*/ 26 h 52"/>
                    <a:gd name="T22" fmla="*/ 110 w 256"/>
                    <a:gd name="T23" fmla="*/ 32 h 52"/>
                    <a:gd name="T24" fmla="*/ 118 w 256"/>
                    <a:gd name="T25" fmla="*/ 36 h 52"/>
                    <a:gd name="T26" fmla="*/ 100 w 256"/>
                    <a:gd name="T27" fmla="*/ 36 h 52"/>
                    <a:gd name="T28" fmla="*/ 112 w 256"/>
                    <a:gd name="T29" fmla="*/ 46 h 52"/>
                    <a:gd name="T30" fmla="*/ 168 w 256"/>
                    <a:gd name="T31" fmla="*/ 46 h 52"/>
                    <a:gd name="T32" fmla="*/ 178 w 256"/>
                    <a:gd name="T33" fmla="*/ 36 h 52"/>
                    <a:gd name="T34" fmla="*/ 198 w 256"/>
                    <a:gd name="T35" fmla="*/ 36 h 52"/>
                    <a:gd name="T36" fmla="*/ 218 w 256"/>
                    <a:gd name="T37" fmla="*/ 52 h 52"/>
                    <a:gd name="T38" fmla="*/ 256 w 256"/>
                    <a:gd name="T39" fmla="*/ 52 h 52"/>
                    <a:gd name="T40" fmla="*/ 248 w 256"/>
                    <a:gd name="T41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6" h="52">
                      <a:moveTo>
                        <a:pt x="248" y="46"/>
                      </a:moveTo>
                      <a:lnTo>
                        <a:pt x="228" y="46"/>
                      </a:lnTo>
                      <a:lnTo>
                        <a:pt x="202" y="26"/>
                      </a:lnTo>
                      <a:lnTo>
                        <a:pt x="94" y="10"/>
                      </a:lnTo>
                      <a:lnTo>
                        <a:pt x="76" y="14"/>
                      </a:lnTo>
                      <a:lnTo>
                        <a:pt x="54" y="14"/>
                      </a:lnTo>
                      <a:lnTo>
                        <a:pt x="44" y="4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30" y="22"/>
                      </a:lnTo>
                      <a:lnTo>
                        <a:pt x="80" y="26"/>
                      </a:lnTo>
                      <a:lnTo>
                        <a:pt x="110" y="32"/>
                      </a:lnTo>
                      <a:lnTo>
                        <a:pt x="118" y="36"/>
                      </a:lnTo>
                      <a:lnTo>
                        <a:pt x="100" y="36"/>
                      </a:lnTo>
                      <a:lnTo>
                        <a:pt x="112" y="46"/>
                      </a:lnTo>
                      <a:lnTo>
                        <a:pt x="168" y="46"/>
                      </a:lnTo>
                      <a:lnTo>
                        <a:pt x="178" y="36"/>
                      </a:lnTo>
                      <a:lnTo>
                        <a:pt x="198" y="36"/>
                      </a:lnTo>
                      <a:lnTo>
                        <a:pt x="218" y="52"/>
                      </a:lnTo>
                      <a:lnTo>
                        <a:pt x="256" y="52"/>
                      </a:lnTo>
                      <a:lnTo>
                        <a:pt x="248" y="4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5" name="Freeform 62"/>
                <p:cNvSpPr/>
                <p:nvPr/>
              </p:nvSpPr>
              <p:spPr bwMode="auto">
                <a:xfrm>
                  <a:off x="6654800" y="6205538"/>
                  <a:ext cx="63500" cy="31750"/>
                </a:xfrm>
                <a:custGeom>
                  <a:avLst/>
                  <a:gdLst>
                    <a:gd name="T0" fmla="*/ 12 w 40"/>
                    <a:gd name="T1" fmla="*/ 0 h 20"/>
                    <a:gd name="T2" fmla="*/ 0 w 40"/>
                    <a:gd name="T3" fmla="*/ 10 h 20"/>
                    <a:gd name="T4" fmla="*/ 12 w 40"/>
                    <a:gd name="T5" fmla="*/ 20 h 20"/>
                    <a:gd name="T6" fmla="*/ 40 w 40"/>
                    <a:gd name="T7" fmla="*/ 14 h 20"/>
                    <a:gd name="T8" fmla="*/ 36 w 40"/>
                    <a:gd name="T9" fmla="*/ 2 h 20"/>
                    <a:gd name="T10" fmla="*/ 12 w 40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20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12" y="20"/>
                      </a:lnTo>
                      <a:lnTo>
                        <a:pt x="40" y="14"/>
                      </a:lnTo>
                      <a:lnTo>
                        <a:pt x="36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6" name="Freeform 63"/>
                <p:cNvSpPr/>
                <p:nvPr/>
              </p:nvSpPr>
              <p:spPr bwMode="auto">
                <a:xfrm>
                  <a:off x="6026150" y="6364288"/>
                  <a:ext cx="168275" cy="127000"/>
                </a:xfrm>
                <a:custGeom>
                  <a:avLst/>
                  <a:gdLst>
                    <a:gd name="T0" fmla="*/ 56 w 106"/>
                    <a:gd name="T1" fmla="*/ 22 h 80"/>
                    <a:gd name="T2" fmla="*/ 12 w 106"/>
                    <a:gd name="T3" fmla="*/ 18 h 80"/>
                    <a:gd name="T4" fmla="*/ 12 w 106"/>
                    <a:gd name="T5" fmla="*/ 32 h 80"/>
                    <a:gd name="T6" fmla="*/ 30 w 106"/>
                    <a:gd name="T7" fmla="*/ 40 h 80"/>
                    <a:gd name="T8" fmla="*/ 18 w 106"/>
                    <a:gd name="T9" fmla="*/ 48 h 80"/>
                    <a:gd name="T10" fmla="*/ 0 w 106"/>
                    <a:gd name="T11" fmla="*/ 56 h 80"/>
                    <a:gd name="T12" fmla="*/ 0 w 106"/>
                    <a:gd name="T13" fmla="*/ 70 h 80"/>
                    <a:gd name="T14" fmla="*/ 28 w 106"/>
                    <a:gd name="T15" fmla="*/ 80 h 80"/>
                    <a:gd name="T16" fmla="*/ 50 w 106"/>
                    <a:gd name="T17" fmla="*/ 66 h 80"/>
                    <a:gd name="T18" fmla="*/ 92 w 106"/>
                    <a:gd name="T19" fmla="*/ 40 h 80"/>
                    <a:gd name="T20" fmla="*/ 106 w 106"/>
                    <a:gd name="T21" fmla="*/ 0 h 80"/>
                    <a:gd name="T22" fmla="*/ 80 w 106"/>
                    <a:gd name="T23" fmla="*/ 0 h 80"/>
                    <a:gd name="T24" fmla="*/ 56 w 106"/>
                    <a:gd name="T25" fmla="*/ 2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80">
                      <a:moveTo>
                        <a:pt x="56" y="22"/>
                      </a:moveTo>
                      <a:lnTo>
                        <a:pt x="12" y="18"/>
                      </a:lnTo>
                      <a:lnTo>
                        <a:pt x="12" y="32"/>
                      </a:lnTo>
                      <a:lnTo>
                        <a:pt x="30" y="40"/>
                      </a:lnTo>
                      <a:lnTo>
                        <a:pt x="18" y="48"/>
                      </a:lnTo>
                      <a:lnTo>
                        <a:pt x="0" y="56"/>
                      </a:lnTo>
                      <a:lnTo>
                        <a:pt x="0" y="70"/>
                      </a:lnTo>
                      <a:lnTo>
                        <a:pt x="28" y="80"/>
                      </a:lnTo>
                      <a:lnTo>
                        <a:pt x="50" y="66"/>
                      </a:lnTo>
                      <a:lnTo>
                        <a:pt x="92" y="40"/>
                      </a:lnTo>
                      <a:lnTo>
                        <a:pt x="106" y="0"/>
                      </a:lnTo>
                      <a:lnTo>
                        <a:pt x="80" y="0"/>
                      </a:lnTo>
                      <a:lnTo>
                        <a:pt x="56" y="2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7" name="Freeform 64"/>
                <p:cNvSpPr/>
                <p:nvPr/>
              </p:nvSpPr>
              <p:spPr bwMode="auto">
                <a:xfrm>
                  <a:off x="7508875" y="6332538"/>
                  <a:ext cx="25400" cy="6350"/>
                </a:xfrm>
                <a:custGeom>
                  <a:avLst/>
                  <a:gdLst>
                    <a:gd name="T0" fmla="*/ 16 w 16"/>
                    <a:gd name="T1" fmla="*/ 4 h 4"/>
                    <a:gd name="T2" fmla="*/ 14 w 16"/>
                    <a:gd name="T3" fmla="*/ 0 h 4"/>
                    <a:gd name="T4" fmla="*/ 0 w 16"/>
                    <a:gd name="T5" fmla="*/ 0 h 4"/>
                    <a:gd name="T6" fmla="*/ 2 w 16"/>
                    <a:gd name="T7" fmla="*/ 2 h 4"/>
                    <a:gd name="T8" fmla="*/ 16 w 16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16" y="4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8" name="Freeform 65"/>
                <p:cNvSpPr/>
                <p:nvPr/>
              </p:nvSpPr>
              <p:spPr bwMode="auto">
                <a:xfrm>
                  <a:off x="7410450" y="6338888"/>
                  <a:ext cx="31750" cy="6350"/>
                </a:xfrm>
                <a:custGeom>
                  <a:avLst/>
                  <a:gdLst>
                    <a:gd name="T0" fmla="*/ 20 w 20"/>
                    <a:gd name="T1" fmla="*/ 4 h 4"/>
                    <a:gd name="T2" fmla="*/ 16 w 20"/>
                    <a:gd name="T3" fmla="*/ 0 h 4"/>
                    <a:gd name="T4" fmla="*/ 0 w 20"/>
                    <a:gd name="T5" fmla="*/ 0 h 4"/>
                    <a:gd name="T6" fmla="*/ 2 w 20"/>
                    <a:gd name="T7" fmla="*/ 4 h 4"/>
                    <a:gd name="T8" fmla="*/ 20 w 2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">
                      <a:moveTo>
                        <a:pt x="20" y="4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9" name="Freeform 66"/>
                <p:cNvSpPr/>
                <p:nvPr/>
              </p:nvSpPr>
              <p:spPr bwMode="auto">
                <a:xfrm>
                  <a:off x="7454900" y="6332538"/>
                  <a:ext cx="47625" cy="19050"/>
                </a:xfrm>
                <a:custGeom>
                  <a:avLst/>
                  <a:gdLst>
                    <a:gd name="T0" fmla="*/ 18 w 30"/>
                    <a:gd name="T1" fmla="*/ 10 h 12"/>
                    <a:gd name="T2" fmla="*/ 16 w 30"/>
                    <a:gd name="T3" fmla="*/ 8 h 12"/>
                    <a:gd name="T4" fmla="*/ 26 w 30"/>
                    <a:gd name="T5" fmla="*/ 8 h 12"/>
                    <a:gd name="T6" fmla="*/ 24 w 30"/>
                    <a:gd name="T7" fmla="*/ 4 h 12"/>
                    <a:gd name="T8" fmla="*/ 30 w 30"/>
                    <a:gd name="T9" fmla="*/ 4 h 12"/>
                    <a:gd name="T10" fmla="*/ 28 w 30"/>
                    <a:gd name="T11" fmla="*/ 0 h 12"/>
                    <a:gd name="T12" fmla="*/ 12 w 30"/>
                    <a:gd name="T13" fmla="*/ 0 h 12"/>
                    <a:gd name="T14" fmla="*/ 8 w 30"/>
                    <a:gd name="T15" fmla="*/ 4 h 12"/>
                    <a:gd name="T16" fmla="*/ 0 w 30"/>
                    <a:gd name="T17" fmla="*/ 8 h 12"/>
                    <a:gd name="T18" fmla="*/ 4 w 30"/>
                    <a:gd name="T19" fmla="*/ 12 h 12"/>
                    <a:gd name="T20" fmla="*/ 18 w 30"/>
                    <a:gd name="T21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12">
                      <a:moveTo>
                        <a:pt x="18" y="10"/>
                      </a:moveTo>
                      <a:lnTo>
                        <a:pt x="16" y="8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28" y="0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0" name="Freeform 67"/>
                <p:cNvSpPr/>
                <p:nvPr/>
              </p:nvSpPr>
              <p:spPr bwMode="auto">
                <a:xfrm>
                  <a:off x="7524750" y="6335713"/>
                  <a:ext cx="69850" cy="19050"/>
                </a:xfrm>
                <a:custGeom>
                  <a:avLst/>
                  <a:gdLst>
                    <a:gd name="T0" fmla="*/ 22 w 44"/>
                    <a:gd name="T1" fmla="*/ 12 h 12"/>
                    <a:gd name="T2" fmla="*/ 18 w 44"/>
                    <a:gd name="T3" fmla="*/ 8 h 12"/>
                    <a:gd name="T4" fmla="*/ 36 w 44"/>
                    <a:gd name="T5" fmla="*/ 8 h 12"/>
                    <a:gd name="T6" fmla="*/ 32 w 44"/>
                    <a:gd name="T7" fmla="*/ 6 h 12"/>
                    <a:gd name="T8" fmla="*/ 44 w 44"/>
                    <a:gd name="T9" fmla="*/ 6 h 12"/>
                    <a:gd name="T10" fmla="*/ 38 w 44"/>
                    <a:gd name="T11" fmla="*/ 0 h 12"/>
                    <a:gd name="T12" fmla="*/ 20 w 44"/>
                    <a:gd name="T13" fmla="*/ 0 h 12"/>
                    <a:gd name="T14" fmla="*/ 20 w 44"/>
                    <a:gd name="T15" fmla="*/ 4 h 12"/>
                    <a:gd name="T16" fmla="*/ 0 w 44"/>
                    <a:gd name="T17" fmla="*/ 6 h 12"/>
                    <a:gd name="T18" fmla="*/ 0 w 44"/>
                    <a:gd name="T19" fmla="*/ 6 h 12"/>
                    <a:gd name="T20" fmla="*/ 4 w 44"/>
                    <a:gd name="T21" fmla="*/ 12 h 12"/>
                    <a:gd name="T22" fmla="*/ 22 w 44"/>
                    <a:gd name="T2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12">
                      <a:moveTo>
                        <a:pt x="22" y="12"/>
                      </a:moveTo>
                      <a:lnTo>
                        <a:pt x="18" y="8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44" y="6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1" name="Freeform 68"/>
                <p:cNvSpPr/>
                <p:nvPr/>
              </p:nvSpPr>
              <p:spPr bwMode="auto">
                <a:xfrm>
                  <a:off x="4022725" y="5865813"/>
                  <a:ext cx="44450" cy="19050"/>
                </a:xfrm>
                <a:custGeom>
                  <a:avLst/>
                  <a:gdLst>
                    <a:gd name="T0" fmla="*/ 28 w 28"/>
                    <a:gd name="T1" fmla="*/ 2 h 12"/>
                    <a:gd name="T2" fmla="*/ 12 w 28"/>
                    <a:gd name="T3" fmla="*/ 0 h 12"/>
                    <a:gd name="T4" fmla="*/ 12 w 28"/>
                    <a:gd name="T5" fmla="*/ 0 h 12"/>
                    <a:gd name="T6" fmla="*/ 6 w 28"/>
                    <a:gd name="T7" fmla="*/ 6 h 12"/>
                    <a:gd name="T8" fmla="*/ 0 w 28"/>
                    <a:gd name="T9" fmla="*/ 12 h 12"/>
                    <a:gd name="T10" fmla="*/ 0 w 28"/>
                    <a:gd name="T11" fmla="*/ 12 h 12"/>
                    <a:gd name="T12" fmla="*/ 12 w 28"/>
                    <a:gd name="T13" fmla="*/ 12 h 12"/>
                    <a:gd name="T14" fmla="*/ 28 w 28"/>
                    <a:gd name="T1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28" y="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2" name="Freeform 69"/>
                <p:cNvSpPr/>
                <p:nvPr/>
              </p:nvSpPr>
              <p:spPr bwMode="auto">
                <a:xfrm>
                  <a:off x="5372100" y="5837238"/>
                  <a:ext cx="92075" cy="63500"/>
                </a:xfrm>
                <a:custGeom>
                  <a:avLst/>
                  <a:gdLst>
                    <a:gd name="T0" fmla="*/ 22 w 58"/>
                    <a:gd name="T1" fmla="*/ 20 h 40"/>
                    <a:gd name="T2" fmla="*/ 22 w 58"/>
                    <a:gd name="T3" fmla="*/ 26 h 40"/>
                    <a:gd name="T4" fmla="*/ 6 w 58"/>
                    <a:gd name="T5" fmla="*/ 28 h 40"/>
                    <a:gd name="T6" fmla="*/ 0 w 58"/>
                    <a:gd name="T7" fmla="*/ 40 h 40"/>
                    <a:gd name="T8" fmla="*/ 18 w 58"/>
                    <a:gd name="T9" fmla="*/ 40 h 40"/>
                    <a:gd name="T10" fmla="*/ 44 w 58"/>
                    <a:gd name="T11" fmla="*/ 38 h 40"/>
                    <a:gd name="T12" fmla="*/ 58 w 58"/>
                    <a:gd name="T13" fmla="*/ 30 h 40"/>
                    <a:gd name="T14" fmla="*/ 46 w 58"/>
                    <a:gd name="T15" fmla="*/ 28 h 40"/>
                    <a:gd name="T16" fmla="*/ 40 w 58"/>
                    <a:gd name="T17" fmla="*/ 22 h 40"/>
                    <a:gd name="T18" fmla="*/ 32 w 58"/>
                    <a:gd name="T19" fmla="*/ 14 h 40"/>
                    <a:gd name="T20" fmla="*/ 32 w 58"/>
                    <a:gd name="T21" fmla="*/ 0 h 40"/>
                    <a:gd name="T22" fmla="*/ 12 w 58"/>
                    <a:gd name="T23" fmla="*/ 2 h 40"/>
                    <a:gd name="T24" fmla="*/ 4 w 58"/>
                    <a:gd name="T25" fmla="*/ 6 h 40"/>
                    <a:gd name="T26" fmla="*/ 2 w 58"/>
                    <a:gd name="T27" fmla="*/ 12 h 40"/>
                    <a:gd name="T28" fmla="*/ 10 w 58"/>
                    <a:gd name="T29" fmla="*/ 16 h 40"/>
                    <a:gd name="T30" fmla="*/ 22 w 58"/>
                    <a:gd name="T31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8" h="40">
                      <a:moveTo>
                        <a:pt x="22" y="20"/>
                      </a:moveTo>
                      <a:lnTo>
                        <a:pt x="22" y="26"/>
                      </a:lnTo>
                      <a:lnTo>
                        <a:pt x="6" y="28"/>
                      </a:lnTo>
                      <a:lnTo>
                        <a:pt x="0" y="40"/>
                      </a:lnTo>
                      <a:lnTo>
                        <a:pt x="18" y="40"/>
                      </a:lnTo>
                      <a:lnTo>
                        <a:pt x="44" y="38"/>
                      </a:lnTo>
                      <a:lnTo>
                        <a:pt x="58" y="30"/>
                      </a:lnTo>
                      <a:lnTo>
                        <a:pt x="46" y="28"/>
                      </a:lnTo>
                      <a:lnTo>
                        <a:pt x="40" y="22"/>
                      </a:lnTo>
                      <a:lnTo>
                        <a:pt x="32" y="14"/>
                      </a:lnTo>
                      <a:lnTo>
                        <a:pt x="32" y="0"/>
                      </a:lnTo>
                      <a:lnTo>
                        <a:pt x="12" y="2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10" y="16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3" name="Freeform 70"/>
                <p:cNvSpPr/>
                <p:nvPr/>
              </p:nvSpPr>
              <p:spPr bwMode="auto">
                <a:xfrm>
                  <a:off x="5305425" y="5859463"/>
                  <a:ext cx="79375" cy="31750"/>
                </a:xfrm>
                <a:custGeom>
                  <a:avLst/>
                  <a:gdLst>
                    <a:gd name="T0" fmla="*/ 46 w 50"/>
                    <a:gd name="T1" fmla="*/ 12 h 20"/>
                    <a:gd name="T2" fmla="*/ 50 w 50"/>
                    <a:gd name="T3" fmla="*/ 4 h 20"/>
                    <a:gd name="T4" fmla="*/ 38 w 50"/>
                    <a:gd name="T5" fmla="*/ 0 h 20"/>
                    <a:gd name="T6" fmla="*/ 22 w 50"/>
                    <a:gd name="T7" fmla="*/ 4 h 20"/>
                    <a:gd name="T8" fmla="*/ 4 w 50"/>
                    <a:gd name="T9" fmla="*/ 14 h 20"/>
                    <a:gd name="T10" fmla="*/ 0 w 50"/>
                    <a:gd name="T11" fmla="*/ 20 h 20"/>
                    <a:gd name="T12" fmla="*/ 16 w 50"/>
                    <a:gd name="T13" fmla="*/ 20 h 20"/>
                    <a:gd name="T14" fmla="*/ 46 w 50"/>
                    <a:gd name="T15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0">
                      <a:moveTo>
                        <a:pt x="46" y="12"/>
                      </a:moveTo>
                      <a:lnTo>
                        <a:pt x="50" y="4"/>
                      </a:lnTo>
                      <a:lnTo>
                        <a:pt x="38" y="0"/>
                      </a:lnTo>
                      <a:lnTo>
                        <a:pt x="22" y="4"/>
                      </a:lnTo>
                      <a:lnTo>
                        <a:pt x="4" y="14"/>
                      </a:lnTo>
                      <a:lnTo>
                        <a:pt x="0" y="20"/>
                      </a:lnTo>
                      <a:lnTo>
                        <a:pt x="16" y="20"/>
                      </a:lnTo>
                      <a:lnTo>
                        <a:pt x="46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4" name="Freeform 71"/>
                <p:cNvSpPr/>
                <p:nvPr/>
              </p:nvSpPr>
              <p:spPr bwMode="auto">
                <a:xfrm>
                  <a:off x="5924550" y="6116638"/>
                  <a:ext cx="273050" cy="314325"/>
                </a:xfrm>
                <a:custGeom>
                  <a:avLst/>
                  <a:gdLst>
                    <a:gd name="T0" fmla="*/ 172 w 172"/>
                    <a:gd name="T1" fmla="*/ 44 h 198"/>
                    <a:gd name="T2" fmla="*/ 156 w 172"/>
                    <a:gd name="T3" fmla="*/ 42 h 198"/>
                    <a:gd name="T4" fmla="*/ 74 w 172"/>
                    <a:gd name="T5" fmla="*/ 50 h 198"/>
                    <a:gd name="T6" fmla="*/ 54 w 172"/>
                    <a:gd name="T7" fmla="*/ 44 h 198"/>
                    <a:gd name="T8" fmla="*/ 0 w 172"/>
                    <a:gd name="T9" fmla="*/ 0 h 198"/>
                    <a:gd name="T10" fmla="*/ 0 w 172"/>
                    <a:gd name="T11" fmla="*/ 198 h 198"/>
                    <a:gd name="T12" fmla="*/ 12 w 172"/>
                    <a:gd name="T13" fmla="*/ 192 h 198"/>
                    <a:gd name="T14" fmla="*/ 52 w 172"/>
                    <a:gd name="T15" fmla="*/ 170 h 198"/>
                    <a:gd name="T16" fmla="*/ 42 w 172"/>
                    <a:gd name="T17" fmla="*/ 136 h 198"/>
                    <a:gd name="T18" fmla="*/ 24 w 172"/>
                    <a:gd name="T19" fmla="*/ 124 h 198"/>
                    <a:gd name="T20" fmla="*/ 98 w 172"/>
                    <a:gd name="T21" fmla="*/ 94 h 198"/>
                    <a:gd name="T22" fmla="*/ 172 w 172"/>
                    <a:gd name="T23" fmla="*/ 44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2" h="198">
                      <a:moveTo>
                        <a:pt x="172" y="44"/>
                      </a:moveTo>
                      <a:lnTo>
                        <a:pt x="156" y="42"/>
                      </a:lnTo>
                      <a:lnTo>
                        <a:pt x="74" y="50"/>
                      </a:lnTo>
                      <a:lnTo>
                        <a:pt x="54" y="44"/>
                      </a:lnTo>
                      <a:lnTo>
                        <a:pt x="0" y="0"/>
                      </a:lnTo>
                      <a:lnTo>
                        <a:pt x="0" y="198"/>
                      </a:lnTo>
                      <a:lnTo>
                        <a:pt x="12" y="192"/>
                      </a:lnTo>
                      <a:lnTo>
                        <a:pt x="52" y="170"/>
                      </a:lnTo>
                      <a:lnTo>
                        <a:pt x="42" y="136"/>
                      </a:lnTo>
                      <a:lnTo>
                        <a:pt x="24" y="124"/>
                      </a:lnTo>
                      <a:lnTo>
                        <a:pt x="98" y="94"/>
                      </a:lnTo>
                      <a:lnTo>
                        <a:pt x="172" y="4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5" name="Freeform 72"/>
                <p:cNvSpPr/>
                <p:nvPr/>
              </p:nvSpPr>
              <p:spPr bwMode="auto">
                <a:xfrm>
                  <a:off x="6772275" y="5748338"/>
                  <a:ext cx="552450" cy="457200"/>
                </a:xfrm>
                <a:custGeom>
                  <a:avLst/>
                  <a:gdLst>
                    <a:gd name="T0" fmla="*/ 140 w 348"/>
                    <a:gd name="T1" fmla="*/ 266 h 288"/>
                    <a:gd name="T2" fmla="*/ 192 w 348"/>
                    <a:gd name="T3" fmla="*/ 286 h 288"/>
                    <a:gd name="T4" fmla="*/ 216 w 348"/>
                    <a:gd name="T5" fmla="*/ 288 h 288"/>
                    <a:gd name="T6" fmla="*/ 238 w 348"/>
                    <a:gd name="T7" fmla="*/ 278 h 288"/>
                    <a:gd name="T8" fmla="*/ 224 w 348"/>
                    <a:gd name="T9" fmla="*/ 266 h 288"/>
                    <a:gd name="T10" fmla="*/ 164 w 348"/>
                    <a:gd name="T11" fmla="*/ 250 h 288"/>
                    <a:gd name="T12" fmla="*/ 152 w 348"/>
                    <a:gd name="T13" fmla="*/ 234 h 288"/>
                    <a:gd name="T14" fmla="*/ 158 w 348"/>
                    <a:gd name="T15" fmla="*/ 226 h 288"/>
                    <a:gd name="T16" fmla="*/ 184 w 348"/>
                    <a:gd name="T17" fmla="*/ 230 h 288"/>
                    <a:gd name="T18" fmla="*/ 188 w 348"/>
                    <a:gd name="T19" fmla="*/ 236 h 288"/>
                    <a:gd name="T20" fmla="*/ 208 w 348"/>
                    <a:gd name="T21" fmla="*/ 246 h 288"/>
                    <a:gd name="T22" fmla="*/ 216 w 348"/>
                    <a:gd name="T23" fmla="*/ 242 h 288"/>
                    <a:gd name="T24" fmla="*/ 202 w 348"/>
                    <a:gd name="T25" fmla="*/ 232 h 288"/>
                    <a:gd name="T26" fmla="*/ 258 w 348"/>
                    <a:gd name="T27" fmla="*/ 220 h 288"/>
                    <a:gd name="T28" fmla="*/ 276 w 348"/>
                    <a:gd name="T29" fmla="*/ 210 h 288"/>
                    <a:gd name="T30" fmla="*/ 256 w 348"/>
                    <a:gd name="T31" fmla="*/ 190 h 288"/>
                    <a:gd name="T32" fmla="*/ 180 w 348"/>
                    <a:gd name="T33" fmla="*/ 164 h 288"/>
                    <a:gd name="T34" fmla="*/ 162 w 348"/>
                    <a:gd name="T35" fmla="*/ 142 h 288"/>
                    <a:gd name="T36" fmla="*/ 184 w 348"/>
                    <a:gd name="T37" fmla="*/ 142 h 288"/>
                    <a:gd name="T38" fmla="*/ 278 w 348"/>
                    <a:gd name="T39" fmla="*/ 168 h 288"/>
                    <a:gd name="T40" fmla="*/ 296 w 348"/>
                    <a:gd name="T41" fmla="*/ 166 h 288"/>
                    <a:gd name="T42" fmla="*/ 276 w 348"/>
                    <a:gd name="T43" fmla="*/ 156 h 288"/>
                    <a:gd name="T44" fmla="*/ 226 w 348"/>
                    <a:gd name="T45" fmla="*/ 146 h 288"/>
                    <a:gd name="T46" fmla="*/ 214 w 348"/>
                    <a:gd name="T47" fmla="*/ 128 h 288"/>
                    <a:gd name="T48" fmla="*/ 258 w 348"/>
                    <a:gd name="T49" fmla="*/ 128 h 288"/>
                    <a:gd name="T50" fmla="*/ 242 w 348"/>
                    <a:gd name="T51" fmla="*/ 106 h 288"/>
                    <a:gd name="T52" fmla="*/ 216 w 348"/>
                    <a:gd name="T53" fmla="*/ 96 h 288"/>
                    <a:gd name="T54" fmla="*/ 220 w 348"/>
                    <a:gd name="T55" fmla="*/ 90 h 288"/>
                    <a:gd name="T56" fmla="*/ 250 w 348"/>
                    <a:gd name="T57" fmla="*/ 102 h 288"/>
                    <a:gd name="T58" fmla="*/ 254 w 348"/>
                    <a:gd name="T59" fmla="*/ 96 h 288"/>
                    <a:gd name="T60" fmla="*/ 212 w 348"/>
                    <a:gd name="T61" fmla="*/ 80 h 288"/>
                    <a:gd name="T62" fmla="*/ 144 w 348"/>
                    <a:gd name="T63" fmla="*/ 76 h 288"/>
                    <a:gd name="T64" fmla="*/ 126 w 348"/>
                    <a:gd name="T65" fmla="*/ 66 h 288"/>
                    <a:gd name="T66" fmla="*/ 134 w 348"/>
                    <a:gd name="T67" fmla="*/ 52 h 288"/>
                    <a:gd name="T68" fmla="*/ 152 w 348"/>
                    <a:gd name="T69" fmla="*/ 58 h 288"/>
                    <a:gd name="T70" fmla="*/ 198 w 348"/>
                    <a:gd name="T71" fmla="*/ 60 h 288"/>
                    <a:gd name="T72" fmla="*/ 232 w 348"/>
                    <a:gd name="T73" fmla="*/ 40 h 288"/>
                    <a:gd name="T74" fmla="*/ 248 w 348"/>
                    <a:gd name="T75" fmla="*/ 46 h 288"/>
                    <a:gd name="T76" fmla="*/ 246 w 348"/>
                    <a:gd name="T77" fmla="*/ 58 h 288"/>
                    <a:gd name="T78" fmla="*/ 258 w 348"/>
                    <a:gd name="T79" fmla="*/ 68 h 288"/>
                    <a:gd name="T80" fmla="*/ 332 w 348"/>
                    <a:gd name="T81" fmla="*/ 90 h 288"/>
                    <a:gd name="T82" fmla="*/ 344 w 348"/>
                    <a:gd name="T83" fmla="*/ 86 h 288"/>
                    <a:gd name="T84" fmla="*/ 322 w 348"/>
                    <a:gd name="T85" fmla="*/ 70 h 288"/>
                    <a:gd name="T86" fmla="*/ 266 w 348"/>
                    <a:gd name="T87" fmla="*/ 52 h 288"/>
                    <a:gd name="T88" fmla="*/ 310 w 348"/>
                    <a:gd name="T89" fmla="*/ 50 h 288"/>
                    <a:gd name="T90" fmla="*/ 302 w 348"/>
                    <a:gd name="T91" fmla="*/ 42 h 288"/>
                    <a:gd name="T92" fmla="*/ 322 w 348"/>
                    <a:gd name="T93" fmla="*/ 40 h 288"/>
                    <a:gd name="T94" fmla="*/ 298 w 348"/>
                    <a:gd name="T95" fmla="*/ 34 h 288"/>
                    <a:gd name="T96" fmla="*/ 292 w 348"/>
                    <a:gd name="T97" fmla="*/ 28 h 288"/>
                    <a:gd name="T98" fmla="*/ 344 w 348"/>
                    <a:gd name="T99" fmla="*/ 32 h 288"/>
                    <a:gd name="T100" fmla="*/ 348 w 348"/>
                    <a:gd name="T101" fmla="*/ 28 h 288"/>
                    <a:gd name="T102" fmla="*/ 270 w 348"/>
                    <a:gd name="T103" fmla="*/ 14 h 288"/>
                    <a:gd name="T104" fmla="*/ 40 w 348"/>
                    <a:gd name="T105" fmla="*/ 6 h 288"/>
                    <a:gd name="T106" fmla="*/ 16 w 348"/>
                    <a:gd name="T107" fmla="*/ 0 h 288"/>
                    <a:gd name="T108" fmla="*/ 0 w 348"/>
                    <a:gd name="T109" fmla="*/ 0 h 288"/>
                    <a:gd name="T110" fmla="*/ 140 w 348"/>
                    <a:gd name="T111" fmla="*/ 272 h 288"/>
                    <a:gd name="T112" fmla="*/ 140 w 348"/>
                    <a:gd name="T113" fmla="*/ 26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48" h="288">
                      <a:moveTo>
                        <a:pt x="140" y="266"/>
                      </a:moveTo>
                      <a:lnTo>
                        <a:pt x="192" y="286"/>
                      </a:lnTo>
                      <a:lnTo>
                        <a:pt x="216" y="288"/>
                      </a:lnTo>
                      <a:lnTo>
                        <a:pt x="238" y="278"/>
                      </a:lnTo>
                      <a:lnTo>
                        <a:pt x="224" y="266"/>
                      </a:lnTo>
                      <a:lnTo>
                        <a:pt x="164" y="250"/>
                      </a:lnTo>
                      <a:lnTo>
                        <a:pt x="152" y="234"/>
                      </a:lnTo>
                      <a:lnTo>
                        <a:pt x="158" y="226"/>
                      </a:lnTo>
                      <a:lnTo>
                        <a:pt x="184" y="230"/>
                      </a:lnTo>
                      <a:lnTo>
                        <a:pt x="188" y="236"/>
                      </a:lnTo>
                      <a:lnTo>
                        <a:pt x="208" y="246"/>
                      </a:lnTo>
                      <a:lnTo>
                        <a:pt x="216" y="242"/>
                      </a:lnTo>
                      <a:lnTo>
                        <a:pt x="202" y="232"/>
                      </a:lnTo>
                      <a:lnTo>
                        <a:pt x="258" y="220"/>
                      </a:lnTo>
                      <a:lnTo>
                        <a:pt x="276" y="210"/>
                      </a:lnTo>
                      <a:lnTo>
                        <a:pt x="256" y="190"/>
                      </a:lnTo>
                      <a:lnTo>
                        <a:pt x="180" y="164"/>
                      </a:lnTo>
                      <a:lnTo>
                        <a:pt x="162" y="142"/>
                      </a:lnTo>
                      <a:lnTo>
                        <a:pt x="184" y="142"/>
                      </a:lnTo>
                      <a:lnTo>
                        <a:pt x="278" y="168"/>
                      </a:lnTo>
                      <a:lnTo>
                        <a:pt x="296" y="166"/>
                      </a:lnTo>
                      <a:lnTo>
                        <a:pt x="276" y="156"/>
                      </a:lnTo>
                      <a:lnTo>
                        <a:pt x="226" y="146"/>
                      </a:lnTo>
                      <a:lnTo>
                        <a:pt x="214" y="128"/>
                      </a:lnTo>
                      <a:lnTo>
                        <a:pt x="258" y="128"/>
                      </a:lnTo>
                      <a:lnTo>
                        <a:pt x="242" y="106"/>
                      </a:lnTo>
                      <a:lnTo>
                        <a:pt x="216" y="96"/>
                      </a:lnTo>
                      <a:lnTo>
                        <a:pt x="220" y="90"/>
                      </a:lnTo>
                      <a:lnTo>
                        <a:pt x="250" y="102"/>
                      </a:lnTo>
                      <a:lnTo>
                        <a:pt x="254" y="96"/>
                      </a:lnTo>
                      <a:lnTo>
                        <a:pt x="212" y="80"/>
                      </a:lnTo>
                      <a:lnTo>
                        <a:pt x="144" y="76"/>
                      </a:lnTo>
                      <a:lnTo>
                        <a:pt x="126" y="66"/>
                      </a:lnTo>
                      <a:lnTo>
                        <a:pt x="134" y="52"/>
                      </a:lnTo>
                      <a:lnTo>
                        <a:pt x="152" y="58"/>
                      </a:lnTo>
                      <a:lnTo>
                        <a:pt x="198" y="60"/>
                      </a:lnTo>
                      <a:lnTo>
                        <a:pt x="232" y="40"/>
                      </a:lnTo>
                      <a:lnTo>
                        <a:pt x="248" y="46"/>
                      </a:lnTo>
                      <a:lnTo>
                        <a:pt x="246" y="58"/>
                      </a:lnTo>
                      <a:lnTo>
                        <a:pt x="258" y="68"/>
                      </a:lnTo>
                      <a:lnTo>
                        <a:pt x="332" y="90"/>
                      </a:lnTo>
                      <a:lnTo>
                        <a:pt x="344" y="86"/>
                      </a:lnTo>
                      <a:lnTo>
                        <a:pt x="322" y="70"/>
                      </a:lnTo>
                      <a:lnTo>
                        <a:pt x="266" y="52"/>
                      </a:lnTo>
                      <a:lnTo>
                        <a:pt x="310" y="50"/>
                      </a:lnTo>
                      <a:lnTo>
                        <a:pt x="302" y="42"/>
                      </a:lnTo>
                      <a:lnTo>
                        <a:pt x="322" y="40"/>
                      </a:lnTo>
                      <a:lnTo>
                        <a:pt x="298" y="34"/>
                      </a:lnTo>
                      <a:lnTo>
                        <a:pt x="292" y="28"/>
                      </a:lnTo>
                      <a:lnTo>
                        <a:pt x="344" y="32"/>
                      </a:lnTo>
                      <a:lnTo>
                        <a:pt x="348" y="28"/>
                      </a:lnTo>
                      <a:lnTo>
                        <a:pt x="270" y="14"/>
                      </a:lnTo>
                      <a:lnTo>
                        <a:pt x="40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40" y="272"/>
                      </a:lnTo>
                      <a:lnTo>
                        <a:pt x="140" y="26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6" name="Freeform 73"/>
                <p:cNvSpPr/>
                <p:nvPr/>
              </p:nvSpPr>
              <p:spPr bwMode="auto">
                <a:xfrm>
                  <a:off x="7004050" y="6196013"/>
                  <a:ext cx="165100" cy="82550"/>
                </a:xfrm>
                <a:custGeom>
                  <a:avLst/>
                  <a:gdLst>
                    <a:gd name="T0" fmla="*/ 104 w 104"/>
                    <a:gd name="T1" fmla="*/ 52 h 52"/>
                    <a:gd name="T2" fmla="*/ 104 w 104"/>
                    <a:gd name="T3" fmla="*/ 44 h 52"/>
                    <a:gd name="T4" fmla="*/ 0 w 104"/>
                    <a:gd name="T5" fmla="*/ 0 h 52"/>
                    <a:gd name="T6" fmla="*/ 10 w 104"/>
                    <a:gd name="T7" fmla="*/ 22 h 52"/>
                    <a:gd name="T8" fmla="*/ 104 w 104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2">
                      <a:moveTo>
                        <a:pt x="104" y="52"/>
                      </a:moveTo>
                      <a:lnTo>
                        <a:pt x="104" y="44"/>
                      </a:lnTo>
                      <a:lnTo>
                        <a:pt x="0" y="0"/>
                      </a:lnTo>
                      <a:lnTo>
                        <a:pt x="10" y="22"/>
                      </a:lnTo>
                      <a:lnTo>
                        <a:pt x="104" y="5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7" name="Freeform 74"/>
                <p:cNvSpPr/>
                <p:nvPr/>
              </p:nvSpPr>
              <p:spPr bwMode="auto">
                <a:xfrm>
                  <a:off x="5924550" y="6002338"/>
                  <a:ext cx="247650" cy="174625"/>
                </a:xfrm>
                <a:custGeom>
                  <a:avLst/>
                  <a:gdLst>
                    <a:gd name="T0" fmla="*/ 0 w 156"/>
                    <a:gd name="T1" fmla="*/ 0 h 110"/>
                    <a:gd name="T2" fmla="*/ 0 w 156"/>
                    <a:gd name="T3" fmla="*/ 56 h 110"/>
                    <a:gd name="T4" fmla="*/ 56 w 156"/>
                    <a:gd name="T5" fmla="*/ 88 h 110"/>
                    <a:gd name="T6" fmla="*/ 60 w 156"/>
                    <a:gd name="T7" fmla="*/ 102 h 110"/>
                    <a:gd name="T8" fmla="*/ 80 w 156"/>
                    <a:gd name="T9" fmla="*/ 110 h 110"/>
                    <a:gd name="T10" fmla="*/ 120 w 156"/>
                    <a:gd name="T11" fmla="*/ 110 h 110"/>
                    <a:gd name="T12" fmla="*/ 156 w 156"/>
                    <a:gd name="T13" fmla="*/ 96 h 110"/>
                    <a:gd name="T14" fmla="*/ 0 w 156"/>
                    <a:gd name="T1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110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56" y="88"/>
                      </a:lnTo>
                      <a:lnTo>
                        <a:pt x="60" y="102"/>
                      </a:lnTo>
                      <a:lnTo>
                        <a:pt x="80" y="110"/>
                      </a:lnTo>
                      <a:lnTo>
                        <a:pt x="120" y="110"/>
                      </a:lnTo>
                      <a:lnTo>
                        <a:pt x="15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8" name="Freeform 75"/>
                <p:cNvSpPr/>
                <p:nvPr/>
              </p:nvSpPr>
              <p:spPr bwMode="auto">
                <a:xfrm>
                  <a:off x="6153150" y="6088063"/>
                  <a:ext cx="123825" cy="66675"/>
                </a:xfrm>
                <a:custGeom>
                  <a:avLst/>
                  <a:gdLst>
                    <a:gd name="T0" fmla="*/ 54 w 78"/>
                    <a:gd name="T1" fmla="*/ 28 h 42"/>
                    <a:gd name="T2" fmla="*/ 78 w 78"/>
                    <a:gd name="T3" fmla="*/ 20 h 42"/>
                    <a:gd name="T4" fmla="*/ 76 w 78"/>
                    <a:gd name="T5" fmla="*/ 12 h 42"/>
                    <a:gd name="T6" fmla="*/ 48 w 78"/>
                    <a:gd name="T7" fmla="*/ 10 h 42"/>
                    <a:gd name="T8" fmla="*/ 48 w 78"/>
                    <a:gd name="T9" fmla="*/ 10 h 42"/>
                    <a:gd name="T10" fmla="*/ 0 w 78"/>
                    <a:gd name="T11" fmla="*/ 0 h 42"/>
                    <a:gd name="T12" fmla="*/ 12 w 78"/>
                    <a:gd name="T13" fmla="*/ 42 h 42"/>
                    <a:gd name="T14" fmla="*/ 54 w 78"/>
                    <a:gd name="T15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42">
                      <a:moveTo>
                        <a:pt x="54" y="28"/>
                      </a:moveTo>
                      <a:lnTo>
                        <a:pt x="78" y="20"/>
                      </a:lnTo>
                      <a:lnTo>
                        <a:pt x="76" y="12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9" name="Freeform 76"/>
                <p:cNvSpPr/>
                <p:nvPr/>
              </p:nvSpPr>
              <p:spPr bwMode="auto">
                <a:xfrm>
                  <a:off x="5924550" y="5770563"/>
                  <a:ext cx="247650" cy="384175"/>
                </a:xfrm>
                <a:custGeom>
                  <a:avLst/>
                  <a:gdLst>
                    <a:gd name="T0" fmla="*/ 112 w 156"/>
                    <a:gd name="T1" fmla="*/ 144 h 242"/>
                    <a:gd name="T2" fmla="*/ 108 w 156"/>
                    <a:gd name="T3" fmla="*/ 142 h 242"/>
                    <a:gd name="T4" fmla="*/ 80 w 156"/>
                    <a:gd name="T5" fmla="*/ 142 h 242"/>
                    <a:gd name="T6" fmla="*/ 82 w 156"/>
                    <a:gd name="T7" fmla="*/ 136 h 242"/>
                    <a:gd name="T8" fmla="*/ 96 w 156"/>
                    <a:gd name="T9" fmla="*/ 130 h 242"/>
                    <a:gd name="T10" fmla="*/ 94 w 156"/>
                    <a:gd name="T11" fmla="*/ 124 h 242"/>
                    <a:gd name="T12" fmla="*/ 66 w 156"/>
                    <a:gd name="T13" fmla="*/ 114 h 242"/>
                    <a:gd name="T14" fmla="*/ 64 w 156"/>
                    <a:gd name="T15" fmla="*/ 102 h 242"/>
                    <a:gd name="T16" fmla="*/ 68 w 156"/>
                    <a:gd name="T17" fmla="*/ 96 h 242"/>
                    <a:gd name="T18" fmla="*/ 90 w 156"/>
                    <a:gd name="T19" fmla="*/ 94 h 242"/>
                    <a:gd name="T20" fmla="*/ 110 w 156"/>
                    <a:gd name="T21" fmla="*/ 98 h 242"/>
                    <a:gd name="T22" fmla="*/ 110 w 156"/>
                    <a:gd name="T23" fmla="*/ 104 h 242"/>
                    <a:gd name="T24" fmla="*/ 84 w 156"/>
                    <a:gd name="T25" fmla="*/ 104 h 242"/>
                    <a:gd name="T26" fmla="*/ 84 w 156"/>
                    <a:gd name="T27" fmla="*/ 110 h 242"/>
                    <a:gd name="T28" fmla="*/ 118 w 156"/>
                    <a:gd name="T29" fmla="*/ 122 h 242"/>
                    <a:gd name="T30" fmla="*/ 120 w 156"/>
                    <a:gd name="T31" fmla="*/ 130 h 242"/>
                    <a:gd name="T32" fmla="*/ 124 w 156"/>
                    <a:gd name="T33" fmla="*/ 132 h 242"/>
                    <a:gd name="T34" fmla="*/ 88 w 156"/>
                    <a:gd name="T35" fmla="*/ 2 h 242"/>
                    <a:gd name="T36" fmla="*/ 38 w 156"/>
                    <a:gd name="T37" fmla="*/ 0 h 242"/>
                    <a:gd name="T38" fmla="*/ 2 w 156"/>
                    <a:gd name="T39" fmla="*/ 10 h 242"/>
                    <a:gd name="T40" fmla="*/ 0 w 156"/>
                    <a:gd name="T41" fmla="*/ 6 h 242"/>
                    <a:gd name="T42" fmla="*/ 0 w 156"/>
                    <a:gd name="T43" fmla="*/ 146 h 242"/>
                    <a:gd name="T44" fmla="*/ 156 w 156"/>
                    <a:gd name="T45" fmla="*/ 242 h 242"/>
                    <a:gd name="T46" fmla="*/ 144 w 156"/>
                    <a:gd name="T47" fmla="*/ 200 h 242"/>
                    <a:gd name="T48" fmla="*/ 144 w 156"/>
                    <a:gd name="T49" fmla="*/ 200 h 242"/>
                    <a:gd name="T50" fmla="*/ 96 w 156"/>
                    <a:gd name="T51" fmla="*/ 188 h 242"/>
                    <a:gd name="T52" fmla="*/ 96 w 156"/>
                    <a:gd name="T53" fmla="*/ 188 h 242"/>
                    <a:gd name="T54" fmla="*/ 94 w 156"/>
                    <a:gd name="T55" fmla="*/ 172 h 242"/>
                    <a:gd name="T56" fmla="*/ 114 w 156"/>
                    <a:gd name="T57" fmla="*/ 172 h 242"/>
                    <a:gd name="T58" fmla="*/ 118 w 156"/>
                    <a:gd name="T59" fmla="*/ 184 h 242"/>
                    <a:gd name="T60" fmla="*/ 140 w 156"/>
                    <a:gd name="T61" fmla="*/ 188 h 242"/>
                    <a:gd name="T62" fmla="*/ 128 w 156"/>
                    <a:gd name="T63" fmla="*/ 146 h 242"/>
                    <a:gd name="T64" fmla="*/ 112 w 156"/>
                    <a:gd name="T65" fmla="*/ 14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6" h="242">
                      <a:moveTo>
                        <a:pt x="112" y="144"/>
                      </a:moveTo>
                      <a:lnTo>
                        <a:pt x="108" y="142"/>
                      </a:lnTo>
                      <a:lnTo>
                        <a:pt x="80" y="142"/>
                      </a:lnTo>
                      <a:lnTo>
                        <a:pt x="82" y="136"/>
                      </a:lnTo>
                      <a:lnTo>
                        <a:pt x="96" y="130"/>
                      </a:lnTo>
                      <a:lnTo>
                        <a:pt x="94" y="124"/>
                      </a:lnTo>
                      <a:lnTo>
                        <a:pt x="66" y="114"/>
                      </a:lnTo>
                      <a:lnTo>
                        <a:pt x="64" y="102"/>
                      </a:lnTo>
                      <a:lnTo>
                        <a:pt x="68" y="96"/>
                      </a:lnTo>
                      <a:lnTo>
                        <a:pt x="90" y="94"/>
                      </a:lnTo>
                      <a:lnTo>
                        <a:pt x="110" y="98"/>
                      </a:lnTo>
                      <a:lnTo>
                        <a:pt x="110" y="104"/>
                      </a:lnTo>
                      <a:lnTo>
                        <a:pt x="84" y="104"/>
                      </a:lnTo>
                      <a:lnTo>
                        <a:pt x="84" y="110"/>
                      </a:lnTo>
                      <a:lnTo>
                        <a:pt x="118" y="122"/>
                      </a:lnTo>
                      <a:lnTo>
                        <a:pt x="120" y="130"/>
                      </a:lnTo>
                      <a:lnTo>
                        <a:pt x="124" y="132"/>
                      </a:lnTo>
                      <a:lnTo>
                        <a:pt x="88" y="2"/>
                      </a:lnTo>
                      <a:lnTo>
                        <a:pt x="38" y="0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146"/>
                      </a:lnTo>
                      <a:lnTo>
                        <a:pt x="156" y="242"/>
                      </a:lnTo>
                      <a:lnTo>
                        <a:pt x="144" y="200"/>
                      </a:lnTo>
                      <a:lnTo>
                        <a:pt x="144" y="200"/>
                      </a:lnTo>
                      <a:lnTo>
                        <a:pt x="96" y="188"/>
                      </a:lnTo>
                      <a:lnTo>
                        <a:pt x="96" y="188"/>
                      </a:lnTo>
                      <a:lnTo>
                        <a:pt x="94" y="172"/>
                      </a:lnTo>
                      <a:lnTo>
                        <a:pt x="114" y="172"/>
                      </a:lnTo>
                      <a:lnTo>
                        <a:pt x="118" y="184"/>
                      </a:lnTo>
                      <a:lnTo>
                        <a:pt x="140" y="188"/>
                      </a:lnTo>
                      <a:lnTo>
                        <a:pt x="128" y="146"/>
                      </a:lnTo>
                      <a:lnTo>
                        <a:pt x="112" y="144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0" name="Freeform 77"/>
                <p:cNvSpPr/>
                <p:nvPr/>
              </p:nvSpPr>
              <p:spPr bwMode="auto">
                <a:xfrm>
                  <a:off x="6064250" y="5719763"/>
                  <a:ext cx="955675" cy="511175"/>
                </a:xfrm>
                <a:custGeom>
                  <a:avLst/>
                  <a:gdLst>
                    <a:gd name="T0" fmla="*/ 592 w 602"/>
                    <a:gd name="T1" fmla="*/ 300 h 322"/>
                    <a:gd name="T2" fmla="*/ 586 w 602"/>
                    <a:gd name="T3" fmla="*/ 298 h 322"/>
                    <a:gd name="T4" fmla="*/ 586 w 602"/>
                    <a:gd name="T5" fmla="*/ 290 h 322"/>
                    <a:gd name="T6" fmla="*/ 446 w 602"/>
                    <a:gd name="T7" fmla="*/ 18 h 322"/>
                    <a:gd name="T8" fmla="*/ 426 w 602"/>
                    <a:gd name="T9" fmla="*/ 16 h 322"/>
                    <a:gd name="T10" fmla="*/ 402 w 602"/>
                    <a:gd name="T11" fmla="*/ 16 h 322"/>
                    <a:gd name="T12" fmla="*/ 388 w 602"/>
                    <a:gd name="T13" fmla="*/ 28 h 322"/>
                    <a:gd name="T14" fmla="*/ 380 w 602"/>
                    <a:gd name="T15" fmla="*/ 28 h 322"/>
                    <a:gd name="T16" fmla="*/ 342 w 602"/>
                    <a:gd name="T17" fmla="*/ 14 h 322"/>
                    <a:gd name="T18" fmla="*/ 254 w 602"/>
                    <a:gd name="T19" fmla="*/ 14 h 322"/>
                    <a:gd name="T20" fmla="*/ 208 w 602"/>
                    <a:gd name="T21" fmla="*/ 0 h 322"/>
                    <a:gd name="T22" fmla="*/ 130 w 602"/>
                    <a:gd name="T23" fmla="*/ 4 h 322"/>
                    <a:gd name="T24" fmla="*/ 74 w 602"/>
                    <a:gd name="T25" fmla="*/ 20 h 322"/>
                    <a:gd name="T26" fmla="*/ 80 w 602"/>
                    <a:gd name="T27" fmla="*/ 38 h 322"/>
                    <a:gd name="T28" fmla="*/ 60 w 602"/>
                    <a:gd name="T29" fmla="*/ 42 h 322"/>
                    <a:gd name="T30" fmla="*/ 52 w 602"/>
                    <a:gd name="T31" fmla="*/ 24 h 322"/>
                    <a:gd name="T32" fmla="*/ 44 w 602"/>
                    <a:gd name="T33" fmla="*/ 16 h 322"/>
                    <a:gd name="T34" fmla="*/ 22 w 602"/>
                    <a:gd name="T35" fmla="*/ 14 h 322"/>
                    <a:gd name="T36" fmla="*/ 20 w 602"/>
                    <a:gd name="T37" fmla="*/ 26 h 322"/>
                    <a:gd name="T38" fmla="*/ 28 w 602"/>
                    <a:gd name="T39" fmla="*/ 34 h 322"/>
                    <a:gd name="T40" fmla="*/ 0 w 602"/>
                    <a:gd name="T41" fmla="*/ 34 h 322"/>
                    <a:gd name="T42" fmla="*/ 36 w 602"/>
                    <a:gd name="T43" fmla="*/ 164 h 322"/>
                    <a:gd name="T44" fmla="*/ 48 w 602"/>
                    <a:gd name="T45" fmla="*/ 168 h 322"/>
                    <a:gd name="T46" fmla="*/ 50 w 602"/>
                    <a:gd name="T47" fmla="*/ 174 h 322"/>
                    <a:gd name="T48" fmla="*/ 42 w 602"/>
                    <a:gd name="T49" fmla="*/ 178 h 322"/>
                    <a:gd name="T50" fmla="*/ 40 w 602"/>
                    <a:gd name="T51" fmla="*/ 178 h 322"/>
                    <a:gd name="T52" fmla="*/ 52 w 602"/>
                    <a:gd name="T53" fmla="*/ 220 h 322"/>
                    <a:gd name="T54" fmla="*/ 76 w 602"/>
                    <a:gd name="T55" fmla="*/ 226 h 322"/>
                    <a:gd name="T56" fmla="*/ 126 w 602"/>
                    <a:gd name="T57" fmla="*/ 228 h 322"/>
                    <a:gd name="T58" fmla="*/ 234 w 602"/>
                    <a:gd name="T59" fmla="*/ 236 h 322"/>
                    <a:gd name="T60" fmla="*/ 262 w 602"/>
                    <a:gd name="T61" fmla="*/ 244 h 322"/>
                    <a:gd name="T62" fmla="*/ 268 w 602"/>
                    <a:gd name="T63" fmla="*/ 254 h 322"/>
                    <a:gd name="T64" fmla="*/ 270 w 602"/>
                    <a:gd name="T65" fmla="*/ 270 h 322"/>
                    <a:gd name="T66" fmla="*/ 344 w 602"/>
                    <a:gd name="T67" fmla="*/ 312 h 322"/>
                    <a:gd name="T68" fmla="*/ 366 w 602"/>
                    <a:gd name="T69" fmla="*/ 314 h 322"/>
                    <a:gd name="T70" fmla="*/ 378 w 602"/>
                    <a:gd name="T71" fmla="*/ 302 h 322"/>
                    <a:gd name="T72" fmla="*/ 372 w 602"/>
                    <a:gd name="T73" fmla="*/ 268 h 322"/>
                    <a:gd name="T74" fmla="*/ 382 w 602"/>
                    <a:gd name="T75" fmla="*/ 250 h 322"/>
                    <a:gd name="T76" fmla="*/ 410 w 602"/>
                    <a:gd name="T77" fmla="*/ 244 h 322"/>
                    <a:gd name="T78" fmla="*/ 464 w 602"/>
                    <a:gd name="T79" fmla="*/ 248 h 322"/>
                    <a:gd name="T80" fmla="*/ 548 w 602"/>
                    <a:gd name="T81" fmla="*/ 274 h 322"/>
                    <a:gd name="T82" fmla="*/ 574 w 602"/>
                    <a:gd name="T83" fmla="*/ 312 h 322"/>
                    <a:gd name="T84" fmla="*/ 602 w 602"/>
                    <a:gd name="T85" fmla="*/ 322 h 322"/>
                    <a:gd name="T86" fmla="*/ 592 w 602"/>
                    <a:gd name="T87" fmla="*/ 30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2" h="322">
                      <a:moveTo>
                        <a:pt x="592" y="300"/>
                      </a:moveTo>
                      <a:lnTo>
                        <a:pt x="586" y="298"/>
                      </a:lnTo>
                      <a:lnTo>
                        <a:pt x="586" y="290"/>
                      </a:lnTo>
                      <a:lnTo>
                        <a:pt x="446" y="18"/>
                      </a:lnTo>
                      <a:lnTo>
                        <a:pt x="426" y="16"/>
                      </a:lnTo>
                      <a:lnTo>
                        <a:pt x="402" y="16"/>
                      </a:lnTo>
                      <a:lnTo>
                        <a:pt x="388" y="28"/>
                      </a:lnTo>
                      <a:lnTo>
                        <a:pt x="380" y="28"/>
                      </a:lnTo>
                      <a:lnTo>
                        <a:pt x="342" y="14"/>
                      </a:lnTo>
                      <a:lnTo>
                        <a:pt x="254" y="14"/>
                      </a:lnTo>
                      <a:lnTo>
                        <a:pt x="208" y="0"/>
                      </a:lnTo>
                      <a:lnTo>
                        <a:pt x="130" y="4"/>
                      </a:lnTo>
                      <a:lnTo>
                        <a:pt x="74" y="20"/>
                      </a:lnTo>
                      <a:lnTo>
                        <a:pt x="80" y="38"/>
                      </a:lnTo>
                      <a:lnTo>
                        <a:pt x="60" y="42"/>
                      </a:lnTo>
                      <a:lnTo>
                        <a:pt x="52" y="24"/>
                      </a:lnTo>
                      <a:lnTo>
                        <a:pt x="44" y="16"/>
                      </a:lnTo>
                      <a:lnTo>
                        <a:pt x="22" y="14"/>
                      </a:lnTo>
                      <a:lnTo>
                        <a:pt x="20" y="26"/>
                      </a:lnTo>
                      <a:lnTo>
                        <a:pt x="28" y="34"/>
                      </a:lnTo>
                      <a:lnTo>
                        <a:pt x="0" y="34"/>
                      </a:lnTo>
                      <a:lnTo>
                        <a:pt x="36" y="164"/>
                      </a:lnTo>
                      <a:lnTo>
                        <a:pt x="48" y="168"/>
                      </a:lnTo>
                      <a:lnTo>
                        <a:pt x="50" y="174"/>
                      </a:lnTo>
                      <a:lnTo>
                        <a:pt x="42" y="178"/>
                      </a:lnTo>
                      <a:lnTo>
                        <a:pt x="40" y="178"/>
                      </a:lnTo>
                      <a:lnTo>
                        <a:pt x="52" y="220"/>
                      </a:lnTo>
                      <a:lnTo>
                        <a:pt x="76" y="226"/>
                      </a:lnTo>
                      <a:lnTo>
                        <a:pt x="126" y="228"/>
                      </a:lnTo>
                      <a:lnTo>
                        <a:pt x="234" y="236"/>
                      </a:lnTo>
                      <a:lnTo>
                        <a:pt x="262" y="244"/>
                      </a:lnTo>
                      <a:lnTo>
                        <a:pt x="268" y="254"/>
                      </a:lnTo>
                      <a:lnTo>
                        <a:pt x="270" y="270"/>
                      </a:lnTo>
                      <a:lnTo>
                        <a:pt x="344" y="312"/>
                      </a:lnTo>
                      <a:lnTo>
                        <a:pt x="366" y="314"/>
                      </a:lnTo>
                      <a:lnTo>
                        <a:pt x="378" y="302"/>
                      </a:lnTo>
                      <a:lnTo>
                        <a:pt x="372" y="268"/>
                      </a:lnTo>
                      <a:lnTo>
                        <a:pt x="382" y="250"/>
                      </a:lnTo>
                      <a:lnTo>
                        <a:pt x="410" y="244"/>
                      </a:lnTo>
                      <a:lnTo>
                        <a:pt x="464" y="248"/>
                      </a:lnTo>
                      <a:lnTo>
                        <a:pt x="548" y="274"/>
                      </a:lnTo>
                      <a:lnTo>
                        <a:pt x="574" y="312"/>
                      </a:lnTo>
                      <a:lnTo>
                        <a:pt x="602" y="322"/>
                      </a:lnTo>
                      <a:lnTo>
                        <a:pt x="592" y="30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1" name="Freeform 78"/>
                <p:cNvSpPr/>
                <p:nvPr/>
              </p:nvSpPr>
              <p:spPr bwMode="auto">
                <a:xfrm>
                  <a:off x="5026025" y="5795963"/>
                  <a:ext cx="898525" cy="739775"/>
                </a:xfrm>
                <a:custGeom>
                  <a:avLst/>
                  <a:gdLst>
                    <a:gd name="T0" fmla="*/ 566 w 566"/>
                    <a:gd name="T1" fmla="*/ 130 h 466"/>
                    <a:gd name="T2" fmla="*/ 534 w 566"/>
                    <a:gd name="T3" fmla="*/ 116 h 466"/>
                    <a:gd name="T4" fmla="*/ 476 w 566"/>
                    <a:gd name="T5" fmla="*/ 116 h 466"/>
                    <a:gd name="T6" fmla="*/ 488 w 566"/>
                    <a:gd name="T7" fmla="*/ 94 h 466"/>
                    <a:gd name="T8" fmla="*/ 504 w 566"/>
                    <a:gd name="T9" fmla="*/ 92 h 466"/>
                    <a:gd name="T10" fmla="*/ 402 w 566"/>
                    <a:gd name="T11" fmla="*/ 48 h 466"/>
                    <a:gd name="T12" fmla="*/ 358 w 566"/>
                    <a:gd name="T13" fmla="*/ 44 h 466"/>
                    <a:gd name="T14" fmla="*/ 388 w 566"/>
                    <a:gd name="T15" fmla="*/ 22 h 466"/>
                    <a:gd name="T16" fmla="*/ 346 w 566"/>
                    <a:gd name="T17" fmla="*/ 4 h 466"/>
                    <a:gd name="T18" fmla="*/ 302 w 566"/>
                    <a:gd name="T19" fmla="*/ 18 h 466"/>
                    <a:gd name="T20" fmla="*/ 316 w 566"/>
                    <a:gd name="T21" fmla="*/ 28 h 466"/>
                    <a:gd name="T22" fmla="*/ 348 w 566"/>
                    <a:gd name="T23" fmla="*/ 34 h 466"/>
                    <a:gd name="T24" fmla="*/ 342 w 566"/>
                    <a:gd name="T25" fmla="*/ 50 h 466"/>
                    <a:gd name="T26" fmla="*/ 296 w 566"/>
                    <a:gd name="T27" fmla="*/ 50 h 466"/>
                    <a:gd name="T28" fmla="*/ 234 w 566"/>
                    <a:gd name="T29" fmla="*/ 70 h 466"/>
                    <a:gd name="T30" fmla="*/ 238 w 566"/>
                    <a:gd name="T31" fmla="*/ 88 h 466"/>
                    <a:gd name="T32" fmla="*/ 196 w 566"/>
                    <a:gd name="T33" fmla="*/ 94 h 466"/>
                    <a:gd name="T34" fmla="*/ 154 w 566"/>
                    <a:gd name="T35" fmla="*/ 106 h 466"/>
                    <a:gd name="T36" fmla="*/ 168 w 566"/>
                    <a:gd name="T37" fmla="*/ 128 h 466"/>
                    <a:gd name="T38" fmla="*/ 222 w 566"/>
                    <a:gd name="T39" fmla="*/ 128 h 466"/>
                    <a:gd name="T40" fmla="*/ 272 w 566"/>
                    <a:gd name="T41" fmla="*/ 98 h 466"/>
                    <a:gd name="T42" fmla="*/ 316 w 566"/>
                    <a:gd name="T43" fmla="*/ 90 h 466"/>
                    <a:gd name="T44" fmla="*/ 366 w 566"/>
                    <a:gd name="T45" fmla="*/ 116 h 466"/>
                    <a:gd name="T46" fmla="*/ 334 w 566"/>
                    <a:gd name="T47" fmla="*/ 120 h 466"/>
                    <a:gd name="T48" fmla="*/ 356 w 566"/>
                    <a:gd name="T49" fmla="*/ 128 h 466"/>
                    <a:gd name="T50" fmla="*/ 376 w 566"/>
                    <a:gd name="T51" fmla="*/ 114 h 466"/>
                    <a:gd name="T52" fmla="*/ 380 w 566"/>
                    <a:gd name="T53" fmla="*/ 108 h 466"/>
                    <a:gd name="T54" fmla="*/ 340 w 566"/>
                    <a:gd name="T55" fmla="*/ 86 h 466"/>
                    <a:gd name="T56" fmla="*/ 376 w 566"/>
                    <a:gd name="T57" fmla="*/ 90 h 466"/>
                    <a:gd name="T58" fmla="*/ 398 w 566"/>
                    <a:gd name="T59" fmla="*/ 114 h 466"/>
                    <a:gd name="T60" fmla="*/ 434 w 566"/>
                    <a:gd name="T61" fmla="*/ 110 h 466"/>
                    <a:gd name="T62" fmla="*/ 456 w 566"/>
                    <a:gd name="T63" fmla="*/ 120 h 466"/>
                    <a:gd name="T64" fmla="*/ 526 w 566"/>
                    <a:gd name="T65" fmla="*/ 130 h 466"/>
                    <a:gd name="T66" fmla="*/ 542 w 566"/>
                    <a:gd name="T67" fmla="*/ 148 h 466"/>
                    <a:gd name="T68" fmla="*/ 466 w 566"/>
                    <a:gd name="T69" fmla="*/ 158 h 466"/>
                    <a:gd name="T70" fmla="*/ 396 w 566"/>
                    <a:gd name="T71" fmla="*/ 148 h 466"/>
                    <a:gd name="T72" fmla="*/ 384 w 566"/>
                    <a:gd name="T73" fmla="*/ 158 h 466"/>
                    <a:gd name="T74" fmla="*/ 312 w 566"/>
                    <a:gd name="T75" fmla="*/ 146 h 466"/>
                    <a:gd name="T76" fmla="*/ 238 w 566"/>
                    <a:gd name="T77" fmla="*/ 130 h 466"/>
                    <a:gd name="T78" fmla="*/ 180 w 566"/>
                    <a:gd name="T79" fmla="*/ 136 h 466"/>
                    <a:gd name="T80" fmla="*/ 124 w 566"/>
                    <a:gd name="T81" fmla="*/ 146 h 466"/>
                    <a:gd name="T82" fmla="*/ 22 w 566"/>
                    <a:gd name="T83" fmla="*/ 192 h 466"/>
                    <a:gd name="T84" fmla="*/ 38 w 566"/>
                    <a:gd name="T85" fmla="*/ 202 h 466"/>
                    <a:gd name="T86" fmla="*/ 16 w 566"/>
                    <a:gd name="T87" fmla="*/ 216 h 466"/>
                    <a:gd name="T88" fmla="*/ 56 w 566"/>
                    <a:gd name="T89" fmla="*/ 282 h 466"/>
                    <a:gd name="T90" fmla="*/ 92 w 566"/>
                    <a:gd name="T91" fmla="*/ 280 h 466"/>
                    <a:gd name="T92" fmla="*/ 172 w 566"/>
                    <a:gd name="T93" fmla="*/ 272 h 466"/>
                    <a:gd name="T94" fmla="*/ 222 w 566"/>
                    <a:gd name="T95" fmla="*/ 280 h 466"/>
                    <a:gd name="T96" fmla="*/ 258 w 566"/>
                    <a:gd name="T97" fmla="*/ 312 h 466"/>
                    <a:gd name="T98" fmla="*/ 270 w 566"/>
                    <a:gd name="T99" fmla="*/ 376 h 466"/>
                    <a:gd name="T100" fmla="*/ 292 w 566"/>
                    <a:gd name="T101" fmla="*/ 398 h 466"/>
                    <a:gd name="T102" fmla="*/ 318 w 566"/>
                    <a:gd name="T103" fmla="*/ 442 h 466"/>
                    <a:gd name="T104" fmla="*/ 420 w 566"/>
                    <a:gd name="T105" fmla="*/ 466 h 466"/>
                    <a:gd name="T106" fmla="*/ 526 w 566"/>
                    <a:gd name="T107" fmla="*/ 420 h 466"/>
                    <a:gd name="T108" fmla="*/ 558 w 566"/>
                    <a:gd name="T109" fmla="*/ 404 h 466"/>
                    <a:gd name="T110" fmla="*/ 566 w 566"/>
                    <a:gd name="T111" fmla="*/ 202 h 466"/>
                    <a:gd name="T112" fmla="*/ 538 w 566"/>
                    <a:gd name="T113" fmla="*/ 172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66" h="466">
                      <a:moveTo>
                        <a:pt x="566" y="186"/>
                      </a:moveTo>
                      <a:lnTo>
                        <a:pt x="566" y="130"/>
                      </a:lnTo>
                      <a:lnTo>
                        <a:pt x="540" y="116"/>
                      </a:lnTo>
                      <a:lnTo>
                        <a:pt x="534" y="116"/>
                      </a:lnTo>
                      <a:lnTo>
                        <a:pt x="490" y="114"/>
                      </a:lnTo>
                      <a:lnTo>
                        <a:pt x="476" y="116"/>
                      </a:lnTo>
                      <a:lnTo>
                        <a:pt x="478" y="100"/>
                      </a:lnTo>
                      <a:lnTo>
                        <a:pt x="488" y="94"/>
                      </a:lnTo>
                      <a:lnTo>
                        <a:pt x="498" y="92"/>
                      </a:lnTo>
                      <a:lnTo>
                        <a:pt x="504" y="92"/>
                      </a:lnTo>
                      <a:lnTo>
                        <a:pt x="416" y="38"/>
                      </a:lnTo>
                      <a:lnTo>
                        <a:pt x="402" y="48"/>
                      </a:lnTo>
                      <a:lnTo>
                        <a:pt x="358" y="48"/>
                      </a:lnTo>
                      <a:lnTo>
                        <a:pt x="358" y="44"/>
                      </a:lnTo>
                      <a:lnTo>
                        <a:pt x="386" y="36"/>
                      </a:lnTo>
                      <a:lnTo>
                        <a:pt x="388" y="22"/>
                      </a:lnTo>
                      <a:lnTo>
                        <a:pt x="352" y="0"/>
                      </a:lnTo>
                      <a:lnTo>
                        <a:pt x="346" y="4"/>
                      </a:lnTo>
                      <a:lnTo>
                        <a:pt x="316" y="10"/>
                      </a:lnTo>
                      <a:lnTo>
                        <a:pt x="302" y="18"/>
                      </a:lnTo>
                      <a:lnTo>
                        <a:pt x="302" y="26"/>
                      </a:lnTo>
                      <a:lnTo>
                        <a:pt x="316" y="28"/>
                      </a:lnTo>
                      <a:lnTo>
                        <a:pt x="322" y="40"/>
                      </a:lnTo>
                      <a:lnTo>
                        <a:pt x="348" y="34"/>
                      </a:lnTo>
                      <a:lnTo>
                        <a:pt x="350" y="50"/>
                      </a:lnTo>
                      <a:lnTo>
                        <a:pt x="342" y="50"/>
                      </a:lnTo>
                      <a:lnTo>
                        <a:pt x="320" y="48"/>
                      </a:lnTo>
                      <a:lnTo>
                        <a:pt x="296" y="50"/>
                      </a:lnTo>
                      <a:lnTo>
                        <a:pt x="268" y="68"/>
                      </a:lnTo>
                      <a:lnTo>
                        <a:pt x="234" y="70"/>
                      </a:lnTo>
                      <a:lnTo>
                        <a:pt x="224" y="86"/>
                      </a:lnTo>
                      <a:lnTo>
                        <a:pt x="238" y="88"/>
                      </a:lnTo>
                      <a:lnTo>
                        <a:pt x="230" y="96"/>
                      </a:lnTo>
                      <a:lnTo>
                        <a:pt x="196" y="94"/>
                      </a:lnTo>
                      <a:lnTo>
                        <a:pt x="164" y="96"/>
                      </a:lnTo>
                      <a:lnTo>
                        <a:pt x="154" y="106"/>
                      </a:lnTo>
                      <a:lnTo>
                        <a:pt x="150" y="124"/>
                      </a:lnTo>
                      <a:lnTo>
                        <a:pt x="168" y="128"/>
                      </a:lnTo>
                      <a:lnTo>
                        <a:pt x="200" y="128"/>
                      </a:lnTo>
                      <a:lnTo>
                        <a:pt x="222" y="128"/>
                      </a:lnTo>
                      <a:lnTo>
                        <a:pt x="232" y="120"/>
                      </a:lnTo>
                      <a:lnTo>
                        <a:pt x="272" y="98"/>
                      </a:lnTo>
                      <a:lnTo>
                        <a:pt x="292" y="100"/>
                      </a:lnTo>
                      <a:lnTo>
                        <a:pt x="316" y="90"/>
                      </a:lnTo>
                      <a:lnTo>
                        <a:pt x="318" y="98"/>
                      </a:lnTo>
                      <a:lnTo>
                        <a:pt x="366" y="116"/>
                      </a:lnTo>
                      <a:lnTo>
                        <a:pt x="358" y="120"/>
                      </a:lnTo>
                      <a:lnTo>
                        <a:pt x="334" y="120"/>
                      </a:lnTo>
                      <a:lnTo>
                        <a:pt x="342" y="126"/>
                      </a:lnTo>
                      <a:lnTo>
                        <a:pt x="356" y="128"/>
                      </a:lnTo>
                      <a:lnTo>
                        <a:pt x="374" y="124"/>
                      </a:lnTo>
                      <a:lnTo>
                        <a:pt x="376" y="114"/>
                      </a:lnTo>
                      <a:lnTo>
                        <a:pt x="384" y="112"/>
                      </a:lnTo>
                      <a:lnTo>
                        <a:pt x="380" y="108"/>
                      </a:lnTo>
                      <a:lnTo>
                        <a:pt x="346" y="98"/>
                      </a:lnTo>
                      <a:lnTo>
                        <a:pt x="340" y="86"/>
                      </a:lnTo>
                      <a:lnTo>
                        <a:pt x="368" y="86"/>
                      </a:lnTo>
                      <a:lnTo>
                        <a:pt x="376" y="90"/>
                      </a:lnTo>
                      <a:lnTo>
                        <a:pt x="400" y="102"/>
                      </a:lnTo>
                      <a:lnTo>
                        <a:pt x="398" y="114"/>
                      </a:lnTo>
                      <a:lnTo>
                        <a:pt x="422" y="128"/>
                      </a:lnTo>
                      <a:lnTo>
                        <a:pt x="434" y="110"/>
                      </a:lnTo>
                      <a:lnTo>
                        <a:pt x="454" y="104"/>
                      </a:lnTo>
                      <a:lnTo>
                        <a:pt x="456" y="120"/>
                      </a:lnTo>
                      <a:lnTo>
                        <a:pt x="472" y="130"/>
                      </a:lnTo>
                      <a:lnTo>
                        <a:pt x="526" y="130"/>
                      </a:lnTo>
                      <a:lnTo>
                        <a:pt x="542" y="134"/>
                      </a:lnTo>
                      <a:lnTo>
                        <a:pt x="542" y="148"/>
                      </a:lnTo>
                      <a:lnTo>
                        <a:pt x="522" y="158"/>
                      </a:lnTo>
                      <a:lnTo>
                        <a:pt x="466" y="158"/>
                      </a:lnTo>
                      <a:lnTo>
                        <a:pt x="432" y="146"/>
                      </a:lnTo>
                      <a:lnTo>
                        <a:pt x="396" y="148"/>
                      </a:lnTo>
                      <a:lnTo>
                        <a:pt x="394" y="158"/>
                      </a:lnTo>
                      <a:lnTo>
                        <a:pt x="384" y="158"/>
                      </a:lnTo>
                      <a:lnTo>
                        <a:pt x="372" y="154"/>
                      </a:lnTo>
                      <a:lnTo>
                        <a:pt x="312" y="146"/>
                      </a:lnTo>
                      <a:lnTo>
                        <a:pt x="316" y="126"/>
                      </a:lnTo>
                      <a:lnTo>
                        <a:pt x="238" y="130"/>
                      </a:lnTo>
                      <a:lnTo>
                        <a:pt x="212" y="136"/>
                      </a:lnTo>
                      <a:lnTo>
                        <a:pt x="180" y="136"/>
                      </a:lnTo>
                      <a:lnTo>
                        <a:pt x="166" y="136"/>
                      </a:lnTo>
                      <a:lnTo>
                        <a:pt x="124" y="146"/>
                      </a:lnTo>
                      <a:lnTo>
                        <a:pt x="116" y="164"/>
                      </a:lnTo>
                      <a:lnTo>
                        <a:pt x="22" y="192"/>
                      </a:lnTo>
                      <a:lnTo>
                        <a:pt x="22" y="202"/>
                      </a:lnTo>
                      <a:lnTo>
                        <a:pt x="38" y="202"/>
                      </a:lnTo>
                      <a:lnTo>
                        <a:pt x="28" y="214"/>
                      </a:lnTo>
                      <a:lnTo>
                        <a:pt x="16" y="216"/>
                      </a:lnTo>
                      <a:lnTo>
                        <a:pt x="0" y="244"/>
                      </a:lnTo>
                      <a:lnTo>
                        <a:pt x="56" y="282"/>
                      </a:lnTo>
                      <a:lnTo>
                        <a:pt x="90" y="282"/>
                      </a:lnTo>
                      <a:lnTo>
                        <a:pt x="92" y="280"/>
                      </a:lnTo>
                      <a:lnTo>
                        <a:pt x="152" y="280"/>
                      </a:lnTo>
                      <a:lnTo>
                        <a:pt x="172" y="272"/>
                      </a:lnTo>
                      <a:lnTo>
                        <a:pt x="206" y="272"/>
                      </a:lnTo>
                      <a:lnTo>
                        <a:pt x="222" y="280"/>
                      </a:lnTo>
                      <a:lnTo>
                        <a:pt x="272" y="282"/>
                      </a:lnTo>
                      <a:lnTo>
                        <a:pt x="258" y="312"/>
                      </a:lnTo>
                      <a:lnTo>
                        <a:pt x="308" y="352"/>
                      </a:lnTo>
                      <a:lnTo>
                        <a:pt x="270" y="376"/>
                      </a:lnTo>
                      <a:lnTo>
                        <a:pt x="268" y="388"/>
                      </a:lnTo>
                      <a:lnTo>
                        <a:pt x="292" y="398"/>
                      </a:lnTo>
                      <a:lnTo>
                        <a:pt x="286" y="426"/>
                      </a:lnTo>
                      <a:lnTo>
                        <a:pt x="318" y="442"/>
                      </a:lnTo>
                      <a:lnTo>
                        <a:pt x="314" y="466"/>
                      </a:lnTo>
                      <a:lnTo>
                        <a:pt x="420" y="466"/>
                      </a:lnTo>
                      <a:lnTo>
                        <a:pt x="502" y="436"/>
                      </a:lnTo>
                      <a:lnTo>
                        <a:pt x="526" y="420"/>
                      </a:lnTo>
                      <a:lnTo>
                        <a:pt x="558" y="416"/>
                      </a:lnTo>
                      <a:lnTo>
                        <a:pt x="558" y="404"/>
                      </a:lnTo>
                      <a:lnTo>
                        <a:pt x="566" y="400"/>
                      </a:lnTo>
                      <a:lnTo>
                        <a:pt x="566" y="202"/>
                      </a:lnTo>
                      <a:lnTo>
                        <a:pt x="534" y="174"/>
                      </a:lnTo>
                      <a:lnTo>
                        <a:pt x="538" y="172"/>
                      </a:lnTo>
                      <a:lnTo>
                        <a:pt x="566" y="18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2" name="Freeform 79"/>
                <p:cNvSpPr/>
                <p:nvPr/>
              </p:nvSpPr>
              <p:spPr bwMode="auto">
                <a:xfrm>
                  <a:off x="5584825" y="5757863"/>
                  <a:ext cx="339725" cy="244475"/>
                </a:xfrm>
                <a:custGeom>
                  <a:avLst/>
                  <a:gdLst>
                    <a:gd name="T0" fmla="*/ 40 w 214"/>
                    <a:gd name="T1" fmla="*/ 32 h 154"/>
                    <a:gd name="T2" fmla="*/ 86 w 214"/>
                    <a:gd name="T3" fmla="*/ 14 h 154"/>
                    <a:gd name="T4" fmla="*/ 94 w 214"/>
                    <a:gd name="T5" fmla="*/ 14 h 154"/>
                    <a:gd name="T6" fmla="*/ 94 w 214"/>
                    <a:gd name="T7" fmla="*/ 22 h 154"/>
                    <a:gd name="T8" fmla="*/ 62 w 214"/>
                    <a:gd name="T9" fmla="*/ 32 h 154"/>
                    <a:gd name="T10" fmla="*/ 62 w 214"/>
                    <a:gd name="T11" fmla="*/ 38 h 154"/>
                    <a:gd name="T12" fmla="*/ 78 w 214"/>
                    <a:gd name="T13" fmla="*/ 44 h 154"/>
                    <a:gd name="T14" fmla="*/ 78 w 214"/>
                    <a:gd name="T15" fmla="*/ 52 h 154"/>
                    <a:gd name="T16" fmla="*/ 64 w 214"/>
                    <a:gd name="T17" fmla="*/ 62 h 154"/>
                    <a:gd name="T18" fmla="*/ 152 w 214"/>
                    <a:gd name="T19" fmla="*/ 116 h 154"/>
                    <a:gd name="T20" fmla="*/ 168 w 214"/>
                    <a:gd name="T21" fmla="*/ 116 h 154"/>
                    <a:gd name="T22" fmla="*/ 174 w 214"/>
                    <a:gd name="T23" fmla="*/ 112 h 154"/>
                    <a:gd name="T24" fmla="*/ 182 w 214"/>
                    <a:gd name="T25" fmla="*/ 114 h 154"/>
                    <a:gd name="T26" fmla="*/ 184 w 214"/>
                    <a:gd name="T27" fmla="*/ 128 h 154"/>
                    <a:gd name="T28" fmla="*/ 210 w 214"/>
                    <a:gd name="T29" fmla="*/ 132 h 154"/>
                    <a:gd name="T30" fmla="*/ 212 w 214"/>
                    <a:gd name="T31" fmla="*/ 140 h 154"/>
                    <a:gd name="T32" fmla="*/ 188 w 214"/>
                    <a:gd name="T33" fmla="*/ 140 h 154"/>
                    <a:gd name="T34" fmla="*/ 214 w 214"/>
                    <a:gd name="T35" fmla="*/ 154 h 154"/>
                    <a:gd name="T36" fmla="*/ 214 w 214"/>
                    <a:gd name="T37" fmla="*/ 14 h 154"/>
                    <a:gd name="T38" fmla="*/ 210 w 214"/>
                    <a:gd name="T39" fmla="*/ 8 h 154"/>
                    <a:gd name="T40" fmla="*/ 200 w 214"/>
                    <a:gd name="T41" fmla="*/ 10 h 154"/>
                    <a:gd name="T42" fmla="*/ 194 w 214"/>
                    <a:gd name="T43" fmla="*/ 20 h 154"/>
                    <a:gd name="T44" fmla="*/ 174 w 214"/>
                    <a:gd name="T45" fmla="*/ 28 h 154"/>
                    <a:gd name="T46" fmla="*/ 126 w 214"/>
                    <a:gd name="T47" fmla="*/ 28 h 154"/>
                    <a:gd name="T48" fmla="*/ 124 w 214"/>
                    <a:gd name="T49" fmla="*/ 22 h 154"/>
                    <a:gd name="T50" fmla="*/ 174 w 214"/>
                    <a:gd name="T51" fmla="*/ 20 h 154"/>
                    <a:gd name="T52" fmla="*/ 186 w 214"/>
                    <a:gd name="T53" fmla="*/ 16 h 154"/>
                    <a:gd name="T54" fmla="*/ 126 w 214"/>
                    <a:gd name="T55" fmla="*/ 0 h 154"/>
                    <a:gd name="T56" fmla="*/ 56 w 214"/>
                    <a:gd name="T57" fmla="*/ 0 h 154"/>
                    <a:gd name="T58" fmla="*/ 12 w 214"/>
                    <a:gd name="T59" fmla="*/ 12 h 154"/>
                    <a:gd name="T60" fmla="*/ 0 w 214"/>
                    <a:gd name="T61" fmla="*/ 24 h 154"/>
                    <a:gd name="T62" fmla="*/ 36 w 214"/>
                    <a:gd name="T63" fmla="*/ 46 h 154"/>
                    <a:gd name="T64" fmla="*/ 40 w 214"/>
                    <a:gd name="T65" fmla="*/ 3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4" h="154">
                      <a:moveTo>
                        <a:pt x="40" y="32"/>
                      </a:moveTo>
                      <a:lnTo>
                        <a:pt x="86" y="14"/>
                      </a:lnTo>
                      <a:lnTo>
                        <a:pt x="94" y="14"/>
                      </a:lnTo>
                      <a:lnTo>
                        <a:pt x="94" y="22"/>
                      </a:lnTo>
                      <a:lnTo>
                        <a:pt x="62" y="32"/>
                      </a:lnTo>
                      <a:lnTo>
                        <a:pt x="62" y="38"/>
                      </a:lnTo>
                      <a:lnTo>
                        <a:pt x="78" y="44"/>
                      </a:lnTo>
                      <a:lnTo>
                        <a:pt x="78" y="52"/>
                      </a:lnTo>
                      <a:lnTo>
                        <a:pt x="64" y="62"/>
                      </a:lnTo>
                      <a:lnTo>
                        <a:pt x="152" y="116"/>
                      </a:lnTo>
                      <a:lnTo>
                        <a:pt x="168" y="116"/>
                      </a:lnTo>
                      <a:lnTo>
                        <a:pt x="174" y="112"/>
                      </a:lnTo>
                      <a:lnTo>
                        <a:pt x="182" y="114"/>
                      </a:lnTo>
                      <a:lnTo>
                        <a:pt x="184" y="128"/>
                      </a:lnTo>
                      <a:lnTo>
                        <a:pt x="210" y="132"/>
                      </a:lnTo>
                      <a:lnTo>
                        <a:pt x="212" y="140"/>
                      </a:lnTo>
                      <a:lnTo>
                        <a:pt x="188" y="140"/>
                      </a:lnTo>
                      <a:lnTo>
                        <a:pt x="214" y="154"/>
                      </a:lnTo>
                      <a:lnTo>
                        <a:pt x="214" y="14"/>
                      </a:lnTo>
                      <a:lnTo>
                        <a:pt x="210" y="8"/>
                      </a:lnTo>
                      <a:lnTo>
                        <a:pt x="200" y="10"/>
                      </a:lnTo>
                      <a:lnTo>
                        <a:pt x="194" y="20"/>
                      </a:lnTo>
                      <a:lnTo>
                        <a:pt x="174" y="28"/>
                      </a:lnTo>
                      <a:lnTo>
                        <a:pt x="126" y="28"/>
                      </a:lnTo>
                      <a:lnTo>
                        <a:pt x="124" y="22"/>
                      </a:lnTo>
                      <a:lnTo>
                        <a:pt x="174" y="20"/>
                      </a:lnTo>
                      <a:lnTo>
                        <a:pt x="186" y="16"/>
                      </a:lnTo>
                      <a:lnTo>
                        <a:pt x="126" y="0"/>
                      </a:lnTo>
                      <a:lnTo>
                        <a:pt x="56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36" y="46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3" name="Freeform 80"/>
                <p:cNvSpPr/>
                <p:nvPr/>
              </p:nvSpPr>
              <p:spPr bwMode="auto">
                <a:xfrm>
                  <a:off x="4737100" y="5926138"/>
                  <a:ext cx="73025" cy="19050"/>
                </a:xfrm>
                <a:custGeom>
                  <a:avLst/>
                  <a:gdLst>
                    <a:gd name="T0" fmla="*/ 2 w 46"/>
                    <a:gd name="T1" fmla="*/ 12 h 12"/>
                    <a:gd name="T2" fmla="*/ 14 w 46"/>
                    <a:gd name="T3" fmla="*/ 12 h 12"/>
                    <a:gd name="T4" fmla="*/ 24 w 46"/>
                    <a:gd name="T5" fmla="*/ 10 h 12"/>
                    <a:gd name="T6" fmla="*/ 30 w 46"/>
                    <a:gd name="T7" fmla="*/ 6 h 12"/>
                    <a:gd name="T8" fmla="*/ 38 w 46"/>
                    <a:gd name="T9" fmla="*/ 4 h 12"/>
                    <a:gd name="T10" fmla="*/ 46 w 46"/>
                    <a:gd name="T11" fmla="*/ 0 h 12"/>
                    <a:gd name="T12" fmla="*/ 38 w 46"/>
                    <a:gd name="T13" fmla="*/ 0 h 12"/>
                    <a:gd name="T14" fmla="*/ 30 w 46"/>
                    <a:gd name="T15" fmla="*/ 0 h 12"/>
                    <a:gd name="T16" fmla="*/ 22 w 46"/>
                    <a:gd name="T17" fmla="*/ 6 h 12"/>
                    <a:gd name="T18" fmla="*/ 4 w 46"/>
                    <a:gd name="T19" fmla="*/ 6 h 12"/>
                    <a:gd name="T20" fmla="*/ 0 w 46"/>
                    <a:gd name="T21" fmla="*/ 10 h 12"/>
                    <a:gd name="T22" fmla="*/ 4 w 46"/>
                    <a:gd name="T23" fmla="*/ 10 h 12"/>
                    <a:gd name="T24" fmla="*/ 4 w 46"/>
                    <a:gd name="T25" fmla="*/ 10 h 12"/>
                    <a:gd name="T26" fmla="*/ 2 w 46"/>
                    <a:gd name="T27" fmla="*/ 12 h 12"/>
                    <a:gd name="T28" fmla="*/ 2 w 46"/>
                    <a:gd name="T2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12">
                      <a:moveTo>
                        <a:pt x="2" y="12"/>
                      </a:moveTo>
                      <a:lnTo>
                        <a:pt x="14" y="12"/>
                      </a:lnTo>
                      <a:lnTo>
                        <a:pt x="24" y="10"/>
                      </a:lnTo>
                      <a:lnTo>
                        <a:pt x="30" y="6"/>
                      </a:lnTo>
                      <a:lnTo>
                        <a:pt x="38" y="4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2" y="6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4" name="Freeform 81"/>
                <p:cNvSpPr/>
                <p:nvPr/>
              </p:nvSpPr>
              <p:spPr bwMode="auto">
                <a:xfrm>
                  <a:off x="4689475" y="5935663"/>
                  <a:ext cx="31750" cy="12700"/>
                </a:xfrm>
                <a:custGeom>
                  <a:avLst/>
                  <a:gdLst>
                    <a:gd name="T0" fmla="*/ 20 w 20"/>
                    <a:gd name="T1" fmla="*/ 2 h 8"/>
                    <a:gd name="T2" fmla="*/ 14 w 20"/>
                    <a:gd name="T3" fmla="*/ 0 h 8"/>
                    <a:gd name="T4" fmla="*/ 4 w 20"/>
                    <a:gd name="T5" fmla="*/ 4 h 8"/>
                    <a:gd name="T6" fmla="*/ 0 w 20"/>
                    <a:gd name="T7" fmla="*/ 8 h 8"/>
                    <a:gd name="T8" fmla="*/ 14 w 20"/>
                    <a:gd name="T9" fmla="*/ 8 h 8"/>
                    <a:gd name="T10" fmla="*/ 20 w 20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8">
                      <a:moveTo>
                        <a:pt x="20" y="2"/>
                      </a:moveTo>
                      <a:lnTo>
                        <a:pt x="14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5" name="Freeform 82"/>
                <p:cNvSpPr/>
                <p:nvPr/>
              </p:nvSpPr>
              <p:spPr bwMode="auto">
                <a:xfrm>
                  <a:off x="4619625" y="6291263"/>
                  <a:ext cx="193675" cy="142875"/>
                </a:xfrm>
                <a:custGeom>
                  <a:avLst/>
                  <a:gdLst>
                    <a:gd name="T0" fmla="*/ 22 w 122"/>
                    <a:gd name="T1" fmla="*/ 90 h 90"/>
                    <a:gd name="T2" fmla="*/ 60 w 122"/>
                    <a:gd name="T3" fmla="*/ 50 h 90"/>
                    <a:gd name="T4" fmla="*/ 108 w 122"/>
                    <a:gd name="T5" fmla="*/ 32 h 90"/>
                    <a:gd name="T6" fmla="*/ 122 w 122"/>
                    <a:gd name="T7" fmla="*/ 20 h 90"/>
                    <a:gd name="T8" fmla="*/ 92 w 122"/>
                    <a:gd name="T9" fmla="*/ 16 h 90"/>
                    <a:gd name="T10" fmla="*/ 80 w 122"/>
                    <a:gd name="T11" fmla="*/ 2 h 90"/>
                    <a:gd name="T12" fmla="*/ 52 w 122"/>
                    <a:gd name="T13" fmla="*/ 0 h 90"/>
                    <a:gd name="T14" fmla="*/ 0 w 122"/>
                    <a:gd name="T15" fmla="*/ 90 h 90"/>
                    <a:gd name="T16" fmla="*/ 22 w 122"/>
                    <a:gd name="T17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" h="90">
                      <a:moveTo>
                        <a:pt x="22" y="90"/>
                      </a:moveTo>
                      <a:lnTo>
                        <a:pt x="60" y="50"/>
                      </a:lnTo>
                      <a:lnTo>
                        <a:pt x="108" y="32"/>
                      </a:lnTo>
                      <a:lnTo>
                        <a:pt x="122" y="20"/>
                      </a:lnTo>
                      <a:lnTo>
                        <a:pt x="92" y="16"/>
                      </a:lnTo>
                      <a:lnTo>
                        <a:pt x="80" y="2"/>
                      </a:lnTo>
                      <a:lnTo>
                        <a:pt x="52" y="0"/>
                      </a:lnTo>
                      <a:lnTo>
                        <a:pt x="0" y="90"/>
                      </a:lnTo>
                      <a:lnTo>
                        <a:pt x="22" y="9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6" name="Freeform 83"/>
                <p:cNvSpPr>
                  <a:spLocks noEditPoints="1"/>
                </p:cNvSpPr>
                <p:nvPr/>
              </p:nvSpPr>
              <p:spPr bwMode="auto">
                <a:xfrm>
                  <a:off x="4435475" y="5761038"/>
                  <a:ext cx="101600" cy="254000"/>
                </a:xfrm>
                <a:custGeom>
                  <a:avLst/>
                  <a:gdLst>
                    <a:gd name="T0" fmla="*/ 50 w 64"/>
                    <a:gd name="T1" fmla="*/ 124 h 160"/>
                    <a:gd name="T2" fmla="*/ 48 w 64"/>
                    <a:gd name="T3" fmla="*/ 120 h 160"/>
                    <a:gd name="T4" fmla="*/ 54 w 64"/>
                    <a:gd name="T5" fmla="*/ 114 h 160"/>
                    <a:gd name="T6" fmla="*/ 56 w 64"/>
                    <a:gd name="T7" fmla="*/ 114 h 160"/>
                    <a:gd name="T8" fmla="*/ 60 w 64"/>
                    <a:gd name="T9" fmla="*/ 116 h 160"/>
                    <a:gd name="T10" fmla="*/ 58 w 64"/>
                    <a:gd name="T11" fmla="*/ 104 h 160"/>
                    <a:gd name="T12" fmla="*/ 48 w 64"/>
                    <a:gd name="T13" fmla="*/ 104 h 160"/>
                    <a:gd name="T14" fmla="*/ 56 w 64"/>
                    <a:gd name="T15" fmla="*/ 96 h 160"/>
                    <a:gd name="T16" fmla="*/ 38 w 64"/>
                    <a:gd name="T17" fmla="*/ 0 h 160"/>
                    <a:gd name="T18" fmla="*/ 10 w 64"/>
                    <a:gd name="T19" fmla="*/ 0 h 160"/>
                    <a:gd name="T20" fmla="*/ 10 w 64"/>
                    <a:gd name="T21" fmla="*/ 16 h 160"/>
                    <a:gd name="T22" fmla="*/ 10 w 64"/>
                    <a:gd name="T23" fmla="*/ 16 h 160"/>
                    <a:gd name="T24" fmla="*/ 14 w 64"/>
                    <a:gd name="T25" fmla="*/ 14 h 160"/>
                    <a:gd name="T26" fmla="*/ 34 w 64"/>
                    <a:gd name="T27" fmla="*/ 14 h 160"/>
                    <a:gd name="T28" fmla="*/ 28 w 64"/>
                    <a:gd name="T29" fmla="*/ 18 h 160"/>
                    <a:gd name="T30" fmla="*/ 18 w 64"/>
                    <a:gd name="T31" fmla="*/ 24 h 160"/>
                    <a:gd name="T32" fmla="*/ 8 w 64"/>
                    <a:gd name="T33" fmla="*/ 24 h 160"/>
                    <a:gd name="T34" fmla="*/ 8 w 64"/>
                    <a:gd name="T35" fmla="*/ 32 h 160"/>
                    <a:gd name="T36" fmla="*/ 8 w 64"/>
                    <a:gd name="T37" fmla="*/ 32 h 160"/>
                    <a:gd name="T38" fmla="*/ 12 w 64"/>
                    <a:gd name="T39" fmla="*/ 32 h 160"/>
                    <a:gd name="T40" fmla="*/ 12 w 64"/>
                    <a:gd name="T41" fmla="*/ 32 h 160"/>
                    <a:gd name="T42" fmla="*/ 8 w 64"/>
                    <a:gd name="T43" fmla="*/ 36 h 160"/>
                    <a:gd name="T44" fmla="*/ 6 w 64"/>
                    <a:gd name="T45" fmla="*/ 68 h 160"/>
                    <a:gd name="T46" fmla="*/ 8 w 64"/>
                    <a:gd name="T47" fmla="*/ 68 h 160"/>
                    <a:gd name="T48" fmla="*/ 22 w 64"/>
                    <a:gd name="T49" fmla="*/ 70 h 160"/>
                    <a:gd name="T50" fmla="*/ 6 w 64"/>
                    <a:gd name="T51" fmla="*/ 80 h 160"/>
                    <a:gd name="T52" fmla="*/ 4 w 64"/>
                    <a:gd name="T53" fmla="*/ 96 h 160"/>
                    <a:gd name="T54" fmla="*/ 22 w 64"/>
                    <a:gd name="T55" fmla="*/ 94 h 160"/>
                    <a:gd name="T56" fmla="*/ 48 w 64"/>
                    <a:gd name="T57" fmla="*/ 94 h 160"/>
                    <a:gd name="T58" fmla="*/ 44 w 64"/>
                    <a:gd name="T59" fmla="*/ 98 h 160"/>
                    <a:gd name="T60" fmla="*/ 48 w 64"/>
                    <a:gd name="T61" fmla="*/ 98 h 160"/>
                    <a:gd name="T62" fmla="*/ 42 w 64"/>
                    <a:gd name="T63" fmla="*/ 104 h 160"/>
                    <a:gd name="T64" fmla="*/ 4 w 64"/>
                    <a:gd name="T65" fmla="*/ 104 h 160"/>
                    <a:gd name="T66" fmla="*/ 4 w 64"/>
                    <a:gd name="T67" fmla="*/ 108 h 160"/>
                    <a:gd name="T68" fmla="*/ 22 w 64"/>
                    <a:gd name="T69" fmla="*/ 108 h 160"/>
                    <a:gd name="T70" fmla="*/ 4 w 64"/>
                    <a:gd name="T71" fmla="*/ 114 h 160"/>
                    <a:gd name="T72" fmla="*/ 2 w 64"/>
                    <a:gd name="T73" fmla="*/ 128 h 160"/>
                    <a:gd name="T74" fmla="*/ 6 w 64"/>
                    <a:gd name="T75" fmla="*/ 124 h 160"/>
                    <a:gd name="T76" fmla="*/ 18 w 64"/>
                    <a:gd name="T77" fmla="*/ 124 h 160"/>
                    <a:gd name="T78" fmla="*/ 22 w 64"/>
                    <a:gd name="T79" fmla="*/ 122 h 160"/>
                    <a:gd name="T80" fmla="*/ 38 w 64"/>
                    <a:gd name="T81" fmla="*/ 120 h 160"/>
                    <a:gd name="T82" fmla="*/ 32 w 64"/>
                    <a:gd name="T83" fmla="*/ 128 h 160"/>
                    <a:gd name="T84" fmla="*/ 18 w 64"/>
                    <a:gd name="T85" fmla="*/ 132 h 160"/>
                    <a:gd name="T86" fmla="*/ 2 w 64"/>
                    <a:gd name="T87" fmla="*/ 132 h 160"/>
                    <a:gd name="T88" fmla="*/ 0 w 64"/>
                    <a:gd name="T89" fmla="*/ 160 h 160"/>
                    <a:gd name="T90" fmla="*/ 14 w 64"/>
                    <a:gd name="T91" fmla="*/ 158 h 160"/>
                    <a:gd name="T92" fmla="*/ 26 w 64"/>
                    <a:gd name="T93" fmla="*/ 148 h 160"/>
                    <a:gd name="T94" fmla="*/ 64 w 64"/>
                    <a:gd name="T95" fmla="*/ 134 h 160"/>
                    <a:gd name="T96" fmla="*/ 62 w 64"/>
                    <a:gd name="T97" fmla="*/ 124 h 160"/>
                    <a:gd name="T98" fmla="*/ 50 w 64"/>
                    <a:gd name="T99" fmla="*/ 124 h 160"/>
                    <a:gd name="T100" fmla="*/ 36 w 64"/>
                    <a:gd name="T101" fmla="*/ 118 h 160"/>
                    <a:gd name="T102" fmla="*/ 24 w 64"/>
                    <a:gd name="T103" fmla="*/ 118 h 160"/>
                    <a:gd name="T104" fmla="*/ 24 w 64"/>
                    <a:gd name="T105" fmla="*/ 118 h 160"/>
                    <a:gd name="T106" fmla="*/ 34 w 64"/>
                    <a:gd name="T107" fmla="*/ 108 h 160"/>
                    <a:gd name="T108" fmla="*/ 56 w 64"/>
                    <a:gd name="T109" fmla="*/ 108 h 160"/>
                    <a:gd name="T110" fmla="*/ 50 w 64"/>
                    <a:gd name="T111" fmla="*/ 114 h 160"/>
                    <a:gd name="T112" fmla="*/ 36 w 64"/>
                    <a:gd name="T113" fmla="*/ 118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4" h="160">
                      <a:moveTo>
                        <a:pt x="50" y="124"/>
                      </a:moveTo>
                      <a:lnTo>
                        <a:pt x="48" y="120"/>
                      </a:lnTo>
                      <a:lnTo>
                        <a:pt x="54" y="114"/>
                      </a:lnTo>
                      <a:lnTo>
                        <a:pt x="56" y="114"/>
                      </a:lnTo>
                      <a:lnTo>
                        <a:pt x="60" y="116"/>
                      </a:lnTo>
                      <a:lnTo>
                        <a:pt x="58" y="104"/>
                      </a:lnTo>
                      <a:lnTo>
                        <a:pt x="48" y="104"/>
                      </a:lnTo>
                      <a:lnTo>
                        <a:pt x="56" y="96"/>
                      </a:lnTo>
                      <a:lnTo>
                        <a:pt x="38" y="0"/>
                      </a:lnTo>
                      <a:lnTo>
                        <a:pt x="10" y="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4" y="14"/>
                      </a:lnTo>
                      <a:lnTo>
                        <a:pt x="34" y="14"/>
                      </a:lnTo>
                      <a:lnTo>
                        <a:pt x="28" y="18"/>
                      </a:lnTo>
                      <a:lnTo>
                        <a:pt x="18" y="24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8" y="3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22" y="70"/>
                      </a:lnTo>
                      <a:lnTo>
                        <a:pt x="6" y="80"/>
                      </a:lnTo>
                      <a:lnTo>
                        <a:pt x="4" y="96"/>
                      </a:lnTo>
                      <a:lnTo>
                        <a:pt x="22" y="94"/>
                      </a:lnTo>
                      <a:lnTo>
                        <a:pt x="48" y="94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42" y="104"/>
                      </a:lnTo>
                      <a:lnTo>
                        <a:pt x="4" y="104"/>
                      </a:lnTo>
                      <a:lnTo>
                        <a:pt x="4" y="108"/>
                      </a:lnTo>
                      <a:lnTo>
                        <a:pt x="22" y="108"/>
                      </a:lnTo>
                      <a:lnTo>
                        <a:pt x="4" y="114"/>
                      </a:lnTo>
                      <a:lnTo>
                        <a:pt x="2" y="128"/>
                      </a:lnTo>
                      <a:lnTo>
                        <a:pt x="6" y="124"/>
                      </a:lnTo>
                      <a:lnTo>
                        <a:pt x="18" y="124"/>
                      </a:lnTo>
                      <a:lnTo>
                        <a:pt x="22" y="122"/>
                      </a:lnTo>
                      <a:lnTo>
                        <a:pt x="38" y="120"/>
                      </a:lnTo>
                      <a:lnTo>
                        <a:pt x="32" y="128"/>
                      </a:lnTo>
                      <a:lnTo>
                        <a:pt x="18" y="132"/>
                      </a:lnTo>
                      <a:lnTo>
                        <a:pt x="2" y="132"/>
                      </a:lnTo>
                      <a:lnTo>
                        <a:pt x="0" y="160"/>
                      </a:lnTo>
                      <a:lnTo>
                        <a:pt x="14" y="158"/>
                      </a:lnTo>
                      <a:lnTo>
                        <a:pt x="26" y="148"/>
                      </a:lnTo>
                      <a:lnTo>
                        <a:pt x="64" y="134"/>
                      </a:lnTo>
                      <a:lnTo>
                        <a:pt x="62" y="124"/>
                      </a:lnTo>
                      <a:lnTo>
                        <a:pt x="50" y="124"/>
                      </a:lnTo>
                      <a:close/>
                      <a:moveTo>
                        <a:pt x="36" y="118"/>
                      </a:moveTo>
                      <a:lnTo>
                        <a:pt x="24" y="118"/>
                      </a:lnTo>
                      <a:lnTo>
                        <a:pt x="24" y="118"/>
                      </a:lnTo>
                      <a:lnTo>
                        <a:pt x="34" y="108"/>
                      </a:lnTo>
                      <a:lnTo>
                        <a:pt x="56" y="108"/>
                      </a:lnTo>
                      <a:lnTo>
                        <a:pt x="50" y="114"/>
                      </a:lnTo>
                      <a:lnTo>
                        <a:pt x="36" y="11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7" name="Freeform 84"/>
                <p:cNvSpPr/>
                <p:nvPr/>
              </p:nvSpPr>
              <p:spPr bwMode="auto">
                <a:xfrm>
                  <a:off x="4524375" y="5729288"/>
                  <a:ext cx="492125" cy="234950"/>
                </a:xfrm>
                <a:custGeom>
                  <a:avLst/>
                  <a:gdLst>
                    <a:gd name="T0" fmla="*/ 310 w 310"/>
                    <a:gd name="T1" fmla="*/ 18 h 148"/>
                    <a:gd name="T2" fmla="*/ 230 w 310"/>
                    <a:gd name="T3" fmla="*/ 8 h 148"/>
                    <a:gd name="T4" fmla="*/ 190 w 310"/>
                    <a:gd name="T5" fmla="*/ 30 h 148"/>
                    <a:gd name="T6" fmla="*/ 174 w 310"/>
                    <a:gd name="T7" fmla="*/ 18 h 148"/>
                    <a:gd name="T8" fmla="*/ 170 w 310"/>
                    <a:gd name="T9" fmla="*/ 6 h 148"/>
                    <a:gd name="T10" fmla="*/ 144 w 310"/>
                    <a:gd name="T11" fmla="*/ 16 h 148"/>
                    <a:gd name="T12" fmla="*/ 146 w 310"/>
                    <a:gd name="T13" fmla="*/ 26 h 148"/>
                    <a:gd name="T14" fmla="*/ 112 w 310"/>
                    <a:gd name="T15" fmla="*/ 32 h 148"/>
                    <a:gd name="T16" fmla="*/ 76 w 310"/>
                    <a:gd name="T17" fmla="*/ 32 h 148"/>
                    <a:gd name="T18" fmla="*/ 86 w 310"/>
                    <a:gd name="T19" fmla="*/ 20 h 148"/>
                    <a:gd name="T20" fmla="*/ 114 w 310"/>
                    <a:gd name="T21" fmla="*/ 20 h 148"/>
                    <a:gd name="T22" fmla="*/ 138 w 310"/>
                    <a:gd name="T23" fmla="*/ 6 h 148"/>
                    <a:gd name="T24" fmla="*/ 90 w 310"/>
                    <a:gd name="T25" fmla="*/ 12 h 148"/>
                    <a:gd name="T26" fmla="*/ 56 w 310"/>
                    <a:gd name="T27" fmla="*/ 0 h 148"/>
                    <a:gd name="T28" fmla="*/ 38 w 310"/>
                    <a:gd name="T29" fmla="*/ 16 h 148"/>
                    <a:gd name="T30" fmla="*/ 22 w 310"/>
                    <a:gd name="T31" fmla="*/ 26 h 148"/>
                    <a:gd name="T32" fmla="*/ 52 w 310"/>
                    <a:gd name="T33" fmla="*/ 34 h 148"/>
                    <a:gd name="T34" fmla="*/ 18 w 310"/>
                    <a:gd name="T35" fmla="*/ 26 h 148"/>
                    <a:gd name="T36" fmla="*/ 22 w 310"/>
                    <a:gd name="T37" fmla="*/ 126 h 148"/>
                    <a:gd name="T38" fmla="*/ 22 w 310"/>
                    <a:gd name="T39" fmla="*/ 130 h 148"/>
                    <a:gd name="T40" fmla="*/ 34 w 310"/>
                    <a:gd name="T41" fmla="*/ 146 h 148"/>
                    <a:gd name="T42" fmla="*/ 86 w 310"/>
                    <a:gd name="T43" fmla="*/ 132 h 148"/>
                    <a:gd name="T44" fmla="*/ 136 w 310"/>
                    <a:gd name="T45" fmla="*/ 120 h 148"/>
                    <a:gd name="T46" fmla="*/ 154 w 310"/>
                    <a:gd name="T47" fmla="*/ 116 h 148"/>
                    <a:gd name="T48" fmla="*/ 146 w 310"/>
                    <a:gd name="T49" fmla="*/ 114 h 148"/>
                    <a:gd name="T50" fmla="*/ 142 w 310"/>
                    <a:gd name="T51" fmla="*/ 106 h 148"/>
                    <a:gd name="T52" fmla="*/ 164 w 310"/>
                    <a:gd name="T53" fmla="*/ 104 h 148"/>
                    <a:gd name="T54" fmla="*/ 170 w 310"/>
                    <a:gd name="T55" fmla="*/ 112 h 148"/>
                    <a:gd name="T56" fmla="*/ 178 w 310"/>
                    <a:gd name="T57" fmla="*/ 110 h 148"/>
                    <a:gd name="T58" fmla="*/ 200 w 310"/>
                    <a:gd name="T59" fmla="*/ 108 h 148"/>
                    <a:gd name="T60" fmla="*/ 218 w 310"/>
                    <a:gd name="T61" fmla="*/ 106 h 148"/>
                    <a:gd name="T62" fmla="*/ 200 w 310"/>
                    <a:gd name="T63" fmla="*/ 114 h 148"/>
                    <a:gd name="T64" fmla="*/ 196 w 310"/>
                    <a:gd name="T65" fmla="*/ 120 h 148"/>
                    <a:gd name="T66" fmla="*/ 228 w 310"/>
                    <a:gd name="T67" fmla="*/ 126 h 148"/>
                    <a:gd name="T68" fmla="*/ 236 w 310"/>
                    <a:gd name="T69" fmla="*/ 126 h 148"/>
                    <a:gd name="T70" fmla="*/ 220 w 310"/>
                    <a:gd name="T71" fmla="*/ 112 h 148"/>
                    <a:gd name="T72" fmla="*/ 248 w 310"/>
                    <a:gd name="T73" fmla="*/ 104 h 148"/>
                    <a:gd name="T74" fmla="*/ 240 w 310"/>
                    <a:gd name="T75" fmla="*/ 84 h 148"/>
                    <a:gd name="T76" fmla="*/ 214 w 310"/>
                    <a:gd name="T77" fmla="*/ 72 h 148"/>
                    <a:gd name="T78" fmla="*/ 218 w 310"/>
                    <a:gd name="T79" fmla="*/ 56 h 148"/>
                    <a:gd name="T80" fmla="*/ 156 w 310"/>
                    <a:gd name="T81" fmla="*/ 58 h 148"/>
                    <a:gd name="T82" fmla="*/ 98 w 310"/>
                    <a:gd name="T83" fmla="*/ 88 h 148"/>
                    <a:gd name="T84" fmla="*/ 54 w 310"/>
                    <a:gd name="T85" fmla="*/ 104 h 148"/>
                    <a:gd name="T86" fmla="*/ 44 w 310"/>
                    <a:gd name="T87" fmla="*/ 82 h 148"/>
                    <a:gd name="T88" fmla="*/ 42 w 310"/>
                    <a:gd name="T89" fmla="*/ 64 h 148"/>
                    <a:gd name="T90" fmla="*/ 142 w 310"/>
                    <a:gd name="T91" fmla="*/ 42 h 148"/>
                    <a:gd name="T92" fmla="*/ 150 w 310"/>
                    <a:gd name="T93" fmla="*/ 52 h 148"/>
                    <a:gd name="T94" fmla="*/ 172 w 310"/>
                    <a:gd name="T95" fmla="*/ 46 h 148"/>
                    <a:gd name="T96" fmla="*/ 170 w 310"/>
                    <a:gd name="T97" fmla="*/ 42 h 148"/>
                    <a:gd name="T98" fmla="*/ 192 w 310"/>
                    <a:gd name="T99" fmla="*/ 36 h 148"/>
                    <a:gd name="T100" fmla="*/ 210 w 310"/>
                    <a:gd name="T101" fmla="*/ 28 h 148"/>
                    <a:gd name="T102" fmla="*/ 214 w 310"/>
                    <a:gd name="T103" fmla="*/ 26 h 148"/>
                    <a:gd name="T104" fmla="*/ 264 w 310"/>
                    <a:gd name="T105" fmla="*/ 32 h 148"/>
                    <a:gd name="T106" fmla="*/ 260 w 310"/>
                    <a:gd name="T107" fmla="*/ 54 h 148"/>
                    <a:gd name="T108" fmla="*/ 302 w 310"/>
                    <a:gd name="T109" fmla="*/ 42 h 148"/>
                    <a:gd name="T110" fmla="*/ 310 w 310"/>
                    <a:gd name="T111" fmla="*/ 3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0" h="148">
                      <a:moveTo>
                        <a:pt x="302" y="30"/>
                      </a:moveTo>
                      <a:lnTo>
                        <a:pt x="310" y="18"/>
                      </a:lnTo>
                      <a:lnTo>
                        <a:pt x="268" y="4"/>
                      </a:lnTo>
                      <a:lnTo>
                        <a:pt x="230" y="8"/>
                      </a:lnTo>
                      <a:lnTo>
                        <a:pt x="204" y="14"/>
                      </a:lnTo>
                      <a:lnTo>
                        <a:pt x="190" y="30"/>
                      </a:lnTo>
                      <a:lnTo>
                        <a:pt x="170" y="28"/>
                      </a:lnTo>
                      <a:lnTo>
                        <a:pt x="174" y="18"/>
                      </a:lnTo>
                      <a:lnTo>
                        <a:pt x="206" y="8"/>
                      </a:lnTo>
                      <a:lnTo>
                        <a:pt x="170" y="6"/>
                      </a:lnTo>
                      <a:lnTo>
                        <a:pt x="156" y="8"/>
                      </a:lnTo>
                      <a:lnTo>
                        <a:pt x="144" y="16"/>
                      </a:lnTo>
                      <a:lnTo>
                        <a:pt x="158" y="18"/>
                      </a:lnTo>
                      <a:lnTo>
                        <a:pt x="146" y="26"/>
                      </a:lnTo>
                      <a:lnTo>
                        <a:pt x="122" y="26"/>
                      </a:lnTo>
                      <a:lnTo>
                        <a:pt x="112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82" y="26"/>
                      </a:lnTo>
                      <a:lnTo>
                        <a:pt x="86" y="20"/>
                      </a:lnTo>
                      <a:lnTo>
                        <a:pt x="86" y="20"/>
                      </a:lnTo>
                      <a:lnTo>
                        <a:pt x="114" y="20"/>
                      </a:lnTo>
                      <a:lnTo>
                        <a:pt x="146" y="8"/>
                      </a:lnTo>
                      <a:lnTo>
                        <a:pt x="138" y="6"/>
                      </a:lnTo>
                      <a:lnTo>
                        <a:pt x="114" y="14"/>
                      </a:lnTo>
                      <a:lnTo>
                        <a:pt x="90" y="12"/>
                      </a:lnTo>
                      <a:lnTo>
                        <a:pt x="88" y="0"/>
                      </a:lnTo>
                      <a:lnTo>
                        <a:pt x="56" y="0"/>
                      </a:lnTo>
                      <a:lnTo>
                        <a:pt x="6" y="16"/>
                      </a:lnTo>
                      <a:lnTo>
                        <a:pt x="38" y="16"/>
                      </a:lnTo>
                      <a:lnTo>
                        <a:pt x="34" y="20"/>
                      </a:lnTo>
                      <a:lnTo>
                        <a:pt x="22" y="26"/>
                      </a:lnTo>
                      <a:lnTo>
                        <a:pt x="56" y="26"/>
                      </a:lnTo>
                      <a:lnTo>
                        <a:pt x="52" y="34"/>
                      </a:lnTo>
                      <a:lnTo>
                        <a:pt x="14" y="32"/>
                      </a:lnTo>
                      <a:lnTo>
                        <a:pt x="18" y="26"/>
                      </a:lnTo>
                      <a:lnTo>
                        <a:pt x="0" y="24"/>
                      </a:lnTo>
                      <a:lnTo>
                        <a:pt x="22" y="126"/>
                      </a:lnTo>
                      <a:lnTo>
                        <a:pt x="28" y="130"/>
                      </a:lnTo>
                      <a:lnTo>
                        <a:pt x="22" y="130"/>
                      </a:lnTo>
                      <a:lnTo>
                        <a:pt x="26" y="148"/>
                      </a:lnTo>
                      <a:lnTo>
                        <a:pt x="34" y="146"/>
                      </a:lnTo>
                      <a:lnTo>
                        <a:pt x="88" y="134"/>
                      </a:lnTo>
                      <a:lnTo>
                        <a:pt x="86" y="132"/>
                      </a:lnTo>
                      <a:lnTo>
                        <a:pt x="128" y="118"/>
                      </a:lnTo>
                      <a:lnTo>
                        <a:pt x="136" y="120"/>
                      </a:lnTo>
                      <a:lnTo>
                        <a:pt x="138" y="122"/>
                      </a:lnTo>
                      <a:lnTo>
                        <a:pt x="154" y="116"/>
                      </a:lnTo>
                      <a:lnTo>
                        <a:pt x="158" y="116"/>
                      </a:lnTo>
                      <a:lnTo>
                        <a:pt x="146" y="114"/>
                      </a:lnTo>
                      <a:lnTo>
                        <a:pt x="136" y="112"/>
                      </a:lnTo>
                      <a:lnTo>
                        <a:pt x="142" y="106"/>
                      </a:lnTo>
                      <a:lnTo>
                        <a:pt x="150" y="104"/>
                      </a:lnTo>
                      <a:lnTo>
                        <a:pt x="164" y="104"/>
                      </a:lnTo>
                      <a:lnTo>
                        <a:pt x="170" y="106"/>
                      </a:lnTo>
                      <a:lnTo>
                        <a:pt x="170" y="112"/>
                      </a:lnTo>
                      <a:lnTo>
                        <a:pt x="178" y="110"/>
                      </a:lnTo>
                      <a:lnTo>
                        <a:pt x="178" y="110"/>
                      </a:lnTo>
                      <a:lnTo>
                        <a:pt x="180" y="110"/>
                      </a:lnTo>
                      <a:lnTo>
                        <a:pt x="200" y="108"/>
                      </a:lnTo>
                      <a:lnTo>
                        <a:pt x="208" y="104"/>
                      </a:lnTo>
                      <a:lnTo>
                        <a:pt x="218" y="106"/>
                      </a:lnTo>
                      <a:lnTo>
                        <a:pt x="214" y="110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196" y="120"/>
                      </a:lnTo>
                      <a:lnTo>
                        <a:pt x="228" y="126"/>
                      </a:lnTo>
                      <a:lnTo>
                        <a:pt x="228" y="126"/>
                      </a:lnTo>
                      <a:lnTo>
                        <a:pt x="228" y="126"/>
                      </a:lnTo>
                      <a:lnTo>
                        <a:pt x="236" y="126"/>
                      </a:lnTo>
                      <a:lnTo>
                        <a:pt x="244" y="118"/>
                      </a:lnTo>
                      <a:lnTo>
                        <a:pt x="220" y="112"/>
                      </a:lnTo>
                      <a:lnTo>
                        <a:pt x="222" y="108"/>
                      </a:lnTo>
                      <a:lnTo>
                        <a:pt x="248" y="104"/>
                      </a:lnTo>
                      <a:lnTo>
                        <a:pt x="258" y="92"/>
                      </a:lnTo>
                      <a:lnTo>
                        <a:pt x="240" y="84"/>
                      </a:lnTo>
                      <a:lnTo>
                        <a:pt x="254" y="64"/>
                      </a:lnTo>
                      <a:lnTo>
                        <a:pt x="214" y="72"/>
                      </a:lnTo>
                      <a:lnTo>
                        <a:pt x="204" y="72"/>
                      </a:lnTo>
                      <a:lnTo>
                        <a:pt x="218" y="56"/>
                      </a:lnTo>
                      <a:lnTo>
                        <a:pt x="180" y="52"/>
                      </a:lnTo>
                      <a:lnTo>
                        <a:pt x="156" y="58"/>
                      </a:lnTo>
                      <a:lnTo>
                        <a:pt x="136" y="82"/>
                      </a:lnTo>
                      <a:lnTo>
                        <a:pt x="98" y="88"/>
                      </a:lnTo>
                      <a:lnTo>
                        <a:pt x="70" y="102"/>
                      </a:lnTo>
                      <a:lnTo>
                        <a:pt x="54" y="104"/>
                      </a:lnTo>
                      <a:lnTo>
                        <a:pt x="72" y="84"/>
                      </a:lnTo>
                      <a:lnTo>
                        <a:pt x="44" y="82"/>
                      </a:lnTo>
                      <a:lnTo>
                        <a:pt x="34" y="76"/>
                      </a:lnTo>
                      <a:lnTo>
                        <a:pt x="42" y="64"/>
                      </a:lnTo>
                      <a:lnTo>
                        <a:pt x="112" y="46"/>
                      </a:lnTo>
                      <a:lnTo>
                        <a:pt x="142" y="42"/>
                      </a:lnTo>
                      <a:lnTo>
                        <a:pt x="136" y="52"/>
                      </a:lnTo>
                      <a:lnTo>
                        <a:pt x="150" y="52"/>
                      </a:lnTo>
                      <a:lnTo>
                        <a:pt x="156" y="46"/>
                      </a:lnTo>
                      <a:lnTo>
                        <a:pt x="172" y="46"/>
                      </a:lnTo>
                      <a:lnTo>
                        <a:pt x="174" y="44"/>
                      </a:lnTo>
                      <a:lnTo>
                        <a:pt x="170" y="42"/>
                      </a:lnTo>
                      <a:lnTo>
                        <a:pt x="172" y="36"/>
                      </a:lnTo>
                      <a:lnTo>
                        <a:pt x="192" y="36"/>
                      </a:lnTo>
                      <a:lnTo>
                        <a:pt x="208" y="30"/>
                      </a:lnTo>
                      <a:lnTo>
                        <a:pt x="210" y="28"/>
                      </a:lnTo>
                      <a:lnTo>
                        <a:pt x="210" y="28"/>
                      </a:lnTo>
                      <a:lnTo>
                        <a:pt x="214" y="26"/>
                      </a:lnTo>
                      <a:lnTo>
                        <a:pt x="254" y="24"/>
                      </a:lnTo>
                      <a:lnTo>
                        <a:pt x="264" y="32"/>
                      </a:lnTo>
                      <a:lnTo>
                        <a:pt x="208" y="46"/>
                      </a:lnTo>
                      <a:lnTo>
                        <a:pt x="260" y="54"/>
                      </a:lnTo>
                      <a:lnTo>
                        <a:pt x="276" y="42"/>
                      </a:lnTo>
                      <a:lnTo>
                        <a:pt x="302" y="42"/>
                      </a:lnTo>
                      <a:lnTo>
                        <a:pt x="306" y="40"/>
                      </a:lnTo>
                      <a:lnTo>
                        <a:pt x="310" y="32"/>
                      </a:lnTo>
                      <a:lnTo>
                        <a:pt x="302" y="3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8" name="Freeform 85"/>
                <p:cNvSpPr/>
                <p:nvPr/>
              </p:nvSpPr>
              <p:spPr bwMode="auto">
                <a:xfrm>
                  <a:off x="4495800" y="5761038"/>
                  <a:ext cx="69850" cy="212725"/>
                </a:xfrm>
                <a:custGeom>
                  <a:avLst/>
                  <a:gdLst>
                    <a:gd name="T0" fmla="*/ 34 w 44"/>
                    <a:gd name="T1" fmla="*/ 112 h 134"/>
                    <a:gd name="T2" fmla="*/ 30 w 44"/>
                    <a:gd name="T3" fmla="*/ 110 h 134"/>
                    <a:gd name="T4" fmla="*/ 38 w 44"/>
                    <a:gd name="T5" fmla="*/ 106 h 134"/>
                    <a:gd name="T6" fmla="*/ 40 w 44"/>
                    <a:gd name="T7" fmla="*/ 106 h 134"/>
                    <a:gd name="T8" fmla="*/ 18 w 44"/>
                    <a:gd name="T9" fmla="*/ 4 h 134"/>
                    <a:gd name="T10" fmla="*/ 16 w 44"/>
                    <a:gd name="T11" fmla="*/ 4 h 134"/>
                    <a:gd name="T12" fmla="*/ 8 w 44"/>
                    <a:gd name="T13" fmla="*/ 0 h 134"/>
                    <a:gd name="T14" fmla="*/ 0 w 44"/>
                    <a:gd name="T15" fmla="*/ 0 h 134"/>
                    <a:gd name="T16" fmla="*/ 18 w 44"/>
                    <a:gd name="T17" fmla="*/ 96 h 134"/>
                    <a:gd name="T18" fmla="*/ 18 w 44"/>
                    <a:gd name="T19" fmla="*/ 96 h 134"/>
                    <a:gd name="T20" fmla="*/ 26 w 44"/>
                    <a:gd name="T21" fmla="*/ 102 h 134"/>
                    <a:gd name="T22" fmla="*/ 20 w 44"/>
                    <a:gd name="T23" fmla="*/ 104 h 134"/>
                    <a:gd name="T24" fmla="*/ 22 w 44"/>
                    <a:gd name="T25" fmla="*/ 116 h 134"/>
                    <a:gd name="T26" fmla="*/ 40 w 44"/>
                    <a:gd name="T27" fmla="*/ 118 h 134"/>
                    <a:gd name="T28" fmla="*/ 34 w 44"/>
                    <a:gd name="T29" fmla="*/ 124 h 134"/>
                    <a:gd name="T30" fmla="*/ 24 w 44"/>
                    <a:gd name="T31" fmla="*/ 124 h 134"/>
                    <a:gd name="T32" fmla="*/ 26 w 44"/>
                    <a:gd name="T33" fmla="*/ 134 h 134"/>
                    <a:gd name="T34" fmla="*/ 44 w 44"/>
                    <a:gd name="T35" fmla="*/ 128 h 134"/>
                    <a:gd name="T36" fmla="*/ 40 w 44"/>
                    <a:gd name="T37" fmla="*/ 110 h 134"/>
                    <a:gd name="T38" fmla="*/ 34 w 44"/>
                    <a:gd name="T39" fmla="*/ 11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134">
                      <a:moveTo>
                        <a:pt x="34" y="112"/>
                      </a:moveTo>
                      <a:lnTo>
                        <a:pt x="30" y="110"/>
                      </a:lnTo>
                      <a:lnTo>
                        <a:pt x="38" y="106"/>
                      </a:lnTo>
                      <a:lnTo>
                        <a:pt x="40" y="10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8" y="96"/>
                      </a:lnTo>
                      <a:lnTo>
                        <a:pt x="18" y="96"/>
                      </a:lnTo>
                      <a:lnTo>
                        <a:pt x="26" y="102"/>
                      </a:lnTo>
                      <a:lnTo>
                        <a:pt x="20" y="104"/>
                      </a:lnTo>
                      <a:lnTo>
                        <a:pt x="22" y="116"/>
                      </a:lnTo>
                      <a:lnTo>
                        <a:pt x="40" y="118"/>
                      </a:lnTo>
                      <a:lnTo>
                        <a:pt x="34" y="124"/>
                      </a:lnTo>
                      <a:lnTo>
                        <a:pt x="24" y="124"/>
                      </a:lnTo>
                      <a:lnTo>
                        <a:pt x="26" y="134"/>
                      </a:lnTo>
                      <a:lnTo>
                        <a:pt x="44" y="128"/>
                      </a:lnTo>
                      <a:lnTo>
                        <a:pt x="40" y="110"/>
                      </a:lnTo>
                      <a:lnTo>
                        <a:pt x="34" y="112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9" name="Freeform 86"/>
                <p:cNvSpPr/>
                <p:nvPr/>
              </p:nvSpPr>
              <p:spPr bwMode="auto">
                <a:xfrm>
                  <a:off x="3752850" y="5757863"/>
                  <a:ext cx="949325" cy="936625"/>
                </a:xfrm>
                <a:custGeom>
                  <a:avLst/>
                  <a:gdLst>
                    <a:gd name="T0" fmla="*/ 512 w 598"/>
                    <a:gd name="T1" fmla="*/ 312 h 590"/>
                    <a:gd name="T2" fmla="*/ 442 w 598"/>
                    <a:gd name="T3" fmla="*/ 278 h 590"/>
                    <a:gd name="T4" fmla="*/ 368 w 598"/>
                    <a:gd name="T5" fmla="*/ 280 h 590"/>
                    <a:gd name="T6" fmla="*/ 258 w 598"/>
                    <a:gd name="T7" fmla="*/ 284 h 590"/>
                    <a:gd name="T8" fmla="*/ 190 w 598"/>
                    <a:gd name="T9" fmla="*/ 246 h 590"/>
                    <a:gd name="T10" fmla="*/ 152 w 598"/>
                    <a:gd name="T11" fmla="*/ 240 h 590"/>
                    <a:gd name="T12" fmla="*/ 144 w 598"/>
                    <a:gd name="T13" fmla="*/ 212 h 590"/>
                    <a:gd name="T14" fmla="*/ 326 w 598"/>
                    <a:gd name="T15" fmla="*/ 186 h 590"/>
                    <a:gd name="T16" fmla="*/ 354 w 598"/>
                    <a:gd name="T17" fmla="*/ 184 h 590"/>
                    <a:gd name="T18" fmla="*/ 432 w 598"/>
                    <a:gd name="T19" fmla="*/ 134 h 590"/>
                    <a:gd name="T20" fmla="*/ 434 w 598"/>
                    <a:gd name="T21" fmla="*/ 116 h 590"/>
                    <a:gd name="T22" fmla="*/ 406 w 598"/>
                    <a:gd name="T23" fmla="*/ 118 h 590"/>
                    <a:gd name="T24" fmla="*/ 434 w 598"/>
                    <a:gd name="T25" fmla="*/ 106 h 590"/>
                    <a:gd name="T26" fmla="*/ 430 w 598"/>
                    <a:gd name="T27" fmla="*/ 100 h 590"/>
                    <a:gd name="T28" fmla="*/ 434 w 598"/>
                    <a:gd name="T29" fmla="*/ 82 h 590"/>
                    <a:gd name="T30" fmla="*/ 436 w 598"/>
                    <a:gd name="T31" fmla="*/ 70 h 590"/>
                    <a:gd name="T32" fmla="*/ 434 w 598"/>
                    <a:gd name="T33" fmla="*/ 42 h 590"/>
                    <a:gd name="T34" fmla="*/ 428 w 598"/>
                    <a:gd name="T35" fmla="*/ 36 h 590"/>
                    <a:gd name="T36" fmla="*/ 438 w 598"/>
                    <a:gd name="T37" fmla="*/ 26 h 590"/>
                    <a:gd name="T38" fmla="*/ 426 w 598"/>
                    <a:gd name="T39" fmla="*/ 18 h 590"/>
                    <a:gd name="T40" fmla="*/ 418 w 598"/>
                    <a:gd name="T41" fmla="*/ 2 h 590"/>
                    <a:gd name="T42" fmla="*/ 370 w 598"/>
                    <a:gd name="T43" fmla="*/ 6 h 590"/>
                    <a:gd name="T44" fmla="*/ 200 w 598"/>
                    <a:gd name="T45" fmla="*/ 16 h 590"/>
                    <a:gd name="T46" fmla="*/ 162 w 598"/>
                    <a:gd name="T47" fmla="*/ 26 h 590"/>
                    <a:gd name="T48" fmla="*/ 82 w 598"/>
                    <a:gd name="T49" fmla="*/ 38 h 590"/>
                    <a:gd name="T50" fmla="*/ 166 w 598"/>
                    <a:gd name="T51" fmla="*/ 44 h 590"/>
                    <a:gd name="T52" fmla="*/ 202 w 598"/>
                    <a:gd name="T53" fmla="*/ 68 h 590"/>
                    <a:gd name="T54" fmla="*/ 162 w 598"/>
                    <a:gd name="T55" fmla="*/ 100 h 590"/>
                    <a:gd name="T56" fmla="*/ 42 w 598"/>
                    <a:gd name="T57" fmla="*/ 168 h 590"/>
                    <a:gd name="T58" fmla="*/ 22 w 598"/>
                    <a:gd name="T59" fmla="*/ 220 h 590"/>
                    <a:gd name="T60" fmla="*/ 58 w 598"/>
                    <a:gd name="T61" fmla="*/ 174 h 590"/>
                    <a:gd name="T62" fmla="*/ 56 w 598"/>
                    <a:gd name="T63" fmla="*/ 220 h 590"/>
                    <a:gd name="T64" fmla="*/ 94 w 598"/>
                    <a:gd name="T65" fmla="*/ 254 h 590"/>
                    <a:gd name="T66" fmla="*/ 110 w 598"/>
                    <a:gd name="T67" fmla="*/ 260 h 590"/>
                    <a:gd name="T68" fmla="*/ 178 w 598"/>
                    <a:gd name="T69" fmla="*/ 288 h 590"/>
                    <a:gd name="T70" fmla="*/ 164 w 598"/>
                    <a:gd name="T71" fmla="*/ 324 h 590"/>
                    <a:gd name="T72" fmla="*/ 152 w 598"/>
                    <a:gd name="T73" fmla="*/ 386 h 590"/>
                    <a:gd name="T74" fmla="*/ 170 w 598"/>
                    <a:gd name="T75" fmla="*/ 400 h 590"/>
                    <a:gd name="T76" fmla="*/ 208 w 598"/>
                    <a:gd name="T77" fmla="*/ 416 h 590"/>
                    <a:gd name="T78" fmla="*/ 130 w 598"/>
                    <a:gd name="T79" fmla="*/ 502 h 590"/>
                    <a:gd name="T80" fmla="*/ 138 w 598"/>
                    <a:gd name="T81" fmla="*/ 572 h 590"/>
                    <a:gd name="T82" fmla="*/ 220 w 598"/>
                    <a:gd name="T83" fmla="*/ 584 h 590"/>
                    <a:gd name="T84" fmla="*/ 242 w 598"/>
                    <a:gd name="T85" fmla="*/ 556 h 590"/>
                    <a:gd name="T86" fmla="*/ 212 w 598"/>
                    <a:gd name="T87" fmla="*/ 542 h 590"/>
                    <a:gd name="T88" fmla="*/ 226 w 598"/>
                    <a:gd name="T89" fmla="*/ 526 h 590"/>
                    <a:gd name="T90" fmla="*/ 338 w 598"/>
                    <a:gd name="T91" fmla="*/ 508 h 590"/>
                    <a:gd name="T92" fmla="*/ 448 w 598"/>
                    <a:gd name="T93" fmla="*/ 448 h 590"/>
                    <a:gd name="T94" fmla="*/ 546 w 598"/>
                    <a:gd name="T95" fmla="*/ 428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8" h="590">
                      <a:moveTo>
                        <a:pt x="552" y="338"/>
                      </a:moveTo>
                      <a:lnTo>
                        <a:pt x="502" y="328"/>
                      </a:lnTo>
                      <a:lnTo>
                        <a:pt x="512" y="312"/>
                      </a:lnTo>
                      <a:lnTo>
                        <a:pt x="504" y="298"/>
                      </a:lnTo>
                      <a:lnTo>
                        <a:pt x="454" y="298"/>
                      </a:lnTo>
                      <a:lnTo>
                        <a:pt x="442" y="278"/>
                      </a:lnTo>
                      <a:lnTo>
                        <a:pt x="422" y="272"/>
                      </a:lnTo>
                      <a:lnTo>
                        <a:pt x="416" y="278"/>
                      </a:lnTo>
                      <a:lnTo>
                        <a:pt x="368" y="280"/>
                      </a:lnTo>
                      <a:lnTo>
                        <a:pt x="362" y="270"/>
                      </a:lnTo>
                      <a:lnTo>
                        <a:pt x="318" y="264"/>
                      </a:lnTo>
                      <a:lnTo>
                        <a:pt x="258" y="284"/>
                      </a:lnTo>
                      <a:lnTo>
                        <a:pt x="200" y="280"/>
                      </a:lnTo>
                      <a:lnTo>
                        <a:pt x="230" y="250"/>
                      </a:lnTo>
                      <a:lnTo>
                        <a:pt x="190" y="246"/>
                      </a:lnTo>
                      <a:lnTo>
                        <a:pt x="224" y="232"/>
                      </a:lnTo>
                      <a:lnTo>
                        <a:pt x="228" y="222"/>
                      </a:lnTo>
                      <a:lnTo>
                        <a:pt x="152" y="240"/>
                      </a:lnTo>
                      <a:lnTo>
                        <a:pt x="118" y="238"/>
                      </a:lnTo>
                      <a:lnTo>
                        <a:pt x="120" y="226"/>
                      </a:lnTo>
                      <a:lnTo>
                        <a:pt x="144" y="212"/>
                      </a:lnTo>
                      <a:lnTo>
                        <a:pt x="184" y="196"/>
                      </a:lnTo>
                      <a:lnTo>
                        <a:pt x="242" y="186"/>
                      </a:lnTo>
                      <a:lnTo>
                        <a:pt x="326" y="186"/>
                      </a:lnTo>
                      <a:lnTo>
                        <a:pt x="312" y="198"/>
                      </a:lnTo>
                      <a:lnTo>
                        <a:pt x="336" y="204"/>
                      </a:lnTo>
                      <a:lnTo>
                        <a:pt x="354" y="184"/>
                      </a:lnTo>
                      <a:lnTo>
                        <a:pt x="388" y="172"/>
                      </a:lnTo>
                      <a:lnTo>
                        <a:pt x="430" y="162"/>
                      </a:lnTo>
                      <a:lnTo>
                        <a:pt x="432" y="134"/>
                      </a:lnTo>
                      <a:lnTo>
                        <a:pt x="426" y="134"/>
                      </a:lnTo>
                      <a:lnTo>
                        <a:pt x="432" y="130"/>
                      </a:lnTo>
                      <a:lnTo>
                        <a:pt x="434" y="116"/>
                      </a:lnTo>
                      <a:lnTo>
                        <a:pt x="402" y="130"/>
                      </a:lnTo>
                      <a:lnTo>
                        <a:pt x="394" y="126"/>
                      </a:lnTo>
                      <a:lnTo>
                        <a:pt x="406" y="118"/>
                      </a:lnTo>
                      <a:lnTo>
                        <a:pt x="430" y="110"/>
                      </a:lnTo>
                      <a:lnTo>
                        <a:pt x="434" y="110"/>
                      </a:lnTo>
                      <a:lnTo>
                        <a:pt x="434" y="106"/>
                      </a:lnTo>
                      <a:lnTo>
                        <a:pt x="432" y="106"/>
                      </a:lnTo>
                      <a:lnTo>
                        <a:pt x="420" y="104"/>
                      </a:lnTo>
                      <a:lnTo>
                        <a:pt x="430" y="100"/>
                      </a:lnTo>
                      <a:lnTo>
                        <a:pt x="434" y="98"/>
                      </a:lnTo>
                      <a:lnTo>
                        <a:pt x="436" y="82"/>
                      </a:lnTo>
                      <a:lnTo>
                        <a:pt x="434" y="82"/>
                      </a:lnTo>
                      <a:lnTo>
                        <a:pt x="416" y="86"/>
                      </a:lnTo>
                      <a:lnTo>
                        <a:pt x="418" y="74"/>
                      </a:lnTo>
                      <a:lnTo>
                        <a:pt x="436" y="70"/>
                      </a:lnTo>
                      <a:lnTo>
                        <a:pt x="438" y="38"/>
                      </a:lnTo>
                      <a:lnTo>
                        <a:pt x="438" y="38"/>
                      </a:lnTo>
                      <a:lnTo>
                        <a:pt x="434" y="42"/>
                      </a:lnTo>
                      <a:lnTo>
                        <a:pt x="404" y="42"/>
                      </a:lnTo>
                      <a:lnTo>
                        <a:pt x="402" y="38"/>
                      </a:lnTo>
                      <a:lnTo>
                        <a:pt x="428" y="36"/>
                      </a:lnTo>
                      <a:lnTo>
                        <a:pt x="428" y="36"/>
                      </a:lnTo>
                      <a:lnTo>
                        <a:pt x="438" y="34"/>
                      </a:lnTo>
                      <a:lnTo>
                        <a:pt x="438" y="26"/>
                      </a:lnTo>
                      <a:lnTo>
                        <a:pt x="418" y="26"/>
                      </a:lnTo>
                      <a:lnTo>
                        <a:pt x="426" y="18"/>
                      </a:lnTo>
                      <a:lnTo>
                        <a:pt x="426" y="18"/>
                      </a:lnTo>
                      <a:lnTo>
                        <a:pt x="440" y="18"/>
                      </a:lnTo>
                      <a:lnTo>
                        <a:pt x="440" y="2"/>
                      </a:lnTo>
                      <a:lnTo>
                        <a:pt x="418" y="2"/>
                      </a:lnTo>
                      <a:lnTo>
                        <a:pt x="388" y="12"/>
                      </a:lnTo>
                      <a:lnTo>
                        <a:pt x="376" y="12"/>
                      </a:lnTo>
                      <a:lnTo>
                        <a:pt x="370" y="6"/>
                      </a:lnTo>
                      <a:lnTo>
                        <a:pt x="338" y="0"/>
                      </a:lnTo>
                      <a:lnTo>
                        <a:pt x="266" y="0"/>
                      </a:lnTo>
                      <a:lnTo>
                        <a:pt x="200" y="16"/>
                      </a:lnTo>
                      <a:lnTo>
                        <a:pt x="168" y="20"/>
                      </a:lnTo>
                      <a:lnTo>
                        <a:pt x="144" y="26"/>
                      </a:lnTo>
                      <a:lnTo>
                        <a:pt x="162" y="26"/>
                      </a:lnTo>
                      <a:lnTo>
                        <a:pt x="156" y="32"/>
                      </a:lnTo>
                      <a:lnTo>
                        <a:pt x="110" y="32"/>
                      </a:lnTo>
                      <a:lnTo>
                        <a:pt x="82" y="38"/>
                      </a:lnTo>
                      <a:lnTo>
                        <a:pt x="88" y="50"/>
                      </a:lnTo>
                      <a:lnTo>
                        <a:pt x="150" y="50"/>
                      </a:lnTo>
                      <a:lnTo>
                        <a:pt x="166" y="44"/>
                      </a:lnTo>
                      <a:lnTo>
                        <a:pt x="218" y="44"/>
                      </a:lnTo>
                      <a:lnTo>
                        <a:pt x="224" y="54"/>
                      </a:lnTo>
                      <a:lnTo>
                        <a:pt x="202" y="68"/>
                      </a:lnTo>
                      <a:lnTo>
                        <a:pt x="206" y="76"/>
                      </a:lnTo>
                      <a:lnTo>
                        <a:pt x="186" y="82"/>
                      </a:lnTo>
                      <a:lnTo>
                        <a:pt x="162" y="100"/>
                      </a:lnTo>
                      <a:lnTo>
                        <a:pt x="66" y="132"/>
                      </a:lnTo>
                      <a:lnTo>
                        <a:pt x="22" y="162"/>
                      </a:lnTo>
                      <a:lnTo>
                        <a:pt x="42" y="168"/>
                      </a:lnTo>
                      <a:lnTo>
                        <a:pt x="4" y="196"/>
                      </a:lnTo>
                      <a:lnTo>
                        <a:pt x="0" y="218"/>
                      </a:lnTo>
                      <a:lnTo>
                        <a:pt x="22" y="220"/>
                      </a:lnTo>
                      <a:lnTo>
                        <a:pt x="36" y="212"/>
                      </a:lnTo>
                      <a:lnTo>
                        <a:pt x="36" y="192"/>
                      </a:lnTo>
                      <a:lnTo>
                        <a:pt x="58" y="174"/>
                      </a:lnTo>
                      <a:lnTo>
                        <a:pt x="74" y="174"/>
                      </a:lnTo>
                      <a:lnTo>
                        <a:pt x="52" y="194"/>
                      </a:lnTo>
                      <a:lnTo>
                        <a:pt x="56" y="220"/>
                      </a:lnTo>
                      <a:lnTo>
                        <a:pt x="34" y="230"/>
                      </a:lnTo>
                      <a:lnTo>
                        <a:pt x="36" y="248"/>
                      </a:lnTo>
                      <a:lnTo>
                        <a:pt x="94" y="254"/>
                      </a:lnTo>
                      <a:lnTo>
                        <a:pt x="98" y="250"/>
                      </a:lnTo>
                      <a:lnTo>
                        <a:pt x="124" y="252"/>
                      </a:lnTo>
                      <a:lnTo>
                        <a:pt x="110" y="260"/>
                      </a:lnTo>
                      <a:lnTo>
                        <a:pt x="130" y="262"/>
                      </a:lnTo>
                      <a:lnTo>
                        <a:pt x="158" y="266"/>
                      </a:lnTo>
                      <a:lnTo>
                        <a:pt x="178" y="288"/>
                      </a:lnTo>
                      <a:lnTo>
                        <a:pt x="236" y="290"/>
                      </a:lnTo>
                      <a:lnTo>
                        <a:pt x="220" y="312"/>
                      </a:lnTo>
                      <a:lnTo>
                        <a:pt x="164" y="324"/>
                      </a:lnTo>
                      <a:lnTo>
                        <a:pt x="140" y="344"/>
                      </a:lnTo>
                      <a:lnTo>
                        <a:pt x="122" y="354"/>
                      </a:lnTo>
                      <a:lnTo>
                        <a:pt x="152" y="386"/>
                      </a:lnTo>
                      <a:lnTo>
                        <a:pt x="146" y="398"/>
                      </a:lnTo>
                      <a:lnTo>
                        <a:pt x="146" y="398"/>
                      </a:lnTo>
                      <a:lnTo>
                        <a:pt x="170" y="400"/>
                      </a:lnTo>
                      <a:lnTo>
                        <a:pt x="170" y="400"/>
                      </a:lnTo>
                      <a:lnTo>
                        <a:pt x="190" y="408"/>
                      </a:lnTo>
                      <a:lnTo>
                        <a:pt x="208" y="416"/>
                      </a:lnTo>
                      <a:lnTo>
                        <a:pt x="152" y="474"/>
                      </a:lnTo>
                      <a:lnTo>
                        <a:pt x="170" y="476"/>
                      </a:lnTo>
                      <a:lnTo>
                        <a:pt x="130" y="502"/>
                      </a:lnTo>
                      <a:lnTo>
                        <a:pt x="148" y="518"/>
                      </a:lnTo>
                      <a:lnTo>
                        <a:pt x="116" y="544"/>
                      </a:lnTo>
                      <a:lnTo>
                        <a:pt x="138" y="572"/>
                      </a:lnTo>
                      <a:lnTo>
                        <a:pt x="150" y="590"/>
                      </a:lnTo>
                      <a:lnTo>
                        <a:pt x="210" y="590"/>
                      </a:lnTo>
                      <a:lnTo>
                        <a:pt x="220" y="584"/>
                      </a:lnTo>
                      <a:lnTo>
                        <a:pt x="220" y="570"/>
                      </a:lnTo>
                      <a:lnTo>
                        <a:pt x="228" y="564"/>
                      </a:lnTo>
                      <a:lnTo>
                        <a:pt x="242" y="556"/>
                      </a:lnTo>
                      <a:lnTo>
                        <a:pt x="250" y="550"/>
                      </a:lnTo>
                      <a:lnTo>
                        <a:pt x="220" y="548"/>
                      </a:lnTo>
                      <a:lnTo>
                        <a:pt x="212" y="542"/>
                      </a:lnTo>
                      <a:lnTo>
                        <a:pt x="242" y="534"/>
                      </a:lnTo>
                      <a:lnTo>
                        <a:pt x="252" y="528"/>
                      </a:lnTo>
                      <a:lnTo>
                        <a:pt x="226" y="526"/>
                      </a:lnTo>
                      <a:lnTo>
                        <a:pt x="234" y="520"/>
                      </a:lnTo>
                      <a:lnTo>
                        <a:pt x="272" y="518"/>
                      </a:lnTo>
                      <a:lnTo>
                        <a:pt x="338" y="508"/>
                      </a:lnTo>
                      <a:lnTo>
                        <a:pt x="366" y="496"/>
                      </a:lnTo>
                      <a:lnTo>
                        <a:pt x="446" y="470"/>
                      </a:lnTo>
                      <a:lnTo>
                        <a:pt x="448" y="448"/>
                      </a:lnTo>
                      <a:lnTo>
                        <a:pt x="474" y="436"/>
                      </a:lnTo>
                      <a:lnTo>
                        <a:pt x="526" y="438"/>
                      </a:lnTo>
                      <a:lnTo>
                        <a:pt x="546" y="428"/>
                      </a:lnTo>
                      <a:lnTo>
                        <a:pt x="598" y="336"/>
                      </a:lnTo>
                      <a:lnTo>
                        <a:pt x="552" y="33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</p:grpSp>
        </p:grp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7406176" y="4686300"/>
              <a:ext cx="822325" cy="1063625"/>
            </a:xfrm>
            <a:custGeom>
              <a:avLst/>
              <a:gdLst>
                <a:gd name="T0" fmla="*/ 470 w 518"/>
                <a:gd name="T1" fmla="*/ 112 h 670"/>
                <a:gd name="T2" fmla="*/ 396 w 518"/>
                <a:gd name="T3" fmla="*/ 40 h 670"/>
                <a:gd name="T4" fmla="*/ 348 w 518"/>
                <a:gd name="T5" fmla="*/ 16 h 670"/>
                <a:gd name="T6" fmla="*/ 296 w 518"/>
                <a:gd name="T7" fmla="*/ 2 h 670"/>
                <a:gd name="T8" fmla="*/ 258 w 518"/>
                <a:gd name="T9" fmla="*/ 0 h 670"/>
                <a:gd name="T10" fmla="*/ 198 w 518"/>
                <a:gd name="T11" fmla="*/ 8 h 670"/>
                <a:gd name="T12" fmla="*/ 132 w 518"/>
                <a:gd name="T13" fmla="*/ 36 h 670"/>
                <a:gd name="T14" fmla="*/ 74 w 518"/>
                <a:gd name="T15" fmla="*/ 80 h 670"/>
                <a:gd name="T16" fmla="*/ 26 w 518"/>
                <a:gd name="T17" fmla="*/ 144 h 670"/>
                <a:gd name="T18" fmla="*/ 2 w 518"/>
                <a:gd name="T19" fmla="*/ 228 h 670"/>
                <a:gd name="T20" fmla="*/ 2 w 518"/>
                <a:gd name="T21" fmla="*/ 290 h 670"/>
                <a:gd name="T22" fmla="*/ 30 w 518"/>
                <a:gd name="T23" fmla="*/ 376 h 670"/>
                <a:gd name="T24" fmla="*/ 52 w 518"/>
                <a:gd name="T25" fmla="*/ 414 h 670"/>
                <a:gd name="T26" fmla="*/ 160 w 518"/>
                <a:gd name="T27" fmla="*/ 554 h 670"/>
                <a:gd name="T28" fmla="*/ 258 w 518"/>
                <a:gd name="T29" fmla="*/ 670 h 670"/>
                <a:gd name="T30" fmla="*/ 388 w 518"/>
                <a:gd name="T31" fmla="*/ 518 h 670"/>
                <a:gd name="T32" fmla="*/ 458 w 518"/>
                <a:gd name="T33" fmla="*/ 418 h 670"/>
                <a:gd name="T34" fmla="*/ 506 w 518"/>
                <a:gd name="T35" fmla="*/ 318 h 670"/>
                <a:gd name="T36" fmla="*/ 518 w 518"/>
                <a:gd name="T37" fmla="*/ 260 h 670"/>
                <a:gd name="T38" fmla="*/ 510 w 518"/>
                <a:gd name="T39" fmla="*/ 198 h 670"/>
                <a:gd name="T40" fmla="*/ 488 w 518"/>
                <a:gd name="T41" fmla="*/ 142 h 670"/>
                <a:gd name="T42" fmla="*/ 246 w 518"/>
                <a:gd name="T43" fmla="*/ 388 h 670"/>
                <a:gd name="T44" fmla="*/ 208 w 518"/>
                <a:gd name="T45" fmla="*/ 378 h 670"/>
                <a:gd name="T46" fmla="*/ 168 w 518"/>
                <a:gd name="T47" fmla="*/ 350 h 670"/>
                <a:gd name="T48" fmla="*/ 140 w 518"/>
                <a:gd name="T49" fmla="*/ 310 h 670"/>
                <a:gd name="T50" fmla="*/ 130 w 518"/>
                <a:gd name="T51" fmla="*/ 272 h 670"/>
                <a:gd name="T52" fmla="*/ 130 w 518"/>
                <a:gd name="T53" fmla="*/ 240 h 670"/>
                <a:gd name="T54" fmla="*/ 152 w 518"/>
                <a:gd name="T55" fmla="*/ 186 h 670"/>
                <a:gd name="T56" fmla="*/ 192 w 518"/>
                <a:gd name="T57" fmla="*/ 148 h 670"/>
                <a:gd name="T58" fmla="*/ 222 w 518"/>
                <a:gd name="T59" fmla="*/ 136 h 670"/>
                <a:gd name="T60" fmla="*/ 258 w 518"/>
                <a:gd name="T61" fmla="*/ 130 h 670"/>
                <a:gd name="T62" fmla="*/ 284 w 518"/>
                <a:gd name="T63" fmla="*/ 132 h 670"/>
                <a:gd name="T64" fmla="*/ 320 w 518"/>
                <a:gd name="T65" fmla="*/ 146 h 670"/>
                <a:gd name="T66" fmla="*/ 366 w 518"/>
                <a:gd name="T67" fmla="*/ 186 h 670"/>
                <a:gd name="T68" fmla="*/ 382 w 518"/>
                <a:gd name="T69" fmla="*/ 220 h 670"/>
                <a:gd name="T70" fmla="*/ 388 w 518"/>
                <a:gd name="T71" fmla="*/ 258 h 670"/>
                <a:gd name="T72" fmla="*/ 382 w 518"/>
                <a:gd name="T73" fmla="*/ 296 h 670"/>
                <a:gd name="T74" fmla="*/ 354 w 518"/>
                <a:gd name="T75" fmla="*/ 346 h 670"/>
                <a:gd name="T76" fmla="*/ 308 w 518"/>
                <a:gd name="T77" fmla="*/ 380 h 670"/>
                <a:gd name="T78" fmla="*/ 284 w 518"/>
                <a:gd name="T79" fmla="*/ 386 h 670"/>
                <a:gd name="T80" fmla="*/ 258 w 518"/>
                <a:gd name="T81" fmla="*/ 388 h 670"/>
                <a:gd name="T82" fmla="*/ 452 w 518"/>
                <a:gd name="T83" fmla="*/ 282 h 670"/>
                <a:gd name="T84" fmla="*/ 452 w 518"/>
                <a:gd name="T85" fmla="*/ 282 h 670"/>
                <a:gd name="T86" fmla="*/ 450 w 518"/>
                <a:gd name="T87" fmla="*/ 288 h 670"/>
                <a:gd name="T88" fmla="*/ 450 w 518"/>
                <a:gd name="T89" fmla="*/ 28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8" h="670">
                  <a:moveTo>
                    <a:pt x="488" y="142"/>
                  </a:moveTo>
                  <a:lnTo>
                    <a:pt x="488" y="142"/>
                  </a:lnTo>
                  <a:lnTo>
                    <a:pt x="470" y="112"/>
                  </a:lnTo>
                  <a:lnTo>
                    <a:pt x="448" y="84"/>
                  </a:lnTo>
                  <a:lnTo>
                    <a:pt x="424" y="60"/>
                  </a:lnTo>
                  <a:lnTo>
                    <a:pt x="396" y="40"/>
                  </a:lnTo>
                  <a:lnTo>
                    <a:pt x="380" y="30"/>
                  </a:lnTo>
                  <a:lnTo>
                    <a:pt x="364" y="22"/>
                  </a:lnTo>
                  <a:lnTo>
                    <a:pt x="348" y="16"/>
                  </a:lnTo>
                  <a:lnTo>
                    <a:pt x="332" y="10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8" y="8"/>
                  </a:lnTo>
                  <a:lnTo>
                    <a:pt x="176" y="16"/>
                  </a:lnTo>
                  <a:lnTo>
                    <a:pt x="154" y="24"/>
                  </a:lnTo>
                  <a:lnTo>
                    <a:pt x="132" y="36"/>
                  </a:lnTo>
                  <a:lnTo>
                    <a:pt x="112" y="48"/>
                  </a:lnTo>
                  <a:lnTo>
                    <a:pt x="92" y="64"/>
                  </a:lnTo>
                  <a:lnTo>
                    <a:pt x="74" y="80"/>
                  </a:lnTo>
                  <a:lnTo>
                    <a:pt x="56" y="100"/>
                  </a:lnTo>
                  <a:lnTo>
                    <a:pt x="40" y="122"/>
                  </a:lnTo>
                  <a:lnTo>
                    <a:pt x="26" y="144"/>
                  </a:lnTo>
                  <a:lnTo>
                    <a:pt x="16" y="170"/>
                  </a:lnTo>
                  <a:lnTo>
                    <a:pt x="8" y="198"/>
                  </a:lnTo>
                  <a:lnTo>
                    <a:pt x="2" y="22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90"/>
                  </a:lnTo>
                  <a:lnTo>
                    <a:pt x="8" y="320"/>
                  </a:lnTo>
                  <a:lnTo>
                    <a:pt x="16" y="350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38" y="394"/>
                  </a:lnTo>
                  <a:lnTo>
                    <a:pt x="52" y="414"/>
                  </a:lnTo>
                  <a:lnTo>
                    <a:pt x="84" y="458"/>
                  </a:lnTo>
                  <a:lnTo>
                    <a:pt x="120" y="506"/>
                  </a:lnTo>
                  <a:lnTo>
                    <a:pt x="160" y="554"/>
                  </a:lnTo>
                  <a:lnTo>
                    <a:pt x="228" y="636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300" y="626"/>
                  </a:lnTo>
                  <a:lnTo>
                    <a:pt x="340" y="578"/>
                  </a:lnTo>
                  <a:lnTo>
                    <a:pt x="388" y="518"/>
                  </a:lnTo>
                  <a:lnTo>
                    <a:pt x="412" y="486"/>
                  </a:lnTo>
                  <a:lnTo>
                    <a:pt x="436" y="452"/>
                  </a:lnTo>
                  <a:lnTo>
                    <a:pt x="458" y="418"/>
                  </a:lnTo>
                  <a:lnTo>
                    <a:pt x="476" y="384"/>
                  </a:lnTo>
                  <a:lnTo>
                    <a:pt x="494" y="350"/>
                  </a:lnTo>
                  <a:lnTo>
                    <a:pt x="506" y="318"/>
                  </a:lnTo>
                  <a:lnTo>
                    <a:pt x="514" y="288"/>
                  </a:lnTo>
                  <a:lnTo>
                    <a:pt x="516" y="274"/>
                  </a:lnTo>
                  <a:lnTo>
                    <a:pt x="518" y="260"/>
                  </a:lnTo>
                  <a:lnTo>
                    <a:pt x="518" y="260"/>
                  </a:lnTo>
                  <a:lnTo>
                    <a:pt x="516" y="228"/>
                  </a:lnTo>
                  <a:lnTo>
                    <a:pt x="510" y="198"/>
                  </a:lnTo>
                  <a:lnTo>
                    <a:pt x="500" y="170"/>
                  </a:lnTo>
                  <a:lnTo>
                    <a:pt x="488" y="142"/>
                  </a:lnTo>
                  <a:lnTo>
                    <a:pt x="488" y="142"/>
                  </a:lnTo>
                  <a:close/>
                  <a:moveTo>
                    <a:pt x="258" y="388"/>
                  </a:moveTo>
                  <a:lnTo>
                    <a:pt x="258" y="388"/>
                  </a:lnTo>
                  <a:lnTo>
                    <a:pt x="246" y="388"/>
                  </a:lnTo>
                  <a:lnTo>
                    <a:pt x="232" y="386"/>
                  </a:lnTo>
                  <a:lnTo>
                    <a:pt x="220" y="384"/>
                  </a:lnTo>
                  <a:lnTo>
                    <a:pt x="208" y="378"/>
                  </a:lnTo>
                  <a:lnTo>
                    <a:pt x="198" y="374"/>
                  </a:lnTo>
                  <a:lnTo>
                    <a:pt x="186" y="366"/>
                  </a:lnTo>
                  <a:lnTo>
                    <a:pt x="168" y="350"/>
                  </a:lnTo>
                  <a:lnTo>
                    <a:pt x="152" y="332"/>
                  </a:lnTo>
                  <a:lnTo>
                    <a:pt x="144" y="322"/>
                  </a:lnTo>
                  <a:lnTo>
                    <a:pt x="140" y="310"/>
                  </a:lnTo>
                  <a:lnTo>
                    <a:pt x="136" y="298"/>
                  </a:lnTo>
                  <a:lnTo>
                    <a:pt x="132" y="286"/>
                  </a:lnTo>
                  <a:lnTo>
                    <a:pt x="130" y="272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0" y="240"/>
                  </a:lnTo>
                  <a:lnTo>
                    <a:pt x="136" y="220"/>
                  </a:lnTo>
                  <a:lnTo>
                    <a:pt x="142" y="202"/>
                  </a:lnTo>
                  <a:lnTo>
                    <a:pt x="152" y="186"/>
                  </a:lnTo>
                  <a:lnTo>
                    <a:pt x="164" y="172"/>
                  </a:lnTo>
                  <a:lnTo>
                    <a:pt x="178" y="158"/>
                  </a:lnTo>
                  <a:lnTo>
                    <a:pt x="192" y="148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22" y="136"/>
                  </a:lnTo>
                  <a:lnTo>
                    <a:pt x="234" y="132"/>
                  </a:lnTo>
                  <a:lnTo>
                    <a:pt x="246" y="130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72" y="130"/>
                  </a:lnTo>
                  <a:lnTo>
                    <a:pt x="284" y="132"/>
                  </a:lnTo>
                  <a:lnTo>
                    <a:pt x="298" y="136"/>
                  </a:lnTo>
                  <a:lnTo>
                    <a:pt x="310" y="140"/>
                  </a:lnTo>
                  <a:lnTo>
                    <a:pt x="320" y="146"/>
                  </a:lnTo>
                  <a:lnTo>
                    <a:pt x="332" y="152"/>
                  </a:lnTo>
                  <a:lnTo>
                    <a:pt x="350" y="166"/>
                  </a:lnTo>
                  <a:lnTo>
                    <a:pt x="366" y="186"/>
                  </a:lnTo>
                  <a:lnTo>
                    <a:pt x="372" y="196"/>
                  </a:lnTo>
                  <a:lnTo>
                    <a:pt x="378" y="208"/>
                  </a:lnTo>
                  <a:lnTo>
                    <a:pt x="382" y="220"/>
                  </a:lnTo>
                  <a:lnTo>
                    <a:pt x="386" y="232"/>
                  </a:lnTo>
                  <a:lnTo>
                    <a:pt x="388" y="244"/>
                  </a:lnTo>
                  <a:lnTo>
                    <a:pt x="388" y="258"/>
                  </a:lnTo>
                  <a:lnTo>
                    <a:pt x="388" y="258"/>
                  </a:lnTo>
                  <a:lnTo>
                    <a:pt x="386" y="278"/>
                  </a:lnTo>
                  <a:lnTo>
                    <a:pt x="382" y="296"/>
                  </a:lnTo>
                  <a:lnTo>
                    <a:pt x="376" y="314"/>
                  </a:lnTo>
                  <a:lnTo>
                    <a:pt x="366" y="332"/>
                  </a:lnTo>
                  <a:lnTo>
                    <a:pt x="354" y="346"/>
                  </a:lnTo>
                  <a:lnTo>
                    <a:pt x="340" y="360"/>
                  </a:lnTo>
                  <a:lnTo>
                    <a:pt x="326" y="370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296" y="384"/>
                  </a:lnTo>
                  <a:lnTo>
                    <a:pt x="284" y="386"/>
                  </a:lnTo>
                  <a:lnTo>
                    <a:pt x="272" y="388"/>
                  </a:lnTo>
                  <a:lnTo>
                    <a:pt x="258" y="388"/>
                  </a:lnTo>
                  <a:lnTo>
                    <a:pt x="258" y="388"/>
                  </a:lnTo>
                  <a:close/>
                  <a:moveTo>
                    <a:pt x="452" y="284"/>
                  </a:moveTo>
                  <a:lnTo>
                    <a:pt x="452" y="284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4"/>
                  </a:lnTo>
                  <a:lnTo>
                    <a:pt x="452" y="284"/>
                  </a:lnTo>
                  <a:close/>
                  <a:moveTo>
                    <a:pt x="450" y="288"/>
                  </a:move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3780325" y="3209923"/>
              <a:ext cx="1441450" cy="1870075"/>
            </a:xfrm>
            <a:custGeom>
              <a:avLst/>
              <a:gdLst>
                <a:gd name="T0" fmla="*/ 842 w 908"/>
                <a:gd name="T1" fmla="*/ 224 h 1178"/>
                <a:gd name="T2" fmla="*/ 788 w 908"/>
                <a:gd name="T3" fmla="*/ 150 h 1178"/>
                <a:gd name="T4" fmla="*/ 720 w 908"/>
                <a:gd name="T5" fmla="*/ 88 h 1178"/>
                <a:gd name="T6" fmla="*/ 640 w 908"/>
                <a:gd name="T7" fmla="*/ 40 h 1178"/>
                <a:gd name="T8" fmla="*/ 550 w 908"/>
                <a:gd name="T9" fmla="*/ 10 h 1178"/>
                <a:gd name="T10" fmla="*/ 454 w 908"/>
                <a:gd name="T11" fmla="*/ 0 h 1178"/>
                <a:gd name="T12" fmla="*/ 384 w 908"/>
                <a:gd name="T13" fmla="*/ 6 h 1178"/>
                <a:gd name="T14" fmla="*/ 270 w 908"/>
                <a:gd name="T15" fmla="*/ 44 h 1178"/>
                <a:gd name="T16" fmla="*/ 160 w 908"/>
                <a:gd name="T17" fmla="*/ 112 h 1178"/>
                <a:gd name="T18" fmla="*/ 82 w 908"/>
                <a:gd name="T19" fmla="*/ 196 h 1178"/>
                <a:gd name="T20" fmla="*/ 46 w 908"/>
                <a:gd name="T21" fmla="*/ 256 h 1178"/>
                <a:gd name="T22" fmla="*/ 18 w 908"/>
                <a:gd name="T23" fmla="*/ 324 h 1178"/>
                <a:gd name="T24" fmla="*/ 4 w 908"/>
                <a:gd name="T25" fmla="*/ 400 h 1178"/>
                <a:gd name="T26" fmla="*/ 0 w 908"/>
                <a:gd name="T27" fmla="*/ 456 h 1178"/>
                <a:gd name="T28" fmla="*/ 8 w 908"/>
                <a:gd name="T29" fmla="*/ 538 h 1178"/>
                <a:gd name="T30" fmla="*/ 28 w 908"/>
                <a:gd name="T31" fmla="*/ 616 h 1178"/>
                <a:gd name="T32" fmla="*/ 50 w 908"/>
                <a:gd name="T33" fmla="*/ 664 h 1178"/>
                <a:gd name="T34" fmla="*/ 114 w 908"/>
                <a:gd name="T35" fmla="*/ 766 h 1178"/>
                <a:gd name="T36" fmla="*/ 280 w 908"/>
                <a:gd name="T37" fmla="*/ 976 h 1178"/>
                <a:gd name="T38" fmla="*/ 454 w 908"/>
                <a:gd name="T39" fmla="*/ 1178 h 1178"/>
                <a:gd name="T40" fmla="*/ 524 w 908"/>
                <a:gd name="T41" fmla="*/ 1102 h 1178"/>
                <a:gd name="T42" fmla="*/ 680 w 908"/>
                <a:gd name="T43" fmla="*/ 912 h 1178"/>
                <a:gd name="T44" fmla="*/ 802 w 908"/>
                <a:gd name="T45" fmla="*/ 736 h 1178"/>
                <a:gd name="T46" fmla="*/ 878 w 908"/>
                <a:gd name="T47" fmla="*/ 588 h 1178"/>
                <a:gd name="T48" fmla="*/ 902 w 908"/>
                <a:gd name="T49" fmla="*/ 506 h 1178"/>
                <a:gd name="T50" fmla="*/ 908 w 908"/>
                <a:gd name="T51" fmla="*/ 456 h 1178"/>
                <a:gd name="T52" fmla="*/ 900 w 908"/>
                <a:gd name="T53" fmla="*/ 376 h 1178"/>
                <a:gd name="T54" fmla="*/ 878 w 908"/>
                <a:gd name="T55" fmla="*/ 298 h 1178"/>
                <a:gd name="T56" fmla="*/ 858 w 908"/>
                <a:gd name="T57" fmla="*/ 250 h 1178"/>
                <a:gd name="T58" fmla="*/ 430 w 908"/>
                <a:gd name="T59" fmla="*/ 684 h 1178"/>
                <a:gd name="T60" fmla="*/ 364 w 908"/>
                <a:gd name="T61" fmla="*/ 666 h 1178"/>
                <a:gd name="T62" fmla="*/ 308 w 908"/>
                <a:gd name="T63" fmla="*/ 632 h 1178"/>
                <a:gd name="T64" fmla="*/ 264 w 908"/>
                <a:gd name="T65" fmla="*/ 584 h 1178"/>
                <a:gd name="T66" fmla="*/ 236 w 908"/>
                <a:gd name="T67" fmla="*/ 524 h 1178"/>
                <a:gd name="T68" fmla="*/ 226 w 908"/>
                <a:gd name="T69" fmla="*/ 456 h 1178"/>
                <a:gd name="T70" fmla="*/ 228 w 908"/>
                <a:gd name="T71" fmla="*/ 422 h 1178"/>
                <a:gd name="T72" fmla="*/ 242 w 908"/>
                <a:gd name="T73" fmla="*/ 372 h 1178"/>
                <a:gd name="T74" fmla="*/ 266 w 908"/>
                <a:gd name="T75" fmla="*/ 328 h 1178"/>
                <a:gd name="T76" fmla="*/ 324 w 908"/>
                <a:gd name="T77" fmla="*/ 270 h 1178"/>
                <a:gd name="T78" fmla="*/ 368 w 908"/>
                <a:gd name="T79" fmla="*/ 246 h 1178"/>
                <a:gd name="T80" fmla="*/ 408 w 908"/>
                <a:gd name="T81" fmla="*/ 234 h 1178"/>
                <a:gd name="T82" fmla="*/ 454 w 908"/>
                <a:gd name="T83" fmla="*/ 230 h 1178"/>
                <a:gd name="T84" fmla="*/ 522 w 908"/>
                <a:gd name="T85" fmla="*/ 240 h 1178"/>
                <a:gd name="T86" fmla="*/ 580 w 908"/>
                <a:gd name="T87" fmla="*/ 266 h 1178"/>
                <a:gd name="T88" fmla="*/ 630 w 908"/>
                <a:gd name="T89" fmla="*/ 310 h 1178"/>
                <a:gd name="T90" fmla="*/ 664 w 908"/>
                <a:gd name="T91" fmla="*/ 366 h 1178"/>
                <a:gd name="T92" fmla="*/ 680 w 908"/>
                <a:gd name="T93" fmla="*/ 430 h 1178"/>
                <a:gd name="T94" fmla="*/ 680 w 908"/>
                <a:gd name="T95" fmla="*/ 472 h 1178"/>
                <a:gd name="T96" fmla="*/ 670 w 908"/>
                <a:gd name="T97" fmla="*/ 522 h 1178"/>
                <a:gd name="T98" fmla="*/ 650 w 908"/>
                <a:gd name="T99" fmla="*/ 568 h 1178"/>
                <a:gd name="T100" fmla="*/ 620 w 908"/>
                <a:gd name="T101" fmla="*/ 610 h 1178"/>
                <a:gd name="T102" fmla="*/ 584 w 908"/>
                <a:gd name="T103" fmla="*/ 642 h 1178"/>
                <a:gd name="T104" fmla="*/ 540 w 908"/>
                <a:gd name="T105" fmla="*/ 668 h 1178"/>
                <a:gd name="T106" fmla="*/ 498 w 908"/>
                <a:gd name="T107" fmla="*/ 680 h 1178"/>
                <a:gd name="T108" fmla="*/ 454 w 908"/>
                <a:gd name="T109" fmla="*/ 684 h 1178"/>
                <a:gd name="T110" fmla="*/ 794 w 908"/>
                <a:gd name="T111" fmla="*/ 498 h 1178"/>
                <a:gd name="T112" fmla="*/ 794 w 908"/>
                <a:gd name="T113" fmla="*/ 498 h 1178"/>
                <a:gd name="T114" fmla="*/ 788 w 908"/>
                <a:gd name="T115" fmla="*/ 506 h 1178"/>
                <a:gd name="T116" fmla="*/ 790 w 908"/>
                <a:gd name="T117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1178">
                  <a:moveTo>
                    <a:pt x="858" y="250"/>
                  </a:moveTo>
                  <a:lnTo>
                    <a:pt x="858" y="250"/>
                  </a:lnTo>
                  <a:lnTo>
                    <a:pt x="842" y="224"/>
                  </a:lnTo>
                  <a:lnTo>
                    <a:pt x="826" y="198"/>
                  </a:lnTo>
                  <a:lnTo>
                    <a:pt x="808" y="172"/>
                  </a:lnTo>
                  <a:lnTo>
                    <a:pt x="788" y="150"/>
                  </a:lnTo>
                  <a:lnTo>
                    <a:pt x="766" y="128"/>
                  </a:lnTo>
                  <a:lnTo>
                    <a:pt x="744" y="106"/>
                  </a:lnTo>
                  <a:lnTo>
                    <a:pt x="720" y="88"/>
                  </a:lnTo>
                  <a:lnTo>
                    <a:pt x="694" y="70"/>
                  </a:lnTo>
                  <a:lnTo>
                    <a:pt x="668" y="54"/>
                  </a:lnTo>
                  <a:lnTo>
                    <a:pt x="640" y="40"/>
                  </a:lnTo>
                  <a:lnTo>
                    <a:pt x="610" y="28"/>
                  </a:lnTo>
                  <a:lnTo>
                    <a:pt x="580" y="18"/>
                  </a:lnTo>
                  <a:lnTo>
                    <a:pt x="550" y="10"/>
                  </a:lnTo>
                  <a:lnTo>
                    <a:pt x="518" y="4"/>
                  </a:lnTo>
                  <a:lnTo>
                    <a:pt x="486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20" y="2"/>
                  </a:lnTo>
                  <a:lnTo>
                    <a:pt x="384" y="6"/>
                  </a:lnTo>
                  <a:lnTo>
                    <a:pt x="346" y="16"/>
                  </a:lnTo>
                  <a:lnTo>
                    <a:pt x="308" y="28"/>
                  </a:lnTo>
                  <a:lnTo>
                    <a:pt x="270" y="44"/>
                  </a:lnTo>
                  <a:lnTo>
                    <a:pt x="232" y="64"/>
                  </a:lnTo>
                  <a:lnTo>
                    <a:pt x="196" y="86"/>
                  </a:lnTo>
                  <a:lnTo>
                    <a:pt x="160" y="112"/>
                  </a:lnTo>
                  <a:lnTo>
                    <a:pt x="128" y="144"/>
                  </a:lnTo>
                  <a:lnTo>
                    <a:pt x="96" y="176"/>
                  </a:lnTo>
                  <a:lnTo>
                    <a:pt x="82" y="196"/>
                  </a:lnTo>
                  <a:lnTo>
                    <a:pt x="70" y="214"/>
                  </a:lnTo>
                  <a:lnTo>
                    <a:pt x="58" y="234"/>
                  </a:lnTo>
                  <a:lnTo>
                    <a:pt x="46" y="256"/>
                  </a:lnTo>
                  <a:lnTo>
                    <a:pt x="36" y="278"/>
                  </a:lnTo>
                  <a:lnTo>
                    <a:pt x="26" y="300"/>
                  </a:lnTo>
                  <a:lnTo>
                    <a:pt x="18" y="324"/>
                  </a:lnTo>
                  <a:lnTo>
                    <a:pt x="12" y="348"/>
                  </a:lnTo>
                  <a:lnTo>
                    <a:pt x="6" y="374"/>
                  </a:lnTo>
                  <a:lnTo>
                    <a:pt x="4" y="400"/>
                  </a:lnTo>
                  <a:lnTo>
                    <a:pt x="0" y="428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84"/>
                  </a:lnTo>
                  <a:lnTo>
                    <a:pt x="4" y="512"/>
                  </a:lnTo>
                  <a:lnTo>
                    <a:pt x="8" y="538"/>
                  </a:lnTo>
                  <a:lnTo>
                    <a:pt x="12" y="564"/>
                  </a:lnTo>
                  <a:lnTo>
                    <a:pt x="20" y="590"/>
                  </a:lnTo>
                  <a:lnTo>
                    <a:pt x="28" y="616"/>
                  </a:lnTo>
                  <a:lnTo>
                    <a:pt x="38" y="640"/>
                  </a:lnTo>
                  <a:lnTo>
                    <a:pt x="50" y="664"/>
                  </a:lnTo>
                  <a:lnTo>
                    <a:pt x="50" y="664"/>
                  </a:lnTo>
                  <a:lnTo>
                    <a:pt x="66" y="694"/>
                  </a:lnTo>
                  <a:lnTo>
                    <a:pt x="88" y="728"/>
                  </a:lnTo>
                  <a:lnTo>
                    <a:pt x="114" y="766"/>
                  </a:lnTo>
                  <a:lnTo>
                    <a:pt x="144" y="806"/>
                  </a:lnTo>
                  <a:lnTo>
                    <a:pt x="210" y="890"/>
                  </a:lnTo>
                  <a:lnTo>
                    <a:pt x="280" y="976"/>
                  </a:lnTo>
                  <a:lnTo>
                    <a:pt x="346" y="1054"/>
                  </a:lnTo>
                  <a:lnTo>
                    <a:pt x="400" y="1118"/>
                  </a:lnTo>
                  <a:lnTo>
                    <a:pt x="454" y="1178"/>
                  </a:lnTo>
                  <a:lnTo>
                    <a:pt x="454" y="1178"/>
                  </a:lnTo>
                  <a:lnTo>
                    <a:pt x="472" y="1158"/>
                  </a:lnTo>
                  <a:lnTo>
                    <a:pt x="524" y="1102"/>
                  </a:lnTo>
                  <a:lnTo>
                    <a:pt x="598" y="1016"/>
                  </a:lnTo>
                  <a:lnTo>
                    <a:pt x="638" y="966"/>
                  </a:lnTo>
                  <a:lnTo>
                    <a:pt x="680" y="912"/>
                  </a:lnTo>
                  <a:lnTo>
                    <a:pt x="722" y="854"/>
                  </a:lnTo>
                  <a:lnTo>
                    <a:pt x="764" y="796"/>
                  </a:lnTo>
                  <a:lnTo>
                    <a:pt x="802" y="736"/>
                  </a:lnTo>
                  <a:lnTo>
                    <a:pt x="836" y="676"/>
                  </a:lnTo>
                  <a:lnTo>
                    <a:pt x="866" y="616"/>
                  </a:lnTo>
                  <a:lnTo>
                    <a:pt x="878" y="588"/>
                  </a:lnTo>
                  <a:lnTo>
                    <a:pt x="888" y="560"/>
                  </a:lnTo>
                  <a:lnTo>
                    <a:pt x="896" y="532"/>
                  </a:lnTo>
                  <a:lnTo>
                    <a:pt x="902" y="506"/>
                  </a:lnTo>
                  <a:lnTo>
                    <a:pt x="906" y="480"/>
                  </a:lnTo>
                  <a:lnTo>
                    <a:pt x="908" y="456"/>
                  </a:lnTo>
                  <a:lnTo>
                    <a:pt x="908" y="456"/>
                  </a:lnTo>
                  <a:lnTo>
                    <a:pt x="906" y="430"/>
                  </a:lnTo>
                  <a:lnTo>
                    <a:pt x="904" y="402"/>
                  </a:lnTo>
                  <a:lnTo>
                    <a:pt x="900" y="376"/>
                  </a:lnTo>
                  <a:lnTo>
                    <a:pt x="894" y="348"/>
                  </a:lnTo>
                  <a:lnTo>
                    <a:pt x="888" y="324"/>
                  </a:lnTo>
                  <a:lnTo>
                    <a:pt x="878" y="298"/>
                  </a:lnTo>
                  <a:lnTo>
                    <a:pt x="868" y="274"/>
                  </a:lnTo>
                  <a:lnTo>
                    <a:pt x="858" y="250"/>
                  </a:lnTo>
                  <a:lnTo>
                    <a:pt x="858" y="250"/>
                  </a:lnTo>
                  <a:close/>
                  <a:moveTo>
                    <a:pt x="454" y="684"/>
                  </a:moveTo>
                  <a:lnTo>
                    <a:pt x="454" y="684"/>
                  </a:lnTo>
                  <a:lnTo>
                    <a:pt x="430" y="684"/>
                  </a:lnTo>
                  <a:lnTo>
                    <a:pt x="408" y="680"/>
                  </a:lnTo>
                  <a:lnTo>
                    <a:pt x="386" y="674"/>
                  </a:lnTo>
                  <a:lnTo>
                    <a:pt x="364" y="666"/>
                  </a:lnTo>
                  <a:lnTo>
                    <a:pt x="346" y="656"/>
                  </a:lnTo>
                  <a:lnTo>
                    <a:pt x="326" y="646"/>
                  </a:lnTo>
                  <a:lnTo>
                    <a:pt x="308" y="632"/>
                  </a:lnTo>
                  <a:lnTo>
                    <a:pt x="292" y="618"/>
                  </a:lnTo>
                  <a:lnTo>
                    <a:pt x="278" y="602"/>
                  </a:lnTo>
                  <a:lnTo>
                    <a:pt x="264" y="584"/>
                  </a:lnTo>
                  <a:lnTo>
                    <a:pt x="254" y="566"/>
                  </a:lnTo>
                  <a:lnTo>
                    <a:pt x="244" y="546"/>
                  </a:lnTo>
                  <a:lnTo>
                    <a:pt x="236" y="524"/>
                  </a:lnTo>
                  <a:lnTo>
                    <a:pt x="230" y="502"/>
                  </a:lnTo>
                  <a:lnTo>
                    <a:pt x="228" y="480"/>
                  </a:lnTo>
                  <a:lnTo>
                    <a:pt x="226" y="456"/>
                  </a:lnTo>
                  <a:lnTo>
                    <a:pt x="226" y="456"/>
                  </a:lnTo>
                  <a:lnTo>
                    <a:pt x="226" y="440"/>
                  </a:lnTo>
                  <a:lnTo>
                    <a:pt x="228" y="422"/>
                  </a:lnTo>
                  <a:lnTo>
                    <a:pt x="232" y="404"/>
                  </a:lnTo>
                  <a:lnTo>
                    <a:pt x="236" y="388"/>
                  </a:lnTo>
                  <a:lnTo>
                    <a:pt x="242" y="372"/>
                  </a:lnTo>
                  <a:lnTo>
                    <a:pt x="248" y="358"/>
                  </a:lnTo>
                  <a:lnTo>
                    <a:pt x="256" y="342"/>
                  </a:lnTo>
                  <a:lnTo>
                    <a:pt x="266" y="328"/>
                  </a:lnTo>
                  <a:lnTo>
                    <a:pt x="286" y="302"/>
                  </a:lnTo>
                  <a:lnTo>
                    <a:pt x="310" y="280"/>
                  </a:lnTo>
                  <a:lnTo>
                    <a:pt x="324" y="270"/>
                  </a:lnTo>
                  <a:lnTo>
                    <a:pt x="338" y="262"/>
                  </a:lnTo>
                  <a:lnTo>
                    <a:pt x="352" y="254"/>
                  </a:lnTo>
                  <a:lnTo>
                    <a:pt x="368" y="246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08" y="234"/>
                  </a:lnTo>
                  <a:lnTo>
                    <a:pt x="430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76" y="230"/>
                  </a:lnTo>
                  <a:lnTo>
                    <a:pt x="500" y="234"/>
                  </a:lnTo>
                  <a:lnTo>
                    <a:pt x="522" y="240"/>
                  </a:lnTo>
                  <a:lnTo>
                    <a:pt x="542" y="246"/>
                  </a:lnTo>
                  <a:lnTo>
                    <a:pt x="562" y="256"/>
                  </a:lnTo>
                  <a:lnTo>
                    <a:pt x="580" y="266"/>
                  </a:lnTo>
                  <a:lnTo>
                    <a:pt x="598" y="280"/>
                  </a:lnTo>
                  <a:lnTo>
                    <a:pt x="614" y="294"/>
                  </a:lnTo>
                  <a:lnTo>
                    <a:pt x="630" y="310"/>
                  </a:lnTo>
                  <a:lnTo>
                    <a:pt x="642" y="328"/>
                  </a:lnTo>
                  <a:lnTo>
                    <a:pt x="654" y="346"/>
                  </a:lnTo>
                  <a:lnTo>
                    <a:pt x="664" y="366"/>
                  </a:lnTo>
                  <a:lnTo>
                    <a:pt x="670" y="386"/>
                  </a:lnTo>
                  <a:lnTo>
                    <a:pt x="676" y="408"/>
                  </a:lnTo>
                  <a:lnTo>
                    <a:pt x="680" y="430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0" y="472"/>
                  </a:lnTo>
                  <a:lnTo>
                    <a:pt x="678" y="488"/>
                  </a:lnTo>
                  <a:lnTo>
                    <a:pt x="676" y="506"/>
                  </a:lnTo>
                  <a:lnTo>
                    <a:pt x="670" y="522"/>
                  </a:lnTo>
                  <a:lnTo>
                    <a:pt x="666" y="538"/>
                  </a:lnTo>
                  <a:lnTo>
                    <a:pt x="658" y="554"/>
                  </a:lnTo>
                  <a:lnTo>
                    <a:pt x="650" y="568"/>
                  </a:lnTo>
                  <a:lnTo>
                    <a:pt x="642" y="584"/>
                  </a:lnTo>
                  <a:lnTo>
                    <a:pt x="632" y="596"/>
                  </a:lnTo>
                  <a:lnTo>
                    <a:pt x="620" y="610"/>
                  </a:lnTo>
                  <a:lnTo>
                    <a:pt x="610" y="622"/>
                  </a:lnTo>
                  <a:lnTo>
                    <a:pt x="596" y="632"/>
                  </a:lnTo>
                  <a:lnTo>
                    <a:pt x="584" y="642"/>
                  </a:lnTo>
                  <a:lnTo>
                    <a:pt x="570" y="652"/>
                  </a:lnTo>
                  <a:lnTo>
                    <a:pt x="556" y="660"/>
                  </a:lnTo>
                  <a:lnTo>
                    <a:pt x="540" y="668"/>
                  </a:lnTo>
                  <a:lnTo>
                    <a:pt x="540" y="668"/>
                  </a:lnTo>
                  <a:lnTo>
                    <a:pt x="520" y="674"/>
                  </a:lnTo>
                  <a:lnTo>
                    <a:pt x="498" y="680"/>
                  </a:lnTo>
                  <a:lnTo>
                    <a:pt x="476" y="684"/>
                  </a:lnTo>
                  <a:lnTo>
                    <a:pt x="454" y="684"/>
                  </a:lnTo>
                  <a:lnTo>
                    <a:pt x="454" y="684"/>
                  </a:lnTo>
                  <a:close/>
                  <a:moveTo>
                    <a:pt x="794" y="500"/>
                  </a:moveTo>
                  <a:lnTo>
                    <a:pt x="794" y="500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500"/>
                  </a:lnTo>
                  <a:lnTo>
                    <a:pt x="794" y="500"/>
                  </a:lnTo>
                  <a:close/>
                  <a:moveTo>
                    <a:pt x="788" y="506"/>
                  </a:moveTo>
                  <a:lnTo>
                    <a:pt x="788" y="506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88" y="506"/>
                  </a:lnTo>
                  <a:lnTo>
                    <a:pt x="788" y="506"/>
                  </a:ln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  <p:sp>
          <p:nvSpPr>
            <p:cNvPr id="77" name="Freeform 47"/>
            <p:cNvSpPr>
              <a:spLocks noEditPoints="1"/>
            </p:cNvSpPr>
            <p:nvPr/>
          </p:nvSpPr>
          <p:spPr bwMode="auto">
            <a:xfrm>
              <a:off x="4517185" y="1711324"/>
              <a:ext cx="2860676" cy="3714750"/>
            </a:xfrm>
            <a:custGeom>
              <a:avLst/>
              <a:gdLst>
                <a:gd name="T0" fmla="*/ 1640 w 1802"/>
                <a:gd name="T1" fmla="*/ 392 h 2340"/>
                <a:gd name="T2" fmla="*/ 1476 w 1802"/>
                <a:gd name="T3" fmla="*/ 212 h 2340"/>
                <a:gd name="T4" fmla="*/ 1270 w 1802"/>
                <a:gd name="T5" fmla="*/ 80 h 2340"/>
                <a:gd name="T6" fmla="*/ 1030 w 1802"/>
                <a:gd name="T7" fmla="*/ 8 h 2340"/>
                <a:gd name="T8" fmla="*/ 902 w 1802"/>
                <a:gd name="T9" fmla="*/ 0 h 2340"/>
                <a:gd name="T10" fmla="*/ 762 w 1802"/>
                <a:gd name="T11" fmla="*/ 12 h 2340"/>
                <a:gd name="T12" fmla="*/ 612 w 1802"/>
                <a:gd name="T13" fmla="*/ 54 h 2340"/>
                <a:gd name="T14" fmla="*/ 462 w 1802"/>
                <a:gd name="T15" fmla="*/ 124 h 2340"/>
                <a:gd name="T16" fmla="*/ 318 w 1802"/>
                <a:gd name="T17" fmla="*/ 224 h 2340"/>
                <a:gd name="T18" fmla="*/ 192 w 1802"/>
                <a:gd name="T19" fmla="*/ 350 h 2340"/>
                <a:gd name="T20" fmla="*/ 92 w 1802"/>
                <a:gd name="T21" fmla="*/ 506 h 2340"/>
                <a:gd name="T22" fmla="*/ 24 w 1802"/>
                <a:gd name="T23" fmla="*/ 692 h 2340"/>
                <a:gd name="T24" fmla="*/ 0 w 1802"/>
                <a:gd name="T25" fmla="*/ 906 h 2340"/>
                <a:gd name="T26" fmla="*/ 14 w 1802"/>
                <a:gd name="T27" fmla="*/ 1068 h 2340"/>
                <a:gd name="T28" fmla="*/ 76 w 1802"/>
                <a:gd name="T29" fmla="*/ 1270 h 2340"/>
                <a:gd name="T30" fmla="*/ 132 w 1802"/>
                <a:gd name="T31" fmla="*/ 1376 h 2340"/>
                <a:gd name="T32" fmla="*/ 352 w 1802"/>
                <a:gd name="T33" fmla="*/ 1684 h 2340"/>
                <a:gd name="T34" fmla="*/ 796 w 1802"/>
                <a:gd name="T35" fmla="*/ 2222 h 2340"/>
                <a:gd name="T36" fmla="*/ 1042 w 1802"/>
                <a:gd name="T37" fmla="*/ 2186 h 2340"/>
                <a:gd name="T38" fmla="*/ 1352 w 1802"/>
                <a:gd name="T39" fmla="*/ 1810 h 2340"/>
                <a:gd name="T40" fmla="*/ 1556 w 1802"/>
                <a:gd name="T41" fmla="*/ 1520 h 2340"/>
                <a:gd name="T42" fmla="*/ 1692 w 1802"/>
                <a:gd name="T43" fmla="*/ 1282 h 2340"/>
                <a:gd name="T44" fmla="*/ 1780 w 1802"/>
                <a:gd name="T45" fmla="*/ 1056 h 2340"/>
                <a:gd name="T46" fmla="*/ 1802 w 1802"/>
                <a:gd name="T47" fmla="*/ 906 h 2340"/>
                <a:gd name="T48" fmla="*/ 1788 w 1802"/>
                <a:gd name="T49" fmla="*/ 744 h 2340"/>
                <a:gd name="T50" fmla="*/ 1726 w 1802"/>
                <a:gd name="T51" fmla="*/ 544 h 2340"/>
                <a:gd name="T52" fmla="*/ 902 w 1802"/>
                <a:gd name="T53" fmla="*/ 1358 h 2340"/>
                <a:gd name="T54" fmla="*/ 726 w 1802"/>
                <a:gd name="T55" fmla="*/ 1324 h 2340"/>
                <a:gd name="T56" fmla="*/ 582 w 1802"/>
                <a:gd name="T57" fmla="*/ 1226 h 2340"/>
                <a:gd name="T58" fmla="*/ 484 w 1802"/>
                <a:gd name="T59" fmla="*/ 1082 h 2340"/>
                <a:gd name="T60" fmla="*/ 448 w 1802"/>
                <a:gd name="T61" fmla="*/ 906 h 2340"/>
                <a:gd name="T62" fmla="*/ 460 w 1802"/>
                <a:gd name="T63" fmla="*/ 804 h 2340"/>
                <a:gd name="T64" fmla="*/ 510 w 1802"/>
                <a:gd name="T65" fmla="*/ 680 h 2340"/>
                <a:gd name="T66" fmla="*/ 592 w 1802"/>
                <a:gd name="T67" fmla="*/ 578 h 2340"/>
                <a:gd name="T68" fmla="*/ 700 w 1802"/>
                <a:gd name="T69" fmla="*/ 502 h 2340"/>
                <a:gd name="T70" fmla="*/ 812 w 1802"/>
                <a:gd name="T71" fmla="*/ 464 h 2340"/>
                <a:gd name="T72" fmla="*/ 948 w 1802"/>
                <a:gd name="T73" fmla="*/ 456 h 2340"/>
                <a:gd name="T74" fmla="*/ 1116 w 1802"/>
                <a:gd name="T75" fmla="*/ 508 h 2340"/>
                <a:gd name="T76" fmla="*/ 1250 w 1802"/>
                <a:gd name="T77" fmla="*/ 616 h 2340"/>
                <a:gd name="T78" fmla="*/ 1332 w 1802"/>
                <a:gd name="T79" fmla="*/ 766 h 2340"/>
                <a:gd name="T80" fmla="*/ 1354 w 1802"/>
                <a:gd name="T81" fmla="*/ 900 h 2340"/>
                <a:gd name="T82" fmla="*/ 1332 w 1802"/>
                <a:gd name="T83" fmla="*/ 1036 h 2340"/>
                <a:gd name="T84" fmla="*/ 1274 w 1802"/>
                <a:gd name="T85" fmla="*/ 1158 h 2340"/>
                <a:gd name="T86" fmla="*/ 1186 w 1802"/>
                <a:gd name="T87" fmla="*/ 1256 h 2340"/>
                <a:gd name="T88" fmla="*/ 1072 w 1802"/>
                <a:gd name="T89" fmla="*/ 1324 h 2340"/>
                <a:gd name="T90" fmla="*/ 946 w 1802"/>
                <a:gd name="T91" fmla="*/ 1356 h 2340"/>
                <a:gd name="T92" fmla="*/ 1576 w 1802"/>
                <a:gd name="T93" fmla="*/ 990 h 2340"/>
                <a:gd name="T94" fmla="*/ 1578 w 1802"/>
                <a:gd name="T95" fmla="*/ 988 h 2340"/>
                <a:gd name="T96" fmla="*/ 1566 w 1802"/>
                <a:gd name="T97" fmla="*/ 1006 h 2340"/>
                <a:gd name="T98" fmla="*/ 1566 w 1802"/>
                <a:gd name="T99" fmla="*/ 1006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2" h="2340">
                  <a:moveTo>
                    <a:pt x="1704" y="496"/>
                  </a:moveTo>
                  <a:lnTo>
                    <a:pt x="1704" y="496"/>
                  </a:lnTo>
                  <a:lnTo>
                    <a:pt x="1674" y="442"/>
                  </a:lnTo>
                  <a:lnTo>
                    <a:pt x="1640" y="392"/>
                  </a:lnTo>
                  <a:lnTo>
                    <a:pt x="1604" y="342"/>
                  </a:lnTo>
                  <a:lnTo>
                    <a:pt x="1564" y="296"/>
                  </a:lnTo>
                  <a:lnTo>
                    <a:pt x="1522" y="252"/>
                  </a:lnTo>
                  <a:lnTo>
                    <a:pt x="1476" y="212"/>
                  </a:lnTo>
                  <a:lnTo>
                    <a:pt x="1428" y="174"/>
                  </a:lnTo>
                  <a:lnTo>
                    <a:pt x="1378" y="138"/>
                  </a:lnTo>
                  <a:lnTo>
                    <a:pt x="1326" y="108"/>
                  </a:lnTo>
                  <a:lnTo>
                    <a:pt x="1270" y="80"/>
                  </a:lnTo>
                  <a:lnTo>
                    <a:pt x="1214" y="56"/>
                  </a:lnTo>
                  <a:lnTo>
                    <a:pt x="1154" y="36"/>
                  </a:lnTo>
                  <a:lnTo>
                    <a:pt x="1094" y="20"/>
                  </a:lnTo>
                  <a:lnTo>
                    <a:pt x="1030" y="8"/>
                  </a:lnTo>
                  <a:lnTo>
                    <a:pt x="966" y="2"/>
                  </a:lnTo>
                  <a:lnTo>
                    <a:pt x="934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868" y="0"/>
                  </a:lnTo>
                  <a:lnTo>
                    <a:pt x="832" y="2"/>
                  </a:lnTo>
                  <a:lnTo>
                    <a:pt x="798" y="6"/>
                  </a:lnTo>
                  <a:lnTo>
                    <a:pt x="762" y="12"/>
                  </a:lnTo>
                  <a:lnTo>
                    <a:pt x="724" y="20"/>
                  </a:lnTo>
                  <a:lnTo>
                    <a:pt x="688" y="30"/>
                  </a:lnTo>
                  <a:lnTo>
                    <a:pt x="650" y="42"/>
                  </a:lnTo>
                  <a:lnTo>
                    <a:pt x="612" y="54"/>
                  </a:lnTo>
                  <a:lnTo>
                    <a:pt x="574" y="70"/>
                  </a:lnTo>
                  <a:lnTo>
                    <a:pt x="536" y="86"/>
                  </a:lnTo>
                  <a:lnTo>
                    <a:pt x="498" y="104"/>
                  </a:lnTo>
                  <a:lnTo>
                    <a:pt x="462" y="124"/>
                  </a:lnTo>
                  <a:lnTo>
                    <a:pt x="424" y="146"/>
                  </a:lnTo>
                  <a:lnTo>
                    <a:pt x="388" y="170"/>
                  </a:lnTo>
                  <a:lnTo>
                    <a:pt x="352" y="196"/>
                  </a:lnTo>
                  <a:lnTo>
                    <a:pt x="318" y="224"/>
                  </a:lnTo>
                  <a:lnTo>
                    <a:pt x="286" y="252"/>
                  </a:lnTo>
                  <a:lnTo>
                    <a:pt x="252" y="284"/>
                  </a:lnTo>
                  <a:lnTo>
                    <a:pt x="222" y="316"/>
                  </a:lnTo>
                  <a:lnTo>
                    <a:pt x="192" y="350"/>
                  </a:lnTo>
                  <a:lnTo>
                    <a:pt x="164" y="386"/>
                  </a:lnTo>
                  <a:lnTo>
                    <a:pt x="138" y="426"/>
                  </a:lnTo>
                  <a:lnTo>
                    <a:pt x="114" y="466"/>
                  </a:lnTo>
                  <a:lnTo>
                    <a:pt x="92" y="506"/>
                  </a:lnTo>
                  <a:lnTo>
                    <a:pt x="72" y="550"/>
                  </a:lnTo>
                  <a:lnTo>
                    <a:pt x="54" y="596"/>
                  </a:lnTo>
                  <a:lnTo>
                    <a:pt x="38" y="642"/>
                  </a:lnTo>
                  <a:lnTo>
                    <a:pt x="24" y="692"/>
                  </a:lnTo>
                  <a:lnTo>
                    <a:pt x="14" y="742"/>
                  </a:lnTo>
                  <a:lnTo>
                    <a:pt x="6" y="796"/>
                  </a:lnTo>
                  <a:lnTo>
                    <a:pt x="2" y="850"/>
                  </a:lnTo>
                  <a:lnTo>
                    <a:pt x="0" y="906"/>
                  </a:lnTo>
                  <a:lnTo>
                    <a:pt x="0" y="906"/>
                  </a:lnTo>
                  <a:lnTo>
                    <a:pt x="2" y="962"/>
                  </a:lnTo>
                  <a:lnTo>
                    <a:pt x="6" y="1016"/>
                  </a:lnTo>
                  <a:lnTo>
                    <a:pt x="14" y="1068"/>
                  </a:lnTo>
                  <a:lnTo>
                    <a:pt x="26" y="1120"/>
                  </a:lnTo>
                  <a:lnTo>
                    <a:pt x="40" y="1172"/>
                  </a:lnTo>
                  <a:lnTo>
                    <a:pt x="56" y="1222"/>
                  </a:lnTo>
                  <a:lnTo>
                    <a:pt x="76" y="1270"/>
                  </a:lnTo>
                  <a:lnTo>
                    <a:pt x="98" y="1316"/>
                  </a:lnTo>
                  <a:lnTo>
                    <a:pt x="98" y="1316"/>
                  </a:lnTo>
                  <a:lnTo>
                    <a:pt x="114" y="1346"/>
                  </a:lnTo>
                  <a:lnTo>
                    <a:pt x="132" y="1376"/>
                  </a:lnTo>
                  <a:lnTo>
                    <a:pt x="176" y="1444"/>
                  </a:lnTo>
                  <a:lnTo>
                    <a:pt x="228" y="1520"/>
                  </a:lnTo>
                  <a:lnTo>
                    <a:pt x="288" y="1600"/>
                  </a:lnTo>
                  <a:lnTo>
                    <a:pt x="352" y="1684"/>
                  </a:lnTo>
                  <a:lnTo>
                    <a:pt x="418" y="1768"/>
                  </a:lnTo>
                  <a:lnTo>
                    <a:pt x="556" y="1938"/>
                  </a:lnTo>
                  <a:lnTo>
                    <a:pt x="686" y="2094"/>
                  </a:lnTo>
                  <a:lnTo>
                    <a:pt x="796" y="2222"/>
                  </a:lnTo>
                  <a:lnTo>
                    <a:pt x="902" y="2340"/>
                  </a:lnTo>
                  <a:lnTo>
                    <a:pt x="902" y="2340"/>
                  </a:lnTo>
                  <a:lnTo>
                    <a:pt x="940" y="2300"/>
                  </a:lnTo>
                  <a:lnTo>
                    <a:pt x="1042" y="2186"/>
                  </a:lnTo>
                  <a:lnTo>
                    <a:pt x="1110" y="2108"/>
                  </a:lnTo>
                  <a:lnTo>
                    <a:pt x="1186" y="2018"/>
                  </a:lnTo>
                  <a:lnTo>
                    <a:pt x="1268" y="1918"/>
                  </a:lnTo>
                  <a:lnTo>
                    <a:pt x="1352" y="1810"/>
                  </a:lnTo>
                  <a:lnTo>
                    <a:pt x="1436" y="1696"/>
                  </a:lnTo>
                  <a:lnTo>
                    <a:pt x="1476" y="1638"/>
                  </a:lnTo>
                  <a:lnTo>
                    <a:pt x="1516" y="1578"/>
                  </a:lnTo>
                  <a:lnTo>
                    <a:pt x="1556" y="1520"/>
                  </a:lnTo>
                  <a:lnTo>
                    <a:pt x="1594" y="1460"/>
                  </a:lnTo>
                  <a:lnTo>
                    <a:pt x="1628" y="1400"/>
                  </a:lnTo>
                  <a:lnTo>
                    <a:pt x="1662" y="1340"/>
                  </a:lnTo>
                  <a:lnTo>
                    <a:pt x="1692" y="1282"/>
                  </a:lnTo>
                  <a:lnTo>
                    <a:pt x="1718" y="1224"/>
                  </a:lnTo>
                  <a:lnTo>
                    <a:pt x="1742" y="1166"/>
                  </a:lnTo>
                  <a:lnTo>
                    <a:pt x="1764" y="1110"/>
                  </a:lnTo>
                  <a:lnTo>
                    <a:pt x="1780" y="1056"/>
                  </a:lnTo>
                  <a:lnTo>
                    <a:pt x="1792" y="1004"/>
                  </a:lnTo>
                  <a:lnTo>
                    <a:pt x="1800" y="954"/>
                  </a:lnTo>
                  <a:lnTo>
                    <a:pt x="1802" y="930"/>
                  </a:lnTo>
                  <a:lnTo>
                    <a:pt x="1802" y="906"/>
                  </a:lnTo>
                  <a:lnTo>
                    <a:pt x="1802" y="906"/>
                  </a:lnTo>
                  <a:lnTo>
                    <a:pt x="1800" y="852"/>
                  </a:lnTo>
                  <a:lnTo>
                    <a:pt x="1796" y="798"/>
                  </a:lnTo>
                  <a:lnTo>
                    <a:pt x="1788" y="744"/>
                  </a:lnTo>
                  <a:lnTo>
                    <a:pt x="1776" y="692"/>
                  </a:lnTo>
                  <a:lnTo>
                    <a:pt x="1762" y="642"/>
                  </a:lnTo>
                  <a:lnTo>
                    <a:pt x="1746" y="592"/>
                  </a:lnTo>
                  <a:lnTo>
                    <a:pt x="1726" y="544"/>
                  </a:lnTo>
                  <a:lnTo>
                    <a:pt x="1704" y="496"/>
                  </a:lnTo>
                  <a:lnTo>
                    <a:pt x="1704" y="496"/>
                  </a:lnTo>
                  <a:close/>
                  <a:moveTo>
                    <a:pt x="902" y="1358"/>
                  </a:moveTo>
                  <a:lnTo>
                    <a:pt x="902" y="1358"/>
                  </a:lnTo>
                  <a:lnTo>
                    <a:pt x="854" y="1356"/>
                  </a:lnTo>
                  <a:lnTo>
                    <a:pt x="810" y="1350"/>
                  </a:lnTo>
                  <a:lnTo>
                    <a:pt x="766" y="1338"/>
                  </a:lnTo>
                  <a:lnTo>
                    <a:pt x="726" y="1324"/>
                  </a:lnTo>
                  <a:lnTo>
                    <a:pt x="686" y="1304"/>
                  </a:lnTo>
                  <a:lnTo>
                    <a:pt x="648" y="1282"/>
                  </a:lnTo>
                  <a:lnTo>
                    <a:pt x="614" y="1256"/>
                  </a:lnTo>
                  <a:lnTo>
                    <a:pt x="582" y="1226"/>
                  </a:lnTo>
                  <a:lnTo>
                    <a:pt x="552" y="1194"/>
                  </a:lnTo>
                  <a:lnTo>
                    <a:pt x="526" y="1160"/>
                  </a:lnTo>
                  <a:lnTo>
                    <a:pt x="504" y="1122"/>
                  </a:lnTo>
                  <a:lnTo>
                    <a:pt x="484" y="1082"/>
                  </a:lnTo>
                  <a:lnTo>
                    <a:pt x="470" y="1040"/>
                  </a:lnTo>
                  <a:lnTo>
                    <a:pt x="458" y="998"/>
                  </a:lnTo>
                  <a:lnTo>
                    <a:pt x="452" y="952"/>
                  </a:lnTo>
                  <a:lnTo>
                    <a:pt x="448" y="906"/>
                  </a:lnTo>
                  <a:lnTo>
                    <a:pt x="448" y="906"/>
                  </a:lnTo>
                  <a:lnTo>
                    <a:pt x="450" y="872"/>
                  </a:lnTo>
                  <a:lnTo>
                    <a:pt x="454" y="838"/>
                  </a:lnTo>
                  <a:lnTo>
                    <a:pt x="460" y="804"/>
                  </a:lnTo>
                  <a:lnTo>
                    <a:pt x="470" y="772"/>
                  </a:lnTo>
                  <a:lnTo>
                    <a:pt x="480" y="740"/>
                  </a:lnTo>
                  <a:lnTo>
                    <a:pt x="494" y="710"/>
                  </a:lnTo>
                  <a:lnTo>
                    <a:pt x="510" y="680"/>
                  </a:lnTo>
                  <a:lnTo>
                    <a:pt x="528" y="652"/>
                  </a:lnTo>
                  <a:lnTo>
                    <a:pt x="548" y="626"/>
                  </a:lnTo>
                  <a:lnTo>
                    <a:pt x="568" y="600"/>
                  </a:lnTo>
                  <a:lnTo>
                    <a:pt x="592" y="578"/>
                  </a:lnTo>
                  <a:lnTo>
                    <a:pt x="616" y="556"/>
                  </a:lnTo>
                  <a:lnTo>
                    <a:pt x="642" y="536"/>
                  </a:lnTo>
                  <a:lnTo>
                    <a:pt x="670" y="518"/>
                  </a:lnTo>
                  <a:lnTo>
                    <a:pt x="700" y="502"/>
                  </a:lnTo>
                  <a:lnTo>
                    <a:pt x="730" y="488"/>
                  </a:lnTo>
                  <a:lnTo>
                    <a:pt x="730" y="488"/>
                  </a:lnTo>
                  <a:lnTo>
                    <a:pt x="770" y="474"/>
                  </a:lnTo>
                  <a:lnTo>
                    <a:pt x="812" y="464"/>
                  </a:lnTo>
                  <a:lnTo>
                    <a:pt x="856" y="456"/>
                  </a:lnTo>
                  <a:lnTo>
                    <a:pt x="902" y="454"/>
                  </a:lnTo>
                  <a:lnTo>
                    <a:pt x="902" y="454"/>
                  </a:lnTo>
                  <a:lnTo>
                    <a:pt x="948" y="456"/>
                  </a:lnTo>
                  <a:lnTo>
                    <a:pt x="992" y="464"/>
                  </a:lnTo>
                  <a:lnTo>
                    <a:pt x="1036" y="474"/>
                  </a:lnTo>
                  <a:lnTo>
                    <a:pt x="1076" y="488"/>
                  </a:lnTo>
                  <a:lnTo>
                    <a:pt x="1116" y="508"/>
                  </a:lnTo>
                  <a:lnTo>
                    <a:pt x="1154" y="530"/>
                  </a:lnTo>
                  <a:lnTo>
                    <a:pt x="1188" y="556"/>
                  </a:lnTo>
                  <a:lnTo>
                    <a:pt x="1220" y="584"/>
                  </a:lnTo>
                  <a:lnTo>
                    <a:pt x="1250" y="616"/>
                  </a:lnTo>
                  <a:lnTo>
                    <a:pt x="1276" y="650"/>
                  </a:lnTo>
                  <a:lnTo>
                    <a:pt x="1298" y="686"/>
                  </a:lnTo>
                  <a:lnTo>
                    <a:pt x="1318" y="726"/>
                  </a:lnTo>
                  <a:lnTo>
                    <a:pt x="1332" y="766"/>
                  </a:lnTo>
                  <a:lnTo>
                    <a:pt x="1344" y="810"/>
                  </a:lnTo>
                  <a:lnTo>
                    <a:pt x="1350" y="854"/>
                  </a:lnTo>
                  <a:lnTo>
                    <a:pt x="1354" y="900"/>
                  </a:lnTo>
                  <a:lnTo>
                    <a:pt x="1354" y="900"/>
                  </a:lnTo>
                  <a:lnTo>
                    <a:pt x="1352" y="936"/>
                  </a:lnTo>
                  <a:lnTo>
                    <a:pt x="1348" y="970"/>
                  </a:lnTo>
                  <a:lnTo>
                    <a:pt x="1342" y="1004"/>
                  </a:lnTo>
                  <a:lnTo>
                    <a:pt x="1332" y="1036"/>
                  </a:lnTo>
                  <a:lnTo>
                    <a:pt x="1322" y="1068"/>
                  </a:lnTo>
                  <a:lnTo>
                    <a:pt x="1308" y="1100"/>
                  </a:lnTo>
                  <a:lnTo>
                    <a:pt x="1292" y="1130"/>
                  </a:lnTo>
                  <a:lnTo>
                    <a:pt x="1274" y="1158"/>
                  </a:lnTo>
                  <a:lnTo>
                    <a:pt x="1256" y="1184"/>
                  </a:lnTo>
                  <a:lnTo>
                    <a:pt x="1234" y="1210"/>
                  </a:lnTo>
                  <a:lnTo>
                    <a:pt x="1210" y="1234"/>
                  </a:lnTo>
                  <a:lnTo>
                    <a:pt x="1186" y="1256"/>
                  </a:lnTo>
                  <a:lnTo>
                    <a:pt x="1160" y="1276"/>
                  </a:lnTo>
                  <a:lnTo>
                    <a:pt x="1132" y="1294"/>
                  </a:lnTo>
                  <a:lnTo>
                    <a:pt x="1102" y="1310"/>
                  </a:lnTo>
                  <a:lnTo>
                    <a:pt x="1072" y="1324"/>
                  </a:lnTo>
                  <a:lnTo>
                    <a:pt x="1072" y="1324"/>
                  </a:lnTo>
                  <a:lnTo>
                    <a:pt x="1032" y="1340"/>
                  </a:lnTo>
                  <a:lnTo>
                    <a:pt x="990" y="1350"/>
                  </a:lnTo>
                  <a:lnTo>
                    <a:pt x="946" y="1356"/>
                  </a:lnTo>
                  <a:lnTo>
                    <a:pt x="902" y="1358"/>
                  </a:lnTo>
                  <a:lnTo>
                    <a:pt x="902" y="1358"/>
                  </a:lnTo>
                  <a:close/>
                  <a:moveTo>
                    <a:pt x="1576" y="990"/>
                  </a:moveTo>
                  <a:lnTo>
                    <a:pt x="1576" y="990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6" y="990"/>
                  </a:lnTo>
                  <a:lnTo>
                    <a:pt x="1576" y="990"/>
                  </a:lnTo>
                  <a:close/>
                  <a:moveTo>
                    <a:pt x="1566" y="1006"/>
                  </a:moveTo>
                  <a:lnTo>
                    <a:pt x="1566" y="1006"/>
                  </a:lnTo>
                  <a:lnTo>
                    <a:pt x="1568" y="1004"/>
                  </a:lnTo>
                  <a:lnTo>
                    <a:pt x="1568" y="1004"/>
                  </a:lnTo>
                  <a:lnTo>
                    <a:pt x="1566" y="1006"/>
                  </a:lnTo>
                  <a:lnTo>
                    <a:pt x="1566" y="100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</p:grpSp>
      <p:sp>
        <p:nvSpPr>
          <p:cNvPr id="80" name="文本框 9"/>
          <p:cNvSpPr txBox="1"/>
          <p:nvPr/>
        </p:nvSpPr>
        <p:spPr>
          <a:xfrm>
            <a:off x="5371750" y="2302287"/>
            <a:ext cx="1656184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4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</a:t>
            </a:r>
            <a:endParaRPr lang="zh-CN" altLang="en-US" sz="44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6850010" y="2408203"/>
            <a:ext cx="0" cy="116273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7027934" y="2548688"/>
            <a:ext cx="390266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320096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54"/>
          <p:cNvSpPr txBox="1"/>
          <p:nvPr/>
        </p:nvSpPr>
        <p:spPr>
          <a:xfrm>
            <a:off x="1269707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5893817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54"/>
          <p:cNvSpPr txBox="1"/>
          <p:nvPr/>
        </p:nvSpPr>
        <p:spPr>
          <a:xfrm>
            <a:off x="4843428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9467539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54"/>
          <p:cNvSpPr txBox="1"/>
          <p:nvPr/>
        </p:nvSpPr>
        <p:spPr>
          <a:xfrm>
            <a:off x="8417150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426688" y="42748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987558" y="42916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9574131" y="4291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3197</Words>
  <Application>WPS 演示</Application>
  <PresentationFormat>宽屏</PresentationFormat>
  <Paragraphs>473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方正兰亭细黑_GBK_M</vt:lpstr>
      <vt:lpstr>方正兰亭黑_GBK</vt:lpstr>
      <vt:lpstr>Calibri</vt:lpstr>
      <vt:lpstr>Helvetica Light</vt:lpstr>
      <vt:lpstr>方正兰亭细黑_GBK</vt:lpstr>
      <vt:lpstr>Arial Unicode MS</vt:lpstr>
      <vt:lpstr>Calibri Light</vt:lpstr>
      <vt:lpstr>Gill Sans</vt:lpstr>
      <vt:lpstr>Adobe 黑体 Std R</vt:lpstr>
      <vt:lpstr>HelveticaNeueLT Pro 67 MdCn</vt:lpstr>
      <vt:lpstr>黑体</vt:lpstr>
      <vt:lpstr>Gill Sans MT</vt:lpstr>
      <vt:lpstr>Segoe Print</vt:lpstr>
      <vt:lpstr>更多模板请关注：亮亮图文旗舰店https://liangliangtuwen.tmall.com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dc:description>更多模版：亮亮图文旗舰店https://liangliangtuwen.tmall.com</dc:description>
  <cp:lastModifiedBy>Administrator</cp:lastModifiedBy>
  <cp:revision>103</cp:revision>
  <dcterms:created xsi:type="dcterms:W3CDTF">2017-09-19T02:58:00Z</dcterms:created>
  <dcterms:modified xsi:type="dcterms:W3CDTF">2017-12-08T06:52:55Z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