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63" r:id="rId5"/>
    <p:sldId id="266" r:id="rId6"/>
    <p:sldId id="264" r:id="rId7"/>
    <p:sldId id="278" r:id="rId8"/>
    <p:sldId id="279" r:id="rId9"/>
    <p:sldId id="290" r:id="rId10"/>
    <p:sldId id="280" r:id="rId11"/>
    <p:sldId id="281" r:id="rId12"/>
    <p:sldId id="283" r:id="rId13"/>
    <p:sldId id="284" r:id="rId14"/>
    <p:sldId id="270" r:id="rId15"/>
    <p:sldId id="285" r:id="rId16"/>
    <p:sldId id="291" r:id="rId17"/>
    <p:sldId id="287" r:id="rId18"/>
    <p:sldId id="286" r:id="rId19"/>
    <p:sldId id="267" r:id="rId20"/>
    <p:sldId id="268" r:id="rId21"/>
    <p:sldId id="269" r:id="rId22"/>
    <p:sldId id="275" r:id="rId23"/>
    <p:sldId id="288" r:id="rId24"/>
    <p:sldId id="292" r:id="rId25"/>
    <p:sldId id="271" r:id="rId26"/>
    <p:sldId id="272" r:id="rId27"/>
    <p:sldId id="273" r:id="rId28"/>
    <p:sldId id="274" r:id="rId29"/>
    <p:sldId id="276" r:id="rId30"/>
    <p:sldId id="29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23E"/>
    <a:srgbClr val="026C86"/>
    <a:srgbClr val="1B1D6A"/>
    <a:srgbClr val="461151"/>
    <a:srgbClr val="545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DE315-F642-4450-9894-94B99D7C7D3C}"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F7878-1067-4A4F-A23A-A1FD80A7704C}" type="slidenum">
              <a:rPr lang="zh-CN" altLang="en-US" smtClean="0"/>
              <a:t>‹#›</a:t>
            </a:fld>
            <a:endParaRPr lang="zh-CN" altLang="en-US"/>
          </a:p>
        </p:txBody>
      </p:sp>
    </p:spTree>
    <p:extLst>
      <p:ext uri="{BB962C8B-B14F-4D97-AF65-F5344CB8AC3E}">
        <p14:creationId xmlns:p14="http://schemas.microsoft.com/office/powerpoint/2010/main" val="161631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408160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13</a:t>
            </a:fld>
            <a:endParaRPr lang="zh-CN" altLang="en-US"/>
          </a:p>
        </p:txBody>
      </p:sp>
    </p:spTree>
    <p:extLst>
      <p:ext uri="{BB962C8B-B14F-4D97-AF65-F5344CB8AC3E}">
        <p14:creationId xmlns:p14="http://schemas.microsoft.com/office/powerpoint/2010/main" val="177978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t>14</a:t>
            </a:fld>
            <a:endParaRPr lang="zh-CN" altLang="en-US"/>
          </a:p>
        </p:txBody>
      </p:sp>
    </p:spTree>
    <p:extLst>
      <p:ext uri="{BB962C8B-B14F-4D97-AF65-F5344CB8AC3E}">
        <p14:creationId xmlns:p14="http://schemas.microsoft.com/office/powerpoint/2010/main" val="239019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15</a:t>
            </a:fld>
            <a:endParaRPr lang="zh-CN" altLang="en-US"/>
          </a:p>
        </p:txBody>
      </p:sp>
    </p:spTree>
    <p:extLst>
      <p:ext uri="{BB962C8B-B14F-4D97-AF65-F5344CB8AC3E}">
        <p14:creationId xmlns:p14="http://schemas.microsoft.com/office/powerpoint/2010/main" val="1038433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17</a:t>
            </a:fld>
            <a:endParaRPr lang="zh-CN" altLang="en-US"/>
          </a:p>
        </p:txBody>
      </p:sp>
    </p:spTree>
    <p:extLst>
      <p:ext uri="{BB962C8B-B14F-4D97-AF65-F5344CB8AC3E}">
        <p14:creationId xmlns:p14="http://schemas.microsoft.com/office/powerpoint/2010/main" val="173540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18</a:t>
            </a:fld>
            <a:endParaRPr lang="zh-CN" altLang="en-US"/>
          </a:p>
        </p:txBody>
      </p:sp>
    </p:spTree>
    <p:extLst>
      <p:ext uri="{BB962C8B-B14F-4D97-AF65-F5344CB8AC3E}">
        <p14:creationId xmlns:p14="http://schemas.microsoft.com/office/powerpoint/2010/main" val="236673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extLst>
      <p:ext uri="{BB962C8B-B14F-4D97-AF65-F5344CB8AC3E}">
        <p14:creationId xmlns:p14="http://schemas.microsoft.com/office/powerpoint/2010/main" val="38402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extLst>
      <p:ext uri="{BB962C8B-B14F-4D97-AF65-F5344CB8AC3E}">
        <p14:creationId xmlns:p14="http://schemas.microsoft.com/office/powerpoint/2010/main" val="149669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F08B30-C45C-4A2E-AEB3-D0CEEF704AC4}" type="slidenum">
              <a:rPr lang="zh-CN" altLang="en-US" smtClean="0"/>
              <a:t>21</a:t>
            </a:fld>
            <a:endParaRPr lang="zh-CN" altLang="en-US"/>
          </a:p>
        </p:txBody>
      </p:sp>
    </p:spTree>
    <p:extLst>
      <p:ext uri="{BB962C8B-B14F-4D97-AF65-F5344CB8AC3E}">
        <p14:creationId xmlns:p14="http://schemas.microsoft.com/office/powerpoint/2010/main" val="3061384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22</a:t>
            </a:fld>
            <a:endParaRPr lang="zh-CN" altLang="en-US"/>
          </a:p>
        </p:txBody>
      </p:sp>
    </p:spTree>
    <p:extLst>
      <p:ext uri="{BB962C8B-B14F-4D97-AF65-F5344CB8AC3E}">
        <p14:creationId xmlns:p14="http://schemas.microsoft.com/office/powerpoint/2010/main" val="2800113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23</a:t>
            </a:fld>
            <a:endParaRPr lang="zh-CN" altLang="en-US"/>
          </a:p>
        </p:txBody>
      </p:sp>
    </p:spTree>
    <p:extLst>
      <p:ext uri="{BB962C8B-B14F-4D97-AF65-F5344CB8AC3E}">
        <p14:creationId xmlns:p14="http://schemas.microsoft.com/office/powerpoint/2010/main" val="120238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extLst>
      <p:ext uri="{BB962C8B-B14F-4D97-AF65-F5344CB8AC3E}">
        <p14:creationId xmlns:p14="http://schemas.microsoft.com/office/powerpoint/2010/main" val="234213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25</a:t>
            </a:fld>
            <a:endParaRPr lang="zh-CN" altLang="en-US"/>
          </a:p>
        </p:txBody>
      </p:sp>
    </p:spTree>
    <p:extLst>
      <p:ext uri="{BB962C8B-B14F-4D97-AF65-F5344CB8AC3E}">
        <p14:creationId xmlns:p14="http://schemas.microsoft.com/office/powerpoint/2010/main" val="2838526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t>26</a:t>
            </a:fld>
            <a:endParaRPr lang="zh-CN" altLang="en-US"/>
          </a:p>
        </p:txBody>
      </p:sp>
    </p:spTree>
    <p:extLst>
      <p:ext uri="{BB962C8B-B14F-4D97-AF65-F5344CB8AC3E}">
        <p14:creationId xmlns:p14="http://schemas.microsoft.com/office/powerpoint/2010/main" val="168727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27</a:t>
            </a:fld>
            <a:endParaRPr lang="zh-CN" altLang="en-US"/>
          </a:p>
        </p:txBody>
      </p:sp>
    </p:spTree>
    <p:extLst>
      <p:ext uri="{BB962C8B-B14F-4D97-AF65-F5344CB8AC3E}">
        <p14:creationId xmlns:p14="http://schemas.microsoft.com/office/powerpoint/2010/main" val="752850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t>28</a:t>
            </a:fld>
            <a:endParaRPr lang="zh-CN" altLang="en-US"/>
          </a:p>
        </p:txBody>
      </p:sp>
    </p:spTree>
    <p:extLst>
      <p:ext uri="{BB962C8B-B14F-4D97-AF65-F5344CB8AC3E}">
        <p14:creationId xmlns:p14="http://schemas.microsoft.com/office/powerpoint/2010/main" val="1611802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29</a:t>
            </a:fld>
            <a:endParaRPr lang="zh-CN" altLang="en-US"/>
          </a:p>
        </p:txBody>
      </p:sp>
    </p:spTree>
    <p:extLst>
      <p:ext uri="{BB962C8B-B14F-4D97-AF65-F5344CB8AC3E}">
        <p14:creationId xmlns:p14="http://schemas.microsoft.com/office/powerpoint/2010/main" val="359200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extLst>
      <p:ext uri="{BB962C8B-B14F-4D97-AF65-F5344CB8AC3E}">
        <p14:creationId xmlns:p14="http://schemas.microsoft.com/office/powerpoint/2010/main" val="326760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extLst>
      <p:ext uri="{BB962C8B-B14F-4D97-AF65-F5344CB8AC3E}">
        <p14:creationId xmlns:p14="http://schemas.microsoft.com/office/powerpoint/2010/main" val="187702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7</a:t>
            </a:fld>
            <a:endParaRPr lang="zh-CN" altLang="en-US"/>
          </a:p>
        </p:txBody>
      </p:sp>
    </p:spTree>
    <p:extLst>
      <p:ext uri="{BB962C8B-B14F-4D97-AF65-F5344CB8AC3E}">
        <p14:creationId xmlns:p14="http://schemas.microsoft.com/office/powerpoint/2010/main" val="396273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8</a:t>
            </a:fld>
            <a:endParaRPr lang="zh-CN" altLang="en-US"/>
          </a:p>
        </p:txBody>
      </p:sp>
    </p:spTree>
    <p:extLst>
      <p:ext uri="{BB962C8B-B14F-4D97-AF65-F5344CB8AC3E}">
        <p14:creationId xmlns:p14="http://schemas.microsoft.com/office/powerpoint/2010/main" val="26210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103217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11</a:t>
            </a:fld>
            <a:endParaRPr lang="zh-CN" altLang="en-US"/>
          </a:p>
        </p:txBody>
      </p:sp>
    </p:spTree>
    <p:extLst>
      <p:ext uri="{BB962C8B-B14F-4D97-AF65-F5344CB8AC3E}">
        <p14:creationId xmlns:p14="http://schemas.microsoft.com/office/powerpoint/2010/main" val="104585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12</a:t>
            </a:fld>
            <a:endParaRPr lang="zh-CN" altLang="en-US"/>
          </a:p>
        </p:txBody>
      </p:sp>
    </p:spTree>
    <p:extLst>
      <p:ext uri="{BB962C8B-B14F-4D97-AF65-F5344CB8AC3E}">
        <p14:creationId xmlns:p14="http://schemas.microsoft.com/office/powerpoint/2010/main" val="168730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8673" y="155264"/>
            <a:ext cx="10515600" cy="493291"/>
          </a:xfrm>
        </p:spPr>
        <p:txBody>
          <a:bodyPr>
            <a:normAutofit/>
          </a:bodyPr>
          <a:lstStyle>
            <a:lvl1pPr>
              <a:defRPr sz="2800" b="1">
                <a:solidFill>
                  <a:srgbClr val="1B1D6A"/>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723505"/>
            <a:ext cx="12192000" cy="613449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6"/>
          <p:cNvSpPr txBox="1"/>
          <p:nvPr/>
        </p:nvSpPr>
        <p:spPr>
          <a:xfrm>
            <a:off x="0" y="1309799"/>
            <a:ext cx="8135021" cy="1107996"/>
          </a:xfrm>
          <a:prstGeom prst="rect">
            <a:avLst/>
          </a:prstGeom>
          <a:noFill/>
        </p:spPr>
        <p:txBody>
          <a:bodyPr wrap="square" rtlCol="0">
            <a:spAutoFit/>
          </a:bodyPr>
          <a:lstStyle/>
          <a:p>
            <a:pPr algn="ctr"/>
            <a:r>
              <a:rPr lang="zh-CN" altLang="en-US" sz="6600" b="1" dirty="0">
                <a:solidFill>
                  <a:schemeClr val="tx2"/>
                </a:solidFill>
                <a:latin typeface="+mj-lt"/>
                <a:cs typeface="+mn-ea"/>
              </a:rPr>
              <a:t>医疗医学通用</a:t>
            </a:r>
            <a:r>
              <a:rPr lang="en-US" altLang="zh-CN" sz="6600" b="1" dirty="0">
                <a:solidFill>
                  <a:schemeClr val="tx2"/>
                </a:solidFill>
                <a:latin typeface="+mj-lt"/>
                <a:cs typeface="+mn-ea"/>
              </a:rPr>
              <a:t>PPT</a:t>
            </a:r>
            <a:endParaRPr lang="zh-CN" altLang="en-US" sz="6600" b="1" dirty="0">
              <a:solidFill>
                <a:schemeClr val="tx2"/>
              </a:solidFill>
              <a:latin typeface="+mj-lt"/>
              <a:cs typeface="+mn-ea"/>
            </a:endParaRPr>
          </a:p>
        </p:txBody>
      </p:sp>
      <p:grpSp>
        <p:nvGrpSpPr>
          <p:cNvPr id="3" name="组合 2"/>
          <p:cNvGrpSpPr/>
          <p:nvPr/>
        </p:nvGrpSpPr>
        <p:grpSpPr>
          <a:xfrm>
            <a:off x="2723671" y="3021851"/>
            <a:ext cx="2339718" cy="369247"/>
            <a:chOff x="4691050" y="3371299"/>
            <a:chExt cx="2340260" cy="369332"/>
          </a:xfrm>
        </p:grpSpPr>
        <p:sp>
          <p:nvSpPr>
            <p:cNvPr id="4" name="圆角矩形 3"/>
            <p:cNvSpPr/>
            <p:nvPr/>
          </p:nvSpPr>
          <p:spPr>
            <a:xfrm>
              <a:off x="4691050" y="3371299"/>
              <a:ext cx="2340260" cy="369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TextBox 111"/>
            <p:cNvSpPr txBox="1"/>
            <p:nvPr/>
          </p:nvSpPr>
          <p:spPr>
            <a:xfrm>
              <a:off x="4799062" y="3403158"/>
              <a:ext cx="2088232" cy="306776"/>
            </a:xfrm>
            <a:prstGeom prst="rect">
              <a:avLst/>
            </a:prstGeom>
            <a:noFill/>
          </p:spPr>
          <p:txBody>
            <a:bodyPr wrap="square" rtlCol="0">
              <a:spAutoFit/>
            </a:bodyPr>
            <a:lstStyle/>
            <a:p>
              <a:pPr algn="ctr"/>
              <a:r>
                <a:rPr lang="zh-CN" altLang="en-US" sz="1400" dirty="0">
                  <a:solidFill>
                    <a:schemeClr val="bg1"/>
                  </a:solidFill>
                  <a:latin typeface="+mn-ea"/>
                  <a:cs typeface="+mn-ea"/>
                </a:rPr>
                <a:t>汇报者：情缘素材</a:t>
              </a:r>
            </a:p>
          </p:txBody>
        </p:sp>
      </p:grpSp>
      <p:sp>
        <p:nvSpPr>
          <p:cNvPr id="6" name="TextBox 40"/>
          <p:cNvSpPr txBox="1">
            <a:spLocks noChangeArrowheads="1"/>
          </p:cNvSpPr>
          <p:nvPr/>
        </p:nvSpPr>
        <p:spPr bwMode="auto">
          <a:xfrm>
            <a:off x="1151862" y="2375375"/>
            <a:ext cx="5592409" cy="55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000" i="0" dirty="0">
                <a:solidFill>
                  <a:schemeClr val="tx2"/>
                </a:solidFill>
                <a:latin typeface="+mn-ea"/>
                <a:ea typeface="+mn-ea"/>
                <a:cs typeface="+mn-ea"/>
                <a:sym typeface="微软雅黑" panose="020B0503020204020204" pitchFamily="34" charset="-122"/>
              </a:rPr>
              <a:t>适用于总结计划、项目汇报等用途</a:t>
            </a:r>
          </a:p>
        </p:txBody>
      </p:sp>
      <p:grpSp>
        <p:nvGrpSpPr>
          <p:cNvPr id="7" name="组合 6"/>
          <p:cNvGrpSpPr/>
          <p:nvPr/>
        </p:nvGrpSpPr>
        <p:grpSpPr>
          <a:xfrm>
            <a:off x="2077309" y="3679185"/>
            <a:ext cx="846022" cy="846328"/>
            <a:chOff x="7945205" y="5537403"/>
            <a:chExt cx="846218" cy="846524"/>
          </a:xfrm>
        </p:grpSpPr>
        <p:sp>
          <p:nvSpPr>
            <p:cNvPr id="8" name="椭圆 7"/>
            <p:cNvSpPr/>
            <p:nvPr/>
          </p:nvSpPr>
          <p:spPr>
            <a:xfrm>
              <a:off x="7945205"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 name="Freeform 74"/>
            <p:cNvSpPr>
              <a:spLocks noEditPoints="1"/>
            </p:cNvSpPr>
            <p:nvPr/>
          </p:nvSpPr>
          <p:spPr bwMode="auto">
            <a:xfrm>
              <a:off x="8106760" y="5727024"/>
              <a:ext cx="523108" cy="46728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19" tIns="45709" rIns="91419" bIns="45709" numCol="1" anchor="t" anchorCtr="0" compatLnSpc="1"/>
            <a:lstStyle/>
            <a:p>
              <a:endParaRPr lang="en-US">
                <a:cs typeface="+mn-ea"/>
              </a:endParaRPr>
            </a:p>
          </p:txBody>
        </p:sp>
      </p:grpSp>
      <p:grpSp>
        <p:nvGrpSpPr>
          <p:cNvPr id="10" name="组合 9"/>
          <p:cNvGrpSpPr/>
          <p:nvPr/>
        </p:nvGrpSpPr>
        <p:grpSpPr>
          <a:xfrm>
            <a:off x="3401929" y="3679185"/>
            <a:ext cx="846022" cy="846328"/>
            <a:chOff x="9270132" y="5537403"/>
            <a:chExt cx="846218" cy="846524"/>
          </a:xfrm>
        </p:grpSpPr>
        <p:sp>
          <p:nvSpPr>
            <p:cNvPr id="11" name="椭圆 10"/>
            <p:cNvSpPr/>
            <p:nvPr/>
          </p:nvSpPr>
          <p:spPr>
            <a:xfrm>
              <a:off x="9270132" y="5537403"/>
              <a:ext cx="846218" cy="8465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 name="Group 151"/>
            <p:cNvGrpSpPr/>
            <p:nvPr/>
          </p:nvGrpSpPr>
          <p:grpSpPr>
            <a:xfrm>
              <a:off x="9409363" y="5682373"/>
              <a:ext cx="556788" cy="538566"/>
              <a:chOff x="5659438" y="2249488"/>
              <a:chExt cx="623887" cy="603250"/>
            </a:xfrm>
            <a:solidFill>
              <a:schemeClr val="bg1"/>
            </a:solidFill>
          </p:grpSpPr>
          <p:sp>
            <p:nvSpPr>
              <p:cNvPr id="13"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4"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grpSp>
        <p:nvGrpSpPr>
          <p:cNvPr id="17" name="组合 16"/>
          <p:cNvGrpSpPr/>
          <p:nvPr/>
        </p:nvGrpSpPr>
        <p:grpSpPr>
          <a:xfrm>
            <a:off x="4726549" y="3679185"/>
            <a:ext cx="846022" cy="846328"/>
            <a:chOff x="10595058" y="5537403"/>
            <a:chExt cx="846218" cy="846524"/>
          </a:xfrm>
        </p:grpSpPr>
        <p:sp>
          <p:nvSpPr>
            <p:cNvPr id="18" name="椭圆 17"/>
            <p:cNvSpPr/>
            <p:nvPr/>
          </p:nvSpPr>
          <p:spPr>
            <a:xfrm>
              <a:off x="10595058"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9" name="Group 17"/>
            <p:cNvGrpSpPr>
              <a:grpSpLocks noChangeAspect="1"/>
            </p:cNvGrpSpPr>
            <p:nvPr/>
          </p:nvGrpSpPr>
          <p:grpSpPr bwMode="auto">
            <a:xfrm>
              <a:off x="10773389" y="5682373"/>
              <a:ext cx="513438" cy="583115"/>
              <a:chOff x="1340" y="2128"/>
              <a:chExt cx="340" cy="386"/>
            </a:xfrm>
            <a:solidFill>
              <a:schemeClr val="bg1"/>
            </a:solidFill>
          </p:grpSpPr>
          <p:sp>
            <p:nvSpPr>
              <p:cNvPr id="20" name="Freeform 18"/>
              <p:cNvSpPr>
                <a:spLocks noEditPoints="1"/>
              </p:cNvSpPr>
              <p:nvPr/>
            </p:nvSpPr>
            <p:spPr bwMode="auto">
              <a:xfrm>
                <a:off x="1340" y="2128"/>
                <a:ext cx="340" cy="386"/>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21" name="Freeform 19"/>
              <p:cNvSpPr>
                <a:spLocks noEditPoints="1"/>
              </p:cNvSpPr>
              <p:nvPr/>
            </p:nvSpPr>
            <p:spPr bwMode="auto">
              <a:xfrm>
                <a:off x="1598" y="2282"/>
                <a:ext cx="56" cy="53"/>
              </a:xfrm>
              <a:custGeom>
                <a:avLst/>
                <a:gdLst/>
                <a:ahLst/>
                <a:cxnLst>
                  <a:cxn ang="0">
                    <a:pos x="11" y="0"/>
                  </a:cxn>
                  <a:cxn ang="0">
                    <a:pos x="0" y="11"/>
                  </a:cxn>
                  <a:cxn ang="0">
                    <a:pos x="11" y="22"/>
                  </a:cxn>
                  <a:cxn ang="0">
                    <a:pos x="23" y="11"/>
                  </a:cxn>
                  <a:cxn ang="0">
                    <a:pos x="11" y="0"/>
                  </a:cxn>
                  <a:cxn ang="0">
                    <a:pos x="11" y="0"/>
                  </a:cxn>
                  <a:cxn ang="0">
                    <a:pos x="11" y="0"/>
                  </a:cxn>
                </a:cxnLst>
                <a:rect l="0" t="0" r="r" b="b"/>
                <a:pathLst>
                  <a:path w="23" h="22">
                    <a:moveTo>
                      <a:pt x="11" y="0"/>
                    </a:moveTo>
                    <a:cubicBezTo>
                      <a:pt x="5" y="0"/>
                      <a:pt x="0" y="5"/>
                      <a:pt x="0" y="11"/>
                    </a:cubicBezTo>
                    <a:cubicBezTo>
                      <a:pt x="0" y="17"/>
                      <a:pt x="5" y="22"/>
                      <a:pt x="11" y="22"/>
                    </a:cubicBezTo>
                    <a:cubicBezTo>
                      <a:pt x="18" y="22"/>
                      <a:pt x="23" y="17"/>
                      <a:pt x="23" y="11"/>
                    </a:cubicBezTo>
                    <a:cubicBezTo>
                      <a:pt x="23" y="5"/>
                      <a:pt x="18" y="0"/>
                      <a:pt x="11" y="0"/>
                    </a:cubicBezTo>
                    <a:close/>
                    <a:moveTo>
                      <a:pt x="11" y="0"/>
                    </a:moveTo>
                    <a:cubicBezTo>
                      <a:pt x="11" y="0"/>
                      <a:pt x="11" y="0"/>
                      <a:pt x="11" y="0"/>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pic>
        <p:nvPicPr>
          <p:cNvPr id="22" name="Mark Petrie - A New Day No Dru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63082" y="-4003431"/>
            <a:ext cx="609600" cy="609600"/>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1932" y="779487"/>
            <a:ext cx="4868270" cy="5658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par>
                                <p:cTn id="7" presetID="42"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1000"/>
                                        <p:tgtEl>
                                          <p:spTgt spid="23"/>
                                        </p:tgtEl>
                                      </p:cBhvr>
                                    </p:animEffect>
                                    <p:anim calcmode="lin" valueType="num">
                                      <p:cBhvr>
                                        <p:cTn id="10" dur="1000" fill="hold"/>
                                        <p:tgtEl>
                                          <p:spTgt spid="23"/>
                                        </p:tgtEl>
                                        <p:attrNameLst>
                                          <p:attrName>ppt_x</p:attrName>
                                        </p:attrNameLst>
                                      </p:cBhvr>
                                      <p:tavLst>
                                        <p:tav tm="0">
                                          <p:val>
                                            <p:strVal val="#ppt_x"/>
                                          </p:val>
                                        </p:tav>
                                        <p:tav tm="100000">
                                          <p:val>
                                            <p:strVal val="#ppt_x"/>
                                          </p:val>
                                        </p:tav>
                                      </p:tavLst>
                                    </p:anim>
                                    <p:anim calcmode="lin" valueType="num">
                                      <p:cBhvr>
                                        <p:cTn id="11" dur="1000" fill="hold"/>
                                        <p:tgtEl>
                                          <p:spTgt spid="23"/>
                                        </p:tgtEl>
                                        <p:attrNameLst>
                                          <p:attrName>ppt_y</p:attrName>
                                        </p:attrNameLst>
                                      </p:cBhvr>
                                      <p:tavLst>
                                        <p:tav tm="0">
                                          <p:val>
                                            <p:strVal val="#ppt_y+.1"/>
                                          </p:val>
                                        </p:tav>
                                        <p:tav tm="100000">
                                          <p:val>
                                            <p:strVal val="#ppt_y"/>
                                          </p:val>
                                        </p:tav>
                                      </p:tavLst>
                                    </p:anim>
                                  </p:childTnLst>
                                </p:cTn>
                              </p:par>
                              <p:par>
                                <p:cTn id="12" presetID="53" presetClass="entr" presetSubtype="16" fill="hold" grpId="0" nodeType="withEffect">
                                  <p:stCondLst>
                                    <p:cond delay="75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6" presetClass="entr" presetSubtype="0" fill="hold" grpId="0" nodeType="withEffect">
                                  <p:stCondLst>
                                    <p:cond delay="175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par>
                                <p:cTn id="23" presetID="16" presetClass="entr" presetSubtype="21" fill="hold" nodeType="withEffect">
                                  <p:stCondLst>
                                    <p:cond delay="375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53" presetClass="entr" presetSubtype="16" fill="hold" nodeType="withEffect">
                                  <p:stCondLst>
                                    <p:cond delay="425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4750"/>
                                  </p:stCondLst>
                                  <p:childTnLst>
                                    <p:set>
                                      <p:cBhvr>
                                        <p:cTn id="32" dur="1" fill="hold">
                                          <p:stCondLst>
                                            <p:cond delay="0"/>
                                          </p:stCondLst>
                                        </p:cTn>
                                        <p:tgtEl>
                                          <p:spTgt spid="10"/>
                                        </p:tgtEl>
                                        <p:attrNameLst>
                                          <p:attrName>style.visibility</p:attrName>
                                        </p:attrNameLst>
                                      </p:cBhvr>
                                      <p:to>
                                        <p:strVal val="visible"/>
                                      </p:to>
                                    </p:set>
                                    <p:anim calcmode="lin" valueType="num">
                                      <p:cBhvr>
                                        <p:cTn id="33" dur="400" fill="hold"/>
                                        <p:tgtEl>
                                          <p:spTgt spid="10"/>
                                        </p:tgtEl>
                                        <p:attrNameLst>
                                          <p:attrName>ppt_w</p:attrName>
                                        </p:attrNameLst>
                                      </p:cBhvr>
                                      <p:tavLst>
                                        <p:tav tm="0">
                                          <p:val>
                                            <p:fltVal val="0"/>
                                          </p:val>
                                        </p:tav>
                                        <p:tav tm="100000">
                                          <p:val>
                                            <p:strVal val="#ppt_w"/>
                                          </p:val>
                                        </p:tav>
                                      </p:tavLst>
                                    </p:anim>
                                    <p:anim calcmode="lin" valueType="num">
                                      <p:cBhvr>
                                        <p:cTn id="34" dur="400" fill="hold"/>
                                        <p:tgtEl>
                                          <p:spTgt spid="10"/>
                                        </p:tgtEl>
                                        <p:attrNameLst>
                                          <p:attrName>ppt_h</p:attrName>
                                        </p:attrNameLst>
                                      </p:cBhvr>
                                      <p:tavLst>
                                        <p:tav tm="0">
                                          <p:val>
                                            <p:fltVal val="0"/>
                                          </p:val>
                                        </p:tav>
                                        <p:tav tm="100000">
                                          <p:val>
                                            <p:strVal val="#ppt_h"/>
                                          </p:val>
                                        </p:tav>
                                      </p:tavLst>
                                    </p:anim>
                                    <p:animEffect transition="in" filter="fade">
                                      <p:cBhvr>
                                        <p:cTn id="35" dur="400"/>
                                        <p:tgtEl>
                                          <p:spTgt spid="10"/>
                                        </p:tgtEl>
                                      </p:cBhvr>
                                    </p:animEffect>
                                  </p:childTnLst>
                                </p:cTn>
                              </p:par>
                              <p:par>
                                <p:cTn id="36" presetID="53" presetClass="entr" presetSubtype="16" fill="hold" nodeType="withEffect">
                                  <p:stCondLst>
                                    <p:cond delay="525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1" repeatCount="indefinite" fill="hold" display="0">
                  <p:stCondLst>
                    <p:cond delay="indefinite"/>
                  </p:stCondLst>
                  <p:endCondLst>
                    <p:cond evt="onStopAudio" delay="0">
                      <p:tgtEl>
                        <p:sldTgt/>
                      </p:tgtEl>
                    </p:cond>
                  </p:endCondLst>
                </p:cTn>
                <p:tgtEl>
                  <p:spTgt spid="22"/>
                </p:tgtEl>
              </p:cMediaNode>
            </p:audio>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7"/>
          <p:cNvSpPr/>
          <p:nvPr/>
        </p:nvSpPr>
        <p:spPr bwMode="auto">
          <a:xfrm>
            <a:off x="1255736" y="2438317"/>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1" name="Rectangle 17"/>
          <p:cNvSpPr/>
          <p:nvPr/>
        </p:nvSpPr>
        <p:spPr bwMode="auto">
          <a:xfrm>
            <a:off x="3827406" y="2438317"/>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7"/>
          <p:cNvSpPr/>
          <p:nvPr/>
        </p:nvSpPr>
        <p:spPr bwMode="auto">
          <a:xfrm>
            <a:off x="6474592" y="2438317"/>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3" name="Rectangle 17"/>
          <p:cNvSpPr/>
          <p:nvPr/>
        </p:nvSpPr>
        <p:spPr bwMode="auto">
          <a:xfrm>
            <a:off x="9024688" y="2438317"/>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0"/>
          <p:cNvSpPr/>
          <p:nvPr/>
        </p:nvSpPr>
        <p:spPr bwMode="auto">
          <a:xfrm>
            <a:off x="1418418"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1"/>
          <p:cNvSpPr/>
          <p:nvPr/>
        </p:nvSpPr>
        <p:spPr bwMode="auto">
          <a:xfrm>
            <a:off x="1491401"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128DA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128DA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7" name="Rectangle 23"/>
          <p:cNvSpPr/>
          <p:nvPr/>
        </p:nvSpPr>
        <p:spPr bwMode="auto">
          <a:xfrm>
            <a:off x="4068924"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8" name="Rectangle 25"/>
          <p:cNvSpPr/>
          <p:nvPr/>
        </p:nvSpPr>
        <p:spPr bwMode="auto">
          <a:xfrm>
            <a:off x="6719132"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16AFC8"/>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16AFC8"/>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9" name="Rectangle 27"/>
          <p:cNvSpPr/>
          <p:nvPr/>
        </p:nvSpPr>
        <p:spPr bwMode="auto">
          <a:xfrm>
            <a:off x="9282930"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20"/>
          <p:cNvSpPr/>
          <p:nvPr/>
        </p:nvSpPr>
        <p:spPr bwMode="auto">
          <a:xfrm>
            <a:off x="3995940"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0"/>
          <p:cNvSpPr/>
          <p:nvPr/>
        </p:nvSpPr>
        <p:spPr bwMode="auto">
          <a:xfrm>
            <a:off x="6646149"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Rectangle 20"/>
          <p:cNvSpPr/>
          <p:nvPr/>
        </p:nvSpPr>
        <p:spPr bwMode="auto">
          <a:xfrm>
            <a:off x="9209948"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3" name="Group 2"/>
          <p:cNvGrpSpPr/>
          <p:nvPr/>
        </p:nvGrpSpPr>
        <p:grpSpPr>
          <a:xfrm>
            <a:off x="4388904" y="2707757"/>
            <a:ext cx="900428" cy="901268"/>
            <a:chOff x="3291510" y="2125758"/>
            <a:chExt cx="675409" cy="675951"/>
          </a:xfrm>
        </p:grpSpPr>
        <p:sp>
          <p:nvSpPr>
            <p:cNvPr id="44" name="Oval 7"/>
            <p:cNvSpPr/>
            <p:nvPr/>
          </p:nvSpPr>
          <p:spPr bwMode="auto">
            <a:xfrm>
              <a:off x="3291510" y="2125758"/>
              <a:ext cx="675409" cy="675951"/>
            </a:xfrm>
            <a:prstGeom prst="ellipse">
              <a:avLst/>
            </a:prstGeom>
            <a:solidFill>
              <a:srgbClr val="7F7F7F">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5"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6" name="Group 4"/>
          <p:cNvGrpSpPr/>
          <p:nvPr/>
        </p:nvGrpSpPr>
        <p:grpSpPr>
          <a:xfrm>
            <a:off x="9601289" y="2707757"/>
            <a:ext cx="900428" cy="901268"/>
            <a:chOff x="7201308" y="2125758"/>
            <a:chExt cx="675409" cy="675951"/>
          </a:xfrm>
        </p:grpSpPr>
        <p:sp>
          <p:nvSpPr>
            <p:cNvPr id="47" name="Oval 13"/>
            <p:cNvSpPr/>
            <p:nvPr/>
          </p:nvSpPr>
          <p:spPr bwMode="auto">
            <a:xfrm>
              <a:off x="7201308" y="2125758"/>
              <a:ext cx="675409" cy="675951"/>
            </a:xfrm>
            <a:prstGeom prst="ellipse">
              <a:avLst/>
            </a:prstGeom>
            <a:solidFill>
              <a:srgbClr val="969696">
                <a:lumMod val="75000"/>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7"/>
            <p:cNvSpPr>
              <a:spLocks noEditPoints="1"/>
            </p:cNvSpPr>
            <p:nvPr/>
          </p:nvSpPr>
          <p:spPr bwMode="auto">
            <a:xfrm>
              <a:off x="7349201" y="2302020"/>
              <a:ext cx="362484" cy="335870"/>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1"/>
          <p:cNvGrpSpPr/>
          <p:nvPr/>
        </p:nvGrpSpPr>
        <p:grpSpPr>
          <a:xfrm>
            <a:off x="1771241" y="2707757"/>
            <a:ext cx="901149" cy="901268"/>
            <a:chOff x="1328007" y="2125758"/>
            <a:chExt cx="675950" cy="675951"/>
          </a:xfrm>
        </p:grpSpPr>
        <p:sp>
          <p:nvSpPr>
            <p:cNvPr id="50" name="Oval 4"/>
            <p:cNvSpPr/>
            <p:nvPr/>
          </p:nvSpPr>
          <p:spPr bwMode="auto">
            <a:xfrm>
              <a:off x="1328007" y="2125758"/>
              <a:ext cx="675950" cy="675951"/>
            </a:xfrm>
            <a:prstGeom prst="ellipse">
              <a:avLst/>
            </a:prstGeom>
            <a:solidFill>
              <a:schemeClr val="accent2">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1" name="Freeform 8"/>
            <p:cNvSpPr>
              <a:spLocks noEditPoints="1"/>
            </p:cNvSpPr>
            <p:nvPr/>
          </p:nvSpPr>
          <p:spPr bwMode="auto">
            <a:xfrm>
              <a:off x="1560757" y="2287931"/>
              <a:ext cx="244316" cy="36404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2" name="Group 3"/>
          <p:cNvGrpSpPr/>
          <p:nvPr/>
        </p:nvGrpSpPr>
        <p:grpSpPr>
          <a:xfrm>
            <a:off x="7011778" y="2707757"/>
            <a:ext cx="900428" cy="901268"/>
            <a:chOff x="5258922" y="2125758"/>
            <a:chExt cx="675409" cy="675951"/>
          </a:xfrm>
        </p:grpSpPr>
        <p:sp>
          <p:nvSpPr>
            <p:cNvPr id="53" name="Oval 10"/>
            <p:cNvSpPr/>
            <p:nvPr/>
          </p:nvSpPr>
          <p:spPr bwMode="auto">
            <a:xfrm>
              <a:off x="5258922" y="2125758"/>
              <a:ext cx="675409" cy="675951"/>
            </a:xfrm>
            <a:prstGeom prst="ellipse">
              <a:avLst/>
            </a:prstGeom>
            <a:solidFill>
              <a:schemeClr val="accent3">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Freeform 11"/>
            <p:cNvSpPr>
              <a:spLocks noEditPoints="1"/>
            </p:cNvSpPr>
            <p:nvPr/>
          </p:nvSpPr>
          <p:spPr bwMode="auto">
            <a:xfrm>
              <a:off x="5442652" y="2316469"/>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5" name="Rectangle 14"/>
          <p:cNvSpPr/>
          <p:nvPr/>
        </p:nvSpPr>
        <p:spPr bwMode="auto">
          <a:xfrm>
            <a:off x="1482963" y="1577232"/>
            <a:ext cx="9488866"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00" fill="hold"/>
                                        <p:tgtEl>
                                          <p:spTgt spid="49"/>
                                        </p:tgtEl>
                                        <p:attrNameLst>
                                          <p:attrName>ppt_x</p:attrName>
                                        </p:attrNameLst>
                                      </p:cBhvr>
                                      <p:tavLst>
                                        <p:tav tm="0">
                                          <p:val>
                                            <p:strVal val="#ppt_x"/>
                                          </p:val>
                                        </p:tav>
                                        <p:tav tm="100000">
                                          <p:val>
                                            <p:strVal val="#ppt_x"/>
                                          </p:val>
                                        </p:tav>
                                      </p:tavLst>
                                    </p:anim>
                                    <p:anim calcmode="lin" valueType="num">
                                      <p:cBhvr additive="base">
                                        <p:cTn id="8" dur="2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200" fill="hold"/>
                                        <p:tgtEl>
                                          <p:spTgt spid="36"/>
                                        </p:tgtEl>
                                        <p:attrNameLst>
                                          <p:attrName>ppt_x</p:attrName>
                                        </p:attrNameLst>
                                      </p:cBhvr>
                                      <p:tavLst>
                                        <p:tav tm="0">
                                          <p:val>
                                            <p:strVal val="#ppt_x"/>
                                          </p:val>
                                        </p:tav>
                                        <p:tav tm="100000">
                                          <p:val>
                                            <p:strVal val="#ppt_x"/>
                                          </p:val>
                                        </p:tav>
                                      </p:tavLst>
                                    </p:anim>
                                    <p:anim calcmode="lin" valueType="num">
                                      <p:cBhvr additive="base">
                                        <p:cTn id="13" dur="200" fill="hold"/>
                                        <p:tgtEl>
                                          <p:spTgt spid="3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00" fill="hold"/>
                                        <p:tgtEl>
                                          <p:spTgt spid="35"/>
                                        </p:tgtEl>
                                        <p:attrNameLst>
                                          <p:attrName>ppt_x</p:attrName>
                                        </p:attrNameLst>
                                      </p:cBhvr>
                                      <p:tavLst>
                                        <p:tav tm="0">
                                          <p:val>
                                            <p:strVal val="0-#ppt_w/2"/>
                                          </p:val>
                                        </p:tav>
                                        <p:tav tm="100000">
                                          <p:val>
                                            <p:strVal val="#ppt_x"/>
                                          </p:val>
                                        </p:tav>
                                      </p:tavLst>
                                    </p:anim>
                                    <p:anim calcmode="lin" valueType="num">
                                      <p:cBhvr additive="base">
                                        <p:cTn id="18" dur="200" fill="hold"/>
                                        <p:tgtEl>
                                          <p:spTgt spid="35"/>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200" fill="hold"/>
                                        <p:tgtEl>
                                          <p:spTgt spid="30"/>
                                        </p:tgtEl>
                                        <p:attrNameLst>
                                          <p:attrName>ppt_w</p:attrName>
                                        </p:attrNameLst>
                                      </p:cBhvr>
                                      <p:tavLst>
                                        <p:tav tm="0">
                                          <p:val>
                                            <p:fltVal val="0"/>
                                          </p:val>
                                        </p:tav>
                                        <p:tav tm="100000">
                                          <p:val>
                                            <p:strVal val="#ppt_w"/>
                                          </p:val>
                                        </p:tav>
                                      </p:tavLst>
                                    </p:anim>
                                    <p:anim calcmode="lin" valueType="num">
                                      <p:cBhvr>
                                        <p:cTn id="22" dur="2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200" fill="hold"/>
                                        <p:tgtEl>
                                          <p:spTgt spid="43"/>
                                        </p:tgtEl>
                                        <p:attrNameLst>
                                          <p:attrName>ppt_w</p:attrName>
                                        </p:attrNameLst>
                                      </p:cBhvr>
                                      <p:tavLst>
                                        <p:tav tm="0">
                                          <p:val>
                                            <p:fltVal val="0"/>
                                          </p:val>
                                        </p:tav>
                                        <p:tav tm="100000">
                                          <p:val>
                                            <p:strVal val="#ppt_w"/>
                                          </p:val>
                                        </p:tav>
                                      </p:tavLst>
                                    </p:anim>
                                    <p:anim calcmode="lin" valueType="num">
                                      <p:cBhvr>
                                        <p:cTn id="27" dur="200" fill="hold"/>
                                        <p:tgtEl>
                                          <p:spTgt spid="43"/>
                                        </p:tgtEl>
                                        <p:attrNameLst>
                                          <p:attrName>ppt_h</p:attrName>
                                        </p:attrNameLst>
                                      </p:cBhvr>
                                      <p:tavLst>
                                        <p:tav tm="0">
                                          <p:val>
                                            <p:fltVal val="0"/>
                                          </p:val>
                                        </p:tav>
                                        <p:tav tm="100000">
                                          <p:val>
                                            <p:strVal val="#ppt_h"/>
                                          </p:val>
                                        </p:tav>
                                      </p:tavLst>
                                    </p:anim>
                                    <p:animEffect transition="in" filter="fade">
                                      <p:cBhvr>
                                        <p:cTn id="28" dur="200"/>
                                        <p:tgtEl>
                                          <p:spTgt spid="4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200"/>
                                        <p:tgtEl>
                                          <p:spTgt spid="37"/>
                                        </p:tgtEl>
                                      </p:cBhvr>
                                    </p:animEffect>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200" fill="hold"/>
                                        <p:tgtEl>
                                          <p:spTgt spid="40"/>
                                        </p:tgtEl>
                                        <p:attrNameLst>
                                          <p:attrName>ppt_x</p:attrName>
                                        </p:attrNameLst>
                                      </p:cBhvr>
                                      <p:tavLst>
                                        <p:tav tm="0">
                                          <p:val>
                                            <p:strVal val="#ppt_x"/>
                                          </p:val>
                                        </p:tav>
                                        <p:tav tm="100000">
                                          <p:val>
                                            <p:strVal val="#ppt_x"/>
                                          </p:val>
                                        </p:tav>
                                      </p:tavLst>
                                    </p:anim>
                                    <p:anim calcmode="lin" valueType="num">
                                      <p:cBhvr additive="base">
                                        <p:cTn id="37" dur="200" fill="hold"/>
                                        <p:tgtEl>
                                          <p:spTgt spid="40"/>
                                        </p:tgtEl>
                                        <p:attrNameLst>
                                          <p:attrName>ppt_y</p:attrName>
                                        </p:attrNameLst>
                                      </p:cBhvr>
                                      <p:tavLst>
                                        <p:tav tm="0">
                                          <p:val>
                                            <p:strVal val="1+#ppt_h/2"/>
                                          </p:val>
                                        </p:tav>
                                        <p:tav tm="100000">
                                          <p:val>
                                            <p:strVal val="#ppt_y"/>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200" fill="hold"/>
                                        <p:tgtEl>
                                          <p:spTgt spid="31"/>
                                        </p:tgtEl>
                                        <p:attrNameLst>
                                          <p:attrName>ppt_w</p:attrName>
                                        </p:attrNameLst>
                                      </p:cBhvr>
                                      <p:tavLst>
                                        <p:tav tm="0">
                                          <p:val>
                                            <p:fltVal val="0"/>
                                          </p:val>
                                        </p:tav>
                                        <p:tav tm="100000">
                                          <p:val>
                                            <p:strVal val="#ppt_w"/>
                                          </p:val>
                                        </p:tav>
                                      </p:tavLst>
                                    </p:anim>
                                    <p:anim calcmode="lin" valueType="num">
                                      <p:cBhvr>
                                        <p:cTn id="41" dur="200" fill="hold"/>
                                        <p:tgtEl>
                                          <p:spTgt spid="31"/>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45"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200"/>
                                        <p:tgtEl>
                                          <p:spTgt spid="52"/>
                                        </p:tgtEl>
                                      </p:cBhvr>
                                    </p:animEffect>
                                    <p:anim calcmode="lin" valueType="num">
                                      <p:cBhvr>
                                        <p:cTn id="46" dur="200" fill="hold"/>
                                        <p:tgtEl>
                                          <p:spTgt spid="52"/>
                                        </p:tgtEl>
                                        <p:attrNameLst>
                                          <p:attrName>ppt_w</p:attrName>
                                        </p:attrNameLst>
                                      </p:cBhvr>
                                      <p:tavLst>
                                        <p:tav tm="0" fmla="#ppt_w*sin(2.5*pi*$)">
                                          <p:val>
                                            <p:fltVal val="0"/>
                                          </p:val>
                                        </p:tav>
                                        <p:tav tm="100000">
                                          <p:val>
                                            <p:fltVal val="1"/>
                                          </p:val>
                                        </p:tav>
                                      </p:tavLst>
                                    </p:anim>
                                    <p:anim calcmode="lin" valueType="num">
                                      <p:cBhvr>
                                        <p:cTn id="47" dur="200" fill="hold"/>
                                        <p:tgtEl>
                                          <p:spTgt spid="52"/>
                                        </p:tgtEl>
                                        <p:attrNameLst>
                                          <p:attrName>ppt_h</p:attrName>
                                        </p:attrNameLst>
                                      </p:cBhvr>
                                      <p:tavLst>
                                        <p:tav tm="0">
                                          <p:val>
                                            <p:strVal val="#ppt_h"/>
                                          </p:val>
                                        </p:tav>
                                        <p:tav tm="100000">
                                          <p:val>
                                            <p:strVal val="#ppt_h"/>
                                          </p:val>
                                        </p:tav>
                                      </p:tavLst>
                                    </p:anim>
                                  </p:childTnLst>
                                </p:cTn>
                              </p:par>
                            </p:childTnLst>
                          </p:cTn>
                        </p:par>
                        <p:par>
                          <p:cTn id="48" fill="hold">
                            <p:stCondLst>
                              <p:cond delay="3500"/>
                            </p:stCondLst>
                            <p:childTnLst>
                              <p:par>
                                <p:cTn id="49" presetID="23"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00" fill="hold"/>
                                        <p:tgtEl>
                                          <p:spTgt spid="38"/>
                                        </p:tgtEl>
                                        <p:attrNameLst>
                                          <p:attrName>ppt_w</p:attrName>
                                        </p:attrNameLst>
                                      </p:cBhvr>
                                      <p:tavLst>
                                        <p:tav tm="0">
                                          <p:val>
                                            <p:fltVal val="0"/>
                                          </p:val>
                                        </p:tav>
                                        <p:tav tm="100000">
                                          <p:val>
                                            <p:strVal val="#ppt_w"/>
                                          </p:val>
                                        </p:tav>
                                      </p:tavLst>
                                    </p:anim>
                                    <p:anim calcmode="lin" valueType="num">
                                      <p:cBhvr>
                                        <p:cTn id="52" dur="20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200" fill="hold"/>
                                        <p:tgtEl>
                                          <p:spTgt spid="41"/>
                                        </p:tgtEl>
                                        <p:attrNameLst>
                                          <p:attrName>ppt_x</p:attrName>
                                        </p:attrNameLst>
                                      </p:cBhvr>
                                      <p:tavLst>
                                        <p:tav tm="0">
                                          <p:val>
                                            <p:strVal val="1+#ppt_w/2"/>
                                          </p:val>
                                        </p:tav>
                                        <p:tav tm="100000">
                                          <p:val>
                                            <p:strVal val="#ppt_x"/>
                                          </p:val>
                                        </p:tav>
                                      </p:tavLst>
                                    </p:anim>
                                    <p:anim calcmode="lin" valueType="num">
                                      <p:cBhvr additive="base">
                                        <p:cTn id="57" dur="200" fill="hold"/>
                                        <p:tgtEl>
                                          <p:spTgt spid="41"/>
                                        </p:tgtEl>
                                        <p:attrNameLst>
                                          <p:attrName>ppt_y</p:attrName>
                                        </p:attrNameLst>
                                      </p:cBhvr>
                                      <p:tavLst>
                                        <p:tav tm="0">
                                          <p:val>
                                            <p:strVal val="#ppt_y"/>
                                          </p:val>
                                        </p:tav>
                                        <p:tav tm="100000">
                                          <p:val>
                                            <p:strVal val="#ppt_y"/>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200" fill="hold"/>
                                        <p:tgtEl>
                                          <p:spTgt spid="32"/>
                                        </p:tgtEl>
                                        <p:attrNameLst>
                                          <p:attrName>ppt_w</p:attrName>
                                        </p:attrNameLst>
                                      </p:cBhvr>
                                      <p:tavLst>
                                        <p:tav tm="0">
                                          <p:val>
                                            <p:fltVal val="0"/>
                                          </p:val>
                                        </p:tav>
                                        <p:tav tm="100000">
                                          <p:val>
                                            <p:strVal val="#ppt_w"/>
                                          </p:val>
                                        </p:tav>
                                      </p:tavLst>
                                    </p:anim>
                                    <p:anim calcmode="lin" valueType="num">
                                      <p:cBhvr>
                                        <p:cTn id="61" dur="2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4500"/>
                            </p:stCondLst>
                            <p:childTnLst>
                              <p:par>
                                <p:cTn id="63" presetID="18" presetClass="entr" presetSubtype="12"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strips(downLeft)">
                                      <p:cBhvr>
                                        <p:cTn id="65" dur="200"/>
                                        <p:tgtEl>
                                          <p:spTgt spid="46"/>
                                        </p:tgtEl>
                                      </p:cBhvr>
                                    </p:animEffect>
                                  </p:childTnLst>
                                </p:cTn>
                              </p:par>
                            </p:childTnLst>
                          </p:cTn>
                        </p:par>
                        <p:par>
                          <p:cTn id="66" fill="hold">
                            <p:stCondLst>
                              <p:cond delay="5000"/>
                            </p:stCondLst>
                            <p:childTnLst>
                              <p:par>
                                <p:cTn id="67" presetID="17" presetClass="entr" presetSubtype="8"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200" fill="hold"/>
                                        <p:tgtEl>
                                          <p:spTgt spid="39"/>
                                        </p:tgtEl>
                                        <p:attrNameLst>
                                          <p:attrName>ppt_x</p:attrName>
                                        </p:attrNameLst>
                                      </p:cBhvr>
                                      <p:tavLst>
                                        <p:tav tm="0">
                                          <p:val>
                                            <p:strVal val="#ppt_x-#ppt_w/2"/>
                                          </p:val>
                                        </p:tav>
                                        <p:tav tm="100000">
                                          <p:val>
                                            <p:strVal val="#ppt_x"/>
                                          </p:val>
                                        </p:tav>
                                      </p:tavLst>
                                    </p:anim>
                                    <p:anim calcmode="lin" valueType="num">
                                      <p:cBhvr>
                                        <p:cTn id="70" dur="200" fill="hold"/>
                                        <p:tgtEl>
                                          <p:spTgt spid="39"/>
                                        </p:tgtEl>
                                        <p:attrNameLst>
                                          <p:attrName>ppt_y</p:attrName>
                                        </p:attrNameLst>
                                      </p:cBhvr>
                                      <p:tavLst>
                                        <p:tav tm="0">
                                          <p:val>
                                            <p:strVal val="#ppt_y"/>
                                          </p:val>
                                        </p:tav>
                                        <p:tav tm="100000">
                                          <p:val>
                                            <p:strVal val="#ppt_y"/>
                                          </p:val>
                                        </p:tav>
                                      </p:tavLst>
                                    </p:anim>
                                    <p:anim calcmode="lin" valueType="num">
                                      <p:cBhvr>
                                        <p:cTn id="71" dur="200" fill="hold"/>
                                        <p:tgtEl>
                                          <p:spTgt spid="39"/>
                                        </p:tgtEl>
                                        <p:attrNameLst>
                                          <p:attrName>ppt_w</p:attrName>
                                        </p:attrNameLst>
                                      </p:cBhvr>
                                      <p:tavLst>
                                        <p:tav tm="0">
                                          <p:val>
                                            <p:fltVal val="0"/>
                                          </p:val>
                                        </p:tav>
                                        <p:tav tm="100000">
                                          <p:val>
                                            <p:strVal val="#ppt_w"/>
                                          </p:val>
                                        </p:tav>
                                      </p:tavLst>
                                    </p:anim>
                                    <p:anim calcmode="lin" valueType="num">
                                      <p:cBhvr>
                                        <p:cTn id="72" dur="200" fill="hold"/>
                                        <p:tgtEl>
                                          <p:spTgt spid="39"/>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2" presetClass="entr" presetSubtype="2"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200" fill="hold"/>
                                        <p:tgtEl>
                                          <p:spTgt spid="42"/>
                                        </p:tgtEl>
                                        <p:attrNameLst>
                                          <p:attrName>ppt_x</p:attrName>
                                        </p:attrNameLst>
                                      </p:cBhvr>
                                      <p:tavLst>
                                        <p:tav tm="0">
                                          <p:val>
                                            <p:strVal val="1+#ppt_w/2"/>
                                          </p:val>
                                        </p:tav>
                                        <p:tav tm="100000">
                                          <p:val>
                                            <p:strVal val="#ppt_x"/>
                                          </p:val>
                                        </p:tav>
                                      </p:tavLst>
                                    </p:anim>
                                    <p:anim calcmode="lin" valueType="num">
                                      <p:cBhvr additive="base">
                                        <p:cTn id="77" dur="200" fill="hold"/>
                                        <p:tgtEl>
                                          <p:spTgt spid="42"/>
                                        </p:tgtEl>
                                        <p:attrNameLst>
                                          <p:attrName>ppt_y</p:attrName>
                                        </p:attrNameLst>
                                      </p:cBhvr>
                                      <p:tavLst>
                                        <p:tav tm="0">
                                          <p:val>
                                            <p:strVal val="#ppt_y"/>
                                          </p:val>
                                        </p:tav>
                                        <p:tav tm="100000">
                                          <p:val>
                                            <p:strVal val="#ppt_y"/>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200" fill="hold"/>
                                        <p:tgtEl>
                                          <p:spTgt spid="33"/>
                                        </p:tgtEl>
                                        <p:attrNameLst>
                                          <p:attrName>ppt_w</p:attrName>
                                        </p:attrNameLst>
                                      </p:cBhvr>
                                      <p:tavLst>
                                        <p:tav tm="0">
                                          <p:val>
                                            <p:fltVal val="0"/>
                                          </p:val>
                                        </p:tav>
                                        <p:tav tm="100000">
                                          <p:val>
                                            <p:strVal val="#ppt_w"/>
                                          </p:val>
                                        </p:tav>
                                      </p:tavLst>
                                    </p:anim>
                                    <p:anim calcmode="lin" valueType="num">
                                      <p:cBhvr>
                                        <p:cTn id="81" dur="200" fill="hold"/>
                                        <p:tgtEl>
                                          <p:spTgt spid="33"/>
                                        </p:tgtEl>
                                        <p:attrNameLst>
                                          <p:attrName>ppt_h</p:attrName>
                                        </p:attrNameLst>
                                      </p:cBhvr>
                                      <p:tavLst>
                                        <p:tav tm="0">
                                          <p:val>
                                            <p:fltVal val="0"/>
                                          </p:val>
                                        </p:tav>
                                        <p:tav tm="100000">
                                          <p:val>
                                            <p:strVal val="#ppt_h"/>
                                          </p:val>
                                        </p:tav>
                                      </p:tavLst>
                                    </p:anim>
                                  </p:childTnLst>
                                </p:cTn>
                              </p:par>
                              <p:par>
                                <p:cTn id="82" presetID="16" presetClass="entr" presetSubtype="37"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arn(outVertical)">
                                      <p:cBhvr>
                                        <p:cTn id="84"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边形 9"/>
          <p:cNvSpPr/>
          <p:nvPr/>
        </p:nvSpPr>
        <p:spPr>
          <a:xfrm>
            <a:off x="1830312" y="2598104"/>
            <a:ext cx="4059721" cy="437213"/>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9" name="平行四边形 9"/>
          <p:cNvSpPr/>
          <p:nvPr/>
        </p:nvSpPr>
        <p:spPr>
          <a:xfrm>
            <a:off x="1615791" y="5030808"/>
            <a:ext cx="4059721"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0" name="平行四边形 9"/>
          <p:cNvSpPr/>
          <p:nvPr/>
        </p:nvSpPr>
        <p:spPr>
          <a:xfrm>
            <a:off x="1829957" y="3824682"/>
            <a:ext cx="3845553"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31" name="组合 30"/>
          <p:cNvGrpSpPr/>
          <p:nvPr/>
        </p:nvGrpSpPr>
        <p:grpSpPr>
          <a:xfrm>
            <a:off x="1621499" y="5449096"/>
            <a:ext cx="4479201" cy="766559"/>
            <a:chOff x="5589165" y="4040863"/>
            <a:chExt cx="2899968" cy="496228"/>
          </a:xfrm>
          <a:effectLst>
            <a:outerShdw blurRad="63500" dist="63500" dir="2700000" algn="tl" rotWithShape="0">
              <a:prstClr val="black">
                <a:alpha val="40000"/>
              </a:prstClr>
            </a:outerShdw>
          </a:effectLst>
        </p:grpSpPr>
        <p:sp>
          <p:nvSpPr>
            <p:cNvPr id="32" name="五边形 31"/>
            <p:cNvSpPr/>
            <p:nvPr/>
          </p:nvSpPr>
          <p:spPr>
            <a:xfrm>
              <a:off x="5589165" y="4040863"/>
              <a:ext cx="2899968" cy="496228"/>
            </a:xfrm>
            <a:prstGeom prst="homePlate">
              <a:avLst>
                <a:gd name="adj" fmla="val 57298"/>
              </a:avLst>
            </a:prstGeom>
            <a:solidFill>
              <a:schemeClr val="accent3"/>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3"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4" name="组合 33"/>
          <p:cNvGrpSpPr/>
          <p:nvPr/>
        </p:nvGrpSpPr>
        <p:grpSpPr>
          <a:xfrm flipH="1">
            <a:off x="1406049" y="1844825"/>
            <a:ext cx="4479201" cy="766559"/>
            <a:chOff x="5589165" y="4040863"/>
            <a:chExt cx="2899968" cy="496228"/>
          </a:xfrm>
          <a:effectLst>
            <a:outerShdw blurRad="63500" dist="63500" dir="2700000" algn="tl" rotWithShape="0">
              <a:prstClr val="black">
                <a:alpha val="40000"/>
              </a:prstClr>
            </a:outerShdw>
          </a:effectLst>
        </p:grpSpPr>
        <p:sp>
          <p:nvSpPr>
            <p:cNvPr id="35" name="五边形 34"/>
            <p:cNvSpPr/>
            <p:nvPr/>
          </p:nvSpPr>
          <p:spPr>
            <a:xfrm>
              <a:off x="5589165" y="4040863"/>
              <a:ext cx="2899968" cy="496228"/>
            </a:xfrm>
            <a:prstGeom prst="homePlate">
              <a:avLst>
                <a:gd name="adj" fmla="val 57298"/>
              </a:avLst>
            </a:prstGeom>
            <a:solidFill>
              <a:schemeClr val="accent4">
                <a:lumMod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1829958" y="3022499"/>
            <a:ext cx="3869875" cy="802183"/>
            <a:chOff x="1303560" y="2406327"/>
            <a:chExt cx="2505472" cy="519289"/>
          </a:xfrm>
          <a:effectLst>
            <a:outerShdw blurRad="63500" dist="63500" dir="2700000" algn="tl" rotWithShape="0">
              <a:prstClr val="black">
                <a:alpha val="40000"/>
              </a:prstClr>
            </a:outerShdw>
          </a:effectLst>
        </p:grpSpPr>
        <p:sp>
          <p:nvSpPr>
            <p:cNvPr id="38" name="矩形 37"/>
            <p:cNvSpPr/>
            <p:nvPr/>
          </p:nvSpPr>
          <p:spPr>
            <a:xfrm>
              <a:off x="1303560" y="2406327"/>
              <a:ext cx="2505472" cy="519289"/>
            </a:xfrm>
            <a:prstGeom prst="rect">
              <a:avLst/>
            </a:prstGeom>
            <a:solidFill>
              <a:schemeClr val="tx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9" name="矩形 26"/>
            <p:cNvSpPr/>
            <p:nvPr/>
          </p:nvSpPr>
          <p:spPr>
            <a:xfrm>
              <a:off x="1303560" y="2406327"/>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0" name="组合 39"/>
          <p:cNvGrpSpPr/>
          <p:nvPr/>
        </p:nvGrpSpPr>
        <p:grpSpPr>
          <a:xfrm>
            <a:off x="1829958" y="4235797"/>
            <a:ext cx="3869875" cy="802183"/>
            <a:chOff x="1303560" y="3191750"/>
            <a:chExt cx="2505472" cy="519289"/>
          </a:xfrm>
          <a:effectLst>
            <a:outerShdw blurRad="63500" dist="63500" dir="2700000" algn="tl" rotWithShape="0">
              <a:prstClr val="black">
                <a:alpha val="40000"/>
              </a:prstClr>
            </a:outerShdw>
          </a:effectLst>
        </p:grpSpPr>
        <p:sp>
          <p:nvSpPr>
            <p:cNvPr id="41" name="矩形 40"/>
            <p:cNvSpPr/>
            <p:nvPr/>
          </p:nvSpPr>
          <p:spPr>
            <a:xfrm>
              <a:off x="1303560" y="3191750"/>
              <a:ext cx="2505472" cy="519289"/>
            </a:xfrm>
            <a:prstGeom prst="rect">
              <a:avLst/>
            </a:prstGeom>
            <a:solidFill>
              <a:schemeClr val="accent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矩形 26"/>
            <p:cNvSpPr/>
            <p:nvPr/>
          </p:nvSpPr>
          <p:spPr>
            <a:xfrm>
              <a:off x="1303560" y="3191750"/>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3" name="Freeform 6"/>
          <p:cNvSpPr>
            <a:spLocks noEditPoints="1"/>
          </p:cNvSpPr>
          <p:nvPr/>
        </p:nvSpPr>
        <p:spPr bwMode="auto">
          <a:xfrm>
            <a:off x="4885219" y="1983195"/>
            <a:ext cx="377174" cy="489817"/>
          </a:xfrm>
          <a:custGeom>
            <a:avLst/>
            <a:gdLst>
              <a:gd name="T0" fmla="*/ 33 w 251"/>
              <a:gd name="T1" fmla="*/ 298 h 326"/>
              <a:gd name="T2" fmla="*/ 26 w 251"/>
              <a:gd name="T3" fmla="*/ 180 h 326"/>
              <a:gd name="T4" fmla="*/ 44 w 251"/>
              <a:gd name="T5" fmla="*/ 150 h 326"/>
              <a:gd name="T6" fmla="*/ 77 w 251"/>
              <a:gd name="T7" fmla="*/ 141 h 326"/>
              <a:gd name="T8" fmla="*/ 83 w 251"/>
              <a:gd name="T9" fmla="*/ 170 h 326"/>
              <a:gd name="T10" fmla="*/ 76 w 251"/>
              <a:gd name="T11" fmla="*/ 178 h 326"/>
              <a:gd name="T12" fmla="*/ 54 w 251"/>
              <a:gd name="T13" fmla="*/ 197 h 326"/>
              <a:gd name="T14" fmla="*/ 45 w 251"/>
              <a:gd name="T15" fmla="*/ 298 h 326"/>
              <a:gd name="T16" fmla="*/ 58 w 251"/>
              <a:gd name="T17" fmla="*/ 297 h 326"/>
              <a:gd name="T18" fmla="*/ 198 w 251"/>
              <a:gd name="T19" fmla="*/ 210 h 326"/>
              <a:gd name="T20" fmla="*/ 82 w 251"/>
              <a:gd name="T21" fmla="*/ 92 h 326"/>
              <a:gd name="T22" fmla="*/ 134 w 251"/>
              <a:gd name="T23" fmla="*/ 47 h 326"/>
              <a:gd name="T24" fmla="*/ 164 w 251"/>
              <a:gd name="T25" fmla="*/ 92 h 326"/>
              <a:gd name="T26" fmla="*/ 171 w 251"/>
              <a:gd name="T27" fmla="*/ 25 h 326"/>
              <a:gd name="T28" fmla="*/ 75 w 251"/>
              <a:gd name="T29" fmla="*/ 21 h 326"/>
              <a:gd name="T30" fmla="*/ 82 w 251"/>
              <a:gd name="T31" fmla="*/ 92 h 326"/>
              <a:gd name="T32" fmla="*/ 215 w 251"/>
              <a:gd name="T33" fmla="*/ 311 h 326"/>
              <a:gd name="T34" fmla="*/ 49 w 251"/>
              <a:gd name="T35" fmla="*/ 326 h 326"/>
              <a:gd name="T36" fmla="*/ 225 w 251"/>
              <a:gd name="T37" fmla="*/ 180 h 326"/>
              <a:gd name="T38" fmla="*/ 218 w 251"/>
              <a:gd name="T39" fmla="*/ 298 h 326"/>
              <a:gd name="T40" fmla="*/ 211 w 251"/>
              <a:gd name="T41" fmla="*/ 206 h 326"/>
              <a:gd name="T42" fmla="*/ 167 w 251"/>
              <a:gd name="T43" fmla="*/ 197 h 326"/>
              <a:gd name="T44" fmla="*/ 177 w 251"/>
              <a:gd name="T45" fmla="*/ 177 h 326"/>
              <a:gd name="T46" fmla="*/ 179 w 251"/>
              <a:gd name="T47" fmla="*/ 171 h 326"/>
              <a:gd name="T48" fmla="*/ 208 w 251"/>
              <a:gd name="T49" fmla="*/ 149 h 326"/>
              <a:gd name="T50" fmla="*/ 211 w 251"/>
              <a:gd name="T51" fmla="*/ 152 h 326"/>
              <a:gd name="T52" fmla="*/ 225 w 251"/>
              <a:gd name="T53" fmla="*/ 180 h 326"/>
              <a:gd name="T54" fmla="*/ 172 w 251"/>
              <a:gd name="T55" fmla="*/ 178 h 326"/>
              <a:gd name="T56" fmla="*/ 164 w 251"/>
              <a:gd name="T57" fmla="*/ 165 h 326"/>
              <a:gd name="T58" fmla="*/ 174 w 251"/>
              <a:gd name="T59" fmla="*/ 141 h 326"/>
              <a:gd name="T60" fmla="*/ 155 w 251"/>
              <a:gd name="T61" fmla="*/ 145 h 326"/>
              <a:gd name="T62" fmla="*/ 162 w 251"/>
              <a:gd name="T63" fmla="*/ 197 h 326"/>
              <a:gd name="T64" fmla="*/ 78 w 251"/>
              <a:gd name="T65" fmla="*/ 166 h 326"/>
              <a:gd name="T66" fmla="*/ 90 w 251"/>
              <a:gd name="T67" fmla="*/ 168 h 326"/>
              <a:gd name="T68" fmla="*/ 91 w 251"/>
              <a:gd name="T69" fmla="*/ 197 h 326"/>
              <a:gd name="T70" fmla="*/ 96 w 251"/>
              <a:gd name="T71" fmla="*/ 145 h 326"/>
              <a:gd name="T72" fmla="*/ 79 w 251"/>
              <a:gd name="T73" fmla="*/ 14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4" name="Freeform 11"/>
          <p:cNvSpPr>
            <a:spLocks noEditPoints="1"/>
          </p:cNvSpPr>
          <p:nvPr/>
        </p:nvSpPr>
        <p:spPr bwMode="auto">
          <a:xfrm>
            <a:off x="4839859" y="3238761"/>
            <a:ext cx="467895" cy="384751"/>
          </a:xfrm>
          <a:custGeom>
            <a:avLst/>
            <a:gdLst>
              <a:gd name="T0" fmla="*/ 99 w 355"/>
              <a:gd name="T1" fmla="*/ 172 h 292"/>
              <a:gd name="T2" fmla="*/ 58 w 355"/>
              <a:gd name="T3" fmla="*/ 191 h 292"/>
              <a:gd name="T4" fmla="*/ 0 w 355"/>
              <a:gd name="T5" fmla="*/ 155 h 292"/>
              <a:gd name="T6" fmla="*/ 56 w 355"/>
              <a:gd name="T7" fmla="*/ 76 h 292"/>
              <a:gd name="T8" fmla="*/ 65 w 355"/>
              <a:gd name="T9" fmla="*/ 76 h 292"/>
              <a:gd name="T10" fmla="*/ 100 w 355"/>
              <a:gd name="T11" fmla="*/ 73 h 292"/>
              <a:gd name="T12" fmla="*/ 134 w 355"/>
              <a:gd name="T13" fmla="*/ 80 h 292"/>
              <a:gd name="T14" fmla="*/ 321 w 355"/>
              <a:gd name="T15" fmla="*/ 80 h 292"/>
              <a:gd name="T16" fmla="*/ 134 w 355"/>
              <a:gd name="T17" fmla="*/ 132 h 292"/>
              <a:gd name="T18" fmla="*/ 330 w 355"/>
              <a:gd name="T19" fmla="*/ 214 h 292"/>
              <a:gd name="T20" fmla="*/ 355 w 355"/>
              <a:gd name="T21" fmla="*/ 80 h 292"/>
              <a:gd name="T22" fmla="*/ 234 w 355"/>
              <a:gd name="T23" fmla="*/ 162 h 292"/>
              <a:gd name="T24" fmla="*/ 240 w 355"/>
              <a:gd name="T25" fmla="*/ 180 h 292"/>
              <a:gd name="T26" fmla="*/ 226 w 355"/>
              <a:gd name="T27" fmla="*/ 95 h 292"/>
              <a:gd name="T28" fmla="*/ 223 w 355"/>
              <a:gd name="T29" fmla="*/ 114 h 292"/>
              <a:gd name="T30" fmla="*/ 195 w 355"/>
              <a:gd name="T31" fmla="*/ 130 h 292"/>
              <a:gd name="T32" fmla="*/ 176 w 355"/>
              <a:gd name="T33" fmla="*/ 142 h 292"/>
              <a:gd name="T34" fmla="*/ 182 w 355"/>
              <a:gd name="T35" fmla="*/ 165 h 292"/>
              <a:gd name="T36" fmla="*/ 232 w 355"/>
              <a:gd name="T37" fmla="*/ 156 h 292"/>
              <a:gd name="T38" fmla="*/ 254 w 355"/>
              <a:gd name="T39" fmla="*/ 110 h 292"/>
              <a:gd name="T40" fmla="*/ 179 w 355"/>
              <a:gd name="T41" fmla="*/ 172 h 292"/>
              <a:gd name="T42" fmla="*/ 167 w 355"/>
              <a:gd name="T43" fmla="*/ 180 h 292"/>
              <a:gd name="T44" fmla="*/ 173 w 355"/>
              <a:gd name="T45" fmla="*/ 180 h 292"/>
              <a:gd name="T46" fmla="*/ 195 w 355"/>
              <a:gd name="T47" fmla="*/ 171 h 292"/>
              <a:gd name="T48" fmla="*/ 200 w 355"/>
              <a:gd name="T49" fmla="*/ 180 h 292"/>
              <a:gd name="T50" fmla="*/ 207 w 355"/>
              <a:gd name="T51" fmla="*/ 180 h 292"/>
              <a:gd name="T52" fmla="*/ 218 w 355"/>
              <a:gd name="T53" fmla="*/ 165 h 292"/>
              <a:gd name="T54" fmla="*/ 223 w 355"/>
              <a:gd name="T55" fmla="*/ 167 h 292"/>
              <a:gd name="T56" fmla="*/ 285 w 355"/>
              <a:gd name="T57" fmla="*/ 123 h 292"/>
              <a:gd name="T58" fmla="*/ 313 w 355"/>
              <a:gd name="T59" fmla="*/ 162 h 292"/>
              <a:gd name="T60" fmla="*/ 285 w 355"/>
              <a:gd name="T61" fmla="*/ 181 h 292"/>
              <a:gd name="T62" fmla="*/ 256 w 355"/>
              <a:gd name="T63" fmla="*/ 148 h 292"/>
              <a:gd name="T64" fmla="*/ 280 w 355"/>
              <a:gd name="T65" fmla="*/ 126 h 292"/>
              <a:gd name="T66" fmla="*/ 284 w 355"/>
              <a:gd name="T67" fmla="*/ 123 h 292"/>
              <a:gd name="T68" fmla="*/ 306 w 355"/>
              <a:gd name="T69" fmla="*/ 162 h 292"/>
              <a:gd name="T70" fmla="*/ 285 w 355"/>
              <a:gd name="T71" fmla="*/ 176 h 292"/>
              <a:gd name="T72" fmla="*/ 294 w 355"/>
              <a:gd name="T73" fmla="*/ 130 h 292"/>
              <a:gd name="T74" fmla="*/ 301 w 355"/>
              <a:gd name="T75" fmla="*/ 134 h 292"/>
              <a:gd name="T76" fmla="*/ 274 w 355"/>
              <a:gd name="T77" fmla="*/ 173 h 292"/>
              <a:gd name="T78" fmla="*/ 274 w 355"/>
              <a:gd name="T79" fmla="*/ 173 h 292"/>
              <a:gd name="T80" fmla="*/ 309 w 355"/>
              <a:gd name="T81" fmla="*/ 152 h 292"/>
              <a:gd name="T82" fmla="*/ 265 w 355"/>
              <a:gd name="T83" fmla="*/ 165 h 292"/>
              <a:gd name="T84" fmla="*/ 264 w 355"/>
              <a:gd name="T85" fmla="*/ 163 h 292"/>
              <a:gd name="T86" fmla="*/ 264 w 355"/>
              <a:gd name="T87" fmla="*/ 163 h 292"/>
              <a:gd name="T88" fmla="*/ 307 w 355"/>
              <a:gd name="T89" fmla="*/ 143 h 292"/>
              <a:gd name="T90" fmla="*/ 262 w 355"/>
              <a:gd name="T91" fmla="*/ 157 h 292"/>
              <a:gd name="T92" fmla="*/ 288 w 355"/>
              <a:gd name="T93" fmla="*/ 149 h 292"/>
              <a:gd name="T94" fmla="*/ 288 w 355"/>
              <a:gd name="T95" fmla="*/ 149 h 292"/>
              <a:gd name="T96" fmla="*/ 267 w 355"/>
              <a:gd name="T97" fmla="*/ 152 h 292"/>
              <a:gd name="T98" fmla="*/ 303 w 355"/>
              <a:gd name="T99" fmla="*/ 136 h 292"/>
              <a:gd name="T100" fmla="*/ 286 w 355"/>
              <a:gd name="T101" fmla="*/ 128 h 292"/>
              <a:gd name="T102" fmla="*/ 258 w 355"/>
              <a:gd name="T103" fmla="*/ 123 h 292"/>
              <a:gd name="T104" fmla="*/ 278 w 355"/>
              <a:gd name="T105" fmla="*/ 140 h 292"/>
              <a:gd name="T106" fmla="*/ 251 w 355"/>
              <a:gd name="T107" fmla="*/ 137 h 292"/>
              <a:gd name="T108" fmla="*/ 257 w 355"/>
              <a:gd name="T109" fmla="*/ 135 h 292"/>
              <a:gd name="T110" fmla="*/ 282 w 355"/>
              <a:gd name="T111" fmla="*/ 285 h 292"/>
              <a:gd name="T112" fmla="*/ 210 w 355"/>
              <a:gd name="T113" fmla="*/ 253 h 292"/>
              <a:gd name="T114" fmla="*/ 227 w 355"/>
              <a:gd name="T115" fmla="*/ 226 h 292"/>
              <a:gd name="T116" fmla="*/ 227 w 355"/>
              <a:gd name="T117" fmla="*/ 226 h 292"/>
              <a:gd name="T118" fmla="*/ 78 w 355"/>
              <a:gd name="T119" fmla="*/ 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5" name="Freeform 16"/>
          <p:cNvSpPr>
            <a:spLocks noEditPoints="1"/>
          </p:cNvSpPr>
          <p:nvPr/>
        </p:nvSpPr>
        <p:spPr bwMode="auto">
          <a:xfrm>
            <a:off x="4825178" y="4430991"/>
            <a:ext cx="497255" cy="411793"/>
          </a:xfrm>
          <a:custGeom>
            <a:avLst/>
            <a:gdLst>
              <a:gd name="T0" fmla="*/ 245 w 332"/>
              <a:gd name="T1" fmla="*/ 23 h 275"/>
              <a:gd name="T2" fmla="*/ 283 w 332"/>
              <a:gd name="T3" fmla="*/ 47 h 275"/>
              <a:gd name="T4" fmla="*/ 241 w 332"/>
              <a:gd name="T5" fmla="*/ 10 h 275"/>
              <a:gd name="T6" fmla="*/ 113 w 332"/>
              <a:gd name="T7" fmla="*/ 203 h 275"/>
              <a:gd name="T8" fmla="*/ 70 w 332"/>
              <a:gd name="T9" fmla="*/ 223 h 275"/>
              <a:gd name="T10" fmla="*/ 90 w 332"/>
              <a:gd name="T11" fmla="*/ 267 h 275"/>
              <a:gd name="T12" fmla="*/ 35 w 332"/>
              <a:gd name="T13" fmla="*/ 275 h 275"/>
              <a:gd name="T14" fmla="*/ 54 w 332"/>
              <a:gd name="T15" fmla="*/ 252 h 275"/>
              <a:gd name="T16" fmla="*/ 15 w 332"/>
              <a:gd name="T17" fmla="*/ 223 h 275"/>
              <a:gd name="T18" fmla="*/ 21 w 332"/>
              <a:gd name="T19" fmla="*/ 199 h 275"/>
              <a:gd name="T20" fmla="*/ 0 w 332"/>
              <a:gd name="T21" fmla="*/ 116 h 275"/>
              <a:gd name="T22" fmla="*/ 43 w 332"/>
              <a:gd name="T23" fmla="*/ 182 h 275"/>
              <a:gd name="T24" fmla="*/ 45 w 332"/>
              <a:gd name="T25" fmla="*/ 198 h 275"/>
              <a:gd name="T26" fmla="*/ 50 w 332"/>
              <a:gd name="T27" fmla="*/ 81 h 275"/>
              <a:gd name="T28" fmla="*/ 52 w 332"/>
              <a:gd name="T29" fmla="*/ 69 h 275"/>
              <a:gd name="T30" fmla="*/ 90 w 332"/>
              <a:gd name="T31" fmla="*/ 26 h 275"/>
              <a:gd name="T32" fmla="*/ 92 w 332"/>
              <a:gd name="T33" fmla="*/ 36 h 275"/>
              <a:gd name="T34" fmla="*/ 92 w 332"/>
              <a:gd name="T35" fmla="*/ 48 h 275"/>
              <a:gd name="T36" fmla="*/ 93 w 332"/>
              <a:gd name="T37" fmla="*/ 61 h 275"/>
              <a:gd name="T38" fmla="*/ 90 w 332"/>
              <a:gd name="T39" fmla="*/ 73 h 275"/>
              <a:gd name="T40" fmla="*/ 80 w 332"/>
              <a:gd name="T41" fmla="*/ 88 h 275"/>
              <a:gd name="T42" fmla="*/ 165 w 332"/>
              <a:gd name="T43" fmla="*/ 108 h 275"/>
              <a:gd name="T44" fmla="*/ 181 w 332"/>
              <a:gd name="T45" fmla="*/ 120 h 275"/>
              <a:gd name="T46" fmla="*/ 208 w 332"/>
              <a:gd name="T47" fmla="*/ 79 h 275"/>
              <a:gd name="T48" fmla="*/ 234 w 332"/>
              <a:gd name="T49" fmla="*/ 88 h 275"/>
              <a:gd name="T50" fmla="*/ 235 w 332"/>
              <a:gd name="T51" fmla="*/ 92 h 275"/>
              <a:gd name="T52" fmla="*/ 249 w 332"/>
              <a:gd name="T53" fmla="*/ 117 h 275"/>
              <a:gd name="T54" fmla="*/ 238 w 332"/>
              <a:gd name="T55" fmla="*/ 92 h 275"/>
              <a:gd name="T56" fmla="*/ 242 w 332"/>
              <a:gd name="T57" fmla="*/ 85 h 275"/>
              <a:gd name="T58" fmla="*/ 237 w 332"/>
              <a:gd name="T59" fmla="*/ 69 h 275"/>
              <a:gd name="T60" fmla="*/ 249 w 332"/>
              <a:gd name="T61" fmla="*/ 62 h 275"/>
              <a:gd name="T62" fmla="*/ 256 w 332"/>
              <a:gd name="T63" fmla="*/ 97 h 275"/>
              <a:gd name="T64" fmla="*/ 258 w 332"/>
              <a:gd name="T65" fmla="*/ 75 h 275"/>
              <a:gd name="T66" fmla="*/ 267 w 332"/>
              <a:gd name="T67" fmla="*/ 70 h 275"/>
              <a:gd name="T68" fmla="*/ 267 w 332"/>
              <a:gd name="T69" fmla="*/ 78 h 275"/>
              <a:gd name="T70" fmla="*/ 278 w 332"/>
              <a:gd name="T71" fmla="*/ 79 h 275"/>
              <a:gd name="T72" fmla="*/ 289 w 332"/>
              <a:gd name="T73" fmla="*/ 69 h 275"/>
              <a:gd name="T74" fmla="*/ 284 w 332"/>
              <a:gd name="T75" fmla="*/ 85 h 275"/>
              <a:gd name="T76" fmla="*/ 288 w 332"/>
              <a:gd name="T77" fmla="*/ 92 h 275"/>
              <a:gd name="T78" fmla="*/ 276 w 332"/>
              <a:gd name="T79" fmla="*/ 115 h 275"/>
              <a:gd name="T80" fmla="*/ 273 w 332"/>
              <a:gd name="T81" fmla="*/ 119 h 275"/>
              <a:gd name="T82" fmla="*/ 290 w 332"/>
              <a:gd name="T83" fmla="*/ 92 h 275"/>
              <a:gd name="T84" fmla="*/ 287 w 332"/>
              <a:gd name="T85" fmla="*/ 88 h 275"/>
              <a:gd name="T86" fmla="*/ 290 w 332"/>
              <a:gd name="T87" fmla="*/ 69 h 275"/>
              <a:gd name="T88" fmla="*/ 322 w 332"/>
              <a:gd name="T89" fmla="*/ 120 h 275"/>
              <a:gd name="T90" fmla="*/ 332 w 332"/>
              <a:gd name="T91" fmla="*/ 139 h 275"/>
              <a:gd name="T92" fmla="*/ 332 w 332"/>
              <a:gd name="T93" fmla="*/ 274 h 275"/>
              <a:gd name="T94" fmla="*/ 190 w 332"/>
              <a:gd name="T95" fmla="*/ 147 h 275"/>
              <a:gd name="T96" fmla="*/ 147 w 332"/>
              <a:gd name="T97" fmla="*/ 124 h 275"/>
              <a:gd name="T98" fmla="*/ 102 w 332"/>
              <a:gd name="T99" fmla="*/ 166 h 275"/>
              <a:gd name="T100" fmla="*/ 131 w 332"/>
              <a:gd name="T101" fmla="*/ 275 h 275"/>
              <a:gd name="T102" fmla="*/ 130 w 332"/>
              <a:gd name="T103" fmla="*/ 204 h 275"/>
              <a:gd name="T104" fmla="*/ 226 w 332"/>
              <a:gd name="T105" fmla="*/ 120 h 275"/>
              <a:gd name="T106" fmla="*/ 227 w 332"/>
              <a:gd name="T107" fmla="*/ 107 h 275"/>
              <a:gd name="T108" fmla="*/ 226 w 332"/>
              <a:gd name="T109" fmla="*/ 120 h 275"/>
              <a:gd name="T110" fmla="*/ 301 w 332"/>
              <a:gd name="T111" fmla="*/ 120 h 275"/>
              <a:gd name="T112" fmla="*/ 300 w 332"/>
              <a:gd name="T113" fmla="*/ 10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6" name="Freeform 21"/>
          <p:cNvSpPr>
            <a:spLocks noEditPoints="1"/>
          </p:cNvSpPr>
          <p:nvPr/>
        </p:nvSpPr>
        <p:spPr bwMode="auto">
          <a:xfrm>
            <a:off x="4813038" y="5648111"/>
            <a:ext cx="521532" cy="342164"/>
          </a:xfrm>
          <a:custGeom>
            <a:avLst/>
            <a:gdLst>
              <a:gd name="T0" fmla="*/ 228 w 357"/>
              <a:gd name="T1" fmla="*/ 170 h 234"/>
              <a:gd name="T2" fmla="*/ 273 w 357"/>
              <a:gd name="T3" fmla="*/ 180 h 234"/>
              <a:gd name="T4" fmla="*/ 80 w 357"/>
              <a:gd name="T5" fmla="*/ 18 h 234"/>
              <a:gd name="T6" fmla="*/ 0 w 357"/>
              <a:gd name="T7" fmla="*/ 124 h 234"/>
              <a:gd name="T8" fmla="*/ 52 w 357"/>
              <a:gd name="T9" fmla="*/ 118 h 234"/>
              <a:gd name="T10" fmla="*/ 141 w 357"/>
              <a:gd name="T11" fmla="*/ 86 h 234"/>
              <a:gd name="T12" fmla="*/ 208 w 357"/>
              <a:gd name="T13" fmla="*/ 101 h 234"/>
              <a:gd name="T14" fmla="*/ 195 w 357"/>
              <a:gd name="T15" fmla="*/ 44 h 234"/>
              <a:gd name="T16" fmla="*/ 90 w 357"/>
              <a:gd name="T17" fmla="*/ 48 h 234"/>
              <a:gd name="T18" fmla="*/ 69 w 357"/>
              <a:gd name="T19" fmla="*/ 76 h 234"/>
              <a:gd name="T20" fmla="*/ 75 w 357"/>
              <a:gd name="T21" fmla="*/ 38 h 234"/>
              <a:gd name="T22" fmla="*/ 280 w 357"/>
              <a:gd name="T23" fmla="*/ 0 h 234"/>
              <a:gd name="T24" fmla="*/ 249 w 357"/>
              <a:gd name="T25" fmla="*/ 38 h 234"/>
              <a:gd name="T26" fmla="*/ 279 w 357"/>
              <a:gd name="T27" fmla="*/ 75 h 234"/>
              <a:gd name="T28" fmla="*/ 233 w 357"/>
              <a:gd name="T29" fmla="*/ 42 h 234"/>
              <a:gd name="T30" fmla="*/ 234 w 357"/>
              <a:gd name="T31" fmla="*/ 89 h 234"/>
              <a:gd name="T32" fmla="*/ 167 w 357"/>
              <a:gd name="T33" fmla="*/ 85 h 234"/>
              <a:gd name="T34" fmla="*/ 69 w 357"/>
              <a:gd name="T35" fmla="*/ 160 h 234"/>
              <a:gd name="T36" fmla="*/ 141 w 357"/>
              <a:gd name="T37" fmla="*/ 139 h 234"/>
              <a:gd name="T38" fmla="*/ 96 w 357"/>
              <a:gd name="T39" fmla="*/ 192 h 234"/>
              <a:gd name="T40" fmla="*/ 158 w 357"/>
              <a:gd name="T41" fmla="*/ 178 h 234"/>
              <a:gd name="T42" fmla="*/ 139 w 357"/>
              <a:gd name="T43" fmla="*/ 214 h 234"/>
              <a:gd name="T44" fmla="*/ 193 w 357"/>
              <a:gd name="T45" fmla="*/ 193 h 234"/>
              <a:gd name="T46" fmla="*/ 185 w 357"/>
              <a:gd name="T47" fmla="*/ 222 h 234"/>
              <a:gd name="T48" fmla="*/ 223 w 357"/>
              <a:gd name="T49" fmla="*/ 217 h 234"/>
              <a:gd name="T50" fmla="*/ 212 w 357"/>
              <a:gd name="T51" fmla="*/ 188 h 234"/>
              <a:gd name="T52" fmla="*/ 285 w 357"/>
              <a:gd name="T53" fmla="*/ 144 h 234"/>
              <a:gd name="T54" fmla="*/ 320 w 357"/>
              <a:gd name="T55" fmla="*/ 126 h 234"/>
              <a:gd name="T56" fmla="*/ 280 w 357"/>
              <a:gd name="T57" fmla="*/ 0 h 234"/>
              <a:gd name="T58" fmla="*/ 260 w 357"/>
              <a:gd name="T59" fmla="*/ 146 h 234"/>
              <a:gd name="T60" fmla="*/ 279 w 357"/>
              <a:gd name="T61" fmla="*/ 172 h 234"/>
              <a:gd name="T62" fmla="*/ 236 w 357"/>
              <a:gd name="T63" fmla="*/ 218 h 234"/>
              <a:gd name="T64" fmla="*/ 229 w 357"/>
              <a:gd name="T65" fmla="*/ 183 h 234"/>
              <a:gd name="T66" fmla="*/ 236 w 357"/>
              <a:gd name="T67" fmla="*/ 2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7" name="TextBox 46"/>
          <p:cNvSpPr txBox="1"/>
          <p:nvPr/>
        </p:nvSpPr>
        <p:spPr>
          <a:xfrm>
            <a:off x="3146018" y="2039189"/>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sp>
        <p:nvSpPr>
          <p:cNvPr id="48" name="TextBox 47"/>
          <p:cNvSpPr txBox="1"/>
          <p:nvPr/>
        </p:nvSpPr>
        <p:spPr>
          <a:xfrm>
            <a:off x="3146018" y="3209458"/>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sp>
        <p:nvSpPr>
          <p:cNvPr id="49" name="TextBox 48"/>
          <p:cNvSpPr txBox="1"/>
          <p:nvPr/>
        </p:nvSpPr>
        <p:spPr>
          <a:xfrm>
            <a:off x="3146018" y="4449286"/>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sp>
        <p:nvSpPr>
          <p:cNvPr id="50" name="TextBox 49"/>
          <p:cNvSpPr txBox="1"/>
          <p:nvPr/>
        </p:nvSpPr>
        <p:spPr>
          <a:xfrm>
            <a:off x="3146018" y="5631591"/>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cxnSp>
        <p:nvCxnSpPr>
          <p:cNvPr id="51" name="直接连接符 50"/>
          <p:cNvCxnSpPr/>
          <p:nvPr/>
        </p:nvCxnSpPr>
        <p:spPr>
          <a:xfrm>
            <a:off x="5586589" y="2231002"/>
            <a:ext cx="1757662" cy="0"/>
          </a:xfrm>
          <a:prstGeom prst="line">
            <a:avLst/>
          </a:prstGeom>
          <a:noFill/>
          <a:ln w="9525" cap="flat" cmpd="sng" algn="ctr">
            <a:solidFill>
              <a:sysClr val="windowText" lastClr="000000"/>
            </a:solidFill>
            <a:prstDash val="sysDash"/>
            <a:headEnd type="oval"/>
            <a:tailEnd type="oval"/>
          </a:ln>
          <a:effectLst/>
        </p:spPr>
      </p:cxnSp>
      <p:cxnSp>
        <p:nvCxnSpPr>
          <p:cNvPr id="52" name="直接连接符 51"/>
          <p:cNvCxnSpPr/>
          <p:nvPr/>
        </p:nvCxnSpPr>
        <p:spPr>
          <a:xfrm>
            <a:off x="5586589" y="5808198"/>
            <a:ext cx="1757662" cy="0"/>
          </a:xfrm>
          <a:prstGeom prst="line">
            <a:avLst/>
          </a:prstGeom>
          <a:noFill/>
          <a:ln w="9525" cap="flat" cmpd="sng" algn="ctr">
            <a:solidFill>
              <a:sysClr val="windowText" lastClr="000000"/>
            </a:solidFill>
            <a:prstDash val="sysDash"/>
            <a:headEnd type="oval"/>
            <a:tailEnd type="oval"/>
          </a:ln>
          <a:effectLst/>
        </p:spPr>
      </p:cxnSp>
      <p:cxnSp>
        <p:nvCxnSpPr>
          <p:cNvPr id="53" name="直接连接符 52"/>
          <p:cNvCxnSpPr/>
          <p:nvPr/>
        </p:nvCxnSpPr>
        <p:spPr>
          <a:xfrm>
            <a:off x="5586589" y="4636886"/>
            <a:ext cx="1757662" cy="0"/>
          </a:xfrm>
          <a:prstGeom prst="line">
            <a:avLst/>
          </a:prstGeom>
          <a:noFill/>
          <a:ln w="9525" cap="flat" cmpd="sng" algn="ctr">
            <a:solidFill>
              <a:sysClr val="windowText" lastClr="000000"/>
            </a:solidFill>
            <a:prstDash val="sysDash"/>
            <a:headEnd type="oval"/>
            <a:tailEnd type="oval"/>
          </a:ln>
          <a:effectLst/>
        </p:spPr>
      </p:cxnSp>
      <p:cxnSp>
        <p:nvCxnSpPr>
          <p:cNvPr id="54" name="直接连接符 53"/>
          <p:cNvCxnSpPr/>
          <p:nvPr/>
        </p:nvCxnSpPr>
        <p:spPr>
          <a:xfrm>
            <a:off x="5586589" y="3458526"/>
            <a:ext cx="1757662" cy="0"/>
          </a:xfrm>
          <a:prstGeom prst="line">
            <a:avLst/>
          </a:prstGeom>
          <a:noFill/>
          <a:ln w="9525" cap="flat" cmpd="sng" algn="ctr">
            <a:solidFill>
              <a:sysClr val="windowText" lastClr="000000"/>
            </a:solidFill>
            <a:prstDash val="sysDash"/>
            <a:headEnd type="oval"/>
            <a:tailEnd type="oval"/>
          </a:ln>
          <a:effectLst/>
        </p:spPr>
      </p:cxnSp>
      <p:sp>
        <p:nvSpPr>
          <p:cNvPr id="55" name="矩形 54"/>
          <p:cNvSpPr/>
          <p:nvPr/>
        </p:nvSpPr>
        <p:spPr>
          <a:xfrm>
            <a:off x="7728244" y="1858771"/>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7728244" y="308919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7728244" y="4267554"/>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728244" y="543614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14:presetBounceEnd="47000">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14:bounceEnd="47000">
                                          <p:cBhvr additive="base">
                                            <p:cTn id="49" dur="400" fill="hold"/>
                                            <p:tgtEl>
                                              <p:spTgt spid="47"/>
                                            </p:tgtEl>
                                            <p:attrNameLst>
                                              <p:attrName>ppt_x</p:attrName>
                                            </p:attrNameLst>
                                          </p:cBhvr>
                                          <p:tavLst>
                                            <p:tav tm="0">
                                              <p:val>
                                                <p:strVal val="0-#ppt_w/2"/>
                                              </p:val>
                                            </p:tav>
                                            <p:tav tm="100000">
                                              <p:val>
                                                <p:strVal val="#ppt_x"/>
                                              </p:val>
                                            </p:tav>
                                          </p:tavLst>
                                        </p:anim>
                                        <p:anim calcmode="lin" valueType="num" p14:bounceEnd="47000">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7000">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14:bounceEnd="47000">
                                          <p:cBhvr additive="base">
                                            <p:cTn id="53" dur="400" fill="hold"/>
                                            <p:tgtEl>
                                              <p:spTgt spid="48"/>
                                            </p:tgtEl>
                                            <p:attrNameLst>
                                              <p:attrName>ppt_x</p:attrName>
                                            </p:attrNameLst>
                                          </p:cBhvr>
                                          <p:tavLst>
                                            <p:tav tm="0">
                                              <p:val>
                                                <p:strVal val="0-#ppt_w/2"/>
                                              </p:val>
                                            </p:tav>
                                            <p:tav tm="100000">
                                              <p:val>
                                                <p:strVal val="#ppt_x"/>
                                              </p:val>
                                            </p:tav>
                                          </p:tavLst>
                                        </p:anim>
                                        <p:anim calcmode="lin" valueType="num" p14:bounceEnd="47000">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47000">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14:bounceEnd="47000">
                                          <p:cBhvr additive="base">
                                            <p:cTn id="57" dur="400" fill="hold"/>
                                            <p:tgtEl>
                                              <p:spTgt spid="49"/>
                                            </p:tgtEl>
                                            <p:attrNameLst>
                                              <p:attrName>ppt_x</p:attrName>
                                            </p:attrNameLst>
                                          </p:cBhvr>
                                          <p:tavLst>
                                            <p:tav tm="0">
                                              <p:val>
                                                <p:strVal val="0-#ppt_w/2"/>
                                              </p:val>
                                            </p:tav>
                                            <p:tav tm="100000">
                                              <p:val>
                                                <p:strVal val="#ppt_x"/>
                                              </p:val>
                                            </p:tav>
                                          </p:tavLst>
                                        </p:anim>
                                        <p:anim calcmode="lin" valueType="num" p14:bounceEnd="47000">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47000">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14:bounceEnd="47000">
                                          <p:cBhvr additive="base">
                                            <p:cTn id="61" dur="400" fill="hold"/>
                                            <p:tgtEl>
                                              <p:spTgt spid="50"/>
                                            </p:tgtEl>
                                            <p:attrNameLst>
                                              <p:attrName>ppt_x</p:attrName>
                                            </p:attrNameLst>
                                          </p:cBhvr>
                                          <p:tavLst>
                                            <p:tav tm="0">
                                              <p:val>
                                                <p:strVal val="0-#ppt_w/2"/>
                                              </p:val>
                                            </p:tav>
                                            <p:tav tm="100000">
                                              <p:val>
                                                <p:strVal val="#ppt_x"/>
                                              </p:val>
                                            </p:tav>
                                          </p:tavLst>
                                        </p:anim>
                                        <p:anim calcmode="lin" valueType="num" p14:bounceEnd="47000">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14:bounceEnd="56000">
                                          <p:cBhvr additive="base">
                                            <p:cTn id="79" dur="300" fill="hold"/>
                                            <p:tgtEl>
                                              <p:spTgt spid="55"/>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14:presetBounceEnd="56000">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14:bounceEnd="56000">
                                          <p:cBhvr additive="base">
                                            <p:cTn id="84" dur="300" fill="hold"/>
                                            <p:tgtEl>
                                              <p:spTgt spid="56"/>
                                            </p:tgtEl>
                                            <p:attrNameLst>
                                              <p:attrName>ppt_x</p:attrName>
                                            </p:attrNameLst>
                                          </p:cBhvr>
                                          <p:tavLst>
                                            <p:tav tm="0">
                                              <p:val>
                                                <p:strVal val="1+#ppt_w/2"/>
                                              </p:val>
                                            </p:tav>
                                            <p:tav tm="100000">
                                              <p:val>
                                                <p:strVal val="#ppt_x"/>
                                              </p:val>
                                            </p:tav>
                                          </p:tavLst>
                                        </p:anim>
                                        <p:anim calcmode="lin" valueType="num" p14:bounceEnd="56000">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14:bounceEnd="56000">
                                          <p:cBhvr additive="base">
                                            <p:cTn id="89" dur="300" fill="hold"/>
                                            <p:tgtEl>
                                              <p:spTgt spid="57"/>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14:presetBounceEnd="56000">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14:bounceEnd="56000">
                                          <p:cBhvr additive="base">
                                            <p:cTn id="94" dur="300" fill="hold"/>
                                            <p:tgtEl>
                                              <p:spTgt spid="58"/>
                                            </p:tgtEl>
                                            <p:attrNameLst>
                                              <p:attrName>ppt_x</p:attrName>
                                            </p:attrNameLst>
                                          </p:cBhvr>
                                          <p:tavLst>
                                            <p:tav tm="0">
                                              <p:val>
                                                <p:strVal val="1+#ppt_w/2"/>
                                              </p:val>
                                            </p:tav>
                                            <p:tav tm="100000">
                                              <p:val>
                                                <p:strVal val="#ppt_x"/>
                                              </p:val>
                                            </p:tav>
                                          </p:tavLst>
                                        </p:anim>
                                        <p:anim calcmode="lin" valueType="num" p14:bounceEnd="56000">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400" fill="hold"/>
                                            <p:tgtEl>
                                              <p:spTgt spid="47"/>
                                            </p:tgtEl>
                                            <p:attrNameLst>
                                              <p:attrName>ppt_x</p:attrName>
                                            </p:attrNameLst>
                                          </p:cBhvr>
                                          <p:tavLst>
                                            <p:tav tm="0">
                                              <p:val>
                                                <p:strVal val="0-#ppt_w/2"/>
                                              </p:val>
                                            </p:tav>
                                            <p:tav tm="100000">
                                              <p:val>
                                                <p:strVal val="#ppt_x"/>
                                              </p:val>
                                            </p:tav>
                                          </p:tavLst>
                                        </p:anim>
                                        <p:anim calcmode="lin" valueType="num">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400" fill="hold"/>
                                            <p:tgtEl>
                                              <p:spTgt spid="48"/>
                                            </p:tgtEl>
                                            <p:attrNameLst>
                                              <p:attrName>ppt_x</p:attrName>
                                            </p:attrNameLst>
                                          </p:cBhvr>
                                          <p:tavLst>
                                            <p:tav tm="0">
                                              <p:val>
                                                <p:strVal val="0-#ppt_w/2"/>
                                              </p:val>
                                            </p:tav>
                                            <p:tav tm="100000">
                                              <p:val>
                                                <p:strVal val="#ppt_x"/>
                                              </p:val>
                                            </p:tav>
                                          </p:tavLst>
                                        </p:anim>
                                        <p:anim calcmode="lin" valueType="num">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400" fill="hold"/>
                                            <p:tgtEl>
                                              <p:spTgt spid="49"/>
                                            </p:tgtEl>
                                            <p:attrNameLst>
                                              <p:attrName>ppt_x</p:attrName>
                                            </p:attrNameLst>
                                          </p:cBhvr>
                                          <p:tavLst>
                                            <p:tav tm="0">
                                              <p:val>
                                                <p:strVal val="0-#ppt_w/2"/>
                                              </p:val>
                                            </p:tav>
                                            <p:tav tm="100000">
                                              <p:val>
                                                <p:strVal val="#ppt_x"/>
                                              </p:val>
                                            </p:tav>
                                          </p:tavLst>
                                        </p:anim>
                                        <p:anim calcmode="lin" valueType="num">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400" fill="hold"/>
                                            <p:tgtEl>
                                              <p:spTgt spid="50"/>
                                            </p:tgtEl>
                                            <p:attrNameLst>
                                              <p:attrName>ppt_x</p:attrName>
                                            </p:attrNameLst>
                                          </p:cBhvr>
                                          <p:tavLst>
                                            <p:tav tm="0">
                                              <p:val>
                                                <p:strVal val="0-#ppt_w/2"/>
                                              </p:val>
                                            </p:tav>
                                            <p:tav tm="100000">
                                              <p:val>
                                                <p:strVal val="#ppt_x"/>
                                              </p:val>
                                            </p:tav>
                                          </p:tavLst>
                                        </p:anim>
                                        <p:anim calcmode="lin" valueType="num">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300" fill="hold"/>
                                            <p:tgtEl>
                                              <p:spTgt spid="55"/>
                                            </p:tgtEl>
                                            <p:attrNameLst>
                                              <p:attrName>ppt_x</p:attrName>
                                            </p:attrNameLst>
                                          </p:cBhvr>
                                          <p:tavLst>
                                            <p:tav tm="0">
                                              <p:val>
                                                <p:strVal val="1+#ppt_w/2"/>
                                              </p:val>
                                            </p:tav>
                                            <p:tav tm="100000">
                                              <p:val>
                                                <p:strVal val="#ppt_x"/>
                                              </p:val>
                                            </p:tav>
                                          </p:tavLst>
                                        </p:anim>
                                        <p:anim calcmode="lin" valueType="num">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300" fill="hold"/>
                                            <p:tgtEl>
                                              <p:spTgt spid="56"/>
                                            </p:tgtEl>
                                            <p:attrNameLst>
                                              <p:attrName>ppt_x</p:attrName>
                                            </p:attrNameLst>
                                          </p:cBhvr>
                                          <p:tavLst>
                                            <p:tav tm="0">
                                              <p:val>
                                                <p:strVal val="1+#ppt_w/2"/>
                                              </p:val>
                                            </p:tav>
                                            <p:tav tm="100000">
                                              <p:val>
                                                <p:strVal val="#ppt_x"/>
                                              </p:val>
                                            </p:tav>
                                          </p:tavLst>
                                        </p:anim>
                                        <p:anim calcmode="lin" valueType="num">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300" fill="hold"/>
                                            <p:tgtEl>
                                              <p:spTgt spid="57"/>
                                            </p:tgtEl>
                                            <p:attrNameLst>
                                              <p:attrName>ppt_x</p:attrName>
                                            </p:attrNameLst>
                                          </p:cBhvr>
                                          <p:tavLst>
                                            <p:tav tm="0">
                                              <p:val>
                                                <p:strVal val="1+#ppt_w/2"/>
                                              </p:val>
                                            </p:tav>
                                            <p:tav tm="100000">
                                              <p:val>
                                                <p:strVal val="#ppt_x"/>
                                              </p:val>
                                            </p:tav>
                                          </p:tavLst>
                                        </p:anim>
                                        <p:anim calcmode="lin" valueType="num">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300" fill="hold"/>
                                            <p:tgtEl>
                                              <p:spTgt spid="58"/>
                                            </p:tgtEl>
                                            <p:attrNameLst>
                                              <p:attrName>ppt_x</p:attrName>
                                            </p:attrNameLst>
                                          </p:cBhvr>
                                          <p:tavLst>
                                            <p:tav tm="0">
                                              <p:val>
                                                <p:strVal val="1+#ppt_w/2"/>
                                              </p:val>
                                            </p:tav>
                                            <p:tav tm="100000">
                                              <p:val>
                                                <p:strVal val="#ppt_x"/>
                                              </p:val>
                                            </p:tav>
                                          </p:tavLst>
                                        </p:anim>
                                        <p:anim calcmode="lin" valueType="num">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0898" y="2180862"/>
            <a:ext cx="5015847" cy="3924300"/>
            <a:chOff x="467545" y="2357983"/>
            <a:chExt cx="3762375" cy="2943225"/>
          </a:xfrm>
        </p:grpSpPr>
        <p:sp>
          <p:nvSpPr>
            <p:cNvPr id="4" name="椭圆 3"/>
            <p:cNvSpPr/>
            <p:nvPr/>
          </p:nvSpPr>
          <p:spPr>
            <a:xfrm flipH="1">
              <a:off x="3403356"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flipH="1">
              <a:off x="1919590"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6" name="任意多边形 5"/>
            <p:cNvSpPr/>
            <p:nvPr/>
          </p:nvSpPr>
          <p:spPr>
            <a:xfrm>
              <a:off x="467545" y="2357983"/>
              <a:ext cx="3762375" cy="2524125"/>
            </a:xfrm>
            <a:custGeom>
              <a:avLst/>
              <a:gdLst>
                <a:gd name="connsiteX0" fmla="*/ 0 w 3762375"/>
                <a:gd name="connsiteY0" fmla="*/ 0 h 2524125"/>
                <a:gd name="connsiteX1" fmla="*/ 581025 w 3762375"/>
                <a:gd name="connsiteY1" fmla="*/ 0 h 2524125"/>
                <a:gd name="connsiteX2" fmla="*/ 1047750 w 3762375"/>
                <a:gd name="connsiteY2" fmla="*/ 2524125 h 2524125"/>
                <a:gd name="connsiteX3" fmla="*/ 3762375 w 3762375"/>
                <a:gd name="connsiteY3" fmla="*/ 2524125 h 2524125"/>
              </a:gdLst>
              <a:ahLst/>
              <a:cxnLst>
                <a:cxn ang="0">
                  <a:pos x="connsiteX0" y="connsiteY0"/>
                </a:cxn>
                <a:cxn ang="0">
                  <a:pos x="connsiteX1" y="connsiteY1"/>
                </a:cxn>
                <a:cxn ang="0">
                  <a:pos x="connsiteX2" y="connsiteY2"/>
                </a:cxn>
                <a:cxn ang="0">
                  <a:pos x="connsiteX3" y="connsiteY3"/>
                </a:cxn>
              </a:cxnLst>
              <a:rect l="l" t="t" r="r" b="b"/>
              <a:pathLst>
                <a:path w="3762375" h="2524125">
                  <a:moveTo>
                    <a:pt x="0" y="0"/>
                  </a:moveTo>
                  <a:lnTo>
                    <a:pt x="581025" y="0"/>
                  </a:lnTo>
                  <a:lnTo>
                    <a:pt x="1047750" y="2524125"/>
                  </a:lnTo>
                  <a:lnTo>
                    <a:pt x="3762375" y="2524125"/>
                  </a:lnTo>
                </a:path>
              </a:pathLst>
            </a:cu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747736" y="2322645"/>
            <a:ext cx="4479166" cy="682192"/>
            <a:chOff x="1200270" y="2464321"/>
            <a:chExt cx="3359812" cy="511644"/>
          </a:xfrm>
        </p:grpSpPr>
        <p:sp>
          <p:nvSpPr>
            <p:cNvPr id="8" name="矩形 4"/>
            <p:cNvSpPr/>
            <p:nvPr/>
          </p:nvSpPr>
          <p:spPr>
            <a:xfrm flipH="1">
              <a:off x="1200270" y="2464321"/>
              <a:ext cx="3359812" cy="511644"/>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2098365" y="2579961"/>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0" name="组合 9"/>
          <p:cNvGrpSpPr/>
          <p:nvPr/>
        </p:nvGrpSpPr>
        <p:grpSpPr>
          <a:xfrm>
            <a:off x="1886380" y="3146596"/>
            <a:ext cx="4199961" cy="682192"/>
            <a:chOff x="1304265" y="3082284"/>
            <a:chExt cx="3150381" cy="511644"/>
          </a:xfrm>
        </p:grpSpPr>
        <p:sp>
          <p:nvSpPr>
            <p:cNvPr id="11" name="矩形 8"/>
            <p:cNvSpPr/>
            <p:nvPr/>
          </p:nvSpPr>
          <p:spPr>
            <a:xfrm flipH="1">
              <a:off x="1304265" y="3082284"/>
              <a:ext cx="3150381" cy="511644"/>
            </a:xfrm>
            <a:custGeom>
              <a:avLst/>
              <a:gdLst/>
              <a:ahLst/>
              <a:cxnLst/>
              <a:rect l="l" t="t" r="r" b="b"/>
              <a:pathLst>
                <a:path w="4433803" h="720080">
                  <a:moveTo>
                    <a:pt x="0" y="0"/>
                  </a:moveTo>
                  <a:lnTo>
                    <a:pt x="4433803" y="0"/>
                  </a:lnTo>
                  <a:lnTo>
                    <a:pt x="4298902" y="720080"/>
                  </a:lnTo>
                  <a:lnTo>
                    <a:pt x="134901"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TextBox 11"/>
            <p:cNvSpPr txBox="1"/>
            <p:nvPr/>
          </p:nvSpPr>
          <p:spPr>
            <a:xfrm>
              <a:off x="2098365" y="3176191"/>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3" name="组合 12"/>
          <p:cNvGrpSpPr/>
          <p:nvPr/>
        </p:nvGrpSpPr>
        <p:grpSpPr>
          <a:xfrm>
            <a:off x="2020580" y="3957847"/>
            <a:ext cx="3918830" cy="682192"/>
            <a:chOff x="1404929" y="3690722"/>
            <a:chExt cx="2939505" cy="511644"/>
          </a:xfrm>
        </p:grpSpPr>
        <p:sp>
          <p:nvSpPr>
            <p:cNvPr id="14" name="矩形 9"/>
            <p:cNvSpPr/>
            <p:nvPr/>
          </p:nvSpPr>
          <p:spPr>
            <a:xfrm flipH="1">
              <a:off x="1404929" y="3690722"/>
              <a:ext cx="2939505" cy="511644"/>
            </a:xfrm>
            <a:custGeom>
              <a:avLst/>
              <a:gdLst/>
              <a:ahLst/>
              <a:cxnLst/>
              <a:rect l="l" t="t" r="r" b="b"/>
              <a:pathLst>
                <a:path w="4137020" h="720080">
                  <a:moveTo>
                    <a:pt x="0" y="0"/>
                  </a:moveTo>
                  <a:lnTo>
                    <a:pt x="4137020" y="0"/>
                  </a:lnTo>
                  <a:lnTo>
                    <a:pt x="4002119" y="720080"/>
                  </a:lnTo>
                  <a:lnTo>
                    <a:pt x="134901" y="720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2098365" y="3796673"/>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6" name="组合 15"/>
          <p:cNvGrpSpPr/>
          <p:nvPr/>
        </p:nvGrpSpPr>
        <p:grpSpPr>
          <a:xfrm>
            <a:off x="2167507" y="4750899"/>
            <a:ext cx="3637702" cy="682191"/>
            <a:chOff x="1515139" y="4285510"/>
            <a:chExt cx="2728632" cy="511643"/>
          </a:xfrm>
        </p:grpSpPr>
        <p:sp>
          <p:nvSpPr>
            <p:cNvPr id="17" name="矩形 10"/>
            <p:cNvSpPr/>
            <p:nvPr/>
          </p:nvSpPr>
          <p:spPr>
            <a:xfrm flipH="1">
              <a:off x="1515139" y="4285510"/>
              <a:ext cx="2728632" cy="511643"/>
            </a:xfrm>
            <a:custGeom>
              <a:avLst/>
              <a:gdLst/>
              <a:ahLst/>
              <a:cxnLst/>
              <a:rect l="l" t="t" r="r" b="b"/>
              <a:pathLst>
                <a:path w="3840239" h="720080">
                  <a:moveTo>
                    <a:pt x="0" y="0"/>
                  </a:moveTo>
                  <a:lnTo>
                    <a:pt x="3840239" y="0"/>
                  </a:lnTo>
                  <a:lnTo>
                    <a:pt x="3705338" y="720080"/>
                  </a:lnTo>
                  <a:lnTo>
                    <a:pt x="134901" y="720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2098365" y="4375393"/>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9" name="组合 37"/>
          <p:cNvGrpSpPr/>
          <p:nvPr/>
        </p:nvGrpSpPr>
        <p:grpSpPr>
          <a:xfrm>
            <a:off x="6069835" y="2366501"/>
            <a:ext cx="5690058" cy="608989"/>
            <a:chOff x="3645074" y="1919642"/>
            <a:chExt cx="5196645" cy="556109"/>
          </a:xfrm>
        </p:grpSpPr>
        <p:sp>
          <p:nvSpPr>
            <p:cNvPr id="20"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23" name="组合 22"/>
          <p:cNvGrpSpPr/>
          <p:nvPr/>
        </p:nvGrpSpPr>
        <p:grpSpPr>
          <a:xfrm>
            <a:off x="5866304" y="3182679"/>
            <a:ext cx="5690058" cy="608989"/>
            <a:chOff x="3645074" y="1919642"/>
            <a:chExt cx="5196645" cy="556109"/>
          </a:xfrm>
        </p:grpSpPr>
        <p:sp>
          <p:nvSpPr>
            <p:cNvPr id="24"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27" name="组合 26"/>
          <p:cNvGrpSpPr/>
          <p:nvPr/>
        </p:nvGrpSpPr>
        <p:grpSpPr>
          <a:xfrm>
            <a:off x="5712008" y="3986156"/>
            <a:ext cx="5690058" cy="608989"/>
            <a:chOff x="3645074" y="1919642"/>
            <a:chExt cx="5196645" cy="556109"/>
          </a:xfrm>
        </p:grpSpPr>
        <p:sp>
          <p:nvSpPr>
            <p:cNvPr id="28"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31" name="组合 30"/>
          <p:cNvGrpSpPr/>
          <p:nvPr/>
        </p:nvGrpSpPr>
        <p:grpSpPr>
          <a:xfrm>
            <a:off x="5616010" y="4771433"/>
            <a:ext cx="5690058" cy="608989"/>
            <a:chOff x="3645074" y="1919642"/>
            <a:chExt cx="5196645" cy="556109"/>
          </a:xfrm>
        </p:grpSpPr>
        <p:sp>
          <p:nvSpPr>
            <p:cNvPr id="32"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8"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22" presetClass="entr" presetSubtype="8" fill="hold" nodeType="withEffect">
                                  <p:stCondLst>
                                    <p:cond delay="80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10"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22" presetClass="entr" presetSubtype="8" fill="hold" nodeType="withEffect">
                                  <p:stCondLst>
                                    <p:cond delay="110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13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2605852" y="2806463"/>
            <a:ext cx="7019521" cy="808533"/>
            <a:chOff x="1496703" y="3093452"/>
            <a:chExt cx="5897723" cy="679232"/>
          </a:xfrm>
          <a:noFill/>
        </p:grpSpPr>
        <p:sp>
          <p:nvSpPr>
            <p:cNvPr id="5" name="圆角矩形 2"/>
            <p:cNvSpPr/>
            <p:nvPr/>
          </p:nvSpPr>
          <p:spPr>
            <a:xfrm>
              <a:off x="1496703" y="3093452"/>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6" name="圆角矩形 2"/>
            <p:cNvSpPr/>
            <p:nvPr/>
          </p:nvSpPr>
          <p:spPr>
            <a:xfrm>
              <a:off x="2755767" y="3317928"/>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7" name="圆角矩形 2"/>
            <p:cNvSpPr/>
            <p:nvPr/>
          </p:nvSpPr>
          <p:spPr>
            <a:xfrm>
              <a:off x="4081098" y="3317928"/>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8" name="圆角矩形 2"/>
            <p:cNvSpPr/>
            <p:nvPr/>
          </p:nvSpPr>
          <p:spPr>
            <a:xfrm>
              <a:off x="5472696" y="3317928"/>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grpSp>
        <p:nvGrpSpPr>
          <p:cNvPr id="10" name="组合 9"/>
          <p:cNvGrpSpPr/>
          <p:nvPr/>
        </p:nvGrpSpPr>
        <p:grpSpPr>
          <a:xfrm flipH="1">
            <a:off x="2592515" y="3851640"/>
            <a:ext cx="7019521" cy="808533"/>
            <a:chOff x="1507909" y="3971483"/>
            <a:chExt cx="5897723" cy="679232"/>
          </a:xfrm>
          <a:noFill/>
        </p:grpSpPr>
        <p:sp>
          <p:nvSpPr>
            <p:cNvPr id="11" name="圆角矩形 2"/>
            <p:cNvSpPr/>
            <p:nvPr/>
          </p:nvSpPr>
          <p:spPr>
            <a:xfrm flipV="1">
              <a:off x="1507909" y="3971483"/>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2" name="圆角矩形 2"/>
            <p:cNvSpPr/>
            <p:nvPr/>
          </p:nvSpPr>
          <p:spPr>
            <a:xfrm flipV="1">
              <a:off x="2766973" y="3971484"/>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3" name="圆角矩形 2"/>
            <p:cNvSpPr/>
            <p:nvPr/>
          </p:nvSpPr>
          <p:spPr>
            <a:xfrm flipV="1">
              <a:off x="4092304" y="3971484"/>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4" name="圆角矩形 2"/>
            <p:cNvSpPr/>
            <p:nvPr/>
          </p:nvSpPr>
          <p:spPr>
            <a:xfrm flipV="1">
              <a:off x="5483902" y="3971484"/>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sp>
        <p:nvSpPr>
          <p:cNvPr id="15" name="椭圆 14"/>
          <p:cNvSpPr/>
          <p:nvPr/>
        </p:nvSpPr>
        <p:spPr>
          <a:xfrm flipH="1">
            <a:off x="1422784" y="2668423"/>
            <a:ext cx="1892904" cy="1893151"/>
          </a:xfrm>
          <a:prstGeom prst="ellipse">
            <a:avLst/>
          </a:prstGeom>
          <a:solidFill>
            <a:schemeClr val="accent2"/>
          </a:solidFill>
          <a:ln w="25400" cap="flat" cmpd="sng" algn="ctr">
            <a:noFill/>
            <a:prstDash val="solid"/>
          </a:ln>
          <a:effectLst/>
        </p:spPr>
        <p:txBody>
          <a:bodyPr lIns="121908" tIns="60954" rIns="121908" bIns="60954" rtlCol="0" anchor="ctr"/>
          <a:lstStyle/>
          <a:p>
            <a:pPr algn="ctr">
              <a:defRPr/>
            </a:pPr>
            <a:r>
              <a:rPr lang="zh-CN" alt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7416986" y="1956270"/>
            <a:ext cx="1491363" cy="936961"/>
            <a:chOff x="5732535" y="1467201"/>
            <a:chExt cx="1118668" cy="702721"/>
          </a:xfrm>
          <a:solidFill>
            <a:srgbClr val="01B0F1"/>
          </a:solidFill>
        </p:grpSpPr>
        <p:sp>
          <p:nvSpPr>
            <p:cNvPr id="9" name="椭圆 8"/>
            <p:cNvSpPr/>
            <p:nvPr/>
          </p:nvSpPr>
          <p:spPr>
            <a:xfrm flipH="1">
              <a:off x="6163307" y="1912803"/>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flipH="1">
              <a:off x="573253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2" name="组合 31"/>
          <p:cNvGrpSpPr/>
          <p:nvPr/>
        </p:nvGrpSpPr>
        <p:grpSpPr>
          <a:xfrm>
            <a:off x="5828228" y="1956270"/>
            <a:ext cx="1491363" cy="936961"/>
            <a:chOff x="4540812" y="1467201"/>
            <a:chExt cx="1118668" cy="702721"/>
          </a:xfrm>
          <a:solidFill>
            <a:srgbClr val="01B0F1"/>
          </a:solidFill>
        </p:grpSpPr>
        <p:sp>
          <p:nvSpPr>
            <p:cNvPr id="16" name="椭圆 15"/>
            <p:cNvSpPr/>
            <p:nvPr/>
          </p:nvSpPr>
          <p:spPr>
            <a:xfrm flipH="1">
              <a:off x="4971584"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flipH="1">
              <a:off x="4540812"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1" name="组合 30"/>
          <p:cNvGrpSpPr/>
          <p:nvPr/>
        </p:nvGrpSpPr>
        <p:grpSpPr>
          <a:xfrm>
            <a:off x="4237919" y="1956270"/>
            <a:ext cx="1491363" cy="936961"/>
            <a:chOff x="3347925" y="1467201"/>
            <a:chExt cx="1118668" cy="702721"/>
          </a:xfrm>
          <a:solidFill>
            <a:srgbClr val="01B0F1"/>
          </a:solidFill>
        </p:grpSpPr>
        <p:sp>
          <p:nvSpPr>
            <p:cNvPr id="17" name="椭圆 16"/>
            <p:cNvSpPr/>
            <p:nvPr/>
          </p:nvSpPr>
          <p:spPr>
            <a:xfrm flipH="1">
              <a:off x="3778697" y="1912803"/>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flipH="1">
              <a:off x="334792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7" name="组合 36"/>
          <p:cNvGrpSpPr/>
          <p:nvPr/>
        </p:nvGrpSpPr>
        <p:grpSpPr>
          <a:xfrm>
            <a:off x="7416986" y="4545169"/>
            <a:ext cx="1491363" cy="859142"/>
            <a:chOff x="5732535" y="3408875"/>
            <a:chExt cx="1118668" cy="644356"/>
          </a:xfrm>
          <a:solidFill>
            <a:srgbClr val="01B0F1"/>
          </a:solidFill>
        </p:grpSpPr>
        <p:sp>
          <p:nvSpPr>
            <p:cNvPr id="18" name="椭圆 17"/>
            <p:cNvSpPr/>
            <p:nvPr/>
          </p:nvSpPr>
          <p:spPr>
            <a:xfrm flipH="1">
              <a:off x="616330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flipH="1">
              <a:off x="573253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8" name="组合 37"/>
          <p:cNvGrpSpPr/>
          <p:nvPr/>
        </p:nvGrpSpPr>
        <p:grpSpPr>
          <a:xfrm>
            <a:off x="5828228" y="4545169"/>
            <a:ext cx="1491363" cy="859142"/>
            <a:chOff x="4540812" y="3408875"/>
            <a:chExt cx="1118668" cy="644356"/>
          </a:xfrm>
          <a:solidFill>
            <a:srgbClr val="01B0F1"/>
          </a:solidFill>
        </p:grpSpPr>
        <p:sp>
          <p:nvSpPr>
            <p:cNvPr id="19" name="椭圆 18"/>
            <p:cNvSpPr/>
            <p:nvPr/>
          </p:nvSpPr>
          <p:spPr>
            <a:xfrm flipH="1">
              <a:off x="4971584" y="3408875"/>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flipH="1">
              <a:off x="4540812"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9" name="组合 38"/>
          <p:cNvGrpSpPr/>
          <p:nvPr/>
        </p:nvGrpSpPr>
        <p:grpSpPr>
          <a:xfrm>
            <a:off x="4237919" y="4545169"/>
            <a:ext cx="1491363" cy="859142"/>
            <a:chOff x="3347925" y="3408875"/>
            <a:chExt cx="1118668" cy="644356"/>
          </a:xfrm>
          <a:solidFill>
            <a:srgbClr val="01B0F1"/>
          </a:solidFill>
        </p:grpSpPr>
        <p:sp>
          <p:nvSpPr>
            <p:cNvPr id="20" name="椭圆 19"/>
            <p:cNvSpPr/>
            <p:nvPr/>
          </p:nvSpPr>
          <p:spPr>
            <a:xfrm flipH="1">
              <a:off x="377869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flipH="1">
              <a:off x="334792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5" name="组合 34"/>
          <p:cNvGrpSpPr/>
          <p:nvPr/>
        </p:nvGrpSpPr>
        <p:grpSpPr>
          <a:xfrm>
            <a:off x="8924556" y="1700810"/>
            <a:ext cx="1491363" cy="936961"/>
            <a:chOff x="6863360" y="1275606"/>
            <a:chExt cx="1118668" cy="702721"/>
          </a:xfrm>
          <a:solidFill>
            <a:srgbClr val="01B0F1"/>
          </a:solidFill>
        </p:grpSpPr>
        <p:sp>
          <p:nvSpPr>
            <p:cNvPr id="27" name="椭圆 26"/>
            <p:cNvSpPr/>
            <p:nvPr/>
          </p:nvSpPr>
          <p:spPr>
            <a:xfrm flipH="1">
              <a:off x="7294132" y="1721208"/>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4"/>
            <p:cNvSpPr txBox="1"/>
            <p:nvPr/>
          </p:nvSpPr>
          <p:spPr>
            <a:xfrm flipH="1">
              <a:off x="6863360" y="1275606"/>
              <a:ext cx="1118668" cy="26314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rPr>
                <a:t>添加文本</a:t>
              </a:r>
            </a:p>
          </p:txBody>
        </p:sp>
      </p:grpSp>
      <p:grpSp>
        <p:nvGrpSpPr>
          <p:cNvPr id="36" name="组合 35"/>
          <p:cNvGrpSpPr/>
          <p:nvPr/>
        </p:nvGrpSpPr>
        <p:grpSpPr>
          <a:xfrm>
            <a:off x="8924556" y="4835463"/>
            <a:ext cx="1491363" cy="859142"/>
            <a:chOff x="6863360" y="3626596"/>
            <a:chExt cx="1118668" cy="644356"/>
          </a:xfrm>
          <a:solidFill>
            <a:srgbClr val="01B0F1"/>
          </a:solidFill>
        </p:grpSpPr>
        <p:sp>
          <p:nvSpPr>
            <p:cNvPr id="28" name="椭圆 27"/>
            <p:cNvSpPr/>
            <p:nvPr/>
          </p:nvSpPr>
          <p:spPr>
            <a:xfrm flipH="1">
              <a:off x="7294132" y="3626596"/>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7"/>
            <p:cNvSpPr txBox="1"/>
            <p:nvPr/>
          </p:nvSpPr>
          <p:spPr>
            <a:xfrm flipH="1">
              <a:off x="6863360" y="4053970"/>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500" fill="hold"/>
                                        <p:tgtEl>
                                          <p:spTgt spid="3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7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7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anim calcmode="lin" valueType="num">
                                      <p:cBhvr>
                                        <p:cTn id="56" dur="500" fill="hold"/>
                                        <p:tgtEl>
                                          <p:spTgt spid="36"/>
                                        </p:tgtEl>
                                        <p:attrNameLst>
                                          <p:attrName>ppt_x</p:attrName>
                                        </p:attrNameLst>
                                      </p:cBhvr>
                                      <p:tavLst>
                                        <p:tav tm="0">
                                          <p:val>
                                            <p:strVal val="#ppt_x"/>
                                          </p:val>
                                        </p:tav>
                                        <p:tav tm="100000">
                                          <p:val>
                                            <p:strVal val="#ppt_x"/>
                                          </p:val>
                                        </p:tav>
                                      </p:tavLst>
                                    </p:anim>
                                    <p:anim calcmode="lin" valueType="num">
                                      <p:cBhvr>
                                        <p:cTn id="5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平行四边形 37"/>
          <p:cNvSpPr/>
          <p:nvPr/>
        </p:nvSpPr>
        <p:spPr bwMode="auto">
          <a:xfrm flipH="1">
            <a:off x="2653814" y="4414791"/>
            <a:ext cx="2642207"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39" name="平行四边形 38"/>
          <p:cNvSpPr/>
          <p:nvPr/>
        </p:nvSpPr>
        <p:spPr bwMode="auto">
          <a:xfrm flipH="1">
            <a:off x="4793571" y="4414791"/>
            <a:ext cx="2642205"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0" name="平行四边形 39"/>
          <p:cNvSpPr/>
          <p:nvPr/>
        </p:nvSpPr>
        <p:spPr bwMode="auto">
          <a:xfrm flipH="1">
            <a:off x="6933322" y="4414791"/>
            <a:ext cx="2619220"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4" name="平行四边形 43"/>
          <p:cNvSpPr/>
          <p:nvPr/>
        </p:nvSpPr>
        <p:spPr bwMode="auto">
          <a:xfrm>
            <a:off x="2340655" y="4414450"/>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46" name="平行四边形 45"/>
          <p:cNvSpPr/>
          <p:nvPr/>
        </p:nvSpPr>
        <p:spPr bwMode="auto">
          <a:xfrm>
            <a:off x="4447431" y="4414454"/>
            <a:ext cx="1697183" cy="1404615"/>
          </a:xfrm>
          <a:prstGeom prst="parallelogram">
            <a:avLst>
              <a:gd name="adj" fmla="val 20417"/>
            </a:avLst>
          </a:prstGeom>
          <a:solidFill>
            <a:schemeClr val="accent1"/>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4" name="平行四边形 63"/>
          <p:cNvSpPr/>
          <p:nvPr/>
        </p:nvSpPr>
        <p:spPr bwMode="auto">
          <a:xfrm>
            <a:off x="6587186" y="4414451"/>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5" name="矩形 17"/>
          <p:cNvSpPr/>
          <p:nvPr/>
        </p:nvSpPr>
        <p:spPr bwMode="auto">
          <a:xfrm>
            <a:off x="8679083" y="1604798"/>
            <a:ext cx="2216826" cy="4214268"/>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1"/>
          </a:solidFill>
          <a:ln w="12700" cap="flat" cmpd="sng" algn="ctr">
            <a:solidFill>
              <a:schemeClr val="bg1"/>
            </a:solidFill>
            <a:prstDash val="solid"/>
          </a:ln>
          <a:effectLst/>
        </p:spPr>
        <p:txBody>
          <a:bodyPr lIns="0" tIns="45711" rIns="0" bIns="45711" anchor="ctr"/>
          <a:lstStyle/>
          <a:p>
            <a:pPr algn="ctr" defTabSz="913765">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cs typeface="+mn-ea"/>
            </a:endParaRPr>
          </a:p>
        </p:txBody>
      </p:sp>
      <p:sp>
        <p:nvSpPr>
          <p:cNvPr id="66" name="TextBox 32"/>
          <p:cNvSpPr txBox="1">
            <a:spLocks noChangeArrowheads="1"/>
          </p:cNvSpPr>
          <p:nvPr/>
        </p:nvSpPr>
        <p:spPr bwMode="auto">
          <a:xfrm rot="610177">
            <a:off x="9478395" y="2177709"/>
            <a:ext cx="769409" cy="1513104"/>
          </a:xfrm>
          <a:prstGeom prst="rect">
            <a:avLst/>
          </a:prstGeom>
          <a:noFill/>
          <a:ln w="9525">
            <a:noFill/>
            <a:miter lim="800000"/>
          </a:ln>
        </p:spPr>
        <p:txBody>
          <a:bodyPr vert="eaVert" wrap="square" lIns="91424" tIns="45711" rIns="91424" bIns="45711">
            <a:spAutoFit/>
          </a:bodyPr>
          <a:lstStyle/>
          <a:p>
            <a:pPr defTabSz="913765">
              <a:defRPr/>
            </a:pPr>
            <a:r>
              <a:rPr lang="zh-CN" altLang="en-US" sz="1900" kern="0" dirty="0">
                <a:solidFill>
                  <a:srgbClr val="FFFFFF"/>
                </a:solidFill>
                <a:latin typeface="+mn-ea"/>
                <a:cs typeface="+mn-ea"/>
              </a:rPr>
              <a:t>单击此处输入文本</a:t>
            </a:r>
          </a:p>
        </p:txBody>
      </p:sp>
      <p:sp>
        <p:nvSpPr>
          <p:cNvPr id="67" name="对角圆角矩形 66"/>
          <p:cNvSpPr/>
          <p:nvPr/>
        </p:nvSpPr>
        <p:spPr>
          <a:xfrm>
            <a:off x="2618906" y="2470494"/>
            <a:ext cx="1872543" cy="1177031"/>
          </a:xfrm>
          <a:prstGeom prst="round2DiagRect">
            <a:avLst/>
          </a:prstGeom>
          <a:blipFill dpi="0" rotWithShape="0">
            <a:blip r:embed="rId3"/>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8" name="对角圆角矩形 67"/>
          <p:cNvSpPr/>
          <p:nvPr/>
        </p:nvSpPr>
        <p:spPr>
          <a:xfrm>
            <a:off x="4685173" y="2470494"/>
            <a:ext cx="1872543" cy="1177031"/>
          </a:xfrm>
          <a:prstGeom prst="round2DiagRect">
            <a:avLst/>
          </a:prstGeom>
          <a:blipFill dpi="0" rotWithShape="0">
            <a:blip r:embed="rId4"/>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9" name="对角圆角矩形 68"/>
          <p:cNvSpPr/>
          <p:nvPr/>
        </p:nvSpPr>
        <p:spPr>
          <a:xfrm>
            <a:off x="6771631" y="2470494"/>
            <a:ext cx="1872543" cy="1177031"/>
          </a:xfrm>
          <a:prstGeom prst="round2DiagRect">
            <a:avLst/>
          </a:prstGeom>
          <a:blipFill dpi="0" rotWithShape="0">
            <a:blip r:embed="rId5"/>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grpSp>
        <p:nvGrpSpPr>
          <p:cNvPr id="70" name="组合 69"/>
          <p:cNvGrpSpPr/>
          <p:nvPr/>
        </p:nvGrpSpPr>
        <p:grpSpPr>
          <a:xfrm>
            <a:off x="2428057" y="5105010"/>
            <a:ext cx="1485012" cy="323164"/>
            <a:chOff x="1798549" y="4320901"/>
            <a:chExt cx="1228002" cy="271473"/>
          </a:xfrm>
        </p:grpSpPr>
        <p:sp>
          <p:nvSpPr>
            <p:cNvPr id="71" name="平行四边形 70"/>
            <p:cNvSpPr/>
            <p:nvPr/>
          </p:nvSpPr>
          <p:spPr bwMode="auto">
            <a:xfrm>
              <a:off x="1798549" y="4347345"/>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2" name="TextBox 71"/>
            <p:cNvSpPr txBox="1"/>
            <p:nvPr/>
          </p:nvSpPr>
          <p:spPr>
            <a:xfrm>
              <a:off x="1990700" y="4320901"/>
              <a:ext cx="788980" cy="271473"/>
            </a:xfrm>
            <a:prstGeom prst="rect">
              <a:avLst/>
            </a:prstGeom>
            <a:noFill/>
          </p:spPr>
          <p:txBody>
            <a:bodyPr wrap="none" rtlCol="0">
              <a:spAutoFit/>
            </a:bodyPr>
            <a:lstStyle/>
            <a:p>
              <a:r>
                <a:rPr lang="zh-CN" altLang="en-US" sz="1500" dirty="0">
                  <a:solidFill>
                    <a:schemeClr val="accent2"/>
                  </a:solidFill>
                  <a:latin typeface="+mn-ea"/>
                  <a:cs typeface="+mn-ea"/>
                </a:rPr>
                <a:t>门店营销</a:t>
              </a:r>
            </a:p>
          </p:txBody>
        </p:sp>
      </p:grpSp>
      <p:grpSp>
        <p:nvGrpSpPr>
          <p:cNvPr id="73" name="组合 72"/>
          <p:cNvGrpSpPr/>
          <p:nvPr/>
        </p:nvGrpSpPr>
        <p:grpSpPr>
          <a:xfrm>
            <a:off x="4529662" y="5095606"/>
            <a:ext cx="1485012" cy="323164"/>
            <a:chOff x="3536431" y="4313001"/>
            <a:chExt cx="1228002" cy="271473"/>
          </a:xfrm>
        </p:grpSpPr>
        <p:sp>
          <p:nvSpPr>
            <p:cNvPr id="74" name="平行四边形 73"/>
            <p:cNvSpPr/>
            <p:nvPr/>
          </p:nvSpPr>
          <p:spPr bwMode="auto">
            <a:xfrm>
              <a:off x="3536431" y="4347344"/>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5" name="TextBox 74"/>
            <p:cNvSpPr txBox="1"/>
            <p:nvPr/>
          </p:nvSpPr>
          <p:spPr>
            <a:xfrm>
              <a:off x="3762803" y="4313001"/>
              <a:ext cx="629912" cy="271473"/>
            </a:xfrm>
            <a:prstGeom prst="rect">
              <a:avLst/>
            </a:prstGeom>
            <a:noFill/>
          </p:spPr>
          <p:txBody>
            <a:bodyPr wrap="none" rtlCol="0">
              <a:spAutoFit/>
            </a:bodyPr>
            <a:lstStyle/>
            <a:p>
              <a:r>
                <a:rPr lang="zh-CN" altLang="en-US" sz="1500" dirty="0">
                  <a:solidFill>
                    <a:schemeClr val="accent1"/>
                  </a:solidFill>
                  <a:latin typeface="+mn-ea"/>
                  <a:cs typeface="+mn-ea"/>
                </a:rPr>
                <a:t>互联网</a:t>
              </a:r>
            </a:p>
          </p:txBody>
        </p:sp>
      </p:grpSp>
      <p:grpSp>
        <p:nvGrpSpPr>
          <p:cNvPr id="76" name="组合 75"/>
          <p:cNvGrpSpPr/>
          <p:nvPr/>
        </p:nvGrpSpPr>
        <p:grpSpPr>
          <a:xfrm>
            <a:off x="6672181" y="5095606"/>
            <a:ext cx="1480173" cy="323164"/>
            <a:chOff x="5308145" y="4313001"/>
            <a:chExt cx="1224000" cy="271473"/>
          </a:xfrm>
        </p:grpSpPr>
        <p:sp>
          <p:nvSpPr>
            <p:cNvPr id="77" name="平行四边形 76"/>
            <p:cNvSpPr/>
            <p:nvPr/>
          </p:nvSpPr>
          <p:spPr bwMode="auto">
            <a:xfrm>
              <a:off x="5308145" y="4347344"/>
              <a:ext cx="1224000"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8" name="TextBox 77"/>
            <p:cNvSpPr txBox="1"/>
            <p:nvPr/>
          </p:nvSpPr>
          <p:spPr>
            <a:xfrm>
              <a:off x="5472360" y="4313001"/>
              <a:ext cx="775724" cy="271473"/>
            </a:xfrm>
            <a:prstGeom prst="rect">
              <a:avLst/>
            </a:prstGeom>
            <a:noFill/>
          </p:spPr>
          <p:txBody>
            <a:bodyPr wrap="none" rtlCol="0">
              <a:spAutoFit/>
            </a:bodyPr>
            <a:lstStyle/>
            <a:p>
              <a:r>
                <a:rPr lang="zh-CN" altLang="en-US" sz="1500" dirty="0">
                  <a:solidFill>
                    <a:schemeClr val="accent2"/>
                  </a:solidFill>
                  <a:latin typeface="+mn-ea"/>
                  <a:cs typeface="+mn-ea"/>
                </a:rPr>
                <a:t>手机</a:t>
              </a:r>
              <a:r>
                <a:rPr lang="en-US" altLang="zh-CN" sz="1500" dirty="0">
                  <a:solidFill>
                    <a:schemeClr val="accent2"/>
                  </a:solidFill>
                  <a:latin typeface="+mn-ea"/>
                  <a:cs typeface="+mn-ea"/>
                </a:rPr>
                <a:t>APP</a:t>
              </a:r>
              <a:endParaRPr lang="zh-CN" altLang="en-US" sz="1500" dirty="0">
                <a:solidFill>
                  <a:schemeClr val="accent2"/>
                </a:solidFill>
                <a:latin typeface="+mn-ea"/>
                <a:cs typeface="+mn-ea"/>
              </a:endParaRPr>
            </a:p>
          </p:txBody>
        </p:sp>
      </p:grpSp>
      <p:grpSp>
        <p:nvGrpSpPr>
          <p:cNvPr id="79" name="组合 78"/>
          <p:cNvGrpSpPr/>
          <p:nvPr/>
        </p:nvGrpSpPr>
        <p:grpSpPr>
          <a:xfrm>
            <a:off x="8755862" y="5095606"/>
            <a:ext cx="1411264" cy="323164"/>
            <a:chOff x="7031205" y="4313001"/>
            <a:chExt cx="1167018" cy="271473"/>
          </a:xfrm>
        </p:grpSpPr>
        <p:sp>
          <p:nvSpPr>
            <p:cNvPr id="80" name="平行四边形 79"/>
            <p:cNvSpPr/>
            <p:nvPr/>
          </p:nvSpPr>
          <p:spPr bwMode="auto">
            <a:xfrm>
              <a:off x="7031205" y="4347344"/>
              <a:ext cx="1167018" cy="223702"/>
            </a:xfrm>
            <a:prstGeom prst="parallelogram">
              <a:avLst>
                <a:gd name="adj" fmla="val 20417"/>
              </a:avLst>
            </a:prstGeom>
            <a:solidFill>
              <a:srgbClr val="FFFFFF"/>
            </a:solidFill>
            <a:ln w="12700" cap="flat" cmpd="sng" algn="ctr">
              <a:noFill/>
              <a:prstDash val="solid"/>
            </a:ln>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81" name="TextBox 80"/>
            <p:cNvSpPr txBox="1"/>
            <p:nvPr/>
          </p:nvSpPr>
          <p:spPr>
            <a:xfrm>
              <a:off x="7340555" y="4313001"/>
              <a:ext cx="470844" cy="271473"/>
            </a:xfrm>
            <a:prstGeom prst="rect">
              <a:avLst/>
            </a:prstGeom>
            <a:noFill/>
          </p:spPr>
          <p:txBody>
            <a:bodyPr wrap="none" rtlCol="0">
              <a:spAutoFit/>
            </a:bodyPr>
            <a:lstStyle/>
            <a:p>
              <a:r>
                <a:rPr lang="zh-CN" altLang="en-US" sz="1500" dirty="0">
                  <a:solidFill>
                    <a:schemeClr val="accent4"/>
                  </a:solidFill>
                  <a:latin typeface="+mn-ea"/>
                  <a:cs typeface="+mn-ea"/>
                </a:rPr>
                <a:t>总结</a:t>
              </a:r>
            </a:p>
          </p:txBody>
        </p:sp>
      </p:grpSp>
      <p:sp>
        <p:nvSpPr>
          <p:cNvPr id="82" name="椭圆 81"/>
          <p:cNvSpPr/>
          <p:nvPr/>
        </p:nvSpPr>
        <p:spPr bwMode="auto">
          <a:xfrm>
            <a:off x="2846757" y="3906137"/>
            <a:ext cx="930067" cy="915545"/>
          </a:xfrm>
          <a:prstGeom prst="ellipse">
            <a:avLst/>
          </a:prstGeom>
          <a:solidFill>
            <a:schemeClr val="accent2"/>
          </a:solidFill>
          <a:ln w="2540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01</a:t>
            </a:r>
            <a:endParaRPr lang="zh-CN" altLang="en-US" sz="2900" dirty="0">
              <a:solidFill>
                <a:srgbClr val="FFFFFF"/>
              </a:solidFill>
              <a:latin typeface="DIN Mittelschrift Std" panose="00000500000000000000" pitchFamily="50" charset="0"/>
              <a:cs typeface="+mn-ea"/>
            </a:endParaRPr>
          </a:p>
        </p:txBody>
      </p:sp>
      <p:sp>
        <p:nvSpPr>
          <p:cNvPr id="83" name="椭圆 82"/>
          <p:cNvSpPr/>
          <p:nvPr/>
        </p:nvSpPr>
        <p:spPr bwMode="auto">
          <a:xfrm>
            <a:off x="4950157" y="3941982"/>
            <a:ext cx="930067" cy="915545"/>
          </a:xfrm>
          <a:prstGeom prst="ellipse">
            <a:avLst/>
          </a:prstGeom>
          <a:solidFill>
            <a:schemeClr val="accent1"/>
          </a:solidFill>
          <a:ln w="22225" cap="rnd">
            <a:solidFill>
              <a:srgbClr val="FFFFFF"/>
            </a:solidFill>
            <a:round/>
          </a:ln>
          <a:effectLst/>
        </p:spPr>
        <p:txBody>
          <a:bodyPr lIns="109937" tIns="54968" rIns="109937" bIns="54968" rtlCol="0" anchor="ctr"/>
          <a:lstStyle/>
          <a:p>
            <a:pPr algn="ctr"/>
            <a:r>
              <a:rPr lang="en-US" altLang="zh-CN" sz="2900" dirty="0">
                <a:solidFill>
                  <a:schemeClr val="bg1"/>
                </a:solidFill>
                <a:latin typeface="DIN Mittelschrift Std" panose="00000500000000000000" pitchFamily="50" charset="0"/>
                <a:cs typeface="+mn-ea"/>
              </a:rPr>
              <a:t>02</a:t>
            </a:r>
            <a:endParaRPr lang="zh-CN" altLang="en-US" sz="2900" dirty="0">
              <a:solidFill>
                <a:schemeClr val="bg1"/>
              </a:solidFill>
              <a:latin typeface="DIN Mittelschrift Std" panose="00000500000000000000" pitchFamily="50" charset="0"/>
              <a:cs typeface="+mn-ea"/>
            </a:endParaRPr>
          </a:p>
        </p:txBody>
      </p:sp>
      <p:sp>
        <p:nvSpPr>
          <p:cNvPr id="84" name="椭圆 83"/>
          <p:cNvSpPr/>
          <p:nvPr/>
        </p:nvSpPr>
        <p:spPr bwMode="auto">
          <a:xfrm>
            <a:off x="7124763" y="3957018"/>
            <a:ext cx="930067" cy="915545"/>
          </a:xfrm>
          <a:prstGeom prst="ellipse">
            <a:avLst/>
          </a:prstGeom>
          <a:solidFill>
            <a:schemeClr val="accent2"/>
          </a:solidFill>
          <a:ln w="1905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03</a:t>
            </a:r>
            <a:endParaRPr lang="zh-CN" altLang="en-US" sz="2900" dirty="0">
              <a:solidFill>
                <a:srgbClr val="FFFFFF"/>
              </a:solidFill>
              <a:latin typeface="DIN Mittelschrift Std" panose="00000500000000000000" pitchFamily="50" charset="0"/>
              <a:cs typeface="+mn-ea"/>
            </a:endParaRPr>
          </a:p>
        </p:txBody>
      </p:sp>
      <p:sp>
        <p:nvSpPr>
          <p:cNvPr id="85" name="椭圆 84"/>
          <p:cNvSpPr/>
          <p:nvPr/>
        </p:nvSpPr>
        <p:spPr bwMode="auto">
          <a:xfrm>
            <a:off x="9087509" y="3906137"/>
            <a:ext cx="930067" cy="915545"/>
          </a:xfrm>
          <a:prstGeom prst="ellipse">
            <a:avLst/>
          </a:prstGeom>
          <a:solidFill>
            <a:schemeClr val="accent1"/>
          </a:solidFill>
          <a:ln w="19050" cap="rnd">
            <a:solidFill>
              <a:srgbClr val="FFFFFF"/>
            </a:solidFill>
            <a:round/>
          </a:ln>
          <a:effectLst/>
        </p:spPr>
        <p:txBody>
          <a:bodyPr lIns="109937" tIns="54968" rIns="109937" bIns="54968" rtlCol="0" anchor="ctr"/>
          <a:lstStyle/>
          <a:p>
            <a:r>
              <a:rPr lang="en-US" altLang="zh-CN" sz="2500" dirty="0">
                <a:solidFill>
                  <a:schemeClr val="bg1"/>
                </a:solidFill>
                <a:latin typeface="DIN Mittelschrift Std" panose="00000500000000000000" pitchFamily="50" charset="0"/>
                <a:cs typeface="+mn-ea"/>
              </a:rPr>
              <a:t>04</a:t>
            </a:r>
            <a:endParaRPr lang="zh-CN" altLang="en-US" sz="2500" dirty="0">
              <a:solidFill>
                <a:schemeClr val="bg1"/>
              </a:solidFill>
              <a:latin typeface="DIN Mittelschrift Std" panose="00000500000000000000" pitchFamily="50" charset="0"/>
              <a:cs typeface="+mn-ea"/>
            </a:endParaRPr>
          </a:p>
        </p:txBody>
      </p:sp>
      <p:sp>
        <p:nvSpPr>
          <p:cNvPr id="35" name="AutoShape 4"/>
          <p:cNvSpPr/>
          <p:nvPr/>
        </p:nvSpPr>
        <p:spPr bwMode="auto">
          <a:xfrm>
            <a:off x="2544067" y="1508274"/>
            <a:ext cx="5951888" cy="336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50"/>
              </a:spcBef>
            </a:pPr>
            <a:r>
              <a:rPr lang="es-ES" altLang="zh-CN" sz="1100" dirty="0">
                <a:solidFill>
                  <a:srgbClr val="658739"/>
                </a:solidFill>
                <a:ea typeface="+mn-ea"/>
                <a:cs typeface="+mn-ea"/>
              </a:rPr>
              <a:t>Lorem ipsum dolor </a:t>
            </a:r>
            <a:r>
              <a:rPr lang="es-ES" altLang="zh-CN" sz="1100" b="0" dirty="0">
                <a:solidFill>
                  <a:srgbClr val="838383"/>
                </a:solidFill>
                <a:ea typeface="+mn-ea"/>
                <a:cs typeface="+mn-ea"/>
              </a:rPr>
              <a:t>sit amet, consectetur adipiscing elit. Integer mollis vehicula ligula ut faucibus. Curabitur vestibulum consequat urna et vehicula. Suspendisse feugiat biben- dum egestas volutpat quis venenatis  erat.</a:t>
            </a:r>
            <a:endParaRPr lang="es-ES" altLang="zh-CN" dirty="0">
              <a:ea typeface="+mn-ea"/>
              <a:cs typeface="+mn-ea"/>
            </a:endParaRPr>
          </a:p>
        </p:txBody>
      </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anim calcmode="lin" valueType="num">
                                      <p:cBhvr>
                                        <p:cTn id="8" dur="400" fill="hold"/>
                                        <p:tgtEl>
                                          <p:spTgt spid="35"/>
                                        </p:tgtEl>
                                        <p:attrNameLst>
                                          <p:attrName>ppt_x</p:attrName>
                                        </p:attrNameLst>
                                      </p:cBhvr>
                                      <p:tavLst>
                                        <p:tav tm="0">
                                          <p:val>
                                            <p:strVal val="#ppt_x"/>
                                          </p:val>
                                        </p:tav>
                                        <p:tav tm="100000">
                                          <p:val>
                                            <p:strVal val="#ppt_x"/>
                                          </p:val>
                                        </p:tav>
                                      </p:tavLst>
                                    </p:anim>
                                    <p:anim calcmode="lin" valueType="num">
                                      <p:cBhvr>
                                        <p:cTn id="9" dur="4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p:tgtEl>
                                          <p:spTgt spid="67"/>
                                        </p:tgtEl>
                                        <p:attrNameLst>
                                          <p:attrName>ppt_x</p:attrName>
                                        </p:attrNameLst>
                                      </p:cBhvr>
                                      <p:tavLst>
                                        <p:tav tm="0">
                                          <p:val>
                                            <p:strVal val="#ppt_x+#ppt_w*1.125000"/>
                                          </p:val>
                                        </p:tav>
                                        <p:tav tm="100000">
                                          <p:val>
                                            <p:strVal val="#ppt_x"/>
                                          </p:val>
                                        </p:tav>
                                      </p:tavLst>
                                    </p:anim>
                                    <p:animEffect transition="in" filter="wipe(left)">
                                      <p:cBhvr>
                                        <p:cTn id="14" dur="500"/>
                                        <p:tgtEl>
                                          <p:spTgt spid="6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p:tgtEl>
                                          <p:spTgt spid="68"/>
                                        </p:tgtEl>
                                        <p:attrNameLst>
                                          <p:attrName>ppt_y</p:attrName>
                                        </p:attrNameLst>
                                      </p:cBhvr>
                                      <p:tavLst>
                                        <p:tav tm="0">
                                          <p:val>
                                            <p:strVal val="#ppt_y-#ppt_h*1.125000"/>
                                          </p:val>
                                        </p:tav>
                                        <p:tav tm="100000">
                                          <p:val>
                                            <p:strVal val="#ppt_y"/>
                                          </p:val>
                                        </p:tav>
                                      </p:tavLst>
                                    </p:anim>
                                    <p:animEffect transition="in" filter="wipe(down)">
                                      <p:cBhvr>
                                        <p:cTn id="18" dur="500"/>
                                        <p:tgtEl>
                                          <p:spTgt spid="68"/>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p:tgtEl>
                                          <p:spTgt spid="69"/>
                                        </p:tgtEl>
                                        <p:attrNameLst>
                                          <p:attrName>ppt_x</p:attrName>
                                        </p:attrNameLst>
                                      </p:cBhvr>
                                      <p:tavLst>
                                        <p:tav tm="0">
                                          <p:val>
                                            <p:strVal val="#ppt_x-#ppt_w*1.125000"/>
                                          </p:val>
                                        </p:tav>
                                        <p:tav tm="100000">
                                          <p:val>
                                            <p:strVal val="#ppt_x"/>
                                          </p:val>
                                        </p:tav>
                                      </p:tavLst>
                                    </p:anim>
                                    <p:animEffect transition="in" filter="wipe(right)">
                                      <p:cBhvr>
                                        <p:cTn id="22" dur="500"/>
                                        <p:tgtEl>
                                          <p:spTgt spid="69"/>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300"/>
                                        <p:tgtEl>
                                          <p:spTgt spid="38"/>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300"/>
                                        <p:tgtEl>
                                          <p:spTgt spid="46"/>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300"/>
                                        <p:tgtEl>
                                          <p:spTgt spid="39"/>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300"/>
                                        <p:tgtEl>
                                          <p:spTgt spid="6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300"/>
                                        <p:tgtEl>
                                          <p:spTgt spid="40"/>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300"/>
                                        <p:tgtEl>
                                          <p:spTgt spid="65"/>
                                        </p:tgtEl>
                                      </p:cBhvr>
                                    </p:animEffect>
                                  </p:childTnLst>
                                </p:cTn>
                              </p:par>
                            </p:childTnLst>
                          </p:cTn>
                        </p:par>
                        <p:par>
                          <p:cTn id="51" fill="hold">
                            <p:stCondLst>
                              <p:cond delay="4500"/>
                            </p:stCondLst>
                            <p:childTnLst>
                              <p:par>
                                <p:cTn id="52" presetID="23" presetClass="entr" presetSubtype="32"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strVal val="4*#ppt_w"/>
                                          </p:val>
                                        </p:tav>
                                        <p:tav tm="100000">
                                          <p:val>
                                            <p:strVal val="#ppt_w"/>
                                          </p:val>
                                        </p:tav>
                                      </p:tavLst>
                                    </p:anim>
                                    <p:anim calcmode="lin" valueType="num">
                                      <p:cBhvr>
                                        <p:cTn id="55" dur="500" fill="hold"/>
                                        <p:tgtEl>
                                          <p:spTgt spid="82"/>
                                        </p:tgtEl>
                                        <p:attrNameLst>
                                          <p:attrName>ppt_h</p:attrName>
                                        </p:attrNameLst>
                                      </p:cBhvr>
                                      <p:tavLst>
                                        <p:tav tm="0">
                                          <p:val>
                                            <p:strVal val="4*#ppt_h"/>
                                          </p:val>
                                        </p:tav>
                                        <p:tav tm="100000">
                                          <p:val>
                                            <p:strVal val="#ppt_h"/>
                                          </p:val>
                                        </p:tav>
                                      </p:tavLst>
                                    </p:anim>
                                  </p:childTnLst>
                                </p:cTn>
                              </p:par>
                            </p:childTnLst>
                          </p:cTn>
                        </p:par>
                        <p:par>
                          <p:cTn id="56" fill="hold">
                            <p:stCondLst>
                              <p:cond delay="5000"/>
                            </p:stCondLst>
                            <p:childTnLst>
                              <p:par>
                                <p:cTn id="57" presetID="23" presetClass="entr" presetSubtype="32"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strVal val="4*#ppt_w"/>
                                          </p:val>
                                        </p:tav>
                                        <p:tav tm="100000">
                                          <p:val>
                                            <p:strVal val="#ppt_w"/>
                                          </p:val>
                                        </p:tav>
                                      </p:tavLst>
                                    </p:anim>
                                    <p:anim calcmode="lin" valueType="num">
                                      <p:cBhvr>
                                        <p:cTn id="60" dur="500" fill="hold"/>
                                        <p:tgtEl>
                                          <p:spTgt spid="83"/>
                                        </p:tgtEl>
                                        <p:attrNameLst>
                                          <p:attrName>ppt_h</p:attrName>
                                        </p:attrNameLst>
                                      </p:cBhvr>
                                      <p:tavLst>
                                        <p:tav tm="0">
                                          <p:val>
                                            <p:strVal val="4*#ppt_h"/>
                                          </p:val>
                                        </p:tav>
                                        <p:tav tm="100000">
                                          <p:val>
                                            <p:strVal val="#ppt_h"/>
                                          </p:val>
                                        </p:tav>
                                      </p:tavLst>
                                    </p:anim>
                                  </p:childTnLst>
                                </p:cTn>
                              </p:par>
                            </p:childTnLst>
                          </p:cTn>
                        </p:par>
                        <p:par>
                          <p:cTn id="61" fill="hold">
                            <p:stCondLst>
                              <p:cond delay="5500"/>
                            </p:stCondLst>
                            <p:childTnLst>
                              <p:par>
                                <p:cTn id="62" presetID="23" presetClass="entr" presetSubtype="32"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strVal val="4*#ppt_w"/>
                                          </p:val>
                                        </p:tav>
                                        <p:tav tm="100000">
                                          <p:val>
                                            <p:strVal val="#ppt_w"/>
                                          </p:val>
                                        </p:tav>
                                      </p:tavLst>
                                    </p:anim>
                                    <p:anim calcmode="lin" valueType="num">
                                      <p:cBhvr>
                                        <p:cTn id="65" dur="500" fill="hold"/>
                                        <p:tgtEl>
                                          <p:spTgt spid="84"/>
                                        </p:tgtEl>
                                        <p:attrNameLst>
                                          <p:attrName>ppt_h</p:attrName>
                                        </p:attrNameLst>
                                      </p:cBhvr>
                                      <p:tavLst>
                                        <p:tav tm="0">
                                          <p:val>
                                            <p:strVal val="4*#ppt_h"/>
                                          </p:val>
                                        </p:tav>
                                        <p:tav tm="100000">
                                          <p:val>
                                            <p:strVal val="#ppt_h"/>
                                          </p:val>
                                        </p:tav>
                                      </p:tavLst>
                                    </p:anim>
                                  </p:childTnLst>
                                </p:cTn>
                              </p:par>
                            </p:childTnLst>
                          </p:cTn>
                        </p:par>
                        <p:par>
                          <p:cTn id="66" fill="hold">
                            <p:stCondLst>
                              <p:cond delay="6000"/>
                            </p:stCondLst>
                            <p:childTnLst>
                              <p:par>
                                <p:cTn id="67" presetID="23" presetClass="entr" presetSubtype="32" fill="hold" grpId="0" nodeType="after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p:cTn id="69" dur="500" fill="hold"/>
                                        <p:tgtEl>
                                          <p:spTgt spid="85"/>
                                        </p:tgtEl>
                                        <p:attrNameLst>
                                          <p:attrName>ppt_w</p:attrName>
                                        </p:attrNameLst>
                                      </p:cBhvr>
                                      <p:tavLst>
                                        <p:tav tm="0">
                                          <p:val>
                                            <p:strVal val="4*#ppt_w"/>
                                          </p:val>
                                        </p:tav>
                                        <p:tav tm="100000">
                                          <p:val>
                                            <p:strVal val="#ppt_w"/>
                                          </p:val>
                                        </p:tav>
                                      </p:tavLst>
                                    </p:anim>
                                    <p:anim calcmode="lin" valueType="num">
                                      <p:cBhvr>
                                        <p:cTn id="70" dur="500" fill="hold"/>
                                        <p:tgtEl>
                                          <p:spTgt spid="85"/>
                                        </p:tgtEl>
                                        <p:attrNameLst>
                                          <p:attrName>ppt_h</p:attrName>
                                        </p:attrNameLst>
                                      </p:cBhvr>
                                      <p:tavLst>
                                        <p:tav tm="0">
                                          <p:val>
                                            <p:strVal val="4*#ppt_h"/>
                                          </p:val>
                                        </p:tav>
                                        <p:tav tm="100000">
                                          <p:val>
                                            <p:strVal val="#ppt_h"/>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par>
                          <p:cTn id="75" fill="hold">
                            <p:stCondLst>
                              <p:cond delay="7000"/>
                            </p:stCondLst>
                            <p:childTnLst>
                              <p:par>
                                <p:cTn id="76" presetID="12" presetClass="entr" presetSubtype="8"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p:tgtEl>
                                          <p:spTgt spid="70"/>
                                        </p:tgtEl>
                                        <p:attrNameLst>
                                          <p:attrName>ppt_x</p:attrName>
                                        </p:attrNameLst>
                                      </p:cBhvr>
                                      <p:tavLst>
                                        <p:tav tm="0">
                                          <p:val>
                                            <p:strVal val="#ppt_x-#ppt_w*1.125000"/>
                                          </p:val>
                                        </p:tav>
                                        <p:tav tm="100000">
                                          <p:val>
                                            <p:strVal val="#ppt_x"/>
                                          </p:val>
                                        </p:tav>
                                      </p:tavLst>
                                    </p:anim>
                                    <p:animEffect transition="in" filter="wipe(right)">
                                      <p:cBhvr>
                                        <p:cTn id="79" dur="500"/>
                                        <p:tgtEl>
                                          <p:spTgt spid="70"/>
                                        </p:tgtEl>
                                      </p:cBhvr>
                                    </p:animEffect>
                                  </p:childTnLst>
                                </p:cTn>
                              </p:par>
                            </p:childTnLst>
                          </p:cTn>
                        </p:par>
                        <p:par>
                          <p:cTn id="80" fill="hold">
                            <p:stCondLst>
                              <p:cond delay="7500"/>
                            </p:stCondLst>
                            <p:childTnLst>
                              <p:par>
                                <p:cTn id="81" presetID="12" presetClass="entr" presetSubtype="8"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p:tgtEl>
                                          <p:spTgt spid="73"/>
                                        </p:tgtEl>
                                        <p:attrNameLst>
                                          <p:attrName>ppt_x</p:attrName>
                                        </p:attrNameLst>
                                      </p:cBhvr>
                                      <p:tavLst>
                                        <p:tav tm="0">
                                          <p:val>
                                            <p:strVal val="#ppt_x-#ppt_w*1.125000"/>
                                          </p:val>
                                        </p:tav>
                                        <p:tav tm="100000">
                                          <p:val>
                                            <p:strVal val="#ppt_x"/>
                                          </p:val>
                                        </p:tav>
                                      </p:tavLst>
                                    </p:anim>
                                    <p:animEffect transition="in" filter="wipe(right)">
                                      <p:cBhvr>
                                        <p:cTn id="84" dur="500"/>
                                        <p:tgtEl>
                                          <p:spTgt spid="73"/>
                                        </p:tgtEl>
                                      </p:cBhvr>
                                    </p:animEffect>
                                  </p:childTnLst>
                                </p:cTn>
                              </p:par>
                            </p:childTnLst>
                          </p:cTn>
                        </p:par>
                        <p:par>
                          <p:cTn id="85" fill="hold">
                            <p:stCondLst>
                              <p:cond delay="8000"/>
                            </p:stCondLst>
                            <p:childTnLst>
                              <p:par>
                                <p:cTn id="86" presetID="12" presetClass="entr" presetSubtype="8"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 calcmode="lin" valueType="num">
                                      <p:cBhvr additive="base">
                                        <p:cTn id="88" dur="500"/>
                                        <p:tgtEl>
                                          <p:spTgt spid="76"/>
                                        </p:tgtEl>
                                        <p:attrNameLst>
                                          <p:attrName>ppt_x</p:attrName>
                                        </p:attrNameLst>
                                      </p:cBhvr>
                                      <p:tavLst>
                                        <p:tav tm="0">
                                          <p:val>
                                            <p:strVal val="#ppt_x-#ppt_w*1.125000"/>
                                          </p:val>
                                        </p:tav>
                                        <p:tav tm="100000">
                                          <p:val>
                                            <p:strVal val="#ppt_x"/>
                                          </p:val>
                                        </p:tav>
                                      </p:tavLst>
                                    </p:anim>
                                    <p:animEffect transition="in" filter="wipe(right)">
                                      <p:cBhvr>
                                        <p:cTn id="89" dur="500"/>
                                        <p:tgtEl>
                                          <p:spTgt spid="76"/>
                                        </p:tgtEl>
                                      </p:cBhvr>
                                    </p:animEffect>
                                  </p:childTnLst>
                                </p:cTn>
                              </p:par>
                            </p:childTnLst>
                          </p:cTn>
                        </p:par>
                        <p:par>
                          <p:cTn id="90" fill="hold">
                            <p:stCondLst>
                              <p:cond delay="8500"/>
                            </p:stCondLst>
                            <p:childTnLst>
                              <p:par>
                                <p:cTn id="91" presetID="12" presetClass="entr" presetSubtype="8" fill="hold" nodeType="afterEffect">
                                  <p:stCondLst>
                                    <p:cond delay="0"/>
                                  </p:stCondLst>
                                  <p:childTnLst>
                                    <p:set>
                                      <p:cBhvr>
                                        <p:cTn id="92" dur="1" fill="hold">
                                          <p:stCondLst>
                                            <p:cond delay="0"/>
                                          </p:stCondLst>
                                        </p:cTn>
                                        <p:tgtEl>
                                          <p:spTgt spid="79"/>
                                        </p:tgtEl>
                                        <p:attrNameLst>
                                          <p:attrName>style.visibility</p:attrName>
                                        </p:attrNameLst>
                                      </p:cBhvr>
                                      <p:to>
                                        <p:strVal val="visible"/>
                                      </p:to>
                                    </p:set>
                                    <p:anim calcmode="lin" valueType="num">
                                      <p:cBhvr additive="base">
                                        <p:cTn id="93" dur="500"/>
                                        <p:tgtEl>
                                          <p:spTgt spid="79"/>
                                        </p:tgtEl>
                                        <p:attrNameLst>
                                          <p:attrName>ppt_x</p:attrName>
                                        </p:attrNameLst>
                                      </p:cBhvr>
                                      <p:tavLst>
                                        <p:tav tm="0">
                                          <p:val>
                                            <p:strVal val="#ppt_x-#ppt_w*1.125000"/>
                                          </p:val>
                                        </p:tav>
                                        <p:tav tm="100000">
                                          <p:val>
                                            <p:strVal val="#ppt_x"/>
                                          </p:val>
                                        </p:tav>
                                      </p:tavLst>
                                    </p:anim>
                                    <p:animEffect transition="in" filter="wipe(right)">
                                      <p:cBhvr>
                                        <p:cTn id="9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4" grpId="0" animBg="1"/>
      <p:bldP spid="46" grpId="0" animBg="1"/>
      <p:bldP spid="64" grpId="0" animBg="1"/>
      <p:bldP spid="65" grpId="0" animBg="1"/>
      <p:bldP spid="66" grpId="0"/>
      <p:bldP spid="67" grpId="0" animBg="1"/>
      <p:bldP spid="68" grpId="0" animBg="1"/>
      <p:bldP spid="69" grpId="0" animBg="1"/>
      <p:bldP spid="82" grpId="0" animBg="1"/>
      <p:bldP spid="83" grpId="0" animBg="1"/>
      <p:bldP spid="84" grpId="0" animBg="1"/>
      <p:bldP spid="85"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62"/>
          <p:cNvSpPr/>
          <p:nvPr/>
        </p:nvSpPr>
        <p:spPr>
          <a:xfrm>
            <a:off x="4904612" y="5034430"/>
            <a:ext cx="2501553" cy="602817"/>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 name="Group 163"/>
          <p:cNvGrpSpPr/>
          <p:nvPr/>
        </p:nvGrpSpPr>
        <p:grpSpPr>
          <a:xfrm>
            <a:off x="4775189" y="4306576"/>
            <a:ext cx="2798449" cy="1316415"/>
            <a:chOff x="6724539" y="1872152"/>
            <a:chExt cx="2057954" cy="967954"/>
          </a:xfrm>
        </p:grpSpPr>
        <p:sp>
          <p:nvSpPr>
            <p:cNvPr id="4"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595959"/>
            </a:solidFill>
            <a:ln>
              <a:noFill/>
            </a:ln>
          </p:spPr>
          <p:txBody>
            <a:bodyPr vert="horz" wrap="square" lIns="68580" tIns="34290" rIns="68580" bIns="34290" numCol="1" anchor="t" anchorCtr="0" compatLnSpc="1"/>
            <a:lstStyle/>
            <a:p>
              <a:endParaRPr lang="id-ID"/>
            </a:p>
          </p:txBody>
        </p:sp>
        <p:sp>
          <p:nvSpPr>
            <p:cNvPr id="5" name="Oval 9"/>
            <p:cNvSpPr>
              <a:spLocks noChangeArrowheads="1"/>
            </p:cNvSpPr>
            <p:nvPr/>
          </p:nvSpPr>
          <p:spPr bwMode="auto">
            <a:xfrm>
              <a:off x="6724539" y="1872152"/>
              <a:ext cx="2057954" cy="578367"/>
            </a:xfrm>
            <a:prstGeom prst="ellipse">
              <a:avLst/>
            </a:prstGeom>
            <a:solidFill>
              <a:srgbClr val="7F7F7F"/>
            </a:solidFill>
            <a:ln>
              <a:noFill/>
            </a:ln>
          </p:spPr>
          <p:txBody>
            <a:bodyPr vert="horz" wrap="square" lIns="68580" tIns="34290" rIns="68580" bIns="34290" numCol="1" anchor="t" anchorCtr="0" compatLnSpc="1"/>
            <a:lstStyle/>
            <a:p>
              <a:endParaRPr lang="id-ID"/>
            </a:p>
          </p:txBody>
        </p:sp>
        <p:sp>
          <p:nvSpPr>
            <p:cNvPr id="6" name="Oval 17"/>
            <p:cNvSpPr>
              <a:spLocks noChangeArrowheads="1"/>
            </p:cNvSpPr>
            <p:nvPr/>
          </p:nvSpPr>
          <p:spPr bwMode="auto">
            <a:xfrm>
              <a:off x="7207013" y="2117595"/>
              <a:ext cx="1093006" cy="220044"/>
            </a:xfrm>
            <a:prstGeom prst="ellipse">
              <a:avLst/>
            </a:prstGeom>
            <a:solidFill>
              <a:srgbClr val="505050"/>
            </a:solidFill>
            <a:ln>
              <a:noFill/>
            </a:ln>
          </p:spPr>
          <p:txBody>
            <a:bodyPr vert="horz" wrap="square" lIns="68580" tIns="34290" rIns="68580" bIns="34290" numCol="1" anchor="t" anchorCtr="0" compatLnSpc="1"/>
            <a:lstStyle/>
            <a:p>
              <a:endParaRPr lang="id-ID"/>
            </a:p>
          </p:txBody>
        </p:sp>
      </p:grpSp>
      <p:grpSp>
        <p:nvGrpSpPr>
          <p:cNvPr id="7" name="Group 167"/>
          <p:cNvGrpSpPr/>
          <p:nvPr/>
        </p:nvGrpSpPr>
        <p:grpSpPr>
          <a:xfrm>
            <a:off x="4775189" y="3551286"/>
            <a:ext cx="2798449" cy="1316415"/>
            <a:chOff x="6724539" y="1872152"/>
            <a:chExt cx="2057954" cy="967954"/>
          </a:xfrm>
        </p:grpSpPr>
        <p:sp>
          <p:nvSpPr>
            <p:cNvPr id="8"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A6A6A6"/>
            </a:solidFill>
            <a:ln>
              <a:noFill/>
            </a:ln>
          </p:spPr>
          <p:txBody>
            <a:bodyPr vert="horz" wrap="square" lIns="68580" tIns="34290" rIns="68580" bIns="34290" numCol="1" anchor="t" anchorCtr="0" compatLnSpc="1"/>
            <a:lstStyle/>
            <a:p>
              <a:endParaRPr lang="id-ID"/>
            </a:p>
          </p:txBody>
        </p:sp>
        <p:sp>
          <p:nvSpPr>
            <p:cNvPr id="9" name="Oval 9"/>
            <p:cNvSpPr>
              <a:spLocks noChangeArrowheads="1"/>
            </p:cNvSpPr>
            <p:nvPr/>
          </p:nvSpPr>
          <p:spPr bwMode="auto">
            <a:xfrm>
              <a:off x="6724539" y="1872152"/>
              <a:ext cx="2057954" cy="578367"/>
            </a:xfrm>
            <a:prstGeom prst="ellipse">
              <a:avLst/>
            </a:prstGeom>
            <a:solidFill>
              <a:srgbClr val="BFBFBF"/>
            </a:solidFill>
            <a:ln>
              <a:noFill/>
            </a:ln>
          </p:spPr>
          <p:txBody>
            <a:bodyPr vert="horz" wrap="square" lIns="68580" tIns="34290" rIns="68580" bIns="34290" numCol="1" anchor="t" anchorCtr="0" compatLnSpc="1"/>
            <a:lstStyle/>
            <a:p>
              <a:endParaRPr lang="id-ID"/>
            </a:p>
          </p:txBody>
        </p:sp>
        <p:sp>
          <p:nvSpPr>
            <p:cNvPr id="10" name="Oval 17"/>
            <p:cNvSpPr>
              <a:spLocks noChangeArrowheads="1"/>
            </p:cNvSpPr>
            <p:nvPr/>
          </p:nvSpPr>
          <p:spPr bwMode="auto">
            <a:xfrm>
              <a:off x="7207013" y="2117595"/>
              <a:ext cx="1093006" cy="220044"/>
            </a:xfrm>
            <a:prstGeom prst="ellipse">
              <a:avLst/>
            </a:prstGeom>
            <a:solidFill>
              <a:srgbClr val="595959"/>
            </a:solidFill>
            <a:ln>
              <a:noFill/>
            </a:ln>
          </p:spPr>
          <p:txBody>
            <a:bodyPr vert="horz" wrap="square" lIns="68580" tIns="34290" rIns="68580" bIns="34290" numCol="1" anchor="t" anchorCtr="0" compatLnSpc="1"/>
            <a:lstStyle/>
            <a:p>
              <a:endParaRPr lang="id-ID"/>
            </a:p>
          </p:txBody>
        </p:sp>
      </p:grpSp>
      <p:grpSp>
        <p:nvGrpSpPr>
          <p:cNvPr id="11" name="Group 171"/>
          <p:cNvGrpSpPr/>
          <p:nvPr/>
        </p:nvGrpSpPr>
        <p:grpSpPr>
          <a:xfrm>
            <a:off x="4775189" y="2783552"/>
            <a:ext cx="2798449" cy="1316415"/>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D9D9D9"/>
            </a:solidFill>
            <a:ln>
              <a:noFill/>
            </a:ln>
          </p:spPr>
          <p:txBody>
            <a:bodyPr vert="horz" wrap="square" lIns="68580" tIns="34290" rIns="68580" bIns="34290" numCol="1" anchor="t" anchorCtr="0" compatLnSpc="1"/>
            <a:lstStyle/>
            <a:p>
              <a:endParaRPr lang="id-ID"/>
            </a:p>
          </p:txBody>
        </p:sp>
        <p:sp>
          <p:nvSpPr>
            <p:cNvPr id="13" name="Oval 9"/>
            <p:cNvSpPr>
              <a:spLocks noChangeArrowheads="1"/>
            </p:cNvSpPr>
            <p:nvPr/>
          </p:nvSpPr>
          <p:spPr bwMode="auto">
            <a:xfrm>
              <a:off x="6724539" y="1872152"/>
              <a:ext cx="2057954" cy="578367"/>
            </a:xfrm>
            <a:prstGeom prst="ellipse">
              <a:avLst/>
            </a:prstGeom>
            <a:solidFill>
              <a:srgbClr val="F2F2F2"/>
            </a:solidFill>
            <a:ln>
              <a:noFill/>
            </a:ln>
          </p:spPr>
          <p:txBody>
            <a:bodyPr vert="horz" wrap="square" lIns="68580" tIns="34290" rIns="68580" bIns="34290" numCol="1" anchor="t" anchorCtr="0" compatLnSpc="1"/>
            <a:lstStyle/>
            <a:p>
              <a:endParaRPr lang="id-ID"/>
            </a:p>
          </p:txBody>
        </p:sp>
        <p:sp>
          <p:nvSpPr>
            <p:cNvPr id="14" name="Oval 17"/>
            <p:cNvSpPr>
              <a:spLocks noChangeArrowheads="1"/>
            </p:cNvSpPr>
            <p:nvPr/>
          </p:nvSpPr>
          <p:spPr bwMode="auto">
            <a:xfrm>
              <a:off x="7207013" y="2117595"/>
              <a:ext cx="1093006" cy="220044"/>
            </a:xfrm>
            <a:prstGeom prst="ellipse">
              <a:avLst/>
            </a:prstGeom>
            <a:solidFill>
              <a:srgbClr val="A6A6A6"/>
            </a:solidFill>
            <a:ln>
              <a:noFill/>
            </a:ln>
          </p:spPr>
          <p:txBody>
            <a:bodyPr vert="horz" wrap="square" lIns="68580" tIns="34290" rIns="68580" bIns="34290" numCol="1" anchor="t" anchorCtr="0" compatLnSpc="1"/>
            <a:lstStyle/>
            <a:p>
              <a:endParaRPr lang="id-ID"/>
            </a:p>
          </p:txBody>
        </p:sp>
      </p:grpSp>
      <p:grpSp>
        <p:nvGrpSpPr>
          <p:cNvPr id="15" name="Group 175"/>
          <p:cNvGrpSpPr/>
          <p:nvPr/>
        </p:nvGrpSpPr>
        <p:grpSpPr>
          <a:xfrm>
            <a:off x="4775189" y="2006085"/>
            <a:ext cx="2798449" cy="1316415"/>
            <a:chOff x="7064781" y="1349909"/>
            <a:chExt cx="2057954" cy="967954"/>
          </a:xfrm>
        </p:grpSpPr>
        <p:sp>
          <p:nvSpPr>
            <p:cNvPr id="16" name="Freeform 5"/>
            <p:cNvSpPr/>
            <p:nvPr/>
          </p:nvSpPr>
          <p:spPr bwMode="auto">
            <a:xfrm>
              <a:off x="7064781" y="1639093"/>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7" name="Oval 9"/>
            <p:cNvSpPr>
              <a:spLocks noChangeArrowheads="1"/>
            </p:cNvSpPr>
            <p:nvPr/>
          </p:nvSpPr>
          <p:spPr bwMode="auto">
            <a:xfrm>
              <a:off x="7064781" y="1349909"/>
              <a:ext cx="2057954" cy="578367"/>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8" name="Oval 17"/>
            <p:cNvSpPr>
              <a:spLocks noChangeArrowheads="1"/>
            </p:cNvSpPr>
            <p:nvPr/>
          </p:nvSpPr>
          <p:spPr bwMode="auto">
            <a:xfrm>
              <a:off x="7547255" y="1595352"/>
              <a:ext cx="1093006" cy="220044"/>
            </a:xfrm>
            <a:prstGeom prst="ellipse">
              <a:avLst/>
            </a:prstGeom>
            <a:solidFill>
              <a:schemeClr val="accent3">
                <a:lumMod val="50000"/>
              </a:schemeClr>
            </a:solidFill>
            <a:ln>
              <a:noFill/>
            </a:ln>
          </p:spPr>
          <p:txBody>
            <a:bodyPr vert="horz" wrap="square" lIns="68580" tIns="34290" rIns="68580" bIns="34290" numCol="1" anchor="t" anchorCtr="0" compatLnSpc="1"/>
            <a:lstStyle/>
            <a:p>
              <a:endParaRPr lang="id-ID"/>
            </a:p>
          </p:txBody>
        </p:sp>
      </p:grpSp>
      <p:grpSp>
        <p:nvGrpSpPr>
          <p:cNvPr id="19" name="Group 179"/>
          <p:cNvGrpSpPr/>
          <p:nvPr/>
        </p:nvGrpSpPr>
        <p:grpSpPr>
          <a:xfrm>
            <a:off x="6049542" y="2920280"/>
            <a:ext cx="305251" cy="300429"/>
            <a:chOff x="6297613" y="1392238"/>
            <a:chExt cx="498475" cy="490537"/>
          </a:xfrm>
          <a:solidFill>
            <a:schemeClr val="bg1"/>
          </a:solidFill>
        </p:grpSpPr>
        <p:sp>
          <p:nvSpPr>
            <p:cNvPr id="20" name="Freeform 180"/>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1" name="Freeform 181"/>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2" name="Freeform 182"/>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23" name="Group 183"/>
          <p:cNvGrpSpPr/>
          <p:nvPr/>
        </p:nvGrpSpPr>
        <p:grpSpPr>
          <a:xfrm>
            <a:off x="6060723" y="3698143"/>
            <a:ext cx="282893" cy="300431"/>
            <a:chOff x="6881813" y="2154238"/>
            <a:chExt cx="461963" cy="490538"/>
          </a:xfrm>
          <a:solidFill>
            <a:schemeClr val="bg1"/>
          </a:solidFill>
        </p:grpSpPr>
        <p:sp>
          <p:nvSpPr>
            <p:cNvPr id="2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27" name="Freeform 28"/>
          <p:cNvSpPr>
            <a:spLocks noEditPoints="1"/>
          </p:cNvSpPr>
          <p:nvPr/>
        </p:nvSpPr>
        <p:spPr bwMode="auto">
          <a:xfrm>
            <a:off x="6051485" y="4464930"/>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31" tIns="45715" rIns="91431" bIns="45715" numCol="1" anchor="t" anchorCtr="0" compatLnSpc="1"/>
          <a:lstStyle/>
          <a:p>
            <a:endParaRPr lang="id-ID"/>
          </a:p>
        </p:txBody>
      </p:sp>
      <p:grpSp>
        <p:nvGrpSpPr>
          <p:cNvPr id="28" name="Group 188"/>
          <p:cNvGrpSpPr/>
          <p:nvPr/>
        </p:nvGrpSpPr>
        <p:grpSpPr>
          <a:xfrm>
            <a:off x="6002290" y="5178202"/>
            <a:ext cx="399755" cy="395963"/>
            <a:chOff x="7219950" y="3429000"/>
            <a:chExt cx="495300" cy="490538"/>
          </a:xfrm>
          <a:solidFill>
            <a:schemeClr val="bg1"/>
          </a:solidFill>
        </p:grpSpPr>
        <p:sp>
          <p:nvSpPr>
            <p:cNvPr id="2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35" name="Rectangle 227"/>
          <p:cNvSpPr/>
          <p:nvPr/>
        </p:nvSpPr>
        <p:spPr>
          <a:xfrm>
            <a:off x="1086818" y="2653488"/>
            <a:ext cx="249205" cy="2492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6" name="Rectangle 228"/>
          <p:cNvSpPr/>
          <p:nvPr/>
        </p:nvSpPr>
        <p:spPr>
          <a:xfrm>
            <a:off x="1086818" y="3415100"/>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7" name="Rectangle 229"/>
          <p:cNvSpPr/>
          <p:nvPr/>
        </p:nvSpPr>
        <p:spPr>
          <a:xfrm>
            <a:off x="1086818" y="4102388"/>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8" name="Rectangle 230"/>
          <p:cNvSpPr/>
          <p:nvPr/>
        </p:nvSpPr>
        <p:spPr>
          <a:xfrm>
            <a:off x="1086818" y="4781697"/>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9" name="Group 231"/>
          <p:cNvGrpSpPr/>
          <p:nvPr/>
        </p:nvGrpSpPr>
        <p:grpSpPr>
          <a:xfrm>
            <a:off x="1535768" y="2609205"/>
            <a:ext cx="305251" cy="300429"/>
            <a:chOff x="6297613" y="1392238"/>
            <a:chExt cx="498475" cy="490537"/>
          </a:xfrm>
          <a:solidFill>
            <a:schemeClr val="bg1">
              <a:lumMod val="65000"/>
            </a:schemeClr>
          </a:solidFill>
        </p:grpSpPr>
        <p:sp>
          <p:nvSpPr>
            <p:cNvPr id="40" name="Freeform 232"/>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1" name="Freeform 233"/>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2" name="Freeform 234"/>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43" name="Group 235"/>
          <p:cNvGrpSpPr/>
          <p:nvPr/>
        </p:nvGrpSpPr>
        <p:grpSpPr>
          <a:xfrm>
            <a:off x="1546949" y="3367408"/>
            <a:ext cx="282893" cy="300431"/>
            <a:chOff x="6881813" y="2154238"/>
            <a:chExt cx="461963" cy="490538"/>
          </a:xfrm>
          <a:solidFill>
            <a:schemeClr val="bg1">
              <a:lumMod val="65000"/>
            </a:schemeClr>
          </a:solidFill>
        </p:grpSpPr>
        <p:sp>
          <p:nvSpPr>
            <p:cNvPr id="4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47" name="Freeform 28"/>
          <p:cNvSpPr>
            <a:spLocks noEditPoints="1"/>
          </p:cNvSpPr>
          <p:nvPr/>
        </p:nvSpPr>
        <p:spPr bwMode="auto">
          <a:xfrm>
            <a:off x="1537712" y="4028545"/>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p>
        </p:txBody>
      </p:sp>
      <p:grpSp>
        <p:nvGrpSpPr>
          <p:cNvPr id="48" name="Group 240"/>
          <p:cNvGrpSpPr/>
          <p:nvPr/>
        </p:nvGrpSpPr>
        <p:grpSpPr>
          <a:xfrm>
            <a:off x="1536740" y="4735028"/>
            <a:ext cx="303307" cy="300431"/>
            <a:chOff x="7219950" y="3429000"/>
            <a:chExt cx="495300" cy="490538"/>
          </a:xfrm>
          <a:solidFill>
            <a:schemeClr val="bg1">
              <a:lumMod val="65000"/>
            </a:schemeClr>
          </a:solidFill>
        </p:grpSpPr>
        <p:sp>
          <p:nvSpPr>
            <p:cNvPr id="4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55" name="TextBox 62"/>
          <p:cNvSpPr txBox="1"/>
          <p:nvPr/>
        </p:nvSpPr>
        <p:spPr>
          <a:xfrm>
            <a:off x="1907613" y="2427960"/>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01</a:t>
            </a:r>
          </a:p>
        </p:txBody>
      </p:sp>
      <p:sp>
        <p:nvSpPr>
          <p:cNvPr id="56" name="TextBox 63"/>
          <p:cNvSpPr txBox="1"/>
          <p:nvPr/>
        </p:nvSpPr>
        <p:spPr>
          <a:xfrm>
            <a:off x="1907610" y="2642705"/>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r>
              <a:rPr lang="en-US" sz="1100" dirty="0">
                <a:solidFill>
                  <a:schemeClr val="tx1">
                    <a:lumMod val="50000"/>
                    <a:lumOff val="50000"/>
                  </a:schemeClr>
                </a:solidFill>
              </a:rPr>
              <a:t>.</a:t>
            </a:r>
            <a:endParaRPr lang="en-US" sz="1100" b="1" dirty="0">
              <a:solidFill>
                <a:schemeClr val="tx1">
                  <a:lumMod val="50000"/>
                  <a:lumOff val="50000"/>
                </a:schemeClr>
              </a:solidFill>
              <a:latin typeface="Signika Negative" pitchFamily="2" charset="0"/>
            </a:endParaRPr>
          </a:p>
        </p:txBody>
      </p:sp>
      <p:sp>
        <p:nvSpPr>
          <p:cNvPr id="57" name="TextBox 64"/>
          <p:cNvSpPr txBox="1"/>
          <p:nvPr/>
        </p:nvSpPr>
        <p:spPr>
          <a:xfrm>
            <a:off x="1907610" y="3107321"/>
            <a:ext cx="1167924"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02</a:t>
            </a:r>
          </a:p>
        </p:txBody>
      </p:sp>
      <p:sp>
        <p:nvSpPr>
          <p:cNvPr id="58" name="TextBox 65"/>
          <p:cNvSpPr txBox="1"/>
          <p:nvPr/>
        </p:nvSpPr>
        <p:spPr>
          <a:xfrm>
            <a:off x="1907610" y="3322065"/>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59" name="TextBox 66"/>
          <p:cNvSpPr txBox="1"/>
          <p:nvPr/>
        </p:nvSpPr>
        <p:spPr>
          <a:xfrm>
            <a:off x="1907611" y="3813803"/>
            <a:ext cx="1166321"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03</a:t>
            </a:r>
          </a:p>
        </p:txBody>
      </p:sp>
      <p:sp>
        <p:nvSpPr>
          <p:cNvPr id="60" name="TextBox 67"/>
          <p:cNvSpPr txBox="1"/>
          <p:nvPr/>
        </p:nvSpPr>
        <p:spPr>
          <a:xfrm>
            <a:off x="1907610" y="4028547"/>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61" name="TextBox 68"/>
          <p:cNvSpPr txBox="1"/>
          <p:nvPr/>
        </p:nvSpPr>
        <p:spPr>
          <a:xfrm>
            <a:off x="1907611" y="4520285"/>
            <a:ext cx="116952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04</a:t>
            </a:r>
          </a:p>
        </p:txBody>
      </p:sp>
      <p:sp>
        <p:nvSpPr>
          <p:cNvPr id="62" name="TextBox 69"/>
          <p:cNvSpPr txBox="1"/>
          <p:nvPr/>
        </p:nvSpPr>
        <p:spPr>
          <a:xfrm>
            <a:off x="1907610" y="4735029"/>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63" name="TextBox 70"/>
          <p:cNvSpPr txBox="1"/>
          <p:nvPr/>
        </p:nvSpPr>
        <p:spPr>
          <a:xfrm>
            <a:off x="8015964" y="2557883"/>
            <a:ext cx="1887672" cy="615541"/>
          </a:xfrm>
          <a:prstGeom prst="rect">
            <a:avLst/>
          </a:prstGeom>
          <a:noFill/>
        </p:spPr>
        <p:txBody>
          <a:bodyPr wrap="none" lIns="121908" tIns="60954" rIns="121908" bIns="60954" rtlCol="0">
            <a:spAutoFit/>
          </a:bodyPr>
          <a:lstStyle/>
          <a:p>
            <a:r>
              <a:rPr lang="zh-CN" altLang="en-US" sz="3200" b="1" dirty="0">
                <a:solidFill>
                  <a:schemeClr val="tx1">
                    <a:lumMod val="50000"/>
                    <a:lumOff val="50000"/>
                  </a:schemeClr>
                </a:solidFill>
                <a:latin typeface="Raleway" pitchFamily="34" charset="0"/>
              </a:rPr>
              <a:t>添加标题</a:t>
            </a:r>
            <a:endParaRPr lang="id-ID" sz="3200" b="1" dirty="0">
              <a:solidFill>
                <a:schemeClr val="tx1">
                  <a:lumMod val="50000"/>
                  <a:lumOff val="50000"/>
                </a:schemeClr>
              </a:solidFill>
              <a:latin typeface="Raleway" pitchFamily="34" charset="0"/>
            </a:endParaRPr>
          </a:p>
        </p:txBody>
      </p:sp>
      <p:sp>
        <p:nvSpPr>
          <p:cNvPr id="64" name="Rectangle 256"/>
          <p:cNvSpPr/>
          <p:nvPr/>
        </p:nvSpPr>
        <p:spPr>
          <a:xfrm>
            <a:off x="7919966" y="3170410"/>
            <a:ext cx="3848142" cy="2174955"/>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300" dirty="0">
              <a:solidFill>
                <a:schemeClr val="tx1">
                  <a:lumMod val="50000"/>
                  <a:lumOff val="50000"/>
                </a:schemeClr>
              </a:solidFill>
              <a:latin typeface="PT Sans" panose="020B0503020203020204" pitchFamily="34" charset="0"/>
            </a:endParaRPr>
          </a:p>
          <a:p>
            <a:pPr algn="just"/>
            <a:endParaRPr lang="id-ID" sz="1300" dirty="0">
              <a:solidFill>
                <a:schemeClr val="tx1">
                  <a:lumMod val="50000"/>
                  <a:lumOff val="50000"/>
                </a:schemeClr>
              </a:solidFill>
              <a:latin typeface="PT Sans" panose="020B0503020203020204" pitchFamily="34" charset="0"/>
            </a:endParaRPr>
          </a:p>
        </p:txBody>
      </p:sp>
      <p:sp>
        <p:nvSpPr>
          <p:cNvPr id="65" name="标题 64"/>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par>
                          <p:cTn id="87" fill="hold">
                            <p:stCondLst>
                              <p:cond delay="60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par>
                          <p:cTn id="103" fill="hold">
                            <p:stCondLst>
                              <p:cond delay="7000"/>
                            </p:stCondLst>
                            <p:childTnLst>
                              <p:par>
                                <p:cTn id="104" presetID="53" presetClass="entr" presetSubtype="16"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Effect transition="in" filter="fade">
                                      <p:cBhvr>
                                        <p:cTn id="108" dur="500"/>
                                        <p:tgtEl>
                                          <p:spTgt spid="38"/>
                                        </p:tgtEl>
                                      </p:cBhvr>
                                    </p:animEffect>
                                  </p:childTnLst>
                                </p:cTn>
                              </p:par>
                              <p:par>
                                <p:cTn id="109" presetID="10" presetClass="entr" presetSubtype="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par>
                          <p:cTn id="119" fill="hold">
                            <p:stCondLst>
                              <p:cond delay="8000"/>
                            </p:stCondLst>
                            <p:childTnLst>
                              <p:par>
                                <p:cTn id="120" presetID="10" presetClass="entr" presetSubtype="0" fill="hold" grpId="0" nodeType="after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500"/>
                                        <p:tgtEl>
                                          <p:spTgt spid="6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35" grpId="0" animBg="1"/>
      <p:bldP spid="36" grpId="0" animBg="1"/>
      <p:bldP spid="37" grpId="0" animBg="1"/>
      <p:bldP spid="38" grpId="0" animBg="1"/>
      <p:bldP spid="47" grpId="0" animBg="1"/>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工作不足之处</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03</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5547257" y="1594487"/>
            <a:ext cx="1085248" cy="651488"/>
            <a:chOff x="4160389" y="713345"/>
            <a:chExt cx="814042" cy="488616"/>
          </a:xfrm>
        </p:grpSpPr>
        <p:sp>
          <p:nvSpPr>
            <p:cNvPr id="91" name="六边形 90"/>
            <p:cNvSpPr/>
            <p:nvPr/>
          </p:nvSpPr>
          <p:spPr>
            <a:xfrm>
              <a:off x="4160389" y="713345"/>
              <a:ext cx="814042" cy="488616"/>
            </a:xfrm>
            <a:prstGeom prst="hexagon">
              <a:avLst/>
            </a:prstGeom>
            <a:solidFill>
              <a:srgbClr val="B7B7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latin typeface="微软雅黑" panose="020B0503020204020204" pitchFamily="34" charset="-122"/>
                <a:ea typeface="微软雅黑" panose="020B0503020204020204" pitchFamily="34" charset="-122"/>
              </a:endParaRPr>
            </a:p>
          </p:txBody>
        </p:sp>
        <p:sp>
          <p:nvSpPr>
            <p:cNvPr id="92" name="六边形 91"/>
            <p:cNvSpPr/>
            <p:nvPr/>
          </p:nvSpPr>
          <p:spPr>
            <a:xfrm>
              <a:off x="4189585" y="735951"/>
              <a:ext cx="755650" cy="443405"/>
            </a:xfrm>
            <a:prstGeom prst="hexagon">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latin typeface="微软雅黑" panose="020B0503020204020204" pitchFamily="34" charset="-122"/>
                  <a:ea typeface="微软雅黑" panose="020B0503020204020204" pitchFamily="34" charset="-122"/>
                </a:rPr>
                <a:t>VS</a:t>
              </a:r>
              <a:endParaRPr lang="zh-CN" altLang="en-US" sz="2700" dirty="0">
                <a:latin typeface="微软雅黑" panose="020B0503020204020204" pitchFamily="34" charset="-122"/>
                <a:ea typeface="微软雅黑" panose="020B0503020204020204" pitchFamily="34" charset="-122"/>
              </a:endParaRPr>
            </a:p>
          </p:txBody>
        </p:sp>
      </p:grpSp>
      <p:sp>
        <p:nvSpPr>
          <p:cNvPr id="93" name="矩形 92"/>
          <p:cNvSpPr/>
          <p:nvPr/>
        </p:nvSpPr>
        <p:spPr>
          <a:xfrm>
            <a:off x="5745603" y="2572719"/>
            <a:ext cx="688560"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1</a:t>
            </a:r>
            <a:r>
              <a:rPr lang="zh-CN" altLang="en-US" sz="1300" dirty="0">
                <a:solidFill>
                  <a:srgbClr val="404066"/>
                </a:solidFill>
                <a:latin typeface="微软雅黑" panose="020B0503020204020204" pitchFamily="34" charset="-122"/>
                <a:ea typeface="微软雅黑" panose="020B0503020204020204" pitchFamily="34" charset="-122"/>
              </a:rPr>
              <a:t>季度</a:t>
            </a:r>
          </a:p>
        </p:txBody>
      </p:sp>
      <p:sp>
        <p:nvSpPr>
          <p:cNvPr id="94" name="矩形 93"/>
          <p:cNvSpPr/>
          <p:nvPr/>
        </p:nvSpPr>
        <p:spPr>
          <a:xfrm>
            <a:off x="5745602" y="3312342"/>
            <a:ext cx="688561"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2</a:t>
            </a:r>
            <a:r>
              <a:rPr lang="zh-CN" altLang="en-US" sz="1300" dirty="0">
                <a:solidFill>
                  <a:srgbClr val="404066"/>
                </a:solidFill>
                <a:latin typeface="微软雅黑" panose="020B0503020204020204" pitchFamily="34" charset="-122"/>
                <a:ea typeface="微软雅黑" panose="020B0503020204020204" pitchFamily="34" charset="-122"/>
              </a:rPr>
              <a:t>季度</a:t>
            </a:r>
          </a:p>
        </p:txBody>
      </p:sp>
      <p:sp>
        <p:nvSpPr>
          <p:cNvPr id="95" name="矩形 94"/>
          <p:cNvSpPr/>
          <p:nvPr/>
        </p:nvSpPr>
        <p:spPr>
          <a:xfrm>
            <a:off x="5745602" y="4050576"/>
            <a:ext cx="688561"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3</a:t>
            </a:r>
            <a:r>
              <a:rPr lang="zh-CN" altLang="en-US" sz="1300" dirty="0">
                <a:solidFill>
                  <a:srgbClr val="404066"/>
                </a:solidFill>
                <a:latin typeface="微软雅黑" panose="020B0503020204020204" pitchFamily="34" charset="-122"/>
                <a:ea typeface="微软雅黑" panose="020B0503020204020204" pitchFamily="34" charset="-122"/>
              </a:rPr>
              <a:t>季度</a:t>
            </a:r>
          </a:p>
        </p:txBody>
      </p:sp>
      <p:sp>
        <p:nvSpPr>
          <p:cNvPr id="96" name="矩形 95"/>
          <p:cNvSpPr/>
          <p:nvPr/>
        </p:nvSpPr>
        <p:spPr>
          <a:xfrm>
            <a:off x="5745602" y="4788811"/>
            <a:ext cx="688561"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4</a:t>
            </a:r>
            <a:r>
              <a:rPr lang="zh-CN" altLang="en-US" sz="1300" dirty="0">
                <a:solidFill>
                  <a:srgbClr val="404066"/>
                </a:solidFill>
                <a:latin typeface="微软雅黑" panose="020B0503020204020204" pitchFamily="34" charset="-122"/>
                <a:ea typeface="微软雅黑" panose="020B0503020204020204" pitchFamily="34" charset="-122"/>
              </a:rPr>
              <a:t>季度</a:t>
            </a:r>
          </a:p>
        </p:txBody>
      </p:sp>
      <p:sp>
        <p:nvSpPr>
          <p:cNvPr id="97" name="矩形 96"/>
          <p:cNvSpPr/>
          <p:nvPr/>
        </p:nvSpPr>
        <p:spPr>
          <a:xfrm>
            <a:off x="5770179" y="5527043"/>
            <a:ext cx="639409" cy="328295"/>
          </a:xfrm>
          <a:prstGeom prst="rect">
            <a:avLst/>
          </a:prstGeom>
          <a:noFill/>
          <a:ln>
            <a:noFill/>
          </a:ln>
        </p:spPr>
        <p:txBody>
          <a:bodyPr wrap="none" lIns="121908" tIns="60954" rIns="121908" bIns="60954" anchor="ctr">
            <a:spAutoFit/>
          </a:bodyPr>
          <a:lstStyle/>
          <a:p>
            <a:pPr algn="ctr"/>
            <a:r>
              <a:rPr lang="zh-CN" altLang="en-US" sz="1300" dirty="0">
                <a:solidFill>
                  <a:srgbClr val="404066"/>
                </a:solidFill>
                <a:latin typeface="微软雅黑" panose="020B0503020204020204" pitchFamily="34" charset="-122"/>
                <a:ea typeface="微软雅黑" panose="020B0503020204020204" pitchFamily="34" charset="-122"/>
              </a:rPr>
              <a:t>全 年</a:t>
            </a:r>
          </a:p>
        </p:txBody>
      </p:sp>
      <p:sp>
        <p:nvSpPr>
          <p:cNvPr id="98" name="六边形 97"/>
          <p:cNvSpPr/>
          <p:nvPr/>
        </p:nvSpPr>
        <p:spPr>
          <a:xfrm>
            <a:off x="1414147" y="2616864"/>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99" name="六边形 98"/>
          <p:cNvSpPr/>
          <p:nvPr/>
        </p:nvSpPr>
        <p:spPr>
          <a:xfrm>
            <a:off x="2709979" y="2616864"/>
            <a:ext cx="3023606"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100" name="六边形 99"/>
          <p:cNvSpPr/>
          <p:nvPr/>
        </p:nvSpPr>
        <p:spPr>
          <a:xfrm>
            <a:off x="6476188" y="2616864"/>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101" name="六边形 100"/>
          <p:cNvSpPr/>
          <p:nvPr/>
        </p:nvSpPr>
        <p:spPr>
          <a:xfrm>
            <a:off x="6476190" y="2616864"/>
            <a:ext cx="3455549"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102" name="矩形 101"/>
          <p:cNvSpPr/>
          <p:nvPr/>
        </p:nvSpPr>
        <p:spPr>
          <a:xfrm>
            <a:off x="10736828" y="2572719"/>
            <a:ext cx="598805"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80%</a:t>
            </a:r>
            <a:endParaRPr lang="zh-CN" altLang="en-US" sz="1300" dirty="0">
              <a:solidFill>
                <a:srgbClr val="404066"/>
              </a:solidFill>
            </a:endParaRPr>
          </a:p>
        </p:txBody>
      </p:sp>
      <p:sp>
        <p:nvSpPr>
          <p:cNvPr id="103" name="矩形 102"/>
          <p:cNvSpPr/>
          <p:nvPr/>
        </p:nvSpPr>
        <p:spPr>
          <a:xfrm>
            <a:off x="856370" y="2572719"/>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70%</a:t>
            </a:r>
            <a:endParaRPr lang="zh-CN" altLang="en-US" sz="1300" dirty="0">
              <a:solidFill>
                <a:srgbClr val="404066"/>
              </a:solidFill>
            </a:endParaRPr>
          </a:p>
        </p:txBody>
      </p:sp>
      <p:sp>
        <p:nvSpPr>
          <p:cNvPr id="104" name="六边形 103"/>
          <p:cNvSpPr/>
          <p:nvPr/>
        </p:nvSpPr>
        <p:spPr>
          <a:xfrm>
            <a:off x="1363927" y="3356487"/>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5" name="六边形 104"/>
          <p:cNvSpPr/>
          <p:nvPr/>
        </p:nvSpPr>
        <p:spPr>
          <a:xfrm>
            <a:off x="1795871" y="3356487"/>
            <a:ext cx="3887494" cy="24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6" name="六边形 105"/>
          <p:cNvSpPr/>
          <p:nvPr/>
        </p:nvSpPr>
        <p:spPr>
          <a:xfrm>
            <a:off x="6425968" y="3356487"/>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7" name="六边形 106"/>
          <p:cNvSpPr/>
          <p:nvPr/>
        </p:nvSpPr>
        <p:spPr>
          <a:xfrm>
            <a:off x="6425969" y="3356487"/>
            <a:ext cx="4319436" cy="24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8" name="矩形 107"/>
          <p:cNvSpPr/>
          <p:nvPr/>
        </p:nvSpPr>
        <p:spPr>
          <a:xfrm>
            <a:off x="10686608" y="3312342"/>
            <a:ext cx="699246"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100%</a:t>
            </a:r>
            <a:endParaRPr lang="zh-CN" altLang="en-US" sz="1300" dirty="0">
              <a:solidFill>
                <a:srgbClr val="404066"/>
              </a:solidFill>
            </a:endParaRPr>
          </a:p>
        </p:txBody>
      </p:sp>
      <p:sp>
        <p:nvSpPr>
          <p:cNvPr id="109" name="矩形 108"/>
          <p:cNvSpPr/>
          <p:nvPr/>
        </p:nvSpPr>
        <p:spPr>
          <a:xfrm>
            <a:off x="806150" y="3312342"/>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10" name="六边形 109"/>
          <p:cNvSpPr/>
          <p:nvPr/>
        </p:nvSpPr>
        <p:spPr>
          <a:xfrm>
            <a:off x="1414147" y="4094721"/>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1" name="六边形 110"/>
          <p:cNvSpPr/>
          <p:nvPr/>
        </p:nvSpPr>
        <p:spPr>
          <a:xfrm>
            <a:off x="4005811" y="4094721"/>
            <a:ext cx="1727775"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2" name="六边形 111"/>
          <p:cNvSpPr/>
          <p:nvPr/>
        </p:nvSpPr>
        <p:spPr>
          <a:xfrm>
            <a:off x="6476188" y="4094721"/>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3" name="六边形 112"/>
          <p:cNvSpPr/>
          <p:nvPr/>
        </p:nvSpPr>
        <p:spPr>
          <a:xfrm>
            <a:off x="6476190" y="4094721"/>
            <a:ext cx="2807633"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4" name="矩形 113"/>
          <p:cNvSpPr/>
          <p:nvPr/>
        </p:nvSpPr>
        <p:spPr>
          <a:xfrm>
            <a:off x="10736828" y="4050576"/>
            <a:ext cx="598805"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65%</a:t>
            </a:r>
            <a:endParaRPr lang="zh-CN" altLang="en-US" sz="1300" dirty="0">
              <a:solidFill>
                <a:srgbClr val="404066"/>
              </a:solidFill>
            </a:endParaRPr>
          </a:p>
        </p:txBody>
      </p:sp>
      <p:sp>
        <p:nvSpPr>
          <p:cNvPr id="115" name="矩形 114"/>
          <p:cNvSpPr/>
          <p:nvPr/>
        </p:nvSpPr>
        <p:spPr>
          <a:xfrm>
            <a:off x="856370" y="4050576"/>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40%</a:t>
            </a:r>
            <a:endParaRPr lang="zh-CN" altLang="en-US" sz="1300" dirty="0">
              <a:solidFill>
                <a:srgbClr val="404066"/>
              </a:solidFill>
            </a:endParaRPr>
          </a:p>
        </p:txBody>
      </p:sp>
      <p:sp>
        <p:nvSpPr>
          <p:cNvPr id="116" name="六边形 115"/>
          <p:cNvSpPr/>
          <p:nvPr/>
        </p:nvSpPr>
        <p:spPr>
          <a:xfrm>
            <a:off x="1414147" y="4832956"/>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17" name="六边形 116"/>
          <p:cNvSpPr/>
          <p:nvPr/>
        </p:nvSpPr>
        <p:spPr>
          <a:xfrm>
            <a:off x="1846091" y="4832956"/>
            <a:ext cx="3887494"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18" name="六边形 117"/>
          <p:cNvSpPr/>
          <p:nvPr/>
        </p:nvSpPr>
        <p:spPr>
          <a:xfrm>
            <a:off x="6476188" y="4832956"/>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19" name="六边形 118"/>
          <p:cNvSpPr/>
          <p:nvPr/>
        </p:nvSpPr>
        <p:spPr>
          <a:xfrm>
            <a:off x="6476190" y="4832956"/>
            <a:ext cx="3887493"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20" name="矩形 119"/>
          <p:cNvSpPr/>
          <p:nvPr/>
        </p:nvSpPr>
        <p:spPr>
          <a:xfrm>
            <a:off x="10736828" y="4788811"/>
            <a:ext cx="598805"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21" name="矩形 120"/>
          <p:cNvSpPr/>
          <p:nvPr/>
        </p:nvSpPr>
        <p:spPr>
          <a:xfrm>
            <a:off x="856370" y="4788811"/>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22" name="六边形 121"/>
          <p:cNvSpPr/>
          <p:nvPr/>
        </p:nvSpPr>
        <p:spPr>
          <a:xfrm>
            <a:off x="1363926" y="5571188"/>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3" name="六边形 122"/>
          <p:cNvSpPr/>
          <p:nvPr/>
        </p:nvSpPr>
        <p:spPr>
          <a:xfrm>
            <a:off x="1795870" y="5571188"/>
            <a:ext cx="3887494"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4" name="六边形 123"/>
          <p:cNvSpPr/>
          <p:nvPr/>
        </p:nvSpPr>
        <p:spPr>
          <a:xfrm>
            <a:off x="6425966" y="5571188"/>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5" name="六边形 124"/>
          <p:cNvSpPr/>
          <p:nvPr/>
        </p:nvSpPr>
        <p:spPr>
          <a:xfrm>
            <a:off x="6425968" y="5571188"/>
            <a:ext cx="4319436"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6" name="矩形 125"/>
          <p:cNvSpPr/>
          <p:nvPr/>
        </p:nvSpPr>
        <p:spPr>
          <a:xfrm>
            <a:off x="10686605" y="5527043"/>
            <a:ext cx="699248"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100%</a:t>
            </a:r>
            <a:endParaRPr lang="zh-CN" altLang="en-US" sz="1300" dirty="0">
              <a:solidFill>
                <a:srgbClr val="404066"/>
              </a:solidFill>
            </a:endParaRPr>
          </a:p>
        </p:txBody>
      </p:sp>
      <p:sp>
        <p:nvSpPr>
          <p:cNvPr id="127" name="矩形 126"/>
          <p:cNvSpPr/>
          <p:nvPr/>
        </p:nvSpPr>
        <p:spPr>
          <a:xfrm>
            <a:off x="806149" y="5527043"/>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28" name="矩形 127"/>
          <p:cNvSpPr/>
          <p:nvPr/>
        </p:nvSpPr>
        <p:spPr>
          <a:xfrm>
            <a:off x="4545555" y="1625158"/>
            <a:ext cx="1081362" cy="615541"/>
          </a:xfrm>
          <a:prstGeom prst="rect">
            <a:avLst/>
          </a:prstGeom>
        </p:spPr>
        <p:txBody>
          <a:bodyPr wrap="none" lIns="121908" tIns="60954" rIns="121908" bIns="60954">
            <a:spAutoFit/>
          </a:bodyPr>
          <a:lstStyle/>
          <a:p>
            <a:pPr algn="ctr"/>
            <a:r>
              <a:rPr lang="en-US" altLang="zh-CN" sz="3200" dirty="0" smtClean="0">
                <a:solidFill>
                  <a:srgbClr val="404066"/>
                </a:solidFill>
                <a:latin typeface="微软雅黑 Light" panose="020B0502040204020203" pitchFamily="34" charset="-122"/>
                <a:ea typeface="微软雅黑 Light" panose="020B0502040204020203" pitchFamily="34" charset="-122"/>
              </a:rPr>
              <a:t>2017</a:t>
            </a:r>
            <a:endParaRPr lang="zh-CN" altLang="en-US" sz="3200" dirty="0">
              <a:solidFill>
                <a:srgbClr val="404066"/>
              </a:solidFill>
              <a:latin typeface="微软雅黑 Light" panose="020B0502040204020203" pitchFamily="34" charset="-122"/>
              <a:ea typeface="微软雅黑 Light" panose="020B0502040204020203" pitchFamily="34" charset="-122"/>
            </a:endParaRPr>
          </a:p>
        </p:txBody>
      </p:sp>
      <p:sp>
        <p:nvSpPr>
          <p:cNvPr id="129" name="矩形 128"/>
          <p:cNvSpPr/>
          <p:nvPr/>
        </p:nvSpPr>
        <p:spPr>
          <a:xfrm>
            <a:off x="6558676" y="1625158"/>
            <a:ext cx="1087774" cy="615541"/>
          </a:xfrm>
          <a:prstGeom prst="rect">
            <a:avLst/>
          </a:prstGeom>
        </p:spPr>
        <p:txBody>
          <a:bodyPr wrap="none" lIns="121908" tIns="60954" rIns="121908" bIns="60954">
            <a:spAutoFit/>
          </a:bodyPr>
          <a:lstStyle/>
          <a:p>
            <a:pPr algn="ctr"/>
            <a:r>
              <a:rPr lang="en-US" altLang="zh-CN" sz="3200" dirty="0" smtClean="0">
                <a:solidFill>
                  <a:srgbClr val="404066"/>
                </a:solidFill>
                <a:latin typeface="微软雅黑 Light" panose="020B0502040204020203" pitchFamily="34" charset="-122"/>
                <a:ea typeface="微软雅黑 Light" panose="020B0502040204020203" pitchFamily="34" charset="-122"/>
              </a:rPr>
              <a:t>2018</a:t>
            </a:r>
            <a:endParaRPr lang="zh-CN" altLang="en-US" sz="3200" dirty="0">
              <a:solidFill>
                <a:srgbClr val="404066"/>
              </a:solidFill>
              <a:latin typeface="微软雅黑 Light" panose="020B0502040204020203" pitchFamily="34" charset="-122"/>
              <a:ea typeface="微软雅黑 Light" panose="020B0502040204020203" pitchFamily="34" charset="-122"/>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250" tmFilter="0, 0; .2, .5; .8, .5; 1, 0"/>
                                        <p:tgtEl>
                                          <p:spTgt spid="90"/>
                                        </p:tgtEl>
                                      </p:cBhvr>
                                    </p:animEffect>
                                    <p:animScale>
                                      <p:cBhvr>
                                        <p:cTn id="13" dur="125" autoRev="1" fill="hold"/>
                                        <p:tgtEl>
                                          <p:spTgt spid="90"/>
                                        </p:tgtEl>
                                      </p:cBhvr>
                                      <p:by x="105000" y="105000"/>
                                    </p:animScale>
                                  </p:childTnLst>
                                </p:cTn>
                              </p:par>
                            </p:childTnLst>
                          </p:cTn>
                        </p:par>
                        <p:par>
                          <p:cTn id="14" fill="hold">
                            <p:stCondLst>
                              <p:cond delay="1000"/>
                            </p:stCondLst>
                            <p:childTnLst>
                              <p:par>
                                <p:cTn id="15" presetID="26" presetClass="emph" presetSubtype="0" repeatCount="2000" fill="hold" nodeType="afterEffect">
                                  <p:stCondLst>
                                    <p:cond delay="0"/>
                                  </p:stCondLst>
                                  <p:childTnLst>
                                    <p:animEffect transition="out" filter="fade">
                                      <p:cBhvr>
                                        <p:cTn id="16" dur="150" tmFilter="0, 0; .2, .5; .8, .5; 1, 0"/>
                                        <p:tgtEl>
                                          <p:spTgt spid="90"/>
                                        </p:tgtEl>
                                      </p:cBhvr>
                                    </p:animEffect>
                                    <p:animScale>
                                      <p:cBhvr>
                                        <p:cTn id="17" dur="75" autoRev="1" fill="hold"/>
                                        <p:tgtEl>
                                          <p:spTgt spid="90"/>
                                        </p:tgtEl>
                                      </p:cBhvr>
                                      <p:by x="105000" y="105000"/>
                                    </p:animScale>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8"/>
                                        </p:tgtEl>
                                        <p:attrNameLst>
                                          <p:attrName>style.visibility</p:attrName>
                                        </p:attrNameLst>
                                      </p:cBhvr>
                                      <p:to>
                                        <p:strVal val="visible"/>
                                      </p:to>
                                    </p:set>
                                    <p:anim calcmode="lin" valueType="num">
                                      <p:cBhvr>
                                        <p:cTn id="21" dur="250" fill="hold"/>
                                        <p:tgtEl>
                                          <p:spTgt spid="128"/>
                                        </p:tgtEl>
                                        <p:attrNameLst>
                                          <p:attrName>ppt_w</p:attrName>
                                        </p:attrNameLst>
                                      </p:cBhvr>
                                      <p:tavLst>
                                        <p:tav tm="0">
                                          <p:val>
                                            <p:fltVal val="0"/>
                                          </p:val>
                                        </p:tav>
                                        <p:tav tm="100000">
                                          <p:val>
                                            <p:strVal val="#ppt_w"/>
                                          </p:val>
                                        </p:tav>
                                      </p:tavLst>
                                    </p:anim>
                                    <p:anim calcmode="lin" valueType="num">
                                      <p:cBhvr>
                                        <p:cTn id="22" dur="250" fill="hold"/>
                                        <p:tgtEl>
                                          <p:spTgt spid="128"/>
                                        </p:tgtEl>
                                        <p:attrNameLst>
                                          <p:attrName>ppt_h</p:attrName>
                                        </p:attrNameLst>
                                      </p:cBhvr>
                                      <p:tavLst>
                                        <p:tav tm="0">
                                          <p:val>
                                            <p:fltVal val="0"/>
                                          </p:val>
                                        </p:tav>
                                        <p:tav tm="100000">
                                          <p:val>
                                            <p:strVal val="#ppt_h"/>
                                          </p:val>
                                        </p:tav>
                                      </p:tavLst>
                                    </p:anim>
                                    <p:animEffect transition="in" filter="fade">
                                      <p:cBhvr>
                                        <p:cTn id="23" dur="250"/>
                                        <p:tgtEl>
                                          <p:spTgt spid="12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9"/>
                                        </p:tgtEl>
                                        <p:attrNameLst>
                                          <p:attrName>style.visibility</p:attrName>
                                        </p:attrNameLst>
                                      </p:cBhvr>
                                      <p:to>
                                        <p:strVal val="visible"/>
                                      </p:to>
                                    </p:set>
                                    <p:anim calcmode="lin" valueType="num">
                                      <p:cBhvr>
                                        <p:cTn id="26" dur="250" fill="hold"/>
                                        <p:tgtEl>
                                          <p:spTgt spid="129"/>
                                        </p:tgtEl>
                                        <p:attrNameLst>
                                          <p:attrName>ppt_w</p:attrName>
                                        </p:attrNameLst>
                                      </p:cBhvr>
                                      <p:tavLst>
                                        <p:tav tm="0">
                                          <p:val>
                                            <p:fltVal val="0"/>
                                          </p:val>
                                        </p:tav>
                                        <p:tav tm="100000">
                                          <p:val>
                                            <p:strVal val="#ppt_w"/>
                                          </p:val>
                                        </p:tav>
                                      </p:tavLst>
                                    </p:anim>
                                    <p:anim calcmode="lin" valueType="num">
                                      <p:cBhvr>
                                        <p:cTn id="27" dur="250" fill="hold"/>
                                        <p:tgtEl>
                                          <p:spTgt spid="129"/>
                                        </p:tgtEl>
                                        <p:attrNameLst>
                                          <p:attrName>ppt_h</p:attrName>
                                        </p:attrNameLst>
                                      </p:cBhvr>
                                      <p:tavLst>
                                        <p:tav tm="0">
                                          <p:val>
                                            <p:fltVal val="0"/>
                                          </p:val>
                                        </p:tav>
                                        <p:tav tm="100000">
                                          <p:val>
                                            <p:strVal val="#ppt_h"/>
                                          </p:val>
                                        </p:tav>
                                      </p:tavLst>
                                    </p:anim>
                                    <p:animEffect transition="in" filter="fade">
                                      <p:cBhvr>
                                        <p:cTn id="28" dur="250"/>
                                        <p:tgtEl>
                                          <p:spTgt spid="12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p:cTn id="32" dur="250" fill="hold"/>
                                        <p:tgtEl>
                                          <p:spTgt spid="93"/>
                                        </p:tgtEl>
                                        <p:attrNameLst>
                                          <p:attrName>ppt_w</p:attrName>
                                        </p:attrNameLst>
                                      </p:cBhvr>
                                      <p:tavLst>
                                        <p:tav tm="0">
                                          <p:val>
                                            <p:fltVal val="0"/>
                                          </p:val>
                                        </p:tav>
                                        <p:tav tm="100000">
                                          <p:val>
                                            <p:strVal val="#ppt_w"/>
                                          </p:val>
                                        </p:tav>
                                      </p:tavLst>
                                    </p:anim>
                                    <p:anim calcmode="lin" valueType="num">
                                      <p:cBhvr>
                                        <p:cTn id="33" dur="250" fill="hold"/>
                                        <p:tgtEl>
                                          <p:spTgt spid="93"/>
                                        </p:tgtEl>
                                        <p:attrNameLst>
                                          <p:attrName>ppt_h</p:attrName>
                                        </p:attrNameLst>
                                      </p:cBhvr>
                                      <p:tavLst>
                                        <p:tav tm="0">
                                          <p:val>
                                            <p:fltVal val="0"/>
                                          </p:val>
                                        </p:tav>
                                        <p:tav tm="100000">
                                          <p:val>
                                            <p:strVal val="#ppt_h"/>
                                          </p:val>
                                        </p:tav>
                                      </p:tavLst>
                                    </p:anim>
                                    <p:animEffect transition="in" filter="fade">
                                      <p:cBhvr>
                                        <p:cTn id="34" dur="250"/>
                                        <p:tgtEl>
                                          <p:spTgt spid="9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p:cTn id="38" dur="250" fill="hold"/>
                                        <p:tgtEl>
                                          <p:spTgt spid="94"/>
                                        </p:tgtEl>
                                        <p:attrNameLst>
                                          <p:attrName>ppt_w</p:attrName>
                                        </p:attrNameLst>
                                      </p:cBhvr>
                                      <p:tavLst>
                                        <p:tav tm="0">
                                          <p:val>
                                            <p:fltVal val="0"/>
                                          </p:val>
                                        </p:tav>
                                        <p:tav tm="100000">
                                          <p:val>
                                            <p:strVal val="#ppt_w"/>
                                          </p:val>
                                        </p:tav>
                                      </p:tavLst>
                                    </p:anim>
                                    <p:anim calcmode="lin" valueType="num">
                                      <p:cBhvr>
                                        <p:cTn id="39" dur="250" fill="hold"/>
                                        <p:tgtEl>
                                          <p:spTgt spid="94"/>
                                        </p:tgtEl>
                                        <p:attrNameLst>
                                          <p:attrName>ppt_h</p:attrName>
                                        </p:attrNameLst>
                                      </p:cBhvr>
                                      <p:tavLst>
                                        <p:tav tm="0">
                                          <p:val>
                                            <p:fltVal val="0"/>
                                          </p:val>
                                        </p:tav>
                                        <p:tav tm="100000">
                                          <p:val>
                                            <p:strVal val="#ppt_h"/>
                                          </p:val>
                                        </p:tav>
                                      </p:tavLst>
                                    </p:anim>
                                    <p:animEffect transition="in" filter="fade">
                                      <p:cBhvr>
                                        <p:cTn id="40" dur="250"/>
                                        <p:tgtEl>
                                          <p:spTgt spid="94"/>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p:cTn id="44" dur="250" fill="hold"/>
                                        <p:tgtEl>
                                          <p:spTgt spid="95"/>
                                        </p:tgtEl>
                                        <p:attrNameLst>
                                          <p:attrName>ppt_w</p:attrName>
                                        </p:attrNameLst>
                                      </p:cBhvr>
                                      <p:tavLst>
                                        <p:tav tm="0">
                                          <p:val>
                                            <p:fltVal val="0"/>
                                          </p:val>
                                        </p:tav>
                                        <p:tav tm="100000">
                                          <p:val>
                                            <p:strVal val="#ppt_w"/>
                                          </p:val>
                                        </p:tav>
                                      </p:tavLst>
                                    </p:anim>
                                    <p:anim calcmode="lin" valueType="num">
                                      <p:cBhvr>
                                        <p:cTn id="45" dur="250" fill="hold"/>
                                        <p:tgtEl>
                                          <p:spTgt spid="95"/>
                                        </p:tgtEl>
                                        <p:attrNameLst>
                                          <p:attrName>ppt_h</p:attrName>
                                        </p:attrNameLst>
                                      </p:cBhvr>
                                      <p:tavLst>
                                        <p:tav tm="0">
                                          <p:val>
                                            <p:fltVal val="0"/>
                                          </p:val>
                                        </p:tav>
                                        <p:tav tm="100000">
                                          <p:val>
                                            <p:strVal val="#ppt_h"/>
                                          </p:val>
                                        </p:tav>
                                      </p:tavLst>
                                    </p:anim>
                                    <p:animEffect transition="in" filter="fade">
                                      <p:cBhvr>
                                        <p:cTn id="46" dur="250"/>
                                        <p:tgtEl>
                                          <p:spTgt spid="95"/>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250" fill="hold"/>
                                        <p:tgtEl>
                                          <p:spTgt spid="96"/>
                                        </p:tgtEl>
                                        <p:attrNameLst>
                                          <p:attrName>ppt_w</p:attrName>
                                        </p:attrNameLst>
                                      </p:cBhvr>
                                      <p:tavLst>
                                        <p:tav tm="0">
                                          <p:val>
                                            <p:fltVal val="0"/>
                                          </p:val>
                                        </p:tav>
                                        <p:tav tm="100000">
                                          <p:val>
                                            <p:strVal val="#ppt_w"/>
                                          </p:val>
                                        </p:tav>
                                      </p:tavLst>
                                    </p:anim>
                                    <p:anim calcmode="lin" valueType="num">
                                      <p:cBhvr>
                                        <p:cTn id="51" dur="250" fill="hold"/>
                                        <p:tgtEl>
                                          <p:spTgt spid="96"/>
                                        </p:tgtEl>
                                        <p:attrNameLst>
                                          <p:attrName>ppt_h</p:attrName>
                                        </p:attrNameLst>
                                      </p:cBhvr>
                                      <p:tavLst>
                                        <p:tav tm="0">
                                          <p:val>
                                            <p:fltVal val="0"/>
                                          </p:val>
                                        </p:tav>
                                        <p:tav tm="100000">
                                          <p:val>
                                            <p:strVal val="#ppt_h"/>
                                          </p:val>
                                        </p:tav>
                                      </p:tavLst>
                                    </p:anim>
                                    <p:animEffect transition="in" filter="fade">
                                      <p:cBhvr>
                                        <p:cTn id="52" dur="250"/>
                                        <p:tgtEl>
                                          <p:spTgt spid="96"/>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250" fill="hold"/>
                                        <p:tgtEl>
                                          <p:spTgt spid="97"/>
                                        </p:tgtEl>
                                        <p:attrNameLst>
                                          <p:attrName>ppt_w</p:attrName>
                                        </p:attrNameLst>
                                      </p:cBhvr>
                                      <p:tavLst>
                                        <p:tav tm="0">
                                          <p:val>
                                            <p:fltVal val="0"/>
                                          </p:val>
                                        </p:tav>
                                        <p:tav tm="100000">
                                          <p:val>
                                            <p:strVal val="#ppt_w"/>
                                          </p:val>
                                        </p:tav>
                                      </p:tavLst>
                                    </p:anim>
                                    <p:anim calcmode="lin" valueType="num">
                                      <p:cBhvr>
                                        <p:cTn id="57" dur="250" fill="hold"/>
                                        <p:tgtEl>
                                          <p:spTgt spid="97"/>
                                        </p:tgtEl>
                                        <p:attrNameLst>
                                          <p:attrName>ppt_h</p:attrName>
                                        </p:attrNameLst>
                                      </p:cBhvr>
                                      <p:tavLst>
                                        <p:tav tm="0">
                                          <p:val>
                                            <p:fltVal val="0"/>
                                          </p:val>
                                        </p:tav>
                                        <p:tav tm="100000">
                                          <p:val>
                                            <p:strVal val="#ppt_h"/>
                                          </p:val>
                                        </p:tav>
                                      </p:tavLst>
                                    </p:anim>
                                    <p:animEffect transition="in" filter="fade">
                                      <p:cBhvr>
                                        <p:cTn id="58" dur="250"/>
                                        <p:tgtEl>
                                          <p:spTgt spid="97"/>
                                        </p:tgtEl>
                                      </p:cBhvr>
                                    </p:animEffect>
                                  </p:childTnLst>
                                </p:cTn>
                              </p:par>
                            </p:childTnLst>
                          </p:cTn>
                        </p:par>
                        <p:par>
                          <p:cTn id="59" fill="hold">
                            <p:stCondLst>
                              <p:cond delay="4500"/>
                            </p:stCondLst>
                            <p:childTnLst>
                              <p:par>
                                <p:cTn id="60" presetID="22" presetClass="entr" presetSubtype="2"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right)">
                                      <p:cBhvr>
                                        <p:cTn id="62" dur="500"/>
                                        <p:tgtEl>
                                          <p:spTgt spid="9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right)">
                                      <p:cBhvr>
                                        <p:cTn id="69" dur="500"/>
                                        <p:tgtEl>
                                          <p:spTgt spid="10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500"/>
                                        <p:tgtEl>
                                          <p:spTgt spid="106"/>
                                        </p:tgtEl>
                                      </p:cBhvr>
                                    </p:animEffect>
                                  </p:childTnLst>
                                </p:cTn>
                              </p:par>
                            </p:childTnLst>
                          </p:cTn>
                        </p:par>
                        <p:par>
                          <p:cTn id="73" fill="hold">
                            <p:stCondLst>
                              <p:cond delay="5500"/>
                            </p:stCondLst>
                            <p:childTnLst>
                              <p:par>
                                <p:cTn id="74" presetID="22" presetClass="entr" presetSubtype="2"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wipe(right)">
                                      <p:cBhvr>
                                        <p:cTn id="76" dur="500"/>
                                        <p:tgtEl>
                                          <p:spTgt spid="11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wipe(left)">
                                      <p:cBhvr>
                                        <p:cTn id="79" dur="500"/>
                                        <p:tgtEl>
                                          <p:spTgt spid="112"/>
                                        </p:tgtEl>
                                      </p:cBhvr>
                                    </p:animEffect>
                                  </p:childTnLst>
                                </p:cTn>
                              </p:par>
                            </p:childTnLst>
                          </p:cTn>
                        </p:par>
                        <p:par>
                          <p:cTn id="80" fill="hold">
                            <p:stCondLst>
                              <p:cond delay="6000"/>
                            </p:stCondLst>
                            <p:childTnLst>
                              <p:par>
                                <p:cTn id="81" presetID="22" presetClass="entr" presetSubtype="2" fill="hold" grpId="0" nodeType="after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wipe(right)">
                                      <p:cBhvr>
                                        <p:cTn id="83" dur="500"/>
                                        <p:tgtEl>
                                          <p:spTgt spid="11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left)">
                                      <p:cBhvr>
                                        <p:cTn id="86" dur="500"/>
                                        <p:tgtEl>
                                          <p:spTgt spid="118"/>
                                        </p:tgtEl>
                                      </p:cBhvr>
                                    </p:animEffect>
                                  </p:childTnLst>
                                </p:cTn>
                              </p:par>
                            </p:childTnLst>
                          </p:cTn>
                        </p:par>
                        <p:par>
                          <p:cTn id="87" fill="hold">
                            <p:stCondLst>
                              <p:cond delay="6500"/>
                            </p:stCondLst>
                            <p:childTnLst>
                              <p:par>
                                <p:cTn id="88" presetID="22" presetClass="entr" presetSubtype="2" fill="hold" grpId="0" nodeType="afterEffect">
                                  <p:stCondLst>
                                    <p:cond delay="0"/>
                                  </p:stCondLst>
                                  <p:childTnLst>
                                    <p:set>
                                      <p:cBhvr>
                                        <p:cTn id="89" dur="1" fill="hold">
                                          <p:stCondLst>
                                            <p:cond delay="0"/>
                                          </p:stCondLst>
                                        </p:cTn>
                                        <p:tgtEl>
                                          <p:spTgt spid="122"/>
                                        </p:tgtEl>
                                        <p:attrNameLst>
                                          <p:attrName>style.visibility</p:attrName>
                                        </p:attrNameLst>
                                      </p:cBhvr>
                                      <p:to>
                                        <p:strVal val="visible"/>
                                      </p:to>
                                    </p:set>
                                    <p:animEffect transition="in" filter="wipe(right)">
                                      <p:cBhvr>
                                        <p:cTn id="90" dur="500"/>
                                        <p:tgtEl>
                                          <p:spTgt spid="1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wipe(left)">
                                      <p:cBhvr>
                                        <p:cTn id="93" dur="500"/>
                                        <p:tgtEl>
                                          <p:spTgt spid="124"/>
                                        </p:tgtEl>
                                      </p:cBhvr>
                                    </p:animEffect>
                                  </p:childTnLst>
                                </p:cTn>
                              </p:par>
                            </p:childTnLst>
                          </p:cTn>
                        </p:par>
                        <p:par>
                          <p:cTn id="94" fill="hold">
                            <p:stCondLst>
                              <p:cond delay="7000"/>
                            </p:stCondLst>
                            <p:childTnLst>
                              <p:par>
                                <p:cTn id="95" presetID="22" presetClass="entr" presetSubtype="2" fill="hold" grpId="0" nodeType="after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right)">
                                      <p:cBhvr>
                                        <p:cTn id="97" dur="500"/>
                                        <p:tgtEl>
                                          <p:spTgt spid="9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01"/>
                                        </p:tgtEl>
                                        <p:attrNameLst>
                                          <p:attrName>style.visibility</p:attrName>
                                        </p:attrNameLst>
                                      </p:cBhvr>
                                      <p:to>
                                        <p:strVal val="visible"/>
                                      </p:to>
                                    </p:set>
                                    <p:animEffect transition="in" filter="wipe(left)">
                                      <p:cBhvr>
                                        <p:cTn id="100" dur="500"/>
                                        <p:tgtEl>
                                          <p:spTgt spid="101"/>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03"/>
                                        </p:tgtEl>
                                        <p:attrNameLst>
                                          <p:attrName>style.visibility</p:attrName>
                                        </p:attrNameLst>
                                      </p:cBhvr>
                                      <p:to>
                                        <p:strVal val="visible"/>
                                      </p:to>
                                    </p:set>
                                    <p:anim calcmode="lin" valueType="num">
                                      <p:cBhvr>
                                        <p:cTn id="104" dur="250" fill="hold"/>
                                        <p:tgtEl>
                                          <p:spTgt spid="103"/>
                                        </p:tgtEl>
                                        <p:attrNameLst>
                                          <p:attrName>ppt_w</p:attrName>
                                        </p:attrNameLst>
                                      </p:cBhvr>
                                      <p:tavLst>
                                        <p:tav tm="0">
                                          <p:val>
                                            <p:fltVal val="0"/>
                                          </p:val>
                                        </p:tav>
                                        <p:tav tm="100000">
                                          <p:val>
                                            <p:strVal val="#ppt_w"/>
                                          </p:val>
                                        </p:tav>
                                      </p:tavLst>
                                    </p:anim>
                                    <p:anim calcmode="lin" valueType="num">
                                      <p:cBhvr>
                                        <p:cTn id="105" dur="250" fill="hold"/>
                                        <p:tgtEl>
                                          <p:spTgt spid="103"/>
                                        </p:tgtEl>
                                        <p:attrNameLst>
                                          <p:attrName>ppt_h</p:attrName>
                                        </p:attrNameLst>
                                      </p:cBhvr>
                                      <p:tavLst>
                                        <p:tav tm="0">
                                          <p:val>
                                            <p:fltVal val="0"/>
                                          </p:val>
                                        </p:tav>
                                        <p:tav tm="100000">
                                          <p:val>
                                            <p:strVal val="#ppt_h"/>
                                          </p:val>
                                        </p:tav>
                                      </p:tavLst>
                                    </p:anim>
                                    <p:animEffect transition="in" filter="fade">
                                      <p:cBhvr>
                                        <p:cTn id="106" dur="250"/>
                                        <p:tgtEl>
                                          <p:spTgt spid="10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250" fill="hold"/>
                                        <p:tgtEl>
                                          <p:spTgt spid="102"/>
                                        </p:tgtEl>
                                        <p:attrNameLst>
                                          <p:attrName>ppt_w</p:attrName>
                                        </p:attrNameLst>
                                      </p:cBhvr>
                                      <p:tavLst>
                                        <p:tav tm="0">
                                          <p:val>
                                            <p:fltVal val="0"/>
                                          </p:val>
                                        </p:tav>
                                        <p:tav tm="100000">
                                          <p:val>
                                            <p:strVal val="#ppt_w"/>
                                          </p:val>
                                        </p:tav>
                                      </p:tavLst>
                                    </p:anim>
                                    <p:anim calcmode="lin" valueType="num">
                                      <p:cBhvr>
                                        <p:cTn id="110" dur="250" fill="hold"/>
                                        <p:tgtEl>
                                          <p:spTgt spid="102"/>
                                        </p:tgtEl>
                                        <p:attrNameLst>
                                          <p:attrName>ppt_h</p:attrName>
                                        </p:attrNameLst>
                                      </p:cBhvr>
                                      <p:tavLst>
                                        <p:tav tm="0">
                                          <p:val>
                                            <p:fltVal val="0"/>
                                          </p:val>
                                        </p:tav>
                                        <p:tav tm="100000">
                                          <p:val>
                                            <p:strVal val="#ppt_h"/>
                                          </p:val>
                                        </p:tav>
                                      </p:tavLst>
                                    </p:anim>
                                    <p:animEffect transition="in" filter="fade">
                                      <p:cBhvr>
                                        <p:cTn id="111" dur="250"/>
                                        <p:tgtEl>
                                          <p:spTgt spid="102"/>
                                        </p:tgtEl>
                                      </p:cBhvr>
                                    </p:animEffect>
                                  </p:childTnLst>
                                </p:cTn>
                              </p:par>
                            </p:childTnLst>
                          </p:cTn>
                        </p:par>
                        <p:par>
                          <p:cTn id="112" fill="hold">
                            <p:stCondLst>
                              <p:cond delay="8000"/>
                            </p:stCondLst>
                            <p:childTnLst>
                              <p:par>
                                <p:cTn id="113" presetID="22" presetClass="entr" presetSubtype="2" fill="hold" grpId="0" nodeType="after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wipe(right)">
                                      <p:cBhvr>
                                        <p:cTn id="115" dur="500"/>
                                        <p:tgtEl>
                                          <p:spTgt spid="105"/>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07"/>
                                        </p:tgtEl>
                                        <p:attrNameLst>
                                          <p:attrName>style.visibility</p:attrName>
                                        </p:attrNameLst>
                                      </p:cBhvr>
                                      <p:to>
                                        <p:strVal val="visible"/>
                                      </p:to>
                                    </p:set>
                                    <p:animEffect transition="in" filter="wipe(left)">
                                      <p:cBhvr>
                                        <p:cTn id="118" dur="500"/>
                                        <p:tgtEl>
                                          <p:spTgt spid="107"/>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109"/>
                                        </p:tgtEl>
                                        <p:attrNameLst>
                                          <p:attrName>style.visibility</p:attrName>
                                        </p:attrNameLst>
                                      </p:cBhvr>
                                      <p:to>
                                        <p:strVal val="visible"/>
                                      </p:to>
                                    </p:set>
                                    <p:anim calcmode="lin" valueType="num">
                                      <p:cBhvr>
                                        <p:cTn id="122" dur="250" fill="hold"/>
                                        <p:tgtEl>
                                          <p:spTgt spid="109"/>
                                        </p:tgtEl>
                                        <p:attrNameLst>
                                          <p:attrName>ppt_w</p:attrName>
                                        </p:attrNameLst>
                                      </p:cBhvr>
                                      <p:tavLst>
                                        <p:tav tm="0">
                                          <p:val>
                                            <p:fltVal val="0"/>
                                          </p:val>
                                        </p:tav>
                                        <p:tav tm="100000">
                                          <p:val>
                                            <p:strVal val="#ppt_w"/>
                                          </p:val>
                                        </p:tav>
                                      </p:tavLst>
                                    </p:anim>
                                    <p:anim calcmode="lin" valueType="num">
                                      <p:cBhvr>
                                        <p:cTn id="123" dur="250" fill="hold"/>
                                        <p:tgtEl>
                                          <p:spTgt spid="109"/>
                                        </p:tgtEl>
                                        <p:attrNameLst>
                                          <p:attrName>ppt_h</p:attrName>
                                        </p:attrNameLst>
                                      </p:cBhvr>
                                      <p:tavLst>
                                        <p:tav tm="0">
                                          <p:val>
                                            <p:fltVal val="0"/>
                                          </p:val>
                                        </p:tav>
                                        <p:tav tm="100000">
                                          <p:val>
                                            <p:strVal val="#ppt_h"/>
                                          </p:val>
                                        </p:tav>
                                      </p:tavLst>
                                    </p:anim>
                                    <p:animEffect transition="in" filter="fade">
                                      <p:cBhvr>
                                        <p:cTn id="124" dur="250"/>
                                        <p:tgtEl>
                                          <p:spTgt spid="10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250" fill="hold"/>
                                        <p:tgtEl>
                                          <p:spTgt spid="108"/>
                                        </p:tgtEl>
                                        <p:attrNameLst>
                                          <p:attrName>ppt_w</p:attrName>
                                        </p:attrNameLst>
                                      </p:cBhvr>
                                      <p:tavLst>
                                        <p:tav tm="0">
                                          <p:val>
                                            <p:fltVal val="0"/>
                                          </p:val>
                                        </p:tav>
                                        <p:tav tm="100000">
                                          <p:val>
                                            <p:strVal val="#ppt_w"/>
                                          </p:val>
                                        </p:tav>
                                      </p:tavLst>
                                    </p:anim>
                                    <p:anim calcmode="lin" valueType="num">
                                      <p:cBhvr>
                                        <p:cTn id="128" dur="250" fill="hold"/>
                                        <p:tgtEl>
                                          <p:spTgt spid="108"/>
                                        </p:tgtEl>
                                        <p:attrNameLst>
                                          <p:attrName>ppt_h</p:attrName>
                                        </p:attrNameLst>
                                      </p:cBhvr>
                                      <p:tavLst>
                                        <p:tav tm="0">
                                          <p:val>
                                            <p:fltVal val="0"/>
                                          </p:val>
                                        </p:tav>
                                        <p:tav tm="100000">
                                          <p:val>
                                            <p:strVal val="#ppt_h"/>
                                          </p:val>
                                        </p:tav>
                                      </p:tavLst>
                                    </p:anim>
                                    <p:animEffect transition="in" filter="fade">
                                      <p:cBhvr>
                                        <p:cTn id="129" dur="250"/>
                                        <p:tgtEl>
                                          <p:spTgt spid="108"/>
                                        </p:tgtEl>
                                      </p:cBhvr>
                                    </p:animEffect>
                                  </p:childTnLst>
                                </p:cTn>
                              </p:par>
                            </p:childTnLst>
                          </p:cTn>
                        </p:par>
                        <p:par>
                          <p:cTn id="130" fill="hold">
                            <p:stCondLst>
                              <p:cond delay="9000"/>
                            </p:stCondLst>
                            <p:childTnLst>
                              <p:par>
                                <p:cTn id="131" presetID="22" presetClass="entr" presetSubtype="2" fill="hold" grpId="0" nodeType="after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wipe(right)">
                                      <p:cBhvr>
                                        <p:cTn id="133" dur="500"/>
                                        <p:tgtEl>
                                          <p:spTgt spid="11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13"/>
                                        </p:tgtEl>
                                        <p:attrNameLst>
                                          <p:attrName>style.visibility</p:attrName>
                                        </p:attrNameLst>
                                      </p:cBhvr>
                                      <p:to>
                                        <p:strVal val="visible"/>
                                      </p:to>
                                    </p:set>
                                    <p:animEffect transition="in" filter="wipe(left)">
                                      <p:cBhvr>
                                        <p:cTn id="136" dur="500"/>
                                        <p:tgtEl>
                                          <p:spTgt spid="113"/>
                                        </p:tgtEl>
                                      </p:cBhvr>
                                    </p:animEffect>
                                  </p:childTnLst>
                                </p:cTn>
                              </p:par>
                            </p:childTnLst>
                          </p:cTn>
                        </p:par>
                        <p:par>
                          <p:cTn id="137" fill="hold">
                            <p:stCondLst>
                              <p:cond delay="9500"/>
                            </p:stCondLst>
                            <p:childTnLst>
                              <p:par>
                                <p:cTn id="138" presetID="53" presetClass="entr" presetSubtype="16" fill="hold" grpId="0" nodeType="afterEffect">
                                  <p:stCondLst>
                                    <p:cond delay="0"/>
                                  </p:stCondLst>
                                  <p:childTnLst>
                                    <p:set>
                                      <p:cBhvr>
                                        <p:cTn id="139" dur="1" fill="hold">
                                          <p:stCondLst>
                                            <p:cond delay="0"/>
                                          </p:stCondLst>
                                        </p:cTn>
                                        <p:tgtEl>
                                          <p:spTgt spid="115"/>
                                        </p:tgtEl>
                                        <p:attrNameLst>
                                          <p:attrName>style.visibility</p:attrName>
                                        </p:attrNameLst>
                                      </p:cBhvr>
                                      <p:to>
                                        <p:strVal val="visible"/>
                                      </p:to>
                                    </p:set>
                                    <p:anim calcmode="lin" valueType="num">
                                      <p:cBhvr>
                                        <p:cTn id="140" dur="250" fill="hold"/>
                                        <p:tgtEl>
                                          <p:spTgt spid="115"/>
                                        </p:tgtEl>
                                        <p:attrNameLst>
                                          <p:attrName>ppt_w</p:attrName>
                                        </p:attrNameLst>
                                      </p:cBhvr>
                                      <p:tavLst>
                                        <p:tav tm="0">
                                          <p:val>
                                            <p:fltVal val="0"/>
                                          </p:val>
                                        </p:tav>
                                        <p:tav tm="100000">
                                          <p:val>
                                            <p:strVal val="#ppt_w"/>
                                          </p:val>
                                        </p:tav>
                                      </p:tavLst>
                                    </p:anim>
                                    <p:anim calcmode="lin" valueType="num">
                                      <p:cBhvr>
                                        <p:cTn id="141" dur="250" fill="hold"/>
                                        <p:tgtEl>
                                          <p:spTgt spid="115"/>
                                        </p:tgtEl>
                                        <p:attrNameLst>
                                          <p:attrName>ppt_h</p:attrName>
                                        </p:attrNameLst>
                                      </p:cBhvr>
                                      <p:tavLst>
                                        <p:tav tm="0">
                                          <p:val>
                                            <p:fltVal val="0"/>
                                          </p:val>
                                        </p:tav>
                                        <p:tav tm="100000">
                                          <p:val>
                                            <p:strVal val="#ppt_h"/>
                                          </p:val>
                                        </p:tav>
                                      </p:tavLst>
                                    </p:anim>
                                    <p:animEffect transition="in" filter="fade">
                                      <p:cBhvr>
                                        <p:cTn id="142" dur="250"/>
                                        <p:tgtEl>
                                          <p:spTgt spid="115"/>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14"/>
                                        </p:tgtEl>
                                        <p:attrNameLst>
                                          <p:attrName>style.visibility</p:attrName>
                                        </p:attrNameLst>
                                      </p:cBhvr>
                                      <p:to>
                                        <p:strVal val="visible"/>
                                      </p:to>
                                    </p:set>
                                    <p:anim calcmode="lin" valueType="num">
                                      <p:cBhvr>
                                        <p:cTn id="145" dur="250" fill="hold"/>
                                        <p:tgtEl>
                                          <p:spTgt spid="114"/>
                                        </p:tgtEl>
                                        <p:attrNameLst>
                                          <p:attrName>ppt_w</p:attrName>
                                        </p:attrNameLst>
                                      </p:cBhvr>
                                      <p:tavLst>
                                        <p:tav tm="0">
                                          <p:val>
                                            <p:fltVal val="0"/>
                                          </p:val>
                                        </p:tav>
                                        <p:tav tm="100000">
                                          <p:val>
                                            <p:strVal val="#ppt_w"/>
                                          </p:val>
                                        </p:tav>
                                      </p:tavLst>
                                    </p:anim>
                                    <p:anim calcmode="lin" valueType="num">
                                      <p:cBhvr>
                                        <p:cTn id="146" dur="250" fill="hold"/>
                                        <p:tgtEl>
                                          <p:spTgt spid="114"/>
                                        </p:tgtEl>
                                        <p:attrNameLst>
                                          <p:attrName>ppt_h</p:attrName>
                                        </p:attrNameLst>
                                      </p:cBhvr>
                                      <p:tavLst>
                                        <p:tav tm="0">
                                          <p:val>
                                            <p:fltVal val="0"/>
                                          </p:val>
                                        </p:tav>
                                        <p:tav tm="100000">
                                          <p:val>
                                            <p:strVal val="#ppt_h"/>
                                          </p:val>
                                        </p:tav>
                                      </p:tavLst>
                                    </p:anim>
                                    <p:animEffect transition="in" filter="fade">
                                      <p:cBhvr>
                                        <p:cTn id="147" dur="250"/>
                                        <p:tgtEl>
                                          <p:spTgt spid="114"/>
                                        </p:tgtEl>
                                      </p:cBhvr>
                                    </p:animEffect>
                                  </p:childTnLst>
                                </p:cTn>
                              </p:par>
                            </p:childTnLst>
                          </p:cTn>
                        </p:par>
                        <p:par>
                          <p:cTn id="148" fill="hold">
                            <p:stCondLst>
                              <p:cond delay="10000"/>
                            </p:stCondLst>
                            <p:childTnLst>
                              <p:par>
                                <p:cTn id="149" presetID="22" presetClass="entr" presetSubtype="2" fill="hold" grpId="0" nodeType="afterEffect">
                                  <p:stCondLst>
                                    <p:cond delay="0"/>
                                  </p:stCondLst>
                                  <p:childTnLst>
                                    <p:set>
                                      <p:cBhvr>
                                        <p:cTn id="150" dur="1" fill="hold">
                                          <p:stCondLst>
                                            <p:cond delay="0"/>
                                          </p:stCondLst>
                                        </p:cTn>
                                        <p:tgtEl>
                                          <p:spTgt spid="117"/>
                                        </p:tgtEl>
                                        <p:attrNameLst>
                                          <p:attrName>style.visibility</p:attrName>
                                        </p:attrNameLst>
                                      </p:cBhvr>
                                      <p:to>
                                        <p:strVal val="visible"/>
                                      </p:to>
                                    </p:set>
                                    <p:animEffect transition="in" filter="wipe(right)">
                                      <p:cBhvr>
                                        <p:cTn id="151" dur="500"/>
                                        <p:tgtEl>
                                          <p:spTgt spid="117"/>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119"/>
                                        </p:tgtEl>
                                        <p:attrNameLst>
                                          <p:attrName>style.visibility</p:attrName>
                                        </p:attrNameLst>
                                      </p:cBhvr>
                                      <p:to>
                                        <p:strVal val="visible"/>
                                      </p:to>
                                    </p:set>
                                    <p:animEffect transition="in" filter="wipe(left)">
                                      <p:cBhvr>
                                        <p:cTn id="154" dur="500"/>
                                        <p:tgtEl>
                                          <p:spTgt spid="119"/>
                                        </p:tgtEl>
                                      </p:cBhvr>
                                    </p:animEffect>
                                  </p:childTnLst>
                                </p:cTn>
                              </p:par>
                            </p:childTnLst>
                          </p:cTn>
                        </p:par>
                        <p:par>
                          <p:cTn id="155" fill="hold">
                            <p:stCondLst>
                              <p:cond delay="10500"/>
                            </p:stCondLst>
                            <p:childTnLst>
                              <p:par>
                                <p:cTn id="156" presetID="53" presetClass="entr" presetSubtype="16" fill="hold" grpId="0" nodeType="afterEffect">
                                  <p:stCondLst>
                                    <p:cond delay="0"/>
                                  </p:stCondLst>
                                  <p:childTnLst>
                                    <p:set>
                                      <p:cBhvr>
                                        <p:cTn id="157" dur="1" fill="hold">
                                          <p:stCondLst>
                                            <p:cond delay="0"/>
                                          </p:stCondLst>
                                        </p:cTn>
                                        <p:tgtEl>
                                          <p:spTgt spid="121"/>
                                        </p:tgtEl>
                                        <p:attrNameLst>
                                          <p:attrName>style.visibility</p:attrName>
                                        </p:attrNameLst>
                                      </p:cBhvr>
                                      <p:to>
                                        <p:strVal val="visible"/>
                                      </p:to>
                                    </p:set>
                                    <p:anim calcmode="lin" valueType="num">
                                      <p:cBhvr>
                                        <p:cTn id="158" dur="250" fill="hold"/>
                                        <p:tgtEl>
                                          <p:spTgt spid="121"/>
                                        </p:tgtEl>
                                        <p:attrNameLst>
                                          <p:attrName>ppt_w</p:attrName>
                                        </p:attrNameLst>
                                      </p:cBhvr>
                                      <p:tavLst>
                                        <p:tav tm="0">
                                          <p:val>
                                            <p:fltVal val="0"/>
                                          </p:val>
                                        </p:tav>
                                        <p:tav tm="100000">
                                          <p:val>
                                            <p:strVal val="#ppt_w"/>
                                          </p:val>
                                        </p:tav>
                                      </p:tavLst>
                                    </p:anim>
                                    <p:anim calcmode="lin" valueType="num">
                                      <p:cBhvr>
                                        <p:cTn id="159" dur="250" fill="hold"/>
                                        <p:tgtEl>
                                          <p:spTgt spid="121"/>
                                        </p:tgtEl>
                                        <p:attrNameLst>
                                          <p:attrName>ppt_h</p:attrName>
                                        </p:attrNameLst>
                                      </p:cBhvr>
                                      <p:tavLst>
                                        <p:tav tm="0">
                                          <p:val>
                                            <p:fltVal val="0"/>
                                          </p:val>
                                        </p:tav>
                                        <p:tav tm="100000">
                                          <p:val>
                                            <p:strVal val="#ppt_h"/>
                                          </p:val>
                                        </p:tav>
                                      </p:tavLst>
                                    </p:anim>
                                    <p:animEffect transition="in" filter="fade">
                                      <p:cBhvr>
                                        <p:cTn id="160" dur="250"/>
                                        <p:tgtEl>
                                          <p:spTgt spid="1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120"/>
                                        </p:tgtEl>
                                        <p:attrNameLst>
                                          <p:attrName>style.visibility</p:attrName>
                                        </p:attrNameLst>
                                      </p:cBhvr>
                                      <p:to>
                                        <p:strVal val="visible"/>
                                      </p:to>
                                    </p:set>
                                    <p:anim calcmode="lin" valueType="num">
                                      <p:cBhvr>
                                        <p:cTn id="163" dur="250" fill="hold"/>
                                        <p:tgtEl>
                                          <p:spTgt spid="120"/>
                                        </p:tgtEl>
                                        <p:attrNameLst>
                                          <p:attrName>ppt_w</p:attrName>
                                        </p:attrNameLst>
                                      </p:cBhvr>
                                      <p:tavLst>
                                        <p:tav tm="0">
                                          <p:val>
                                            <p:fltVal val="0"/>
                                          </p:val>
                                        </p:tav>
                                        <p:tav tm="100000">
                                          <p:val>
                                            <p:strVal val="#ppt_w"/>
                                          </p:val>
                                        </p:tav>
                                      </p:tavLst>
                                    </p:anim>
                                    <p:anim calcmode="lin" valueType="num">
                                      <p:cBhvr>
                                        <p:cTn id="164" dur="250" fill="hold"/>
                                        <p:tgtEl>
                                          <p:spTgt spid="120"/>
                                        </p:tgtEl>
                                        <p:attrNameLst>
                                          <p:attrName>ppt_h</p:attrName>
                                        </p:attrNameLst>
                                      </p:cBhvr>
                                      <p:tavLst>
                                        <p:tav tm="0">
                                          <p:val>
                                            <p:fltVal val="0"/>
                                          </p:val>
                                        </p:tav>
                                        <p:tav tm="100000">
                                          <p:val>
                                            <p:strVal val="#ppt_h"/>
                                          </p:val>
                                        </p:tav>
                                      </p:tavLst>
                                    </p:anim>
                                    <p:animEffect transition="in" filter="fade">
                                      <p:cBhvr>
                                        <p:cTn id="165" dur="250"/>
                                        <p:tgtEl>
                                          <p:spTgt spid="120"/>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wipe(right)">
                                      <p:cBhvr>
                                        <p:cTn id="169" dur="500"/>
                                        <p:tgtEl>
                                          <p:spTgt spid="123"/>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25"/>
                                        </p:tgtEl>
                                        <p:attrNameLst>
                                          <p:attrName>style.visibility</p:attrName>
                                        </p:attrNameLst>
                                      </p:cBhvr>
                                      <p:to>
                                        <p:strVal val="visible"/>
                                      </p:to>
                                    </p:set>
                                    <p:animEffect transition="in" filter="wipe(left)">
                                      <p:cBhvr>
                                        <p:cTn id="172" dur="500"/>
                                        <p:tgtEl>
                                          <p:spTgt spid="125"/>
                                        </p:tgtEl>
                                      </p:cBhvr>
                                    </p:animEffect>
                                  </p:childTnLst>
                                </p:cTn>
                              </p:par>
                            </p:childTnLst>
                          </p:cTn>
                        </p:par>
                        <p:par>
                          <p:cTn id="173" fill="hold">
                            <p:stCondLst>
                              <p:cond delay="11500"/>
                            </p:stCondLst>
                            <p:childTnLst>
                              <p:par>
                                <p:cTn id="174" presetID="53" presetClass="entr" presetSubtype="16" fill="hold" grpId="0" nodeType="afterEffect">
                                  <p:stCondLst>
                                    <p:cond delay="0"/>
                                  </p:stCondLst>
                                  <p:childTnLst>
                                    <p:set>
                                      <p:cBhvr>
                                        <p:cTn id="175" dur="1" fill="hold">
                                          <p:stCondLst>
                                            <p:cond delay="0"/>
                                          </p:stCondLst>
                                        </p:cTn>
                                        <p:tgtEl>
                                          <p:spTgt spid="127"/>
                                        </p:tgtEl>
                                        <p:attrNameLst>
                                          <p:attrName>style.visibility</p:attrName>
                                        </p:attrNameLst>
                                      </p:cBhvr>
                                      <p:to>
                                        <p:strVal val="visible"/>
                                      </p:to>
                                    </p:set>
                                    <p:anim calcmode="lin" valueType="num">
                                      <p:cBhvr>
                                        <p:cTn id="176" dur="250" fill="hold"/>
                                        <p:tgtEl>
                                          <p:spTgt spid="127"/>
                                        </p:tgtEl>
                                        <p:attrNameLst>
                                          <p:attrName>ppt_w</p:attrName>
                                        </p:attrNameLst>
                                      </p:cBhvr>
                                      <p:tavLst>
                                        <p:tav tm="0">
                                          <p:val>
                                            <p:fltVal val="0"/>
                                          </p:val>
                                        </p:tav>
                                        <p:tav tm="100000">
                                          <p:val>
                                            <p:strVal val="#ppt_w"/>
                                          </p:val>
                                        </p:tav>
                                      </p:tavLst>
                                    </p:anim>
                                    <p:anim calcmode="lin" valueType="num">
                                      <p:cBhvr>
                                        <p:cTn id="177" dur="250" fill="hold"/>
                                        <p:tgtEl>
                                          <p:spTgt spid="127"/>
                                        </p:tgtEl>
                                        <p:attrNameLst>
                                          <p:attrName>ppt_h</p:attrName>
                                        </p:attrNameLst>
                                      </p:cBhvr>
                                      <p:tavLst>
                                        <p:tav tm="0">
                                          <p:val>
                                            <p:fltVal val="0"/>
                                          </p:val>
                                        </p:tav>
                                        <p:tav tm="100000">
                                          <p:val>
                                            <p:strVal val="#ppt_h"/>
                                          </p:val>
                                        </p:tav>
                                      </p:tavLst>
                                    </p:anim>
                                    <p:animEffect transition="in" filter="fade">
                                      <p:cBhvr>
                                        <p:cTn id="178" dur="250"/>
                                        <p:tgtEl>
                                          <p:spTgt spid="127"/>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126"/>
                                        </p:tgtEl>
                                        <p:attrNameLst>
                                          <p:attrName>style.visibility</p:attrName>
                                        </p:attrNameLst>
                                      </p:cBhvr>
                                      <p:to>
                                        <p:strVal val="visible"/>
                                      </p:to>
                                    </p:set>
                                    <p:anim calcmode="lin" valueType="num">
                                      <p:cBhvr>
                                        <p:cTn id="181" dur="250" fill="hold"/>
                                        <p:tgtEl>
                                          <p:spTgt spid="126"/>
                                        </p:tgtEl>
                                        <p:attrNameLst>
                                          <p:attrName>ppt_w</p:attrName>
                                        </p:attrNameLst>
                                      </p:cBhvr>
                                      <p:tavLst>
                                        <p:tav tm="0">
                                          <p:val>
                                            <p:fltVal val="0"/>
                                          </p:val>
                                        </p:tav>
                                        <p:tav tm="100000">
                                          <p:val>
                                            <p:strVal val="#ppt_w"/>
                                          </p:val>
                                        </p:tav>
                                      </p:tavLst>
                                    </p:anim>
                                    <p:anim calcmode="lin" valueType="num">
                                      <p:cBhvr>
                                        <p:cTn id="182" dur="250" fill="hold"/>
                                        <p:tgtEl>
                                          <p:spTgt spid="126"/>
                                        </p:tgtEl>
                                        <p:attrNameLst>
                                          <p:attrName>ppt_h</p:attrName>
                                        </p:attrNameLst>
                                      </p:cBhvr>
                                      <p:tavLst>
                                        <p:tav tm="0">
                                          <p:val>
                                            <p:fltVal val="0"/>
                                          </p:val>
                                        </p:tav>
                                        <p:tav tm="100000">
                                          <p:val>
                                            <p:strVal val="#ppt_h"/>
                                          </p:val>
                                        </p:tav>
                                      </p:tavLst>
                                    </p:anim>
                                    <p:animEffect transition="in" filter="fade">
                                      <p:cBhvr>
                                        <p:cTn id="183"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animBg="1"/>
      <p:bldP spid="99" grpId="0" animBg="1"/>
      <p:bldP spid="100" grpId="0" animBg="1"/>
      <p:bldP spid="101" grpId="0" animBg="1"/>
      <p:bldP spid="102" grpId="0"/>
      <p:bldP spid="103" grpId="0"/>
      <p:bldP spid="104" grpId="0" animBg="1"/>
      <p:bldP spid="105" grpId="0" animBg="1"/>
      <p:bldP spid="106" grpId="0" animBg="1"/>
      <p:bldP spid="107" grpId="0" animBg="1"/>
      <p:bldP spid="108" grpId="0"/>
      <p:bldP spid="109" grpId="0"/>
      <p:bldP spid="110" grpId="0" animBg="1"/>
      <p:bldP spid="111" grpId="0" animBg="1"/>
      <p:bldP spid="112" grpId="0" animBg="1"/>
      <p:bldP spid="113" grpId="0" animBg="1"/>
      <p:bldP spid="114" grpId="0"/>
      <p:bldP spid="115" grpId="0"/>
      <p:bldP spid="116" grpId="0" animBg="1"/>
      <p:bldP spid="117" grpId="0" animBg="1"/>
      <p:bldP spid="118" grpId="0" animBg="1"/>
      <p:bldP spid="119" grpId="0" animBg="1"/>
      <p:bldP spid="120" grpId="0"/>
      <p:bldP spid="121" grpId="0"/>
      <p:bldP spid="122" grpId="0" animBg="1"/>
      <p:bldP spid="123" grpId="0" animBg="1"/>
      <p:bldP spid="124" grpId="0" animBg="1"/>
      <p:bldP spid="125" grpId="0" animBg="1"/>
      <p:bldP spid="126" grpId="0"/>
      <p:bldP spid="127" grpId="0"/>
      <p:bldP spid="128" grpId="0"/>
      <p:bldP spid="1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370256" y="3202180"/>
            <a:ext cx="1268580" cy="1268745"/>
            <a:chOff x="4171430" y="2267215"/>
            <a:chExt cx="951559" cy="951559"/>
          </a:xfrm>
        </p:grpSpPr>
        <p:sp>
          <p:nvSpPr>
            <p:cNvPr id="9" name="圆角矩形 8"/>
            <p:cNvSpPr/>
            <p:nvPr/>
          </p:nvSpPr>
          <p:spPr>
            <a:xfrm>
              <a:off x="4171430" y="2267215"/>
              <a:ext cx="951559" cy="951559"/>
            </a:xfrm>
            <a:prstGeom prst="roundRect">
              <a:avLst>
                <a:gd name="adj" fmla="val 12663"/>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10" name="Freeform 6"/>
            <p:cNvSpPr>
              <a:spLocks noEditPoints="1"/>
            </p:cNvSpPr>
            <p:nvPr/>
          </p:nvSpPr>
          <p:spPr bwMode="auto">
            <a:xfrm>
              <a:off x="4386108" y="2544215"/>
              <a:ext cx="522202" cy="397557"/>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3"/>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364969" y="1977531"/>
            <a:ext cx="2304751" cy="1045633"/>
            <a:chOff x="3417367" y="1348728"/>
            <a:chExt cx="1728788" cy="784225"/>
          </a:xfrm>
        </p:grpSpPr>
        <p:sp>
          <p:nvSpPr>
            <p:cNvPr id="12" name="Freeform 8"/>
            <p:cNvSpPr/>
            <p:nvPr/>
          </p:nvSpPr>
          <p:spPr bwMode="auto">
            <a:xfrm>
              <a:off x="3417367" y="1348728"/>
              <a:ext cx="1728788" cy="784225"/>
            </a:xfrm>
            <a:custGeom>
              <a:avLst/>
              <a:gdLst>
                <a:gd name="T0" fmla="*/ 331 w 461"/>
                <a:gd name="T1" fmla="*/ 0 h 209"/>
                <a:gd name="T2" fmla="*/ 201 w 461"/>
                <a:gd name="T3" fmla="*/ 24 h 209"/>
                <a:gd name="T4" fmla="*/ 187 w 461"/>
                <a:gd name="T5" fmla="*/ 29 h 209"/>
                <a:gd name="T6" fmla="*/ 174 w 461"/>
                <a:gd name="T7" fmla="*/ 35 h 209"/>
                <a:gd name="T8" fmla="*/ 0 w 461"/>
                <a:gd name="T9" fmla="*/ 209 h 209"/>
                <a:gd name="T10" fmla="*/ 174 w 461"/>
                <a:gd name="T11" fmla="*/ 209 h 209"/>
                <a:gd name="T12" fmla="*/ 187 w 461"/>
                <a:gd name="T13" fmla="*/ 209 h 209"/>
                <a:gd name="T14" fmla="*/ 201 w 461"/>
                <a:gd name="T15" fmla="*/ 209 h 209"/>
                <a:gd name="T16" fmla="*/ 461 w 461"/>
                <a:gd name="T17" fmla="*/ 209 h 209"/>
                <a:gd name="T18" fmla="*/ 461 w 461"/>
                <a:gd name="T19" fmla="*/ 24 h 209"/>
                <a:gd name="T20" fmla="*/ 331 w 461"/>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209">
                  <a:moveTo>
                    <a:pt x="331" y="0"/>
                  </a:moveTo>
                  <a:cubicBezTo>
                    <a:pt x="285" y="0"/>
                    <a:pt x="241" y="8"/>
                    <a:pt x="201" y="24"/>
                  </a:cubicBezTo>
                  <a:cubicBezTo>
                    <a:pt x="196" y="26"/>
                    <a:pt x="192" y="27"/>
                    <a:pt x="187" y="29"/>
                  </a:cubicBezTo>
                  <a:cubicBezTo>
                    <a:pt x="183" y="31"/>
                    <a:pt x="178" y="33"/>
                    <a:pt x="174" y="35"/>
                  </a:cubicBezTo>
                  <a:cubicBezTo>
                    <a:pt x="98" y="71"/>
                    <a:pt x="36" y="133"/>
                    <a:pt x="0" y="209"/>
                  </a:cubicBezTo>
                  <a:cubicBezTo>
                    <a:pt x="174" y="209"/>
                    <a:pt x="174" y="209"/>
                    <a:pt x="174" y="209"/>
                  </a:cubicBezTo>
                  <a:cubicBezTo>
                    <a:pt x="187" y="209"/>
                    <a:pt x="187" y="209"/>
                    <a:pt x="187" y="209"/>
                  </a:cubicBezTo>
                  <a:cubicBezTo>
                    <a:pt x="201" y="209"/>
                    <a:pt x="201" y="209"/>
                    <a:pt x="201" y="209"/>
                  </a:cubicBezTo>
                  <a:cubicBezTo>
                    <a:pt x="461" y="209"/>
                    <a:pt x="461" y="209"/>
                    <a:pt x="461" y="209"/>
                  </a:cubicBezTo>
                  <a:cubicBezTo>
                    <a:pt x="461" y="24"/>
                    <a:pt x="461" y="24"/>
                    <a:pt x="461" y="24"/>
                  </a:cubicBezTo>
                  <a:cubicBezTo>
                    <a:pt x="420" y="8"/>
                    <a:pt x="377" y="0"/>
                    <a:pt x="331" y="0"/>
                  </a:cubicBezTo>
                  <a:close/>
                </a:path>
              </a:pathLst>
            </a:custGeom>
            <a:solidFill>
              <a:schemeClr val="tx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3" name="标题层"/>
            <p:cNvSpPr txBox="1"/>
            <p:nvPr/>
          </p:nvSpPr>
          <p:spPr bwMode="auto">
            <a:xfrm>
              <a:off x="4434768" y="1518855"/>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6780863" y="2174578"/>
            <a:ext cx="1043380" cy="2300817"/>
            <a:chOff x="5229523" y="1496513"/>
            <a:chExt cx="782637" cy="1725613"/>
          </a:xfrm>
        </p:grpSpPr>
        <p:sp>
          <p:nvSpPr>
            <p:cNvPr id="15" name="Freeform 6"/>
            <p:cNvSpPr/>
            <p:nvPr/>
          </p:nvSpPr>
          <p:spPr bwMode="auto">
            <a:xfrm rot="16200000">
              <a:off x="4758035" y="1968001"/>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6" name="标题层"/>
            <p:cNvSpPr txBox="1"/>
            <p:nvPr/>
          </p:nvSpPr>
          <p:spPr bwMode="auto">
            <a:xfrm>
              <a:off x="5290900" y="2696602"/>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5370256" y="4593730"/>
            <a:ext cx="2300518" cy="1043516"/>
            <a:chOff x="4171430" y="3310878"/>
            <a:chExt cx="1725613" cy="782637"/>
          </a:xfrm>
        </p:grpSpPr>
        <p:sp>
          <p:nvSpPr>
            <p:cNvPr id="18" name="Freeform 6"/>
            <p:cNvSpPr/>
            <p:nvPr/>
          </p:nvSpPr>
          <p:spPr bwMode="auto">
            <a:xfrm>
              <a:off x="4171430" y="3310878"/>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9" name="标题层"/>
            <p:cNvSpPr txBox="1"/>
            <p:nvPr/>
          </p:nvSpPr>
          <p:spPr bwMode="auto">
            <a:xfrm>
              <a:off x="4171430" y="3440586"/>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4204026" y="3152414"/>
            <a:ext cx="1043380" cy="2300817"/>
            <a:chOff x="3296644" y="2229890"/>
            <a:chExt cx="782637" cy="1725613"/>
          </a:xfrm>
        </p:grpSpPr>
        <p:sp>
          <p:nvSpPr>
            <p:cNvPr id="21" name="Freeform 6"/>
            <p:cNvSpPr/>
            <p:nvPr/>
          </p:nvSpPr>
          <p:spPr bwMode="auto">
            <a:xfrm rot="5400000">
              <a:off x="2825156" y="2701378"/>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4"/>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22" name="标题层"/>
            <p:cNvSpPr txBox="1"/>
            <p:nvPr/>
          </p:nvSpPr>
          <p:spPr bwMode="auto">
            <a:xfrm>
              <a:off x="3417367" y="2229890"/>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cxnSp>
        <p:nvCxnSpPr>
          <p:cNvPr id="23" name="直接连接符 22"/>
          <p:cNvCxnSpPr/>
          <p:nvPr/>
        </p:nvCxnSpPr>
        <p:spPr>
          <a:xfrm>
            <a:off x="4080314" y="2694079"/>
            <a:ext cx="828416" cy="0"/>
          </a:xfrm>
          <a:prstGeom prst="line">
            <a:avLst/>
          </a:prstGeom>
          <a:noFill/>
          <a:ln w="9525" cap="flat" cmpd="sng" algn="ctr">
            <a:solidFill>
              <a:sysClr val="windowText" lastClr="000000"/>
            </a:solidFill>
            <a:prstDash val="sysDash"/>
            <a:headEnd type="oval"/>
            <a:tailEnd type="oval"/>
          </a:ln>
          <a:effectLst/>
        </p:spPr>
      </p:cxnSp>
      <p:sp>
        <p:nvSpPr>
          <p:cNvPr id="24" name="矩形 23"/>
          <p:cNvSpPr/>
          <p:nvPr/>
        </p:nvSpPr>
        <p:spPr>
          <a:xfrm>
            <a:off x="1200369" y="2324747"/>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7256565" y="2694079"/>
            <a:ext cx="828416" cy="0"/>
          </a:xfrm>
          <a:prstGeom prst="line">
            <a:avLst/>
          </a:prstGeom>
          <a:noFill/>
          <a:ln w="9525" cap="flat" cmpd="sng" algn="ctr">
            <a:solidFill>
              <a:sysClr val="windowText" lastClr="000000"/>
            </a:solidFill>
            <a:prstDash val="sysDash"/>
            <a:headEnd type="oval"/>
            <a:tailEnd type="oval"/>
          </a:ln>
          <a:effectLst/>
        </p:spPr>
      </p:cxnSp>
      <p:sp>
        <p:nvSpPr>
          <p:cNvPr id="26" name="矩形 25"/>
          <p:cNvSpPr/>
          <p:nvPr/>
        </p:nvSpPr>
        <p:spPr>
          <a:xfrm>
            <a:off x="8304233" y="2324747"/>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7256565" y="4787088"/>
            <a:ext cx="828416" cy="0"/>
          </a:xfrm>
          <a:prstGeom prst="line">
            <a:avLst/>
          </a:prstGeom>
          <a:noFill/>
          <a:ln w="9525" cap="flat" cmpd="sng" algn="ctr">
            <a:solidFill>
              <a:sysClr val="windowText" lastClr="000000"/>
            </a:solidFill>
            <a:prstDash val="sysDash"/>
            <a:headEnd type="oval"/>
            <a:tailEnd type="oval"/>
          </a:ln>
          <a:effectLst/>
        </p:spPr>
      </p:cxnSp>
      <p:sp>
        <p:nvSpPr>
          <p:cNvPr id="28" name="矩形 27"/>
          <p:cNvSpPr/>
          <p:nvPr/>
        </p:nvSpPr>
        <p:spPr>
          <a:xfrm>
            <a:off x="8304233" y="4470924"/>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080314" y="4787088"/>
            <a:ext cx="828416" cy="0"/>
          </a:xfrm>
          <a:prstGeom prst="line">
            <a:avLst/>
          </a:prstGeom>
          <a:noFill/>
          <a:ln w="9525" cap="flat" cmpd="sng" algn="ctr">
            <a:solidFill>
              <a:sysClr val="windowText" lastClr="000000"/>
            </a:solidFill>
            <a:prstDash val="sysDash"/>
            <a:headEnd type="oval"/>
            <a:tailEnd type="oval"/>
          </a:ln>
          <a:effectLst/>
        </p:spPr>
      </p:cxnSp>
      <p:sp>
        <p:nvSpPr>
          <p:cNvPr id="30" name="矩形 29"/>
          <p:cNvSpPr/>
          <p:nvPr/>
        </p:nvSpPr>
        <p:spPr>
          <a:xfrm>
            <a:off x="1200369" y="4470924"/>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down)">
                                          <p:cBhvr>
                                            <p:cTn id="21" dur="500"/>
                                            <p:tgtEl>
                                              <p:spTgt spid="14"/>
                                            </p:tgtEl>
                                          </p:cBhvr>
                                        </p:animEffect>
                                      </p:childTnLst>
                                    </p:cTn>
                                  </p:par>
                                </p:childTnLst>
                              </p:cTn>
                            </p:par>
                            <p:par>
                              <p:cTn id="22" fill="hold">
                                <p:stCondLst>
                                  <p:cond delay="1500"/>
                                </p:stCondLst>
                                <p:childTnLst>
                                  <p:par>
                                    <p:cTn id="23" presetID="1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left)">
                                          <p:cBhvr>
                                            <p:cTn id="26" dur="500"/>
                                            <p:tgtEl>
                                              <p:spTgt spid="17"/>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up)">
                                          <p:cBhvr>
                                            <p:cTn id="31" dur="500"/>
                                            <p:tgtEl>
                                              <p:spTgt spid="20"/>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300"/>
                                            <p:tgtEl>
                                              <p:spTgt spid="23"/>
                                            </p:tgtEl>
                                          </p:cBhvr>
                                        </p:animEffect>
                                      </p:childTnLst>
                                    </p:cTn>
                                  </p:par>
                                </p:childTnLst>
                              </p:cTn>
                            </p:par>
                            <p:par>
                              <p:cTn id="36" fill="hold">
                                <p:stCondLst>
                                  <p:cond delay="3000"/>
                                </p:stCondLst>
                                <p:childTnLst>
                                  <p:par>
                                    <p:cTn id="37" presetID="2" presetClass="entr" presetSubtype="8" fill="hold" grpId="0" nodeType="afterEffect" p14:presetBounceEnd="56000">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14:bounceEnd="56000">
                                          <p:cBhvr additive="base">
                                            <p:cTn id="39" dur="300" fill="hold"/>
                                            <p:tgtEl>
                                              <p:spTgt spid="24"/>
                                            </p:tgtEl>
                                            <p:attrNameLst>
                                              <p:attrName>ppt_x</p:attrName>
                                            </p:attrNameLst>
                                          </p:cBhvr>
                                          <p:tavLst>
                                            <p:tav tm="0">
                                              <p:val>
                                                <p:strVal val="0-#ppt_w/2"/>
                                              </p:val>
                                            </p:tav>
                                            <p:tav tm="100000">
                                              <p:val>
                                                <p:strVal val="#ppt_x"/>
                                              </p:val>
                                            </p:tav>
                                          </p:tavLst>
                                        </p:anim>
                                        <p:anim calcmode="lin" valueType="num" p14:bounceEnd="56000">
                                          <p:cBhvr additive="base">
                                            <p:cTn id="40" dur="30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300"/>
                                            <p:tgtEl>
                                              <p:spTgt spid="25"/>
                                            </p:tgtEl>
                                          </p:cBhvr>
                                        </p:animEffect>
                                      </p:childTnLst>
                                    </p:cTn>
                                  </p:par>
                                </p:childTnLst>
                              </p:cTn>
                            </p:par>
                            <p:par>
                              <p:cTn id="45" fill="hold">
                                <p:stCondLst>
                                  <p:cond delay="4000"/>
                                </p:stCondLst>
                                <p:childTnLst>
                                  <p:par>
                                    <p:cTn id="46" presetID="2" presetClass="entr" presetSubtype="2" fill="hold" grpId="0" nodeType="afterEffect" p14:presetBounceEnd="56000">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14:bounceEnd="56000">
                                          <p:cBhvr additive="base">
                                            <p:cTn id="48" dur="300" fill="hold"/>
                                            <p:tgtEl>
                                              <p:spTgt spid="26"/>
                                            </p:tgtEl>
                                            <p:attrNameLst>
                                              <p:attrName>ppt_x</p:attrName>
                                            </p:attrNameLst>
                                          </p:cBhvr>
                                          <p:tavLst>
                                            <p:tav tm="0">
                                              <p:val>
                                                <p:strVal val="1+#ppt_w/2"/>
                                              </p:val>
                                            </p:tav>
                                            <p:tav tm="100000">
                                              <p:val>
                                                <p:strVal val="#ppt_x"/>
                                              </p:val>
                                            </p:tav>
                                          </p:tavLst>
                                        </p:anim>
                                        <p:anim calcmode="lin" valueType="num" p14:bounceEnd="56000">
                                          <p:cBhvr additive="base">
                                            <p:cTn id="49" dur="3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300"/>
                                            <p:tgtEl>
                                              <p:spTgt spid="27"/>
                                            </p:tgtEl>
                                          </p:cBhvr>
                                        </p:animEffect>
                                      </p:childTnLst>
                                    </p:cTn>
                                  </p:par>
                                </p:childTnLst>
                              </p:cTn>
                            </p:par>
                            <p:par>
                              <p:cTn id="54" fill="hold">
                                <p:stCondLst>
                                  <p:cond delay="5000"/>
                                </p:stCondLst>
                                <p:childTnLst>
                                  <p:par>
                                    <p:cTn id="55" presetID="2" presetClass="entr" presetSubtype="2" fill="hold" grpId="0" nodeType="afterEffect" p14:presetBounceEnd="56000">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14:bounceEnd="56000">
                                          <p:cBhvr additive="base">
                                            <p:cTn id="57" dur="300" fill="hold"/>
                                            <p:tgtEl>
                                              <p:spTgt spid="28"/>
                                            </p:tgtEl>
                                            <p:attrNameLst>
                                              <p:attrName>ppt_x</p:attrName>
                                            </p:attrNameLst>
                                          </p:cBhvr>
                                          <p:tavLst>
                                            <p:tav tm="0">
                                              <p:val>
                                                <p:strVal val="1+#ppt_w/2"/>
                                              </p:val>
                                            </p:tav>
                                            <p:tav tm="100000">
                                              <p:val>
                                                <p:strVal val="#ppt_x"/>
                                              </p:val>
                                            </p:tav>
                                          </p:tavLst>
                                        </p:anim>
                                        <p:anim calcmode="lin" valueType="num" p14:bounceEnd="56000">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300"/>
                                            <p:tgtEl>
                                              <p:spTgt spid="29"/>
                                            </p:tgtEl>
                                          </p:cBhvr>
                                        </p:animEffect>
                                      </p:childTnLst>
                                    </p:cTn>
                                  </p:par>
                                </p:childTnLst>
                              </p:cTn>
                            </p:par>
                            <p:par>
                              <p:cTn id="63" fill="hold">
                                <p:stCondLst>
                                  <p:cond delay="6000"/>
                                </p:stCondLst>
                                <p:childTnLst>
                                  <p:par>
                                    <p:cTn id="64" presetID="2" presetClass="entr" presetSubtype="8" fill="hold" grpId="0" nodeType="afterEffect" p14:presetBounceEnd="56000">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14:bounceEnd="56000">
                                          <p:cBhvr additive="base">
                                            <p:cTn id="66" dur="300" fill="hold"/>
                                            <p:tgtEl>
                                              <p:spTgt spid="30"/>
                                            </p:tgtEl>
                                            <p:attrNameLst>
                                              <p:attrName>ppt_x</p:attrName>
                                            </p:attrNameLst>
                                          </p:cBhvr>
                                          <p:tavLst>
                                            <p:tav tm="0">
                                              <p:val>
                                                <p:strVal val="0-#ppt_w/2"/>
                                              </p:val>
                                            </p:tav>
                                            <p:tav tm="100000">
                                              <p:val>
                                                <p:strVal val="#ppt_x"/>
                                              </p:val>
                                            </p:tav>
                                          </p:tavLst>
                                        </p:anim>
                                        <p:anim calcmode="lin" valueType="num" p14:bounceEnd="56000">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down)">
                                          <p:cBhvr>
                                            <p:cTn id="21" dur="500"/>
                                            <p:tgtEl>
                                              <p:spTgt spid="14"/>
                                            </p:tgtEl>
                                          </p:cBhvr>
                                        </p:animEffect>
                                      </p:childTnLst>
                                    </p:cTn>
                                  </p:par>
                                </p:childTnLst>
                              </p:cTn>
                            </p:par>
                            <p:par>
                              <p:cTn id="22" fill="hold">
                                <p:stCondLst>
                                  <p:cond delay="1500"/>
                                </p:stCondLst>
                                <p:childTnLst>
                                  <p:par>
                                    <p:cTn id="23" presetID="1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left)">
                                          <p:cBhvr>
                                            <p:cTn id="26" dur="500"/>
                                            <p:tgtEl>
                                              <p:spTgt spid="17"/>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up)">
                                          <p:cBhvr>
                                            <p:cTn id="31" dur="500"/>
                                            <p:tgtEl>
                                              <p:spTgt spid="20"/>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300"/>
                                            <p:tgtEl>
                                              <p:spTgt spid="23"/>
                                            </p:tgtEl>
                                          </p:cBhvr>
                                        </p:animEffect>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300" fill="hold"/>
                                            <p:tgtEl>
                                              <p:spTgt spid="24"/>
                                            </p:tgtEl>
                                            <p:attrNameLst>
                                              <p:attrName>ppt_x</p:attrName>
                                            </p:attrNameLst>
                                          </p:cBhvr>
                                          <p:tavLst>
                                            <p:tav tm="0">
                                              <p:val>
                                                <p:strVal val="0-#ppt_w/2"/>
                                              </p:val>
                                            </p:tav>
                                            <p:tav tm="100000">
                                              <p:val>
                                                <p:strVal val="#ppt_x"/>
                                              </p:val>
                                            </p:tav>
                                          </p:tavLst>
                                        </p:anim>
                                        <p:anim calcmode="lin" valueType="num">
                                          <p:cBhvr additive="base">
                                            <p:cTn id="40" dur="30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300"/>
                                            <p:tgtEl>
                                              <p:spTgt spid="25"/>
                                            </p:tgtEl>
                                          </p:cBhvr>
                                        </p:animEffect>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300" fill="hold"/>
                                            <p:tgtEl>
                                              <p:spTgt spid="26"/>
                                            </p:tgtEl>
                                            <p:attrNameLst>
                                              <p:attrName>ppt_x</p:attrName>
                                            </p:attrNameLst>
                                          </p:cBhvr>
                                          <p:tavLst>
                                            <p:tav tm="0">
                                              <p:val>
                                                <p:strVal val="1+#ppt_w/2"/>
                                              </p:val>
                                            </p:tav>
                                            <p:tav tm="100000">
                                              <p:val>
                                                <p:strVal val="#ppt_x"/>
                                              </p:val>
                                            </p:tav>
                                          </p:tavLst>
                                        </p:anim>
                                        <p:anim calcmode="lin" valueType="num">
                                          <p:cBhvr additive="base">
                                            <p:cTn id="49" dur="3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300"/>
                                            <p:tgtEl>
                                              <p:spTgt spid="27"/>
                                            </p:tgtEl>
                                          </p:cBhvr>
                                        </p:animEffect>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300" fill="hold"/>
                                            <p:tgtEl>
                                              <p:spTgt spid="28"/>
                                            </p:tgtEl>
                                            <p:attrNameLst>
                                              <p:attrName>ppt_x</p:attrName>
                                            </p:attrNameLst>
                                          </p:cBhvr>
                                          <p:tavLst>
                                            <p:tav tm="0">
                                              <p:val>
                                                <p:strVal val="1+#ppt_w/2"/>
                                              </p:val>
                                            </p:tav>
                                            <p:tav tm="100000">
                                              <p:val>
                                                <p:strVal val="#ppt_x"/>
                                              </p:val>
                                            </p:tav>
                                          </p:tavLst>
                                        </p:anim>
                                        <p:anim calcmode="lin" valueType="num">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300"/>
                                            <p:tgtEl>
                                              <p:spTgt spid="29"/>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300" fill="hold"/>
                                            <p:tgtEl>
                                              <p:spTgt spid="30"/>
                                            </p:tgtEl>
                                            <p:attrNameLst>
                                              <p:attrName>ppt_x</p:attrName>
                                            </p:attrNameLst>
                                          </p:cBhvr>
                                          <p:tavLst>
                                            <p:tav tm="0">
                                              <p:val>
                                                <p:strVal val="0-#ppt_w/2"/>
                                              </p:val>
                                            </p:tav>
                                            <p:tav tm="100000">
                                              <p:val>
                                                <p:strVal val="#ppt_x"/>
                                              </p:val>
                                            </p:tav>
                                          </p:tavLst>
                                        </p:anim>
                                        <p:anim calcmode="lin" valueType="num">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6"/>
          <p:cNvGrpSpPr/>
          <p:nvPr/>
        </p:nvGrpSpPr>
        <p:grpSpPr bwMode="auto">
          <a:xfrm>
            <a:off x="3588247" y="2458046"/>
            <a:ext cx="6533300" cy="1008857"/>
            <a:chOff x="0" y="0"/>
            <a:chExt cx="6535007" cy="1008997"/>
          </a:xfrm>
        </p:grpSpPr>
        <p:cxnSp>
          <p:nvCxnSpPr>
            <p:cNvPr id="43" name="肘形连接符 151"/>
            <p:cNvCxnSpPr>
              <a:cxnSpLocks noChangeShapeType="1"/>
              <a:stCxn id="44" idx="6"/>
              <a:endCxn id="69" idx="2"/>
            </p:cNvCxnSpPr>
            <p:nvPr/>
          </p:nvCxnSpPr>
          <p:spPr bwMode="auto">
            <a:xfrm>
              <a:off x="756000" y="378000"/>
              <a:ext cx="5779007" cy="630997"/>
            </a:xfrm>
            <a:prstGeom prst="bentConnector3">
              <a:avLst>
                <a:gd name="adj1" fmla="val 50000"/>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cxnSp>
        <p:sp>
          <p:nvSpPr>
            <p:cNvPr id="44" name="椭圆 135"/>
            <p:cNvSpPr>
              <a:spLocks noChangeArrowheads="1"/>
            </p:cNvSpPr>
            <p:nvPr/>
          </p:nvSpPr>
          <p:spPr bwMode="auto">
            <a:xfrm>
              <a:off x="0" y="0"/>
              <a:ext cx="756000" cy="756000"/>
            </a:xfrm>
            <a:prstGeom prst="ellipse">
              <a:avLst/>
            </a:prstGeom>
            <a:solidFill>
              <a:schemeClr val="tx2"/>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grpSp>
          <p:nvGrpSpPr>
            <p:cNvPr id="45" name="组合 125"/>
            <p:cNvGrpSpPr/>
            <p:nvPr/>
          </p:nvGrpSpPr>
          <p:grpSpPr bwMode="auto">
            <a:xfrm>
              <a:off x="153000" y="136763"/>
              <a:ext cx="450000" cy="434596"/>
              <a:chOff x="0" y="0"/>
              <a:chExt cx="583915" cy="496874"/>
            </a:xfrm>
          </p:grpSpPr>
          <p:sp>
            <p:nvSpPr>
              <p:cNvPr id="46" name="Freeform 159"/>
              <p:cNvSpPr>
                <a:spLocks noChangeArrowheads="1"/>
              </p:cNvSpPr>
              <p:nvPr/>
            </p:nvSpPr>
            <p:spPr bwMode="auto">
              <a:xfrm>
                <a:off x="61656" y="94297"/>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w="9525" cmpd="sng">
                <a:noFill/>
                <a:bevel/>
              </a:ln>
            </p:spPr>
            <p:txBody>
              <a:bodyPr lIns="121920" tIns="60960" rIns="121920" bIns="60960"/>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宋体" panose="02010600030101010101" pitchFamily="2" charset="-122"/>
                </a:endParaRPr>
              </a:p>
            </p:txBody>
          </p:sp>
          <p:sp>
            <p:nvSpPr>
              <p:cNvPr id="47" name="Freeform 160"/>
              <p:cNvSpPr>
                <a:spLocks noChangeArrowheads="1"/>
              </p:cNvSpPr>
              <p:nvPr/>
            </p:nvSpPr>
            <p:spPr bwMode="auto">
              <a:xfrm>
                <a:off x="0" y="0"/>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w="9525" cmpd="sng">
                <a:noFill/>
                <a:bevel/>
              </a:ln>
            </p:spPr>
            <p:txBody>
              <a:bodyPr lIns="121920" tIns="60960" rIns="121920" bIns="60960"/>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宋体" panose="02010600030101010101" pitchFamily="2" charset="-122"/>
                </a:endParaRPr>
              </a:p>
            </p:txBody>
          </p:sp>
        </p:grpSp>
      </p:grpSp>
      <p:grpSp>
        <p:nvGrpSpPr>
          <p:cNvPr id="48" name="组合 4"/>
          <p:cNvGrpSpPr/>
          <p:nvPr/>
        </p:nvGrpSpPr>
        <p:grpSpPr bwMode="auto">
          <a:xfrm>
            <a:off x="3588247" y="4334472"/>
            <a:ext cx="4066646" cy="755649"/>
            <a:chOff x="0" y="0"/>
            <a:chExt cx="4066973" cy="756000"/>
          </a:xfrm>
        </p:grpSpPr>
        <p:cxnSp>
          <p:nvCxnSpPr>
            <p:cNvPr id="49" name="肘形连接符 160"/>
            <p:cNvCxnSpPr>
              <a:cxnSpLocks noChangeShapeType="1"/>
              <a:stCxn id="50" idx="6"/>
              <a:endCxn id="71" idx="2"/>
            </p:cNvCxnSpPr>
            <p:nvPr/>
          </p:nvCxnSpPr>
          <p:spPr bwMode="auto">
            <a:xfrm>
              <a:off x="756000" y="378000"/>
              <a:ext cx="3310973" cy="376413"/>
            </a:xfrm>
            <a:prstGeom prst="bentConnector3">
              <a:avLst>
                <a:gd name="adj1" fmla="val 50000"/>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cxnSp>
        <p:sp>
          <p:nvSpPr>
            <p:cNvPr id="50" name="椭圆 140"/>
            <p:cNvSpPr>
              <a:spLocks noChangeArrowheads="1"/>
            </p:cNvSpPr>
            <p:nvPr/>
          </p:nvSpPr>
          <p:spPr bwMode="auto">
            <a:xfrm>
              <a:off x="0" y="0"/>
              <a:ext cx="756000" cy="756000"/>
            </a:xfrm>
            <a:prstGeom prst="ellipse">
              <a:avLst/>
            </a:prstGeom>
            <a:solidFill>
              <a:schemeClr val="accent2"/>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51" name="Freeform 277"/>
            <p:cNvSpPr>
              <a:spLocks noEditPoints="1" noChangeArrowheads="1"/>
            </p:cNvSpPr>
            <p:nvPr/>
          </p:nvSpPr>
          <p:spPr bwMode="auto">
            <a:xfrm>
              <a:off x="190444" y="121807"/>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FFFFFF"/>
            </a:solidFill>
            <a:ln w="9525" cmpd="sng">
              <a:noFill/>
              <a:bevel/>
            </a:ln>
          </p:spPr>
          <p:txBody>
            <a:bodyPr lIns="121920" tIns="60960" rIns="121920" bIns="60960"/>
            <a:lstStyle/>
            <a:p>
              <a:pPr defTabSz="1218565">
                <a:defRPr/>
              </a:pPr>
              <a:endParaRPr lang="zh-CN" altLang="zh-CN" sz="2400" kern="0">
                <a:solidFill>
                  <a:schemeClr val="tx1">
                    <a:lumMod val="50000"/>
                    <a:lumOff val="50000"/>
                  </a:schemeClr>
                </a:solidFill>
                <a:cs typeface="+mn-ea"/>
                <a:sym typeface="Arial" panose="020B0604020202020204" pitchFamily="34" charset="0"/>
              </a:endParaRPr>
            </a:p>
          </p:txBody>
        </p:sp>
      </p:grpSp>
      <p:grpSp>
        <p:nvGrpSpPr>
          <p:cNvPr id="52" name="组合 5"/>
          <p:cNvGrpSpPr/>
          <p:nvPr/>
        </p:nvGrpSpPr>
        <p:grpSpPr bwMode="auto">
          <a:xfrm>
            <a:off x="3588247" y="3396258"/>
            <a:ext cx="5299972" cy="1052512"/>
            <a:chOff x="0" y="0"/>
            <a:chExt cx="5300991" cy="1051895"/>
          </a:xfrm>
        </p:grpSpPr>
        <p:cxnSp>
          <p:nvCxnSpPr>
            <p:cNvPr id="53" name="肘形连接符 154"/>
            <p:cNvCxnSpPr>
              <a:cxnSpLocks noChangeShapeType="1"/>
              <a:stCxn id="54" idx="6"/>
              <a:endCxn id="70" idx="2"/>
            </p:cNvCxnSpPr>
            <p:nvPr/>
          </p:nvCxnSpPr>
          <p:spPr bwMode="auto">
            <a:xfrm>
              <a:off x="756000" y="378000"/>
              <a:ext cx="4544991" cy="673895"/>
            </a:xfrm>
            <a:prstGeom prst="bentConnector3">
              <a:avLst>
                <a:gd name="adj1" fmla="val 50000"/>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cxnSp>
        <p:sp>
          <p:nvSpPr>
            <p:cNvPr id="54" name="椭圆 139"/>
            <p:cNvSpPr>
              <a:spLocks noChangeArrowheads="1"/>
            </p:cNvSpPr>
            <p:nvPr/>
          </p:nvSpPr>
          <p:spPr bwMode="auto">
            <a:xfrm>
              <a:off x="0" y="0"/>
              <a:ext cx="756000" cy="756000"/>
            </a:xfrm>
            <a:prstGeom prst="ellipse">
              <a:avLst/>
            </a:prstGeom>
            <a:solidFill>
              <a:schemeClr val="accent1"/>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grpSp>
          <p:nvGrpSpPr>
            <p:cNvPr id="55" name="Group 92"/>
            <p:cNvGrpSpPr/>
            <p:nvPr/>
          </p:nvGrpSpPr>
          <p:grpSpPr bwMode="auto">
            <a:xfrm>
              <a:off x="153436" y="235588"/>
              <a:ext cx="474528" cy="295582"/>
              <a:chOff x="0" y="0"/>
              <a:chExt cx="471488" cy="293688"/>
            </a:xfrm>
          </p:grpSpPr>
          <p:sp>
            <p:nvSpPr>
              <p:cNvPr id="56" name="Freeform 8"/>
              <p:cNvSpPr>
                <a:spLocks noEditPoints="1" noChangeArrowheads="1"/>
              </p:cNvSpPr>
              <p:nvPr/>
            </p:nvSpPr>
            <p:spPr bwMode="auto">
              <a:xfrm>
                <a:off x="0" y="0"/>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FFFFFF"/>
              </a:solidFill>
              <a:ln w="9525" cmpd="sng">
                <a:noFill/>
                <a:bevel/>
              </a:ln>
            </p:spPr>
            <p:txBody>
              <a:bodyPr lIns="121920" tIns="60960" rIns="121920" bIns="60960"/>
              <a:lstStyle/>
              <a:p>
                <a:pPr defTabSz="1218565">
                  <a:defRPr/>
                </a:pPr>
                <a:endParaRPr lang="zh-CN" altLang="zh-CN" sz="25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sp>
            <p:nvSpPr>
              <p:cNvPr id="57" name="Rectangle 9"/>
              <p:cNvSpPr>
                <a:spLocks noChangeArrowheads="1"/>
              </p:cNvSpPr>
              <p:nvPr/>
            </p:nvSpPr>
            <p:spPr bwMode="auto">
              <a:xfrm>
                <a:off x="63500" y="63499"/>
                <a:ext cx="90488" cy="166688"/>
              </a:xfrm>
              <a:prstGeom prst="rect">
                <a:avLst/>
              </a:prstGeom>
              <a:solidFill>
                <a:srgbClr val="FFFFFF"/>
              </a:solidFill>
              <a:ln w="9525" cmpd="sng">
                <a:noFill/>
                <a:bevel/>
              </a:ln>
            </p:spPr>
            <p:txBody>
              <a:bodyPr lIns="121920" tIns="60960" rIns="121920" bIns="60960"/>
              <a:lstStyle/>
              <a:p>
                <a:pPr defTabSz="1218565">
                  <a:defRPr/>
                </a:pPr>
                <a:endParaRPr lang="zh-CN" altLang="zh-CN" sz="25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sp>
            <p:nvSpPr>
              <p:cNvPr id="58" name="Rectangle 10"/>
              <p:cNvSpPr>
                <a:spLocks noChangeArrowheads="1"/>
              </p:cNvSpPr>
              <p:nvPr/>
            </p:nvSpPr>
            <p:spPr bwMode="auto">
              <a:xfrm>
                <a:off x="169862" y="63499"/>
                <a:ext cx="85725" cy="166688"/>
              </a:xfrm>
              <a:prstGeom prst="rect">
                <a:avLst/>
              </a:prstGeom>
              <a:solidFill>
                <a:srgbClr val="FFFFFF"/>
              </a:solidFill>
              <a:ln w="9525" cmpd="sng">
                <a:noFill/>
                <a:bevel/>
              </a:ln>
            </p:spPr>
            <p:txBody>
              <a:bodyPr lIns="121920" tIns="60960" rIns="121920" bIns="60960"/>
              <a:lstStyle/>
              <a:p>
                <a:pPr defTabSz="1218565">
                  <a:defRPr/>
                </a:pPr>
                <a:endParaRPr lang="zh-CN" altLang="zh-CN" sz="25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grpSp>
      </p:grpSp>
      <p:grpSp>
        <p:nvGrpSpPr>
          <p:cNvPr id="59" name="组合 3"/>
          <p:cNvGrpSpPr/>
          <p:nvPr/>
        </p:nvGrpSpPr>
        <p:grpSpPr bwMode="auto">
          <a:xfrm>
            <a:off x="3588246" y="5272684"/>
            <a:ext cx="2453956" cy="755649"/>
            <a:chOff x="0" y="0"/>
            <a:chExt cx="2455131" cy="756000"/>
          </a:xfrm>
        </p:grpSpPr>
        <p:sp>
          <p:nvSpPr>
            <p:cNvPr id="60" name="直接连接符 68"/>
            <p:cNvSpPr>
              <a:spLocks noChangeShapeType="1"/>
            </p:cNvSpPr>
            <p:nvPr/>
          </p:nvSpPr>
          <p:spPr bwMode="auto">
            <a:xfrm flipH="1">
              <a:off x="412977" y="378001"/>
              <a:ext cx="2042154" cy="1"/>
            </a:xfrm>
            <a:prstGeom prst="line">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txBody>
            <a:bodyPr/>
            <a:lstStyle/>
            <a:p>
              <a:pPr defTabSz="1218565">
                <a:defRPr/>
              </a:pPr>
              <a:endParaRPr lang="zh-CN" altLang="en-US" sz="2400" kern="0">
                <a:solidFill>
                  <a:schemeClr val="tx1">
                    <a:lumMod val="50000"/>
                    <a:lumOff val="50000"/>
                  </a:schemeClr>
                </a:solidFill>
                <a:cs typeface="+mn-ea"/>
              </a:endParaRPr>
            </a:p>
          </p:txBody>
        </p:sp>
        <p:sp>
          <p:nvSpPr>
            <p:cNvPr id="61" name="椭圆 85"/>
            <p:cNvSpPr>
              <a:spLocks noChangeArrowheads="1"/>
            </p:cNvSpPr>
            <p:nvPr/>
          </p:nvSpPr>
          <p:spPr bwMode="auto">
            <a:xfrm>
              <a:off x="0" y="0"/>
              <a:ext cx="756000" cy="756000"/>
            </a:xfrm>
            <a:prstGeom prst="ellipse">
              <a:avLst/>
            </a:prstGeom>
            <a:solidFill>
              <a:schemeClr val="accent3"/>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grpSp>
          <p:nvGrpSpPr>
            <p:cNvPr id="62" name="Group 9"/>
            <p:cNvGrpSpPr/>
            <p:nvPr/>
          </p:nvGrpSpPr>
          <p:grpSpPr bwMode="auto">
            <a:xfrm>
              <a:off x="124976" y="198348"/>
              <a:ext cx="516045" cy="382660"/>
              <a:chOff x="0" y="0"/>
              <a:chExt cx="374651" cy="277813"/>
            </a:xfrm>
          </p:grpSpPr>
          <p:sp>
            <p:nvSpPr>
              <p:cNvPr id="63" name="Freeform 17"/>
              <p:cNvSpPr>
                <a:spLocks noChangeArrowheads="1"/>
              </p:cNvSpPr>
              <p:nvPr/>
            </p:nvSpPr>
            <p:spPr bwMode="auto">
              <a:xfrm>
                <a:off x="141288" y="66675"/>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FFFFFF"/>
              </a:solidFill>
              <a:ln w="9525" cmpd="sng">
                <a:noFill/>
                <a:bevel/>
              </a:ln>
            </p:spPr>
            <p:txBody>
              <a:bodyPr/>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sp>
            <p:nvSpPr>
              <p:cNvPr id="64" name="Freeform 18"/>
              <p:cNvSpPr>
                <a:spLocks noChangeArrowheads="1"/>
              </p:cNvSpPr>
              <p:nvPr/>
            </p:nvSpPr>
            <p:spPr bwMode="auto">
              <a:xfrm>
                <a:off x="0" y="0"/>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FFFFFF"/>
              </a:solidFill>
              <a:ln w="9525" cmpd="sng">
                <a:noFill/>
                <a:bevel/>
              </a:ln>
            </p:spPr>
            <p:txBody>
              <a:bodyPr/>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grpSp>
      </p:grpSp>
      <p:sp>
        <p:nvSpPr>
          <p:cNvPr id="65" name="任意多边形 56"/>
          <p:cNvSpPr>
            <a:spLocks noChangeArrowheads="1"/>
          </p:cNvSpPr>
          <p:nvPr/>
        </p:nvSpPr>
        <p:spPr bwMode="auto">
          <a:xfrm>
            <a:off x="9675516" y="2285010"/>
            <a:ext cx="1180946" cy="3698875"/>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6" name="任意多边形 59"/>
          <p:cNvSpPr>
            <a:spLocks noChangeArrowheads="1"/>
          </p:cNvSpPr>
          <p:nvPr/>
        </p:nvSpPr>
        <p:spPr bwMode="auto">
          <a:xfrm>
            <a:off x="8442190" y="4063008"/>
            <a:ext cx="1180946" cy="1922462"/>
          </a:xfrm>
          <a:custGeom>
            <a:avLst/>
            <a:gdLst>
              <a:gd name="T0" fmla="*/ 1181100 w 1181100"/>
              <a:gd name="T1" fmla="*/ 0 h 1921854"/>
              <a:gd name="T2" fmla="*/ 1181100 w 1181100"/>
              <a:gd name="T3" fmla="*/ 1921854 h 1921854"/>
              <a:gd name="T4" fmla="*/ 0 w 1181100"/>
              <a:gd name="T5" fmla="*/ 1921854 h 1921854"/>
              <a:gd name="T6" fmla="*/ 0 w 1181100"/>
              <a:gd name="T7" fmla="*/ 731966 h 1921854"/>
              <a:gd name="T8" fmla="*/ 319230 w 1181100"/>
              <a:gd name="T9" fmla="*/ 562253 h 1921854"/>
              <a:gd name="T10" fmla="*/ 425975 w 1181100"/>
              <a:gd name="T11" fmla="*/ 500289 h 1921854"/>
              <a:gd name="T12" fmla="*/ 445921 w 1181100"/>
              <a:gd name="T13" fmla="*/ 529872 h 1921854"/>
              <a:gd name="T14" fmla="*/ 590551 w 1181100"/>
              <a:gd name="T15" fmla="*/ 589779 h 1921854"/>
              <a:gd name="T16" fmla="*/ 795088 w 1181100"/>
              <a:gd name="T17" fmla="*/ 385242 h 1921854"/>
              <a:gd name="T18" fmla="*/ 779015 w 1181100"/>
              <a:gd name="T19" fmla="*/ 305627 h 1921854"/>
              <a:gd name="T20" fmla="*/ 768996 w 1181100"/>
              <a:gd name="T21" fmla="*/ 290767 h 1921854"/>
              <a:gd name="T22" fmla="*/ 952789 w 1181100"/>
              <a:gd name="T23" fmla="*/ 167545 h 1921854"/>
              <a:gd name="T24" fmla="*/ 1140954 w 1181100"/>
              <a:gd name="T25" fmla="*/ 3127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7" name="任意多边形 63"/>
          <p:cNvSpPr>
            <a:spLocks noChangeArrowheads="1"/>
          </p:cNvSpPr>
          <p:nvPr/>
        </p:nvSpPr>
        <p:spPr bwMode="auto">
          <a:xfrm>
            <a:off x="7207276" y="4823422"/>
            <a:ext cx="1180946" cy="1162051"/>
          </a:xfrm>
          <a:custGeom>
            <a:avLst/>
            <a:gdLst>
              <a:gd name="T0" fmla="*/ 1181100 w 1181100"/>
              <a:gd name="T1" fmla="*/ 0 h 1161755"/>
              <a:gd name="T2" fmla="*/ 1181100 w 1181100"/>
              <a:gd name="T3" fmla="*/ 1161755 h 1161755"/>
              <a:gd name="T4" fmla="*/ 0 w 1181100"/>
              <a:gd name="T5" fmla="*/ 1161755 h 1161755"/>
              <a:gd name="T6" fmla="*/ 0 w 1181100"/>
              <a:gd name="T7" fmla="*/ 517854 h 1161755"/>
              <a:gd name="T8" fmla="*/ 336342 w 1181100"/>
              <a:gd name="T9" fmla="*/ 385518 h 1161755"/>
              <a:gd name="T10" fmla="*/ 408490 w 1181100"/>
              <a:gd name="T11" fmla="*/ 354228 h 1161755"/>
              <a:gd name="T12" fmla="*/ 445921 w 1181100"/>
              <a:gd name="T13" fmla="*/ 409746 h 1161755"/>
              <a:gd name="T14" fmla="*/ 590551 w 1181100"/>
              <a:gd name="T15" fmla="*/ 469653 h 1161755"/>
              <a:gd name="T16" fmla="*/ 795088 w 1181100"/>
              <a:gd name="T17" fmla="*/ 265116 h 1161755"/>
              <a:gd name="T18" fmla="*/ 790933 w 1181100"/>
              <a:gd name="T19" fmla="*/ 223895 h 1161755"/>
              <a:gd name="T20" fmla="*/ 781056 w 1181100"/>
              <a:gd name="T21" fmla="*/ 192076 h 1161755"/>
              <a:gd name="T22" fmla="*/ 1174526 w 1181100"/>
              <a:gd name="T23" fmla="*/ 3495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8" name="任意多边形 66"/>
          <p:cNvSpPr>
            <a:spLocks noChangeArrowheads="1"/>
          </p:cNvSpPr>
          <p:nvPr/>
        </p:nvSpPr>
        <p:spPr bwMode="auto">
          <a:xfrm>
            <a:off x="5218396" y="5361583"/>
            <a:ext cx="1936498" cy="622300"/>
          </a:xfrm>
          <a:custGeom>
            <a:avLst/>
            <a:gdLst>
              <a:gd name="T0" fmla="*/ 1936748 w 1936748"/>
              <a:gd name="T1" fmla="*/ 0 h 623080"/>
              <a:gd name="T2" fmla="*/ 1936748 w 1936748"/>
              <a:gd name="T3" fmla="*/ 623080 h 623080"/>
              <a:gd name="T4" fmla="*/ 0 w 1936748"/>
              <a:gd name="T5" fmla="*/ 623080 h 623080"/>
              <a:gd name="T6" fmla="*/ 0 w 1936748"/>
              <a:gd name="T7" fmla="*/ 613884 h 623080"/>
              <a:gd name="T8" fmla="*/ 352298 w 1936748"/>
              <a:gd name="T9" fmla="*/ 519526 h 623080"/>
              <a:gd name="T10" fmla="*/ 750617 w 1936748"/>
              <a:gd name="T11" fmla="*/ 403342 h 623080"/>
              <a:gd name="T12" fmla="*/ 791646 w 1936748"/>
              <a:gd name="T13" fmla="*/ 390480 h 623080"/>
              <a:gd name="T14" fmla="*/ 823745 w 1936748"/>
              <a:gd name="T15" fmla="*/ 438090 h 623080"/>
              <a:gd name="T16" fmla="*/ 968375 w 1936748"/>
              <a:gd name="T17" fmla="*/ 497997 h 623080"/>
              <a:gd name="T18" fmla="*/ 1172912 w 1936748"/>
              <a:gd name="T19" fmla="*/ 293460 h 623080"/>
              <a:gd name="T20" fmla="*/ 1170635 w 1936748"/>
              <a:gd name="T21" fmla="*/ 270869 h 623080"/>
              <a:gd name="T22" fmla="*/ 1509041 w 1936748"/>
              <a:gd name="T23" fmla="*/ 156899 h 623080"/>
              <a:gd name="T24" fmla="*/ 1868376 w 1936748"/>
              <a:gd name="T25" fmla="*/ 26902 h 623080"/>
              <a:gd name="T26" fmla="*/ 1936748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9" name="椭圆 51"/>
          <p:cNvSpPr>
            <a:spLocks noChangeArrowheads="1"/>
          </p:cNvSpPr>
          <p:nvPr/>
        </p:nvSpPr>
        <p:spPr bwMode="auto">
          <a:xfrm>
            <a:off x="10121548" y="3323233"/>
            <a:ext cx="288887" cy="287338"/>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0" name="椭圆 52"/>
          <p:cNvSpPr>
            <a:spLocks noChangeArrowheads="1"/>
          </p:cNvSpPr>
          <p:nvPr/>
        </p:nvSpPr>
        <p:spPr bwMode="auto">
          <a:xfrm>
            <a:off x="8888220" y="4304309"/>
            <a:ext cx="288887" cy="288925"/>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1" name="椭圆 53"/>
          <p:cNvSpPr>
            <a:spLocks noChangeArrowheads="1"/>
          </p:cNvSpPr>
          <p:nvPr/>
        </p:nvSpPr>
        <p:spPr bwMode="auto">
          <a:xfrm>
            <a:off x="7654893" y="4944073"/>
            <a:ext cx="287299" cy="288925"/>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2" name="椭圆 54"/>
          <p:cNvSpPr>
            <a:spLocks noChangeArrowheads="1"/>
          </p:cNvSpPr>
          <p:nvPr/>
        </p:nvSpPr>
        <p:spPr bwMode="auto">
          <a:xfrm>
            <a:off x="6042204" y="5510810"/>
            <a:ext cx="288887" cy="288925"/>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3" name="矩形 47"/>
          <p:cNvSpPr>
            <a:spLocks noChangeArrowheads="1"/>
          </p:cNvSpPr>
          <p:nvPr/>
        </p:nvSpPr>
        <p:spPr bwMode="auto">
          <a:xfrm>
            <a:off x="1385083" y="1499197"/>
            <a:ext cx="9604712" cy="69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algn="ctr" defTabSz="1218565">
              <a:lnSpc>
                <a:spcPct val="130000"/>
              </a:lnSpc>
              <a:defRPr/>
            </a:pPr>
            <a:r>
              <a:rPr lang="zh-CN" altLang="en-US" sz="1500" kern="0" dirty="0">
                <a:solidFill>
                  <a:schemeClr val="tx1">
                    <a:lumMod val="50000"/>
                    <a:lumOff val="50000"/>
                  </a:schemeClr>
                </a:solidFill>
                <a:latin typeface="+mn-ea"/>
                <a:cs typeface="+mn-ea"/>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2400" kern="0" dirty="0">
              <a:solidFill>
                <a:schemeClr val="tx1">
                  <a:lumMod val="50000"/>
                  <a:lumOff val="50000"/>
                </a:schemeClr>
              </a:solidFill>
              <a:cs typeface="+mn-ea"/>
            </a:endParaRPr>
          </a:p>
        </p:txBody>
      </p:sp>
      <p:sp>
        <p:nvSpPr>
          <p:cNvPr id="74" name="矩形 93"/>
          <p:cNvSpPr>
            <a:spLocks noChangeArrowheads="1"/>
          </p:cNvSpPr>
          <p:nvPr/>
        </p:nvSpPr>
        <p:spPr bwMode="auto">
          <a:xfrm>
            <a:off x="2509028" y="2513608"/>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itchFamily="2" charset="-122"/>
              </a:rPr>
              <a:t>项目四</a:t>
            </a:r>
            <a:endParaRPr lang="en-US" sz="2000" kern="0" dirty="0">
              <a:solidFill>
                <a:schemeClr val="tx1">
                  <a:lumMod val="50000"/>
                  <a:lumOff val="50000"/>
                </a:schemeClr>
              </a:solidFill>
              <a:latin typeface="+mn-ea"/>
              <a:cs typeface="+mn-ea"/>
              <a:sym typeface="方正兰亭黑_GBK" pitchFamily="2" charset="-122"/>
            </a:endParaRPr>
          </a:p>
        </p:txBody>
      </p:sp>
      <p:sp>
        <p:nvSpPr>
          <p:cNvPr id="75" name="矩形 165"/>
          <p:cNvSpPr>
            <a:spLocks noChangeArrowheads="1"/>
          </p:cNvSpPr>
          <p:nvPr/>
        </p:nvSpPr>
        <p:spPr bwMode="auto">
          <a:xfrm>
            <a:off x="1397932" y="2904132"/>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a:solidFill>
                  <a:schemeClr val="tx1">
                    <a:lumMod val="50000"/>
                    <a:lumOff val="50000"/>
                  </a:schemeClr>
                </a:solidFill>
                <a:latin typeface="+mn-ea"/>
                <a:cs typeface="+mn-ea"/>
                <a:sym typeface="方正兰亭黑_GBK" pitchFamily="2" charset="-122"/>
              </a:rPr>
              <a:t>点击输入图表的描述说明</a:t>
            </a:r>
          </a:p>
        </p:txBody>
      </p:sp>
      <p:sp>
        <p:nvSpPr>
          <p:cNvPr id="76" name="矩形 41"/>
          <p:cNvSpPr>
            <a:spLocks noChangeArrowheads="1"/>
          </p:cNvSpPr>
          <p:nvPr/>
        </p:nvSpPr>
        <p:spPr bwMode="auto">
          <a:xfrm>
            <a:off x="2509028" y="3442296"/>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itchFamily="2" charset="-122"/>
              </a:rPr>
              <a:t>项目三</a:t>
            </a:r>
            <a:endParaRPr lang="en-US" sz="2000" kern="0" dirty="0">
              <a:solidFill>
                <a:schemeClr val="tx1">
                  <a:lumMod val="50000"/>
                  <a:lumOff val="50000"/>
                </a:schemeClr>
              </a:solidFill>
              <a:latin typeface="+mn-ea"/>
              <a:cs typeface="+mn-ea"/>
              <a:sym typeface="方正兰亭黑_GBK" pitchFamily="2" charset="-122"/>
            </a:endParaRPr>
          </a:p>
        </p:txBody>
      </p:sp>
      <p:sp>
        <p:nvSpPr>
          <p:cNvPr id="77" name="矩形 42"/>
          <p:cNvSpPr>
            <a:spLocks noChangeArrowheads="1"/>
          </p:cNvSpPr>
          <p:nvPr/>
        </p:nvSpPr>
        <p:spPr bwMode="auto">
          <a:xfrm>
            <a:off x="1397932" y="3832820"/>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a:solidFill>
                  <a:schemeClr val="tx1">
                    <a:lumMod val="50000"/>
                    <a:lumOff val="50000"/>
                  </a:schemeClr>
                </a:solidFill>
                <a:latin typeface="+mn-ea"/>
                <a:cs typeface="+mn-ea"/>
                <a:sym typeface="方正兰亭黑_GBK" pitchFamily="2" charset="-122"/>
              </a:rPr>
              <a:t>点击输入图表的描述说明</a:t>
            </a:r>
          </a:p>
        </p:txBody>
      </p:sp>
      <p:sp>
        <p:nvSpPr>
          <p:cNvPr id="78" name="矩形 44"/>
          <p:cNvSpPr>
            <a:spLocks noChangeArrowheads="1"/>
          </p:cNvSpPr>
          <p:nvPr/>
        </p:nvSpPr>
        <p:spPr bwMode="auto">
          <a:xfrm>
            <a:off x="2509028" y="4386859"/>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itchFamily="2" charset="-122"/>
              </a:rPr>
              <a:t>项目二</a:t>
            </a:r>
            <a:endParaRPr lang="en-US" sz="2000" kern="0" dirty="0">
              <a:solidFill>
                <a:schemeClr val="tx1">
                  <a:lumMod val="50000"/>
                  <a:lumOff val="50000"/>
                </a:schemeClr>
              </a:solidFill>
              <a:latin typeface="+mn-ea"/>
              <a:cs typeface="+mn-ea"/>
              <a:sym typeface="方正兰亭黑_GBK" pitchFamily="2" charset="-122"/>
            </a:endParaRPr>
          </a:p>
        </p:txBody>
      </p:sp>
      <p:sp>
        <p:nvSpPr>
          <p:cNvPr id="79" name="矩形 45"/>
          <p:cNvSpPr>
            <a:spLocks noChangeArrowheads="1"/>
          </p:cNvSpPr>
          <p:nvPr/>
        </p:nvSpPr>
        <p:spPr bwMode="auto">
          <a:xfrm>
            <a:off x="1397932" y="4778971"/>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dirty="0">
                <a:solidFill>
                  <a:schemeClr val="tx1">
                    <a:lumMod val="50000"/>
                    <a:lumOff val="50000"/>
                  </a:schemeClr>
                </a:solidFill>
                <a:latin typeface="+mn-ea"/>
                <a:cs typeface="+mn-ea"/>
                <a:sym typeface="方正兰亭黑_GBK" pitchFamily="2" charset="-122"/>
              </a:rPr>
              <a:t>点击输入图表的描述说明</a:t>
            </a:r>
          </a:p>
        </p:txBody>
      </p:sp>
      <p:sp>
        <p:nvSpPr>
          <p:cNvPr id="80" name="矩形 47"/>
          <p:cNvSpPr>
            <a:spLocks noChangeArrowheads="1"/>
          </p:cNvSpPr>
          <p:nvPr/>
        </p:nvSpPr>
        <p:spPr bwMode="auto">
          <a:xfrm>
            <a:off x="2509028" y="5312372"/>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itchFamily="2" charset="-122"/>
              </a:rPr>
              <a:t>项目一</a:t>
            </a:r>
            <a:endParaRPr lang="en-US" sz="2000" kern="0" dirty="0">
              <a:solidFill>
                <a:schemeClr val="tx1">
                  <a:lumMod val="50000"/>
                  <a:lumOff val="50000"/>
                </a:schemeClr>
              </a:solidFill>
              <a:latin typeface="+mn-ea"/>
              <a:cs typeface="+mn-ea"/>
              <a:sym typeface="方正兰亭黑_GBK" pitchFamily="2" charset="-122"/>
            </a:endParaRPr>
          </a:p>
        </p:txBody>
      </p:sp>
      <p:sp>
        <p:nvSpPr>
          <p:cNvPr id="81" name="矩形 48"/>
          <p:cNvSpPr>
            <a:spLocks noChangeArrowheads="1"/>
          </p:cNvSpPr>
          <p:nvPr/>
        </p:nvSpPr>
        <p:spPr bwMode="auto">
          <a:xfrm>
            <a:off x="1397932" y="5704482"/>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dirty="0">
                <a:solidFill>
                  <a:schemeClr val="tx1">
                    <a:lumMod val="50000"/>
                    <a:lumOff val="50000"/>
                  </a:schemeClr>
                </a:solidFill>
                <a:latin typeface="+mn-ea"/>
                <a:cs typeface="+mn-ea"/>
                <a:sym typeface="方正兰亭黑_GBK" pitchFamily="2" charset="-122"/>
              </a:rPr>
              <a:t>点击输入图表的描述说明</a:t>
            </a:r>
          </a:p>
        </p:txBody>
      </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down)">
                                      <p:cBhvr>
                                        <p:cTn id="14" dur="500"/>
                                        <p:tgtEl>
                                          <p:spTgt spid="6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500"/>
                                        <p:tgtEl>
                                          <p:spTgt spid="6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p:cBhvr>
                                        <p:cTn id="20" dur="900"/>
                                        <p:tgtEl>
                                          <p:spTgt spid="6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72"/>
                                        </p:tgtEl>
                                        <p:attrNameLst>
                                          <p:attrName>style.visibility</p:attrName>
                                        </p:attrNameLst>
                                      </p:cBhvr>
                                      <p:to>
                                        <p:strVal val="visible"/>
                                      </p:to>
                                    </p:set>
                                    <p:animEffect>
                                      <p:cBhvr>
                                        <p:cTn id="23" dur="250"/>
                                        <p:tgtEl>
                                          <p:spTgt spid="7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71"/>
                                        </p:tgtEl>
                                        <p:attrNameLst>
                                          <p:attrName>style.visibility</p:attrName>
                                        </p:attrNameLst>
                                      </p:cBhvr>
                                      <p:to>
                                        <p:strVal val="visible"/>
                                      </p:to>
                                    </p:set>
                                    <p:animEffect>
                                      <p:cBhvr>
                                        <p:cTn id="26" dur="250"/>
                                        <p:tgtEl>
                                          <p:spTgt spid="71"/>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70"/>
                                        </p:tgtEl>
                                        <p:attrNameLst>
                                          <p:attrName>style.visibility</p:attrName>
                                        </p:attrNameLst>
                                      </p:cBhvr>
                                      <p:to>
                                        <p:strVal val="visible"/>
                                      </p:to>
                                    </p:set>
                                    <p:animEffect>
                                      <p:cBhvr>
                                        <p:cTn id="29" dur="250"/>
                                        <p:tgtEl>
                                          <p:spTgt spid="70"/>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69"/>
                                        </p:tgtEl>
                                        <p:attrNameLst>
                                          <p:attrName>style.visibility</p:attrName>
                                        </p:attrNameLst>
                                      </p:cBhvr>
                                      <p:to>
                                        <p:strVal val="visible"/>
                                      </p:to>
                                    </p:set>
                                    <p:animEffect>
                                      <p:cBhvr>
                                        <p:cTn id="32" dur="250"/>
                                        <p:tgtEl>
                                          <p:spTgt spid="69"/>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p:cBhvr>
                                        <p:cTn id="35" dur="500" tmFilter="0, 0; .2, .5; .8, .5; 1, 0"/>
                                        <p:tgtEl>
                                          <p:spTgt spid="72"/>
                                        </p:tgtEl>
                                      </p:cBhvr>
                                    </p:animEffect>
                                    <p:animScale>
                                      <p:cBhvr>
                                        <p:cTn id="36" dur="250" autoRev="1" fill="hold"/>
                                        <p:tgtEl>
                                          <p:spTgt spid="72"/>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ppt_x</p:attrName>
                                        </p:attrNameLst>
                                      </p:cBhvr>
                                      <p:tavLst>
                                        <p:tav tm="0">
                                          <p:val>
                                            <p:strVal val="0-#ppt_w/2"/>
                                          </p:val>
                                        </p:tav>
                                        <p:tav tm="100000">
                                          <p:val>
                                            <p:strVal val="#ppt_x"/>
                                          </p:val>
                                        </p:tav>
                                      </p:tavLst>
                                    </p:anim>
                                    <p:anim calcmode="lin" valueType="num">
                                      <p:cBhvr>
                                        <p:cTn id="41" dur="500" fill="hold"/>
                                        <p:tgtEl>
                                          <p:spTgt spid="59"/>
                                        </p:tgtEl>
                                        <p:attrNameLst>
                                          <p:attrName>ppt_y</p:attrName>
                                        </p:attrNameLst>
                                      </p:cBhvr>
                                      <p:tavLst>
                                        <p:tav tm="0">
                                          <p:val>
                                            <p:strVal val="#ppt_y"/>
                                          </p:val>
                                        </p:tav>
                                        <p:tav tm="100000">
                                          <p:val>
                                            <p:strVal val="#ppt_y"/>
                                          </p:val>
                                        </p:tav>
                                      </p:tavLst>
                                    </p:anim>
                                  </p:childTnLst>
                                </p:cTn>
                              </p:par>
                              <p:par>
                                <p:cTn id="42" presetID="14" presetClass="entr" presetSubtype="1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p:cBhvr>
                                        <p:cTn id="44" dur="500"/>
                                        <p:tgtEl>
                                          <p:spTgt spid="8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p:cBhvr>
                                        <p:cTn id="47" dur="500"/>
                                        <p:tgtEl>
                                          <p:spTgt spid="81"/>
                                        </p:tgtEl>
                                      </p:cBhvr>
                                    </p:animEffect>
                                  </p:childTnLst>
                                </p:cTn>
                              </p:par>
                            </p:childTnLst>
                          </p:cTn>
                        </p:par>
                        <p:par>
                          <p:cTn id="48" fill="hold">
                            <p:stCondLst>
                              <p:cond delay="2000"/>
                            </p:stCondLst>
                            <p:childTnLst>
                              <p:par>
                                <p:cTn id="49" presetID="26" presetClass="emph" presetSubtype="0" fill="hold" grpId="1" nodeType="afterEffect">
                                  <p:stCondLst>
                                    <p:cond delay="0"/>
                                  </p:stCondLst>
                                  <p:childTnLst>
                                    <p:animEffect>
                                      <p:cBhvr>
                                        <p:cTn id="50" dur="500" tmFilter="0, 0; .2, .5; .8, .5; 1, 0"/>
                                        <p:tgtEl>
                                          <p:spTgt spid="71"/>
                                        </p:tgtEl>
                                      </p:cBhvr>
                                    </p:animEffect>
                                    <p:animScale>
                                      <p:cBhvr>
                                        <p:cTn id="51" dur="250" autoRev="1" fill="hold"/>
                                        <p:tgtEl>
                                          <p:spTgt spid="71"/>
                                        </p:tgtEl>
                                      </p:cBhvr>
                                      <p:by x="105000" y="105000"/>
                                    </p:animScale>
                                  </p:childTnLst>
                                </p:cTn>
                              </p:par>
                            </p:childTnLst>
                          </p:cTn>
                        </p:par>
                        <p:par>
                          <p:cTn id="52" fill="hold">
                            <p:stCondLst>
                              <p:cond delay="2500"/>
                            </p:stCondLst>
                            <p:childTnLst>
                              <p:par>
                                <p:cTn id="53" presetID="2" presetClass="entr" presetSubtype="8"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ppt_x</p:attrName>
                                        </p:attrNameLst>
                                      </p:cBhvr>
                                      <p:tavLst>
                                        <p:tav tm="0">
                                          <p:val>
                                            <p:strVal val="0-#ppt_w/2"/>
                                          </p:val>
                                        </p:tav>
                                        <p:tav tm="100000">
                                          <p:val>
                                            <p:strVal val="#ppt_x"/>
                                          </p:val>
                                        </p:tav>
                                      </p:tavLst>
                                    </p:anim>
                                    <p:anim calcmode="lin" valueType="num">
                                      <p:cBhvr>
                                        <p:cTn id="56" dur="500" fill="hold"/>
                                        <p:tgtEl>
                                          <p:spTgt spid="48"/>
                                        </p:tgtEl>
                                        <p:attrNameLst>
                                          <p:attrName>ppt_y</p:attrName>
                                        </p:attrNameLst>
                                      </p:cBhvr>
                                      <p:tavLst>
                                        <p:tav tm="0">
                                          <p:val>
                                            <p:strVal val="#ppt_y"/>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p:cBhvr>
                                        <p:cTn id="59" dur="500"/>
                                        <p:tgtEl>
                                          <p:spTgt spid="7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p:cBhvr>
                                        <p:cTn id="62" dur="500"/>
                                        <p:tgtEl>
                                          <p:spTgt spid="78"/>
                                        </p:tgtEl>
                                      </p:cBhvr>
                                    </p:animEffect>
                                  </p:childTnLst>
                                </p:cTn>
                              </p:par>
                            </p:childTnLst>
                          </p:cTn>
                        </p:par>
                        <p:par>
                          <p:cTn id="63" fill="hold">
                            <p:stCondLst>
                              <p:cond delay="3000"/>
                            </p:stCondLst>
                            <p:childTnLst>
                              <p:par>
                                <p:cTn id="64" presetID="26" presetClass="emph" presetSubtype="0" fill="hold" grpId="1" nodeType="afterEffect">
                                  <p:stCondLst>
                                    <p:cond delay="0"/>
                                  </p:stCondLst>
                                  <p:childTnLst>
                                    <p:animEffect>
                                      <p:cBhvr>
                                        <p:cTn id="65" dur="500" tmFilter="0, 0; .2, .5; .8, .5; 1, 0"/>
                                        <p:tgtEl>
                                          <p:spTgt spid="70"/>
                                        </p:tgtEl>
                                      </p:cBhvr>
                                    </p:animEffect>
                                    <p:animScale>
                                      <p:cBhvr>
                                        <p:cTn id="66" dur="250" autoRev="1" fill="hold"/>
                                        <p:tgtEl>
                                          <p:spTgt spid="70"/>
                                        </p:tgtEl>
                                      </p:cBhvr>
                                      <p:by x="105000" y="105000"/>
                                    </p:animScale>
                                  </p:childTnLst>
                                </p:cTn>
                              </p:par>
                            </p:childTnLst>
                          </p:cTn>
                        </p:par>
                        <p:par>
                          <p:cTn id="67" fill="hold">
                            <p:stCondLst>
                              <p:cond delay="3500"/>
                            </p:stCondLst>
                            <p:childTnLst>
                              <p:par>
                                <p:cTn id="68" presetID="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500" fill="hold"/>
                                        <p:tgtEl>
                                          <p:spTgt spid="52"/>
                                        </p:tgtEl>
                                        <p:attrNameLst>
                                          <p:attrName>ppt_x</p:attrName>
                                        </p:attrNameLst>
                                      </p:cBhvr>
                                      <p:tavLst>
                                        <p:tav tm="0">
                                          <p:val>
                                            <p:strVal val="0-#ppt_w/2"/>
                                          </p:val>
                                        </p:tav>
                                        <p:tav tm="100000">
                                          <p:val>
                                            <p:strVal val="#ppt_x"/>
                                          </p:val>
                                        </p:tav>
                                      </p:tavLst>
                                    </p:anim>
                                    <p:anim calcmode="lin" valueType="num">
                                      <p:cBhvr>
                                        <p:cTn id="71" dur="500" fill="hold"/>
                                        <p:tgtEl>
                                          <p:spTgt spid="52"/>
                                        </p:tgtEl>
                                        <p:attrNameLst>
                                          <p:attrName>ppt_y</p:attrName>
                                        </p:attrNameLst>
                                      </p:cBhvr>
                                      <p:tavLst>
                                        <p:tav tm="0">
                                          <p:val>
                                            <p:strVal val="#ppt_y"/>
                                          </p:val>
                                        </p:tav>
                                        <p:tav tm="100000">
                                          <p:val>
                                            <p:strVal val="#ppt_y"/>
                                          </p:val>
                                        </p:tav>
                                      </p:tavLst>
                                    </p:anim>
                                  </p:childTnLst>
                                </p:cTn>
                              </p:par>
                              <p:par>
                                <p:cTn id="72" presetID="14" presetClass="entr" presetSubtype="10"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p:cBhvr>
                                        <p:cTn id="74" dur="500"/>
                                        <p:tgtEl>
                                          <p:spTgt spid="7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p:cBhvr>
                                        <p:cTn id="77" dur="500"/>
                                        <p:tgtEl>
                                          <p:spTgt spid="77"/>
                                        </p:tgtEl>
                                      </p:cBhvr>
                                    </p:animEffect>
                                  </p:childTnLst>
                                </p:cTn>
                              </p:par>
                            </p:childTnLst>
                          </p:cTn>
                        </p:par>
                        <p:par>
                          <p:cTn id="78" fill="hold">
                            <p:stCondLst>
                              <p:cond delay="4000"/>
                            </p:stCondLst>
                            <p:childTnLst>
                              <p:par>
                                <p:cTn id="79" presetID="26" presetClass="emph" presetSubtype="0" fill="hold" grpId="1" nodeType="afterEffect">
                                  <p:stCondLst>
                                    <p:cond delay="0"/>
                                  </p:stCondLst>
                                  <p:childTnLst>
                                    <p:animEffect>
                                      <p:cBhvr>
                                        <p:cTn id="80" dur="500" tmFilter="0, 0; .2, .5; .8, .5; 1, 0"/>
                                        <p:tgtEl>
                                          <p:spTgt spid="69"/>
                                        </p:tgtEl>
                                      </p:cBhvr>
                                    </p:animEffect>
                                    <p:animScale>
                                      <p:cBhvr>
                                        <p:cTn id="81" dur="250" autoRev="1" fill="hold"/>
                                        <p:tgtEl>
                                          <p:spTgt spid="69"/>
                                        </p:tgtEl>
                                      </p:cBhvr>
                                      <p:by x="105000" y="105000"/>
                                    </p:animScale>
                                  </p:childTnLst>
                                </p:cTn>
                              </p:par>
                            </p:childTnLst>
                          </p:cTn>
                        </p:par>
                        <p:par>
                          <p:cTn id="82" fill="hold">
                            <p:stCondLst>
                              <p:cond delay="4500"/>
                            </p:stCondLst>
                            <p:childTnLst>
                              <p:par>
                                <p:cTn id="83" presetID="2" presetClass="entr" presetSubtype="8"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500" fill="hold"/>
                                        <p:tgtEl>
                                          <p:spTgt spid="42"/>
                                        </p:tgtEl>
                                        <p:attrNameLst>
                                          <p:attrName>ppt_x</p:attrName>
                                        </p:attrNameLst>
                                      </p:cBhvr>
                                      <p:tavLst>
                                        <p:tav tm="0">
                                          <p:val>
                                            <p:strVal val="0-#ppt_w/2"/>
                                          </p:val>
                                        </p:tav>
                                        <p:tav tm="100000">
                                          <p:val>
                                            <p:strVal val="#ppt_x"/>
                                          </p:val>
                                        </p:tav>
                                      </p:tavLst>
                                    </p:anim>
                                    <p:anim calcmode="lin" valueType="num">
                                      <p:cBhvr>
                                        <p:cTn id="86" dur="500" fill="hold"/>
                                        <p:tgtEl>
                                          <p:spTgt spid="42"/>
                                        </p:tgtEl>
                                        <p:attrNameLst>
                                          <p:attrName>ppt_y</p:attrName>
                                        </p:attrNameLst>
                                      </p:cBhvr>
                                      <p:tavLst>
                                        <p:tav tm="0">
                                          <p:val>
                                            <p:strVal val="#ppt_y"/>
                                          </p:val>
                                        </p:tav>
                                        <p:tav tm="100000">
                                          <p:val>
                                            <p:strVal val="#ppt_y"/>
                                          </p:val>
                                        </p:tav>
                                      </p:tavLst>
                                    </p:anim>
                                  </p:childTnLst>
                                </p:cTn>
                              </p:par>
                              <p:par>
                                <p:cTn id="87" presetID="14" presetClass="entr" presetSubtype="1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p:cBhvr>
                                        <p:cTn id="89" dur="500"/>
                                        <p:tgtEl>
                                          <p:spTgt spid="74"/>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p:cBhvr>
                                        <p:cTn id="9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autoUpdateAnimBg="0"/>
      <p:bldP spid="66" grpId="0" bldLvl="0" animBg="1" autoUpdateAnimBg="0"/>
      <p:bldP spid="67" grpId="0" bldLvl="0" animBg="1" autoUpdateAnimBg="0"/>
      <p:bldP spid="68" grpId="0" bldLvl="0" animBg="1" autoUpdateAnimBg="0"/>
      <p:bldP spid="69" grpId="0" bldLvl="0" animBg="1" autoUpdateAnimBg="0"/>
      <p:bldP spid="69" grpId="1" bldLvl="0" animBg="1" autoUpdateAnimBg="0"/>
      <p:bldP spid="70" grpId="0" bldLvl="0" animBg="1" autoUpdateAnimBg="0"/>
      <p:bldP spid="70" grpId="1" bldLvl="0" animBg="1" autoUpdateAnimBg="0"/>
      <p:bldP spid="71" grpId="0" bldLvl="0" animBg="1" autoUpdateAnimBg="0"/>
      <p:bldP spid="71" grpId="1" bldLvl="0" animBg="1" autoUpdateAnimBg="0"/>
      <p:bldP spid="72" grpId="0" bldLvl="0" animBg="1" autoUpdateAnimBg="0"/>
      <p:bldP spid="72" grpId="1" bldLvl="0" animBg="1" autoUpdateAnimBg="0"/>
      <p:bldP spid="73" grpId="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P spid="81"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p:cNvSpPr txBox="1"/>
          <p:nvPr/>
        </p:nvSpPr>
        <p:spPr>
          <a:xfrm>
            <a:off x="1054734" y="2456460"/>
            <a:ext cx="1877437" cy="2123658"/>
          </a:xfrm>
          <a:prstGeom prst="rect">
            <a:avLst/>
          </a:prstGeom>
          <a:noFill/>
        </p:spPr>
        <p:txBody>
          <a:bodyPr wrap="square" rtlCol="0">
            <a:spAutoFit/>
          </a:bodyPr>
          <a:lstStyle>
            <a:defPPr>
              <a:defRPr lang="zh-CN"/>
            </a:defPPr>
            <a:lvl1pPr algn="ctr">
              <a:defRPr sz="6600" b="1">
                <a:solidFill>
                  <a:srgbClr val="1B1D6A"/>
                </a:solidFill>
                <a:latin typeface="+mj-lt"/>
                <a:cs typeface="+mn-ea"/>
              </a:defRPr>
            </a:lvl1pPr>
          </a:lstStyle>
          <a:p>
            <a:r>
              <a:rPr lang="zh-CN" altLang="en-US" dirty="0" smtClean="0">
                <a:solidFill>
                  <a:schemeClr val="tx2"/>
                </a:solidFill>
                <a:effectLst>
                  <a:glow rad="127000">
                    <a:schemeClr val="bg1"/>
                  </a:glow>
                </a:effectLst>
              </a:rPr>
              <a:t>目 录</a:t>
            </a:r>
            <a:endParaRPr lang="zh-CN" altLang="en-US" dirty="0">
              <a:solidFill>
                <a:schemeClr val="tx2"/>
              </a:solidFill>
              <a:effectLst>
                <a:glow rad="127000">
                  <a:schemeClr val="bg1"/>
                </a:glow>
              </a:effectLst>
            </a:endParaRPr>
          </a:p>
        </p:txBody>
      </p:sp>
      <p:sp>
        <p:nvSpPr>
          <p:cNvPr id="2" name="圆角矩形 3"/>
          <p:cNvSpPr/>
          <p:nvPr/>
        </p:nvSpPr>
        <p:spPr>
          <a:xfrm>
            <a:off x="4868549" y="1525400"/>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年度工作概述</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3" name="圆角矩形 1"/>
          <p:cNvSpPr/>
          <p:nvPr/>
        </p:nvSpPr>
        <p:spPr>
          <a:xfrm>
            <a:off x="3716422" y="1525400"/>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01</a:t>
            </a:r>
          </a:p>
        </p:txBody>
      </p:sp>
      <p:sp>
        <p:nvSpPr>
          <p:cNvPr id="4" name="圆角矩形 3"/>
          <p:cNvSpPr/>
          <p:nvPr/>
        </p:nvSpPr>
        <p:spPr>
          <a:xfrm>
            <a:off x="4868549" y="2616626"/>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工作完成情况</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 name="圆角矩形 1"/>
          <p:cNvSpPr/>
          <p:nvPr/>
        </p:nvSpPr>
        <p:spPr>
          <a:xfrm>
            <a:off x="3716422" y="2616626"/>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02</a:t>
            </a:r>
          </a:p>
        </p:txBody>
      </p:sp>
      <p:sp>
        <p:nvSpPr>
          <p:cNvPr id="6" name="圆角矩形 3"/>
          <p:cNvSpPr/>
          <p:nvPr/>
        </p:nvSpPr>
        <p:spPr>
          <a:xfrm>
            <a:off x="4868549" y="3707853"/>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工作不足之处</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7" name="圆角矩形 1"/>
          <p:cNvSpPr/>
          <p:nvPr/>
        </p:nvSpPr>
        <p:spPr>
          <a:xfrm>
            <a:off x="3716422" y="3707853"/>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03</a:t>
            </a:r>
          </a:p>
        </p:txBody>
      </p:sp>
      <p:sp>
        <p:nvSpPr>
          <p:cNvPr id="8" name="圆角矩形 3"/>
          <p:cNvSpPr/>
          <p:nvPr/>
        </p:nvSpPr>
        <p:spPr>
          <a:xfrm>
            <a:off x="4868549" y="4799080"/>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明年工作计划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9" name="圆角矩形 1"/>
          <p:cNvSpPr/>
          <p:nvPr/>
        </p:nvSpPr>
        <p:spPr>
          <a:xfrm>
            <a:off x="3716422" y="4799080"/>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04</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3" grpId="0" animBg="1"/>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6"/>
          <p:cNvCxnSpPr/>
          <p:nvPr/>
        </p:nvCxnSpPr>
        <p:spPr>
          <a:xfrm flipH="1">
            <a:off x="1277966" y="2795136"/>
            <a:ext cx="9636087" cy="0"/>
          </a:xfrm>
          <a:prstGeom prst="line">
            <a:avLst/>
          </a:prstGeom>
          <a:ln w="1905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Oval 12"/>
          <p:cNvSpPr/>
          <p:nvPr/>
        </p:nvSpPr>
        <p:spPr>
          <a:xfrm>
            <a:off x="5201678" y="1892813"/>
            <a:ext cx="1788660" cy="1788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4" name="Oval 16"/>
          <p:cNvSpPr/>
          <p:nvPr/>
        </p:nvSpPr>
        <p:spPr>
          <a:xfrm>
            <a:off x="7195835"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5" name="Oval 19"/>
          <p:cNvSpPr/>
          <p:nvPr/>
        </p:nvSpPr>
        <p:spPr>
          <a:xfrm>
            <a:off x="8860777"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6" name="Oval 4"/>
          <p:cNvSpPr/>
          <p:nvPr/>
        </p:nvSpPr>
        <p:spPr>
          <a:xfrm>
            <a:off x="2217404"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7" name="Oval 8"/>
          <p:cNvSpPr/>
          <p:nvPr/>
        </p:nvSpPr>
        <p:spPr>
          <a:xfrm>
            <a:off x="3536728"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8" name="矩形 7"/>
          <p:cNvSpPr/>
          <p:nvPr/>
        </p:nvSpPr>
        <p:spPr>
          <a:xfrm>
            <a:off x="8884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9" name="Content Placeholder 2"/>
          <p:cNvSpPr txBox="1"/>
          <p:nvPr/>
        </p:nvSpPr>
        <p:spPr>
          <a:xfrm>
            <a:off x="12602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方案一</a:t>
            </a:r>
            <a:endParaRPr lang="en-US" sz="2000" dirty="0">
              <a:solidFill>
                <a:schemeClr val="tx1">
                  <a:lumMod val="50000"/>
                  <a:lumOff val="50000"/>
                </a:schemeClr>
              </a:solidFill>
              <a:latin typeface="+mn-ea"/>
              <a:cs typeface="+mn-ea"/>
            </a:endParaRPr>
          </a:p>
        </p:txBody>
      </p:sp>
      <p:sp>
        <p:nvSpPr>
          <p:cNvPr id="10" name="矩形 9"/>
          <p:cNvSpPr/>
          <p:nvPr/>
        </p:nvSpPr>
        <p:spPr>
          <a:xfrm>
            <a:off x="2969560"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1" name="Content Placeholder 2"/>
          <p:cNvSpPr txBox="1"/>
          <p:nvPr/>
        </p:nvSpPr>
        <p:spPr>
          <a:xfrm>
            <a:off x="3341334"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方案二</a:t>
            </a:r>
            <a:endParaRPr lang="en-US" altLang="zh-CN" sz="2000" dirty="0">
              <a:solidFill>
                <a:schemeClr val="tx1">
                  <a:lumMod val="50000"/>
                  <a:lumOff val="50000"/>
                </a:schemeClr>
              </a:solidFill>
              <a:latin typeface="+mn-ea"/>
              <a:cs typeface="+mn-ea"/>
            </a:endParaRPr>
          </a:p>
        </p:txBody>
      </p:sp>
      <p:sp>
        <p:nvSpPr>
          <p:cNvPr id="12" name="矩形 11"/>
          <p:cNvSpPr/>
          <p:nvPr/>
        </p:nvSpPr>
        <p:spPr>
          <a:xfrm>
            <a:off x="50792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3" name="Content Placeholder 2"/>
          <p:cNvSpPr txBox="1"/>
          <p:nvPr/>
        </p:nvSpPr>
        <p:spPr>
          <a:xfrm>
            <a:off x="54510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方案三</a:t>
            </a:r>
            <a:endParaRPr lang="en-US" altLang="zh-CN" sz="2000" dirty="0">
              <a:solidFill>
                <a:schemeClr val="tx1">
                  <a:lumMod val="50000"/>
                  <a:lumOff val="50000"/>
                </a:schemeClr>
              </a:solidFill>
              <a:latin typeface="+mn-ea"/>
              <a:cs typeface="+mn-ea"/>
            </a:endParaRPr>
          </a:p>
        </p:txBody>
      </p:sp>
      <p:sp>
        <p:nvSpPr>
          <p:cNvPr id="14" name="矩形 13"/>
          <p:cNvSpPr/>
          <p:nvPr/>
        </p:nvSpPr>
        <p:spPr>
          <a:xfrm>
            <a:off x="721220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5" name="Content Placeholder 2"/>
          <p:cNvSpPr txBox="1"/>
          <p:nvPr/>
        </p:nvSpPr>
        <p:spPr>
          <a:xfrm>
            <a:off x="758397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6" name="矩形 15"/>
          <p:cNvSpPr/>
          <p:nvPr/>
        </p:nvSpPr>
        <p:spPr>
          <a:xfrm>
            <a:off x="934621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7" name="Content Placeholder 2"/>
          <p:cNvSpPr txBox="1"/>
          <p:nvPr/>
        </p:nvSpPr>
        <p:spPr>
          <a:xfrm>
            <a:off x="971798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8" name="标题 17"/>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71"/>
          <p:cNvSpPr/>
          <p:nvPr/>
        </p:nvSpPr>
        <p:spPr>
          <a:xfrm>
            <a:off x="2404937" y="2091029"/>
            <a:ext cx="574149" cy="574149"/>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75" name="椭圆 74"/>
          <p:cNvSpPr/>
          <p:nvPr/>
        </p:nvSpPr>
        <p:spPr>
          <a:xfrm>
            <a:off x="2399451" y="2956313"/>
            <a:ext cx="582048" cy="572960"/>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78" name="椭圆 77"/>
          <p:cNvSpPr/>
          <p:nvPr/>
        </p:nvSpPr>
        <p:spPr>
          <a:xfrm>
            <a:off x="2404937" y="3915232"/>
            <a:ext cx="574149" cy="574149"/>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80" name="TextBox 79"/>
          <p:cNvSpPr txBox="1"/>
          <p:nvPr/>
        </p:nvSpPr>
        <p:spPr>
          <a:xfrm>
            <a:off x="3218281" y="1988841"/>
            <a:ext cx="2518929" cy="323147"/>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80%</a:t>
            </a:r>
            <a:endParaRPr lang="zh-CN" altLang="en-US" sz="1500" dirty="0">
              <a:solidFill>
                <a:schemeClr val="bg1">
                  <a:lumMod val="50000"/>
                </a:schemeClr>
              </a:solidFill>
              <a:latin typeface="+mn-ea"/>
              <a:cs typeface="+mn-ea"/>
            </a:endParaRPr>
          </a:p>
        </p:txBody>
      </p:sp>
      <p:sp>
        <p:nvSpPr>
          <p:cNvPr id="81" name="圆角矩形 80"/>
          <p:cNvSpPr/>
          <p:nvPr/>
        </p:nvSpPr>
        <p:spPr>
          <a:xfrm>
            <a:off x="3218281" y="2381049"/>
            <a:ext cx="2973718" cy="17876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82" name="TextBox 81"/>
          <p:cNvSpPr txBox="1"/>
          <p:nvPr/>
        </p:nvSpPr>
        <p:spPr>
          <a:xfrm>
            <a:off x="3218282" y="2927727"/>
            <a:ext cx="2518929" cy="323147"/>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68%</a:t>
            </a:r>
            <a:endParaRPr lang="zh-CN" altLang="en-US" sz="1500" dirty="0">
              <a:solidFill>
                <a:schemeClr val="bg1">
                  <a:lumMod val="50000"/>
                </a:schemeClr>
              </a:solidFill>
              <a:latin typeface="+mn-ea"/>
              <a:cs typeface="+mn-ea"/>
            </a:endParaRPr>
          </a:p>
        </p:txBody>
      </p:sp>
      <p:sp>
        <p:nvSpPr>
          <p:cNvPr id="83" name="圆角矩形 82"/>
          <p:cNvSpPr/>
          <p:nvPr/>
        </p:nvSpPr>
        <p:spPr>
          <a:xfrm>
            <a:off x="3218281" y="3319934"/>
            <a:ext cx="2973718" cy="1637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84" name="TextBox 83"/>
          <p:cNvSpPr txBox="1"/>
          <p:nvPr/>
        </p:nvSpPr>
        <p:spPr>
          <a:xfrm>
            <a:off x="3218282" y="3838037"/>
            <a:ext cx="2518929" cy="553980"/>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72%</a:t>
            </a:r>
            <a:endParaRPr lang="zh-CN" altLang="en-US" sz="1500" dirty="0">
              <a:solidFill>
                <a:schemeClr val="bg1">
                  <a:lumMod val="50000"/>
                </a:schemeClr>
              </a:solidFill>
              <a:latin typeface="+mn-ea"/>
              <a:cs typeface="+mn-ea"/>
            </a:endParaRPr>
          </a:p>
          <a:p>
            <a:endParaRPr lang="zh-CN" altLang="en-US" sz="1500" dirty="0">
              <a:solidFill>
                <a:schemeClr val="bg1">
                  <a:lumMod val="50000"/>
                </a:schemeClr>
              </a:solidFill>
              <a:latin typeface="+mn-ea"/>
              <a:cs typeface="+mn-ea"/>
            </a:endParaRPr>
          </a:p>
        </p:txBody>
      </p:sp>
      <p:sp>
        <p:nvSpPr>
          <p:cNvPr id="85" name="圆角矩形 84"/>
          <p:cNvSpPr/>
          <p:nvPr/>
        </p:nvSpPr>
        <p:spPr>
          <a:xfrm>
            <a:off x="3218281" y="4230247"/>
            <a:ext cx="2973718" cy="1637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86" name="圆角矩形 85"/>
          <p:cNvSpPr/>
          <p:nvPr/>
        </p:nvSpPr>
        <p:spPr>
          <a:xfrm>
            <a:off x="3218282" y="2396044"/>
            <a:ext cx="2518929" cy="163769"/>
          </a:xfrm>
          <a:prstGeom prst="round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sp>
        <p:nvSpPr>
          <p:cNvPr id="87" name="圆角矩形 86"/>
          <p:cNvSpPr/>
          <p:nvPr/>
        </p:nvSpPr>
        <p:spPr>
          <a:xfrm>
            <a:off x="3218283" y="3319934"/>
            <a:ext cx="1821939" cy="163769"/>
          </a:xfrm>
          <a:prstGeom prst="round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sp>
        <p:nvSpPr>
          <p:cNvPr id="88" name="圆角矩形 87"/>
          <p:cNvSpPr/>
          <p:nvPr/>
        </p:nvSpPr>
        <p:spPr>
          <a:xfrm>
            <a:off x="3218283" y="4230247"/>
            <a:ext cx="2306554" cy="163769"/>
          </a:xfrm>
          <a:prstGeom prst="round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sp>
        <p:nvSpPr>
          <p:cNvPr id="93" name="椭圆 92"/>
          <p:cNvSpPr/>
          <p:nvPr/>
        </p:nvSpPr>
        <p:spPr>
          <a:xfrm>
            <a:off x="2404937" y="4791505"/>
            <a:ext cx="574149" cy="574149"/>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95" name="TextBox 94"/>
          <p:cNvSpPr txBox="1"/>
          <p:nvPr/>
        </p:nvSpPr>
        <p:spPr>
          <a:xfrm>
            <a:off x="3218282" y="4681403"/>
            <a:ext cx="2653203" cy="323147"/>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53%</a:t>
            </a:r>
            <a:endParaRPr lang="zh-CN" altLang="en-US" sz="1500" dirty="0">
              <a:solidFill>
                <a:schemeClr val="bg1">
                  <a:lumMod val="50000"/>
                </a:schemeClr>
              </a:solidFill>
              <a:latin typeface="+mn-ea"/>
              <a:cs typeface="+mn-ea"/>
            </a:endParaRPr>
          </a:p>
        </p:txBody>
      </p:sp>
      <p:sp>
        <p:nvSpPr>
          <p:cNvPr id="96" name="圆角矩形 95"/>
          <p:cNvSpPr/>
          <p:nvPr/>
        </p:nvSpPr>
        <p:spPr>
          <a:xfrm>
            <a:off x="3218281" y="5079920"/>
            <a:ext cx="2973718" cy="1637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97" name="圆角矩形 96"/>
          <p:cNvSpPr/>
          <p:nvPr/>
        </p:nvSpPr>
        <p:spPr>
          <a:xfrm>
            <a:off x="3218282" y="5079920"/>
            <a:ext cx="1646994" cy="163769"/>
          </a:xfrm>
          <a:prstGeom prst="round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pic>
        <p:nvPicPr>
          <p:cNvPr id="98" name="图片 97"/>
          <p:cNvPicPr>
            <a:picLocks noChangeAspect="1"/>
          </p:cNvPicPr>
          <p:nvPr/>
        </p:nvPicPr>
        <p:blipFill>
          <a:blip r:embed="rId4" cstate="print">
            <a:extLst>
              <a:ext uri="{28A0092B-C50C-407E-A947-70E740481C1C}">
                <a14:useLocalDpi xmlns:a14="http://schemas.microsoft.com/office/drawing/2010/main" val="0"/>
              </a:ext>
            </a:extLst>
          </a:blip>
          <a:srcRect l="6784" t="9768" r="44862" b="7702"/>
          <a:stretch>
            <a:fillRect/>
          </a:stretch>
        </p:blipFill>
        <p:spPr>
          <a:xfrm>
            <a:off x="7145741" y="3785550"/>
            <a:ext cx="989730" cy="1108584"/>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99" name="图片 98"/>
          <p:cNvPicPr>
            <a:picLocks noChangeAspect="1"/>
          </p:cNvPicPr>
          <p:nvPr/>
        </p:nvPicPr>
        <p:blipFill>
          <a:blip r:embed="rId5" cstate="print">
            <a:extLst>
              <a:ext uri="{28A0092B-C50C-407E-A947-70E740481C1C}">
                <a14:useLocalDpi xmlns:a14="http://schemas.microsoft.com/office/drawing/2010/main" val="0"/>
              </a:ext>
            </a:extLst>
          </a:blip>
          <a:srcRect l="21254" t="990" r="21254" b="990"/>
          <a:stretch>
            <a:fillRect/>
          </a:stretch>
        </p:blipFill>
        <p:spPr>
          <a:xfrm>
            <a:off x="7899516" y="2799580"/>
            <a:ext cx="1740328" cy="1949320"/>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100" name="Freeform 7"/>
          <p:cNvSpPr/>
          <p:nvPr/>
        </p:nvSpPr>
        <p:spPr bwMode="auto">
          <a:xfrm>
            <a:off x="7456962" y="2192105"/>
            <a:ext cx="717680" cy="80971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37" tIns="54968" rIns="109937" bIns="54968" numCol="1" spcCol="0" rtlCol="0" fromWordArt="0" anchor="ctr" anchorCtr="0" forceAA="0" compatLnSpc="1">
            <a:noAutofit/>
          </a:bodyPr>
          <a:lstStyle/>
          <a:p>
            <a:pPr algn="ctr"/>
            <a:endParaRPr lang="zh-CN" altLang="en-US">
              <a:cs typeface="+mn-ea"/>
            </a:endParaRPr>
          </a:p>
        </p:txBody>
      </p:sp>
      <p:pic>
        <p:nvPicPr>
          <p:cNvPr id="101" name="图片 100"/>
          <p:cNvPicPr>
            <a:picLocks noChangeAspect="1"/>
          </p:cNvPicPr>
          <p:nvPr/>
        </p:nvPicPr>
        <p:blipFill>
          <a:blip r:embed="rId6" cstate="print">
            <a:extLst>
              <a:ext uri="{28A0092B-C50C-407E-A947-70E740481C1C}">
                <a14:useLocalDpi xmlns:a14="http://schemas.microsoft.com/office/drawing/2010/main" val="0"/>
              </a:ext>
            </a:extLst>
          </a:blip>
          <a:srcRect l="9836" t="1363" r="35890" b="6003"/>
          <a:stretch>
            <a:fillRect/>
          </a:stretch>
        </p:blipFill>
        <p:spPr>
          <a:xfrm>
            <a:off x="9544898" y="3556325"/>
            <a:ext cx="978670" cy="1096192"/>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rcRect l="36096" t="3042" r="10512" b="5830"/>
          <a:stretch>
            <a:fillRect/>
          </a:stretch>
        </p:blipFill>
        <p:spPr>
          <a:xfrm>
            <a:off x="8879949" y="2045229"/>
            <a:ext cx="1224939" cy="1372037"/>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103" name="Freeform 7"/>
          <p:cNvSpPr/>
          <p:nvPr/>
        </p:nvSpPr>
        <p:spPr bwMode="auto">
          <a:xfrm>
            <a:off x="9227702" y="4583009"/>
            <a:ext cx="529430" cy="5973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37" tIns="54968" rIns="109937" bIns="54968" numCol="1" spcCol="0" rtlCol="0" fromWordArt="0" anchor="ctr" anchorCtr="0" forceAA="0" compatLnSpc="1">
            <a:noAutofit/>
          </a:bodyPr>
          <a:lstStyle/>
          <a:p>
            <a:pPr algn="ctr"/>
            <a:endParaRPr lang="zh-CN" altLang="en-US">
              <a:cs typeface="+mn-ea"/>
            </a:endParaRPr>
          </a:p>
        </p:txBody>
      </p:sp>
      <p:sp>
        <p:nvSpPr>
          <p:cNvPr id="2" name="TextBox 1"/>
          <p:cNvSpPr txBox="1"/>
          <p:nvPr/>
        </p:nvSpPr>
        <p:spPr>
          <a:xfrm>
            <a:off x="2373368" y="2211000"/>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一月</a:t>
            </a:r>
          </a:p>
        </p:txBody>
      </p:sp>
      <p:sp>
        <p:nvSpPr>
          <p:cNvPr id="45" name="TextBox 44"/>
          <p:cNvSpPr txBox="1"/>
          <p:nvPr/>
        </p:nvSpPr>
        <p:spPr>
          <a:xfrm>
            <a:off x="2399450" y="3086740"/>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二月</a:t>
            </a:r>
          </a:p>
        </p:txBody>
      </p:sp>
      <p:sp>
        <p:nvSpPr>
          <p:cNvPr id="46" name="TextBox 45"/>
          <p:cNvSpPr txBox="1"/>
          <p:nvPr/>
        </p:nvSpPr>
        <p:spPr>
          <a:xfrm>
            <a:off x="2399450" y="4022386"/>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三月</a:t>
            </a:r>
          </a:p>
        </p:txBody>
      </p:sp>
      <p:sp>
        <p:nvSpPr>
          <p:cNvPr id="47" name="TextBox 46"/>
          <p:cNvSpPr txBox="1"/>
          <p:nvPr/>
        </p:nvSpPr>
        <p:spPr>
          <a:xfrm>
            <a:off x="2399450" y="4894876"/>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四月</a:t>
            </a:r>
          </a:p>
        </p:txBody>
      </p:sp>
      <p:sp>
        <p:nvSpPr>
          <p:cNvPr id="3" name="标题 2"/>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ppt_w</p:attrName>
                                        </p:attrNameLst>
                                      </p:cBhvr>
                                      <p:tavLst>
                                        <p:tav tm="0">
                                          <p:val>
                                            <p:fltVal val="0"/>
                                          </p:val>
                                        </p:tav>
                                        <p:tav tm="100000">
                                          <p:val>
                                            <p:strVal val="#ppt_w"/>
                                          </p:val>
                                        </p:tav>
                                      </p:tavLst>
                                    </p:anim>
                                    <p:anim calcmode="lin" valueType="num">
                                      <p:cBhvr>
                                        <p:cTn id="32" dur="500" fill="hold"/>
                                        <p:tgtEl>
                                          <p:spTgt spid="9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left)">
                                      <p:cBhvr>
                                        <p:cTn id="43" dur="500"/>
                                        <p:tgtEl>
                                          <p:spTgt spid="8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left)">
                                      <p:cBhvr>
                                        <p:cTn id="46" dur="500"/>
                                        <p:tgtEl>
                                          <p:spTgt spid="8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wipe(left)">
                                      <p:cBhvr>
                                        <p:cTn id="49" dur="500"/>
                                        <p:tgtEl>
                                          <p:spTgt spid="96"/>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down)">
                                      <p:cBhvr>
                                        <p:cTn id="53" dur="500"/>
                                        <p:tgtEl>
                                          <p:spTgt spid="8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wipe(down)">
                                      <p:cBhvr>
                                        <p:cTn id="56" dur="500"/>
                                        <p:tgtEl>
                                          <p:spTgt spid="8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wipe(down)">
                                      <p:cBhvr>
                                        <p:cTn id="62" dur="500"/>
                                        <p:tgtEl>
                                          <p:spTgt spid="95"/>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500"/>
                                        <p:tgtEl>
                                          <p:spTgt spid="8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left)">
                                      <p:cBhvr>
                                        <p:cTn id="69" dur="500"/>
                                        <p:tgtEl>
                                          <p:spTgt spid="8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wipe(left)">
                                      <p:cBhvr>
                                        <p:cTn id="72" dur="500"/>
                                        <p:tgtEl>
                                          <p:spTgt spid="8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500"/>
                                        <p:tgtEl>
                                          <p:spTgt spid="97"/>
                                        </p:tgtEl>
                                      </p:cBhvr>
                                    </p:animEffect>
                                  </p:childTnLst>
                                </p:cTn>
                              </p:par>
                              <p:par>
                                <p:cTn id="76" presetID="53" presetClass="entr" presetSubtype="16"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p:cTn id="78" dur="700" fill="hold"/>
                                        <p:tgtEl>
                                          <p:spTgt spid="98"/>
                                        </p:tgtEl>
                                        <p:attrNameLst>
                                          <p:attrName>ppt_w</p:attrName>
                                        </p:attrNameLst>
                                      </p:cBhvr>
                                      <p:tavLst>
                                        <p:tav tm="0">
                                          <p:val>
                                            <p:fltVal val="0"/>
                                          </p:val>
                                        </p:tav>
                                        <p:tav tm="100000">
                                          <p:val>
                                            <p:strVal val="#ppt_w"/>
                                          </p:val>
                                        </p:tav>
                                      </p:tavLst>
                                    </p:anim>
                                    <p:anim calcmode="lin" valueType="num">
                                      <p:cBhvr>
                                        <p:cTn id="79" dur="700" fill="hold"/>
                                        <p:tgtEl>
                                          <p:spTgt spid="98"/>
                                        </p:tgtEl>
                                        <p:attrNameLst>
                                          <p:attrName>ppt_h</p:attrName>
                                        </p:attrNameLst>
                                      </p:cBhvr>
                                      <p:tavLst>
                                        <p:tav tm="0">
                                          <p:val>
                                            <p:fltVal val="0"/>
                                          </p:val>
                                        </p:tav>
                                        <p:tav tm="100000">
                                          <p:val>
                                            <p:strVal val="#ppt_h"/>
                                          </p:val>
                                        </p:tav>
                                      </p:tavLst>
                                    </p:anim>
                                    <p:animEffect transition="in" filter="fade">
                                      <p:cBhvr>
                                        <p:cTn id="80" dur="700"/>
                                        <p:tgtEl>
                                          <p:spTgt spid="98"/>
                                        </p:tgtEl>
                                      </p:cBhvr>
                                    </p:animEffect>
                                  </p:childTnLst>
                                </p:cTn>
                              </p:par>
                              <p:par>
                                <p:cTn id="81" presetID="53" presetClass="entr" presetSubtype="16" fill="hold" nodeType="withEffect">
                                  <p:stCondLst>
                                    <p:cond delay="150"/>
                                  </p:stCondLst>
                                  <p:childTnLst>
                                    <p:set>
                                      <p:cBhvr>
                                        <p:cTn id="82" dur="1" fill="hold">
                                          <p:stCondLst>
                                            <p:cond delay="0"/>
                                          </p:stCondLst>
                                        </p:cTn>
                                        <p:tgtEl>
                                          <p:spTgt spid="99"/>
                                        </p:tgtEl>
                                        <p:attrNameLst>
                                          <p:attrName>style.visibility</p:attrName>
                                        </p:attrNameLst>
                                      </p:cBhvr>
                                      <p:to>
                                        <p:strVal val="visible"/>
                                      </p:to>
                                    </p:set>
                                    <p:anim calcmode="lin" valueType="num">
                                      <p:cBhvr>
                                        <p:cTn id="83" dur="700" fill="hold"/>
                                        <p:tgtEl>
                                          <p:spTgt spid="99"/>
                                        </p:tgtEl>
                                        <p:attrNameLst>
                                          <p:attrName>ppt_w</p:attrName>
                                        </p:attrNameLst>
                                      </p:cBhvr>
                                      <p:tavLst>
                                        <p:tav tm="0">
                                          <p:val>
                                            <p:fltVal val="0"/>
                                          </p:val>
                                        </p:tav>
                                        <p:tav tm="100000">
                                          <p:val>
                                            <p:strVal val="#ppt_w"/>
                                          </p:val>
                                        </p:tav>
                                      </p:tavLst>
                                    </p:anim>
                                    <p:anim calcmode="lin" valueType="num">
                                      <p:cBhvr>
                                        <p:cTn id="84" dur="700" fill="hold"/>
                                        <p:tgtEl>
                                          <p:spTgt spid="99"/>
                                        </p:tgtEl>
                                        <p:attrNameLst>
                                          <p:attrName>ppt_h</p:attrName>
                                        </p:attrNameLst>
                                      </p:cBhvr>
                                      <p:tavLst>
                                        <p:tav tm="0">
                                          <p:val>
                                            <p:fltVal val="0"/>
                                          </p:val>
                                        </p:tav>
                                        <p:tav tm="100000">
                                          <p:val>
                                            <p:strVal val="#ppt_h"/>
                                          </p:val>
                                        </p:tav>
                                      </p:tavLst>
                                    </p:anim>
                                    <p:animEffect transition="in" filter="fade">
                                      <p:cBhvr>
                                        <p:cTn id="85" dur="700"/>
                                        <p:tgtEl>
                                          <p:spTgt spid="99"/>
                                        </p:tgtEl>
                                      </p:cBhvr>
                                    </p:animEffect>
                                  </p:childTnLst>
                                </p:cTn>
                              </p:par>
                              <p:par>
                                <p:cTn id="86" presetID="53" presetClass="entr" presetSubtype="16" fill="hold" nodeType="withEffect">
                                  <p:stCondLst>
                                    <p:cond delay="300"/>
                                  </p:stCondLst>
                                  <p:childTnLst>
                                    <p:set>
                                      <p:cBhvr>
                                        <p:cTn id="87" dur="1" fill="hold">
                                          <p:stCondLst>
                                            <p:cond delay="0"/>
                                          </p:stCondLst>
                                        </p:cTn>
                                        <p:tgtEl>
                                          <p:spTgt spid="101"/>
                                        </p:tgtEl>
                                        <p:attrNameLst>
                                          <p:attrName>style.visibility</p:attrName>
                                        </p:attrNameLst>
                                      </p:cBhvr>
                                      <p:to>
                                        <p:strVal val="visible"/>
                                      </p:to>
                                    </p:set>
                                    <p:anim calcmode="lin" valueType="num">
                                      <p:cBhvr>
                                        <p:cTn id="88" dur="700" fill="hold"/>
                                        <p:tgtEl>
                                          <p:spTgt spid="101"/>
                                        </p:tgtEl>
                                        <p:attrNameLst>
                                          <p:attrName>ppt_w</p:attrName>
                                        </p:attrNameLst>
                                      </p:cBhvr>
                                      <p:tavLst>
                                        <p:tav tm="0">
                                          <p:val>
                                            <p:fltVal val="0"/>
                                          </p:val>
                                        </p:tav>
                                        <p:tav tm="100000">
                                          <p:val>
                                            <p:strVal val="#ppt_w"/>
                                          </p:val>
                                        </p:tav>
                                      </p:tavLst>
                                    </p:anim>
                                    <p:anim calcmode="lin" valueType="num">
                                      <p:cBhvr>
                                        <p:cTn id="89" dur="700" fill="hold"/>
                                        <p:tgtEl>
                                          <p:spTgt spid="101"/>
                                        </p:tgtEl>
                                        <p:attrNameLst>
                                          <p:attrName>ppt_h</p:attrName>
                                        </p:attrNameLst>
                                      </p:cBhvr>
                                      <p:tavLst>
                                        <p:tav tm="0">
                                          <p:val>
                                            <p:fltVal val="0"/>
                                          </p:val>
                                        </p:tav>
                                        <p:tav tm="100000">
                                          <p:val>
                                            <p:strVal val="#ppt_h"/>
                                          </p:val>
                                        </p:tav>
                                      </p:tavLst>
                                    </p:anim>
                                    <p:animEffect transition="in" filter="fade">
                                      <p:cBhvr>
                                        <p:cTn id="90" dur="700"/>
                                        <p:tgtEl>
                                          <p:spTgt spid="101"/>
                                        </p:tgtEl>
                                      </p:cBhvr>
                                    </p:animEffect>
                                  </p:childTnLst>
                                </p:cTn>
                              </p:par>
                              <p:par>
                                <p:cTn id="91" presetID="53" presetClass="entr" presetSubtype="16" fill="hold" nodeType="withEffect">
                                  <p:stCondLst>
                                    <p:cond delay="150"/>
                                  </p:stCondLst>
                                  <p:childTnLst>
                                    <p:set>
                                      <p:cBhvr>
                                        <p:cTn id="92" dur="1" fill="hold">
                                          <p:stCondLst>
                                            <p:cond delay="0"/>
                                          </p:stCondLst>
                                        </p:cTn>
                                        <p:tgtEl>
                                          <p:spTgt spid="102"/>
                                        </p:tgtEl>
                                        <p:attrNameLst>
                                          <p:attrName>style.visibility</p:attrName>
                                        </p:attrNameLst>
                                      </p:cBhvr>
                                      <p:to>
                                        <p:strVal val="visible"/>
                                      </p:to>
                                    </p:set>
                                    <p:anim calcmode="lin" valueType="num">
                                      <p:cBhvr>
                                        <p:cTn id="93" dur="700" fill="hold"/>
                                        <p:tgtEl>
                                          <p:spTgt spid="102"/>
                                        </p:tgtEl>
                                        <p:attrNameLst>
                                          <p:attrName>ppt_w</p:attrName>
                                        </p:attrNameLst>
                                      </p:cBhvr>
                                      <p:tavLst>
                                        <p:tav tm="0">
                                          <p:val>
                                            <p:fltVal val="0"/>
                                          </p:val>
                                        </p:tav>
                                        <p:tav tm="100000">
                                          <p:val>
                                            <p:strVal val="#ppt_w"/>
                                          </p:val>
                                        </p:tav>
                                      </p:tavLst>
                                    </p:anim>
                                    <p:anim calcmode="lin" valueType="num">
                                      <p:cBhvr>
                                        <p:cTn id="94" dur="700" fill="hold"/>
                                        <p:tgtEl>
                                          <p:spTgt spid="102"/>
                                        </p:tgtEl>
                                        <p:attrNameLst>
                                          <p:attrName>ppt_h</p:attrName>
                                        </p:attrNameLst>
                                      </p:cBhvr>
                                      <p:tavLst>
                                        <p:tav tm="0">
                                          <p:val>
                                            <p:fltVal val="0"/>
                                          </p:val>
                                        </p:tav>
                                        <p:tav tm="100000">
                                          <p:val>
                                            <p:strVal val="#ppt_h"/>
                                          </p:val>
                                        </p:tav>
                                      </p:tavLst>
                                    </p:anim>
                                    <p:animEffect transition="in" filter="fade">
                                      <p:cBhvr>
                                        <p:cTn id="95" dur="700"/>
                                        <p:tgtEl>
                                          <p:spTgt spid="10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00"/>
                                        </p:tgtEl>
                                        <p:attrNameLst>
                                          <p:attrName>style.visibility</p:attrName>
                                        </p:attrNameLst>
                                      </p:cBhvr>
                                      <p:to>
                                        <p:strVal val="visible"/>
                                      </p:to>
                                    </p:set>
                                    <p:anim calcmode="lin" valueType="num">
                                      <p:cBhvr>
                                        <p:cTn id="98" dur="700" fill="hold"/>
                                        <p:tgtEl>
                                          <p:spTgt spid="100"/>
                                        </p:tgtEl>
                                        <p:attrNameLst>
                                          <p:attrName>ppt_w</p:attrName>
                                        </p:attrNameLst>
                                      </p:cBhvr>
                                      <p:tavLst>
                                        <p:tav tm="0">
                                          <p:val>
                                            <p:fltVal val="0"/>
                                          </p:val>
                                        </p:tav>
                                        <p:tav tm="100000">
                                          <p:val>
                                            <p:strVal val="#ppt_w"/>
                                          </p:val>
                                        </p:tav>
                                      </p:tavLst>
                                    </p:anim>
                                    <p:anim calcmode="lin" valueType="num">
                                      <p:cBhvr>
                                        <p:cTn id="99" dur="700" fill="hold"/>
                                        <p:tgtEl>
                                          <p:spTgt spid="100"/>
                                        </p:tgtEl>
                                        <p:attrNameLst>
                                          <p:attrName>ppt_h</p:attrName>
                                        </p:attrNameLst>
                                      </p:cBhvr>
                                      <p:tavLst>
                                        <p:tav tm="0">
                                          <p:val>
                                            <p:fltVal val="0"/>
                                          </p:val>
                                        </p:tav>
                                        <p:tav tm="100000">
                                          <p:val>
                                            <p:strVal val="#ppt_h"/>
                                          </p:val>
                                        </p:tav>
                                      </p:tavLst>
                                    </p:anim>
                                    <p:animEffect transition="in" filter="fade">
                                      <p:cBhvr>
                                        <p:cTn id="100" dur="700"/>
                                        <p:tgtEl>
                                          <p:spTgt spid="10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3"/>
                                        </p:tgtEl>
                                        <p:attrNameLst>
                                          <p:attrName>style.visibility</p:attrName>
                                        </p:attrNameLst>
                                      </p:cBhvr>
                                      <p:to>
                                        <p:strVal val="visible"/>
                                      </p:to>
                                    </p:set>
                                    <p:anim calcmode="lin" valueType="num">
                                      <p:cBhvr>
                                        <p:cTn id="103" dur="700" fill="hold"/>
                                        <p:tgtEl>
                                          <p:spTgt spid="103"/>
                                        </p:tgtEl>
                                        <p:attrNameLst>
                                          <p:attrName>ppt_w</p:attrName>
                                        </p:attrNameLst>
                                      </p:cBhvr>
                                      <p:tavLst>
                                        <p:tav tm="0">
                                          <p:val>
                                            <p:fltVal val="0"/>
                                          </p:val>
                                        </p:tav>
                                        <p:tav tm="100000">
                                          <p:val>
                                            <p:strVal val="#ppt_w"/>
                                          </p:val>
                                        </p:tav>
                                      </p:tavLst>
                                    </p:anim>
                                    <p:anim calcmode="lin" valueType="num">
                                      <p:cBhvr>
                                        <p:cTn id="104" dur="700" fill="hold"/>
                                        <p:tgtEl>
                                          <p:spTgt spid="103"/>
                                        </p:tgtEl>
                                        <p:attrNameLst>
                                          <p:attrName>ppt_h</p:attrName>
                                        </p:attrNameLst>
                                      </p:cBhvr>
                                      <p:tavLst>
                                        <p:tav tm="0">
                                          <p:val>
                                            <p:fltVal val="0"/>
                                          </p:val>
                                        </p:tav>
                                        <p:tav tm="100000">
                                          <p:val>
                                            <p:strVal val="#ppt_h"/>
                                          </p:val>
                                        </p:tav>
                                      </p:tavLst>
                                    </p:anim>
                                    <p:animEffect transition="in" filter="fade">
                                      <p:cBhvr>
                                        <p:cTn id="105" dur="7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P spid="78" grpId="0" animBg="1"/>
      <p:bldP spid="80" grpId="0"/>
      <p:bldP spid="81" grpId="0" animBg="1"/>
      <p:bldP spid="82" grpId="0"/>
      <p:bldP spid="83" grpId="0" animBg="1"/>
      <p:bldP spid="84" grpId="0"/>
      <p:bldP spid="85" grpId="0" animBg="1"/>
      <p:bldP spid="86" grpId="0" animBg="1"/>
      <p:bldP spid="87" grpId="0" animBg="1"/>
      <p:bldP spid="88" grpId="0" animBg="1"/>
      <p:bldP spid="93" grpId="0" animBg="1"/>
      <p:bldP spid="95" grpId="0"/>
      <p:bldP spid="96" grpId="0" animBg="1"/>
      <p:bldP spid="97" grpId="0" animBg="1"/>
      <p:bldP spid="100" grpId="0" animBg="1"/>
      <p:bldP spid="103" grpId="0" animBg="1"/>
      <p:bldP spid="2"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19736" y="2045896"/>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p>
        </p:txBody>
      </p:sp>
      <p:sp>
        <p:nvSpPr>
          <p:cNvPr id="7" name="矩形 6"/>
          <p:cNvSpPr/>
          <p:nvPr/>
        </p:nvSpPr>
        <p:spPr>
          <a:xfrm>
            <a:off x="5807968" y="2032251"/>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719736" y="3344875"/>
            <a:ext cx="1944216" cy="93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p>
        </p:txBody>
      </p:sp>
      <p:sp>
        <p:nvSpPr>
          <p:cNvPr id="9" name="矩形 8"/>
          <p:cNvSpPr/>
          <p:nvPr/>
        </p:nvSpPr>
        <p:spPr>
          <a:xfrm>
            <a:off x="3719736" y="4643853"/>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p>
        </p:txBody>
      </p:sp>
      <p:sp>
        <p:nvSpPr>
          <p:cNvPr id="10" name="矩形 9"/>
          <p:cNvSpPr/>
          <p:nvPr/>
        </p:nvSpPr>
        <p:spPr>
          <a:xfrm>
            <a:off x="5807968" y="3481443"/>
            <a:ext cx="5256584"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807968" y="4610238"/>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43979" y="3344875"/>
            <a:ext cx="1944216" cy="935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添加内容</a:t>
            </a:r>
          </a:p>
        </p:txBody>
      </p:sp>
      <p:cxnSp>
        <p:nvCxnSpPr>
          <p:cNvPr id="13" name="肘形连接符 12"/>
          <p:cNvCxnSpPr>
            <a:stCxn id="12" idx="3"/>
            <a:endCxn id="8" idx="1"/>
          </p:cNvCxnSpPr>
          <p:nvPr/>
        </p:nvCxnSpPr>
        <p:spPr>
          <a:xfrm>
            <a:off x="2888197" y="3812818"/>
            <a:ext cx="831541" cy="12697"/>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888198" y="2513839"/>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888197" y="3812818"/>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8008" y="3141035"/>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8008" y="4436879"/>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97117" y="4557781"/>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p>
        </p:txBody>
      </p:sp>
      <p:sp>
        <p:nvSpPr>
          <p:cNvPr id="47" name="矩形 46"/>
          <p:cNvSpPr/>
          <p:nvPr/>
        </p:nvSpPr>
        <p:spPr>
          <a:xfrm>
            <a:off x="4010919" y="399835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p>
        </p:txBody>
      </p:sp>
      <p:sp>
        <p:nvSpPr>
          <p:cNvPr id="48" name="矩形 47"/>
          <p:cNvSpPr/>
          <p:nvPr/>
        </p:nvSpPr>
        <p:spPr>
          <a:xfrm>
            <a:off x="6398741" y="336241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p>
        </p:txBody>
      </p:sp>
      <p:sp>
        <p:nvSpPr>
          <p:cNvPr id="49" name="矩形 48"/>
          <p:cNvSpPr/>
          <p:nvPr/>
        </p:nvSpPr>
        <p:spPr>
          <a:xfrm>
            <a:off x="8800934" y="2758779"/>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p>
        </p:txBody>
      </p:sp>
      <p:sp>
        <p:nvSpPr>
          <p:cNvPr id="50" name="流程图: 过程 49"/>
          <p:cNvSpPr/>
          <p:nvPr/>
        </p:nvSpPr>
        <p:spPr>
          <a:xfrm>
            <a:off x="1438124" y="5056977"/>
            <a:ext cx="2399688" cy="12192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1" name="流程图: 过程 50"/>
          <p:cNvSpPr/>
          <p:nvPr/>
        </p:nvSpPr>
        <p:spPr>
          <a:xfrm>
            <a:off x="3837812" y="4458897"/>
            <a:ext cx="2399688" cy="12192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2" name="流程图: 过程 51"/>
          <p:cNvSpPr/>
          <p:nvPr/>
        </p:nvSpPr>
        <p:spPr>
          <a:xfrm>
            <a:off x="6237499" y="3860817"/>
            <a:ext cx="2399688" cy="12192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3" name="流程图: 过程 52"/>
          <p:cNvSpPr/>
          <p:nvPr/>
        </p:nvSpPr>
        <p:spPr>
          <a:xfrm>
            <a:off x="8637187" y="3262737"/>
            <a:ext cx="2399688" cy="12192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4" name="流程图: 过程 53"/>
          <p:cNvSpPr/>
          <p:nvPr/>
        </p:nvSpPr>
        <p:spPr>
          <a:xfrm rot="5400000">
            <a:off x="3416860" y="4757945"/>
            <a:ext cx="720000" cy="12190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5" name="流程图: 过程 54"/>
          <p:cNvSpPr/>
          <p:nvPr/>
        </p:nvSpPr>
        <p:spPr>
          <a:xfrm rot="5400000">
            <a:off x="5816547" y="4159865"/>
            <a:ext cx="720000" cy="12190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6" name="流程图: 过程 55"/>
          <p:cNvSpPr/>
          <p:nvPr/>
        </p:nvSpPr>
        <p:spPr>
          <a:xfrm rot="5400000">
            <a:off x="8216235" y="3561785"/>
            <a:ext cx="720000" cy="12190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7" name="组合 56"/>
          <p:cNvGrpSpPr/>
          <p:nvPr/>
        </p:nvGrpSpPr>
        <p:grpSpPr>
          <a:xfrm>
            <a:off x="10800082" y="2528848"/>
            <a:ext cx="351682" cy="855811"/>
            <a:chOff x="8036911" y="1771955"/>
            <a:chExt cx="263796" cy="641858"/>
          </a:xfrm>
          <a:solidFill>
            <a:schemeClr val="accent4"/>
          </a:solidFill>
        </p:grpSpPr>
        <p:sp>
          <p:nvSpPr>
            <p:cNvPr id="58" name="流程图: 过程 57"/>
            <p:cNvSpPr/>
            <p:nvPr/>
          </p:nvSpPr>
          <p:spPr>
            <a:xfrm rot="5400000">
              <a:off x="7898809" y="2098093"/>
              <a:ext cx="540000" cy="9144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燕尾形 58"/>
            <p:cNvSpPr/>
            <p:nvPr/>
          </p:nvSpPr>
          <p:spPr>
            <a:xfrm rot="16200000">
              <a:off x="8058371" y="1750495"/>
              <a:ext cx="220875" cy="263796"/>
            </a:xfrm>
            <a:prstGeom prst="chevron">
              <a:avLst>
                <a:gd name="adj" fmla="val 4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椭圆 59"/>
          <p:cNvSpPr/>
          <p:nvPr/>
        </p:nvSpPr>
        <p:spPr>
          <a:xfrm>
            <a:off x="1076251" y="4877937"/>
            <a:ext cx="479938" cy="480000"/>
          </a:xfrm>
          <a:prstGeom prst="ellipse">
            <a:avLst/>
          </a:prstGeom>
          <a:solidFill>
            <a:schemeClr val="accent1"/>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A</a:t>
            </a:r>
            <a:endParaRPr lang="zh-CN" altLang="en-US" dirty="0"/>
          </a:p>
        </p:txBody>
      </p:sp>
      <p:sp>
        <p:nvSpPr>
          <p:cNvPr id="61" name="椭圆 60"/>
          <p:cNvSpPr/>
          <p:nvPr/>
        </p:nvSpPr>
        <p:spPr>
          <a:xfrm>
            <a:off x="3536891" y="4277937"/>
            <a:ext cx="479938" cy="480000"/>
          </a:xfrm>
          <a:prstGeom prst="ellipse">
            <a:avLst/>
          </a:prstGeom>
          <a:solidFill>
            <a:schemeClr val="tx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B</a:t>
            </a:r>
            <a:endParaRPr lang="zh-CN" altLang="en-US" dirty="0"/>
          </a:p>
        </p:txBody>
      </p:sp>
      <p:sp>
        <p:nvSpPr>
          <p:cNvPr id="62" name="椭圆 61"/>
          <p:cNvSpPr/>
          <p:nvPr/>
        </p:nvSpPr>
        <p:spPr>
          <a:xfrm>
            <a:off x="5944641" y="3679857"/>
            <a:ext cx="479938" cy="480000"/>
          </a:xfrm>
          <a:prstGeom prst="ellipse">
            <a:avLst/>
          </a:prstGeom>
          <a:solidFill>
            <a:schemeClr val="accent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C</a:t>
            </a:r>
            <a:endParaRPr lang="zh-CN" altLang="en-US" dirty="0"/>
          </a:p>
        </p:txBody>
      </p:sp>
      <p:sp>
        <p:nvSpPr>
          <p:cNvPr id="63" name="椭圆 62"/>
          <p:cNvSpPr/>
          <p:nvPr/>
        </p:nvSpPr>
        <p:spPr>
          <a:xfrm>
            <a:off x="8336266" y="3081777"/>
            <a:ext cx="479938" cy="480000"/>
          </a:xfrm>
          <a:prstGeom prst="ellipse">
            <a:avLst/>
          </a:prstGeom>
          <a:solidFill>
            <a:schemeClr val="accent3"/>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D</a:t>
            </a:r>
            <a:endParaRPr lang="zh-CN" altLang="en-US" dirty="0"/>
          </a:p>
        </p:txBody>
      </p:sp>
      <p:sp>
        <p:nvSpPr>
          <p:cNvPr id="64" name="Freeform 20"/>
          <p:cNvSpPr>
            <a:spLocks noEditPoints="1"/>
          </p:cNvSpPr>
          <p:nvPr/>
        </p:nvSpPr>
        <p:spPr bwMode="auto">
          <a:xfrm rot="20791425">
            <a:off x="7238191" y="1316311"/>
            <a:ext cx="1902368" cy="1945613"/>
          </a:xfrm>
          <a:custGeom>
            <a:avLst/>
            <a:gdLst>
              <a:gd name="T0" fmla="*/ 1358 w 1416"/>
              <a:gd name="T1" fmla="*/ 2 h 1448"/>
              <a:gd name="T2" fmla="*/ 1330 w 1416"/>
              <a:gd name="T3" fmla="*/ 72 h 1448"/>
              <a:gd name="T4" fmla="*/ 1264 w 1416"/>
              <a:gd name="T5" fmla="*/ 162 h 1448"/>
              <a:gd name="T6" fmla="*/ 1198 w 1416"/>
              <a:gd name="T7" fmla="*/ 232 h 1448"/>
              <a:gd name="T8" fmla="*/ 1170 w 1416"/>
              <a:gd name="T9" fmla="*/ 206 h 1448"/>
              <a:gd name="T10" fmla="*/ 1194 w 1416"/>
              <a:gd name="T11" fmla="*/ 130 h 1448"/>
              <a:gd name="T12" fmla="*/ 1212 w 1416"/>
              <a:gd name="T13" fmla="*/ 124 h 1448"/>
              <a:gd name="T14" fmla="*/ 1178 w 1416"/>
              <a:gd name="T15" fmla="*/ 36 h 1448"/>
              <a:gd name="T16" fmla="*/ 1076 w 1416"/>
              <a:gd name="T17" fmla="*/ 18 h 1448"/>
              <a:gd name="T18" fmla="*/ 988 w 1416"/>
              <a:gd name="T19" fmla="*/ 84 h 1448"/>
              <a:gd name="T20" fmla="*/ 930 w 1416"/>
              <a:gd name="T21" fmla="*/ 148 h 1448"/>
              <a:gd name="T22" fmla="*/ 866 w 1416"/>
              <a:gd name="T23" fmla="*/ 106 h 1448"/>
              <a:gd name="T24" fmla="*/ 782 w 1416"/>
              <a:gd name="T25" fmla="*/ 114 h 1448"/>
              <a:gd name="T26" fmla="*/ 698 w 1416"/>
              <a:gd name="T27" fmla="*/ 122 h 1448"/>
              <a:gd name="T28" fmla="*/ 624 w 1416"/>
              <a:gd name="T29" fmla="*/ 130 h 1448"/>
              <a:gd name="T30" fmla="*/ 396 w 1416"/>
              <a:gd name="T31" fmla="*/ 224 h 1448"/>
              <a:gd name="T32" fmla="*/ 332 w 1416"/>
              <a:gd name="T33" fmla="*/ 304 h 1448"/>
              <a:gd name="T34" fmla="*/ 192 w 1416"/>
              <a:gd name="T35" fmla="*/ 274 h 1448"/>
              <a:gd name="T36" fmla="*/ 2 w 1416"/>
              <a:gd name="T37" fmla="*/ 488 h 1448"/>
              <a:gd name="T38" fmla="*/ 318 w 1416"/>
              <a:gd name="T39" fmla="*/ 714 h 1448"/>
              <a:gd name="T40" fmla="*/ 444 w 1416"/>
              <a:gd name="T41" fmla="*/ 456 h 1448"/>
              <a:gd name="T42" fmla="*/ 410 w 1416"/>
              <a:gd name="T43" fmla="*/ 348 h 1448"/>
              <a:gd name="T44" fmla="*/ 504 w 1416"/>
              <a:gd name="T45" fmla="*/ 268 h 1448"/>
              <a:gd name="T46" fmla="*/ 662 w 1416"/>
              <a:gd name="T47" fmla="*/ 234 h 1448"/>
              <a:gd name="T48" fmla="*/ 680 w 1416"/>
              <a:gd name="T49" fmla="*/ 276 h 1448"/>
              <a:gd name="T50" fmla="*/ 592 w 1416"/>
              <a:gd name="T51" fmla="*/ 358 h 1448"/>
              <a:gd name="T52" fmla="*/ 612 w 1416"/>
              <a:gd name="T53" fmla="*/ 426 h 1448"/>
              <a:gd name="T54" fmla="*/ 656 w 1416"/>
              <a:gd name="T55" fmla="*/ 518 h 1448"/>
              <a:gd name="T56" fmla="*/ 664 w 1416"/>
              <a:gd name="T57" fmla="*/ 634 h 1448"/>
              <a:gd name="T58" fmla="*/ 656 w 1416"/>
              <a:gd name="T59" fmla="*/ 716 h 1448"/>
              <a:gd name="T60" fmla="*/ 636 w 1416"/>
              <a:gd name="T61" fmla="*/ 874 h 1448"/>
              <a:gd name="T62" fmla="*/ 336 w 1416"/>
              <a:gd name="T63" fmla="*/ 1190 h 1448"/>
              <a:gd name="T64" fmla="*/ 266 w 1416"/>
              <a:gd name="T65" fmla="*/ 1178 h 1448"/>
              <a:gd name="T66" fmla="*/ 248 w 1416"/>
              <a:gd name="T67" fmla="*/ 1258 h 1448"/>
              <a:gd name="T68" fmla="*/ 206 w 1416"/>
              <a:gd name="T69" fmla="*/ 1394 h 1448"/>
              <a:gd name="T70" fmla="*/ 240 w 1416"/>
              <a:gd name="T71" fmla="*/ 1438 h 1448"/>
              <a:gd name="T72" fmla="*/ 328 w 1416"/>
              <a:gd name="T73" fmla="*/ 1322 h 1448"/>
              <a:gd name="T74" fmla="*/ 410 w 1416"/>
              <a:gd name="T75" fmla="*/ 1284 h 1448"/>
              <a:gd name="T76" fmla="*/ 704 w 1416"/>
              <a:gd name="T77" fmla="*/ 1030 h 1448"/>
              <a:gd name="T78" fmla="*/ 878 w 1416"/>
              <a:gd name="T79" fmla="*/ 868 h 1448"/>
              <a:gd name="T80" fmla="*/ 1030 w 1416"/>
              <a:gd name="T81" fmla="*/ 922 h 1448"/>
              <a:gd name="T82" fmla="*/ 1058 w 1416"/>
              <a:gd name="T83" fmla="*/ 1152 h 1448"/>
              <a:gd name="T84" fmla="*/ 1066 w 1416"/>
              <a:gd name="T85" fmla="*/ 1250 h 1448"/>
              <a:gd name="T86" fmla="*/ 1138 w 1416"/>
              <a:gd name="T87" fmla="*/ 1290 h 1448"/>
              <a:gd name="T88" fmla="*/ 1306 w 1416"/>
              <a:gd name="T89" fmla="*/ 1248 h 1448"/>
              <a:gd name="T90" fmla="*/ 1244 w 1416"/>
              <a:gd name="T91" fmla="*/ 1212 h 1448"/>
              <a:gd name="T92" fmla="*/ 1178 w 1416"/>
              <a:gd name="T93" fmla="*/ 1104 h 1448"/>
              <a:gd name="T94" fmla="*/ 1182 w 1416"/>
              <a:gd name="T95" fmla="*/ 996 h 1448"/>
              <a:gd name="T96" fmla="*/ 1172 w 1416"/>
              <a:gd name="T97" fmla="*/ 820 h 1448"/>
              <a:gd name="T98" fmla="*/ 980 w 1416"/>
              <a:gd name="T99" fmla="*/ 700 h 1448"/>
              <a:gd name="T100" fmla="*/ 904 w 1416"/>
              <a:gd name="T101" fmla="*/ 646 h 1448"/>
              <a:gd name="T102" fmla="*/ 1002 w 1416"/>
              <a:gd name="T103" fmla="*/ 592 h 1448"/>
              <a:gd name="T104" fmla="*/ 1010 w 1416"/>
              <a:gd name="T105" fmla="*/ 590 h 1448"/>
              <a:gd name="T106" fmla="*/ 1208 w 1416"/>
              <a:gd name="T107" fmla="*/ 594 h 1448"/>
              <a:gd name="T108" fmla="*/ 1322 w 1416"/>
              <a:gd name="T109" fmla="*/ 514 h 1448"/>
              <a:gd name="T110" fmla="*/ 1234 w 1416"/>
              <a:gd name="T111" fmla="*/ 388 h 1448"/>
              <a:gd name="T112" fmla="*/ 1290 w 1416"/>
              <a:gd name="T113" fmla="*/ 280 h 1448"/>
              <a:gd name="T114" fmla="*/ 1404 w 1416"/>
              <a:gd name="T115" fmla="*/ 116 h 1448"/>
              <a:gd name="T116" fmla="*/ 1414 w 1416"/>
              <a:gd name="T117" fmla="*/ 14 h 1448"/>
              <a:gd name="T118" fmla="*/ 344 w 1416"/>
              <a:gd name="T119" fmla="*/ 344 h 1448"/>
              <a:gd name="T120" fmla="*/ 370 w 1416"/>
              <a:gd name="T121" fmla="*/ 382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6" h="1448">
                <a:moveTo>
                  <a:pt x="1406" y="12"/>
                </a:moveTo>
                <a:lnTo>
                  <a:pt x="1406" y="12"/>
                </a:lnTo>
                <a:lnTo>
                  <a:pt x="1400" y="8"/>
                </a:lnTo>
                <a:lnTo>
                  <a:pt x="1396" y="8"/>
                </a:lnTo>
                <a:lnTo>
                  <a:pt x="1392" y="8"/>
                </a:lnTo>
                <a:lnTo>
                  <a:pt x="1392" y="8"/>
                </a:lnTo>
                <a:lnTo>
                  <a:pt x="1390" y="6"/>
                </a:lnTo>
                <a:lnTo>
                  <a:pt x="1388" y="4"/>
                </a:lnTo>
                <a:lnTo>
                  <a:pt x="1382" y="2"/>
                </a:lnTo>
                <a:lnTo>
                  <a:pt x="1378" y="2"/>
                </a:lnTo>
                <a:lnTo>
                  <a:pt x="1372" y="4"/>
                </a:lnTo>
                <a:lnTo>
                  <a:pt x="1372" y="4"/>
                </a:lnTo>
                <a:lnTo>
                  <a:pt x="1366" y="2"/>
                </a:lnTo>
                <a:lnTo>
                  <a:pt x="1358" y="2"/>
                </a:lnTo>
                <a:lnTo>
                  <a:pt x="1348" y="6"/>
                </a:lnTo>
                <a:lnTo>
                  <a:pt x="1348" y="6"/>
                </a:lnTo>
                <a:lnTo>
                  <a:pt x="1338" y="8"/>
                </a:lnTo>
                <a:lnTo>
                  <a:pt x="1336" y="12"/>
                </a:lnTo>
                <a:lnTo>
                  <a:pt x="1334" y="16"/>
                </a:lnTo>
                <a:lnTo>
                  <a:pt x="1334" y="16"/>
                </a:lnTo>
                <a:lnTo>
                  <a:pt x="1332" y="40"/>
                </a:lnTo>
                <a:lnTo>
                  <a:pt x="1332" y="40"/>
                </a:lnTo>
                <a:lnTo>
                  <a:pt x="1328" y="42"/>
                </a:lnTo>
                <a:lnTo>
                  <a:pt x="1326" y="44"/>
                </a:lnTo>
                <a:lnTo>
                  <a:pt x="1326" y="48"/>
                </a:lnTo>
                <a:lnTo>
                  <a:pt x="1326" y="48"/>
                </a:lnTo>
                <a:lnTo>
                  <a:pt x="1330" y="72"/>
                </a:lnTo>
                <a:lnTo>
                  <a:pt x="1330" y="72"/>
                </a:lnTo>
                <a:lnTo>
                  <a:pt x="1314" y="86"/>
                </a:lnTo>
                <a:lnTo>
                  <a:pt x="1304" y="98"/>
                </a:lnTo>
                <a:lnTo>
                  <a:pt x="1296" y="106"/>
                </a:lnTo>
                <a:lnTo>
                  <a:pt x="1296" y="106"/>
                </a:lnTo>
                <a:lnTo>
                  <a:pt x="1292" y="116"/>
                </a:lnTo>
                <a:lnTo>
                  <a:pt x="1284" y="126"/>
                </a:lnTo>
                <a:lnTo>
                  <a:pt x="1274" y="140"/>
                </a:lnTo>
                <a:lnTo>
                  <a:pt x="1274" y="140"/>
                </a:lnTo>
                <a:lnTo>
                  <a:pt x="1268" y="144"/>
                </a:lnTo>
                <a:lnTo>
                  <a:pt x="1266" y="148"/>
                </a:lnTo>
                <a:lnTo>
                  <a:pt x="1266" y="152"/>
                </a:lnTo>
                <a:lnTo>
                  <a:pt x="1266" y="152"/>
                </a:lnTo>
                <a:lnTo>
                  <a:pt x="1266" y="156"/>
                </a:lnTo>
                <a:lnTo>
                  <a:pt x="1264" y="162"/>
                </a:lnTo>
                <a:lnTo>
                  <a:pt x="1256" y="170"/>
                </a:lnTo>
                <a:lnTo>
                  <a:pt x="1256" y="170"/>
                </a:lnTo>
                <a:lnTo>
                  <a:pt x="1246" y="182"/>
                </a:lnTo>
                <a:lnTo>
                  <a:pt x="1234" y="192"/>
                </a:lnTo>
                <a:lnTo>
                  <a:pt x="1234" y="192"/>
                </a:lnTo>
                <a:lnTo>
                  <a:pt x="1224" y="206"/>
                </a:lnTo>
                <a:lnTo>
                  <a:pt x="1214" y="222"/>
                </a:lnTo>
                <a:lnTo>
                  <a:pt x="1214" y="222"/>
                </a:lnTo>
                <a:lnTo>
                  <a:pt x="1210" y="226"/>
                </a:lnTo>
                <a:lnTo>
                  <a:pt x="1208" y="226"/>
                </a:lnTo>
                <a:lnTo>
                  <a:pt x="1204" y="226"/>
                </a:lnTo>
                <a:lnTo>
                  <a:pt x="1202" y="228"/>
                </a:lnTo>
                <a:lnTo>
                  <a:pt x="1202" y="228"/>
                </a:lnTo>
                <a:lnTo>
                  <a:pt x="1198" y="232"/>
                </a:lnTo>
                <a:lnTo>
                  <a:pt x="1190" y="236"/>
                </a:lnTo>
                <a:lnTo>
                  <a:pt x="1190" y="236"/>
                </a:lnTo>
                <a:lnTo>
                  <a:pt x="1174" y="240"/>
                </a:lnTo>
                <a:lnTo>
                  <a:pt x="1164" y="242"/>
                </a:lnTo>
                <a:lnTo>
                  <a:pt x="1164" y="242"/>
                </a:lnTo>
                <a:lnTo>
                  <a:pt x="1154" y="230"/>
                </a:lnTo>
                <a:lnTo>
                  <a:pt x="1154" y="230"/>
                </a:lnTo>
                <a:lnTo>
                  <a:pt x="1152" y="226"/>
                </a:lnTo>
                <a:lnTo>
                  <a:pt x="1156" y="216"/>
                </a:lnTo>
                <a:lnTo>
                  <a:pt x="1156" y="216"/>
                </a:lnTo>
                <a:lnTo>
                  <a:pt x="1164" y="214"/>
                </a:lnTo>
                <a:lnTo>
                  <a:pt x="1170" y="212"/>
                </a:lnTo>
                <a:lnTo>
                  <a:pt x="1170" y="210"/>
                </a:lnTo>
                <a:lnTo>
                  <a:pt x="1170" y="206"/>
                </a:lnTo>
                <a:lnTo>
                  <a:pt x="1170" y="206"/>
                </a:lnTo>
                <a:lnTo>
                  <a:pt x="1168" y="180"/>
                </a:lnTo>
                <a:lnTo>
                  <a:pt x="1168" y="180"/>
                </a:lnTo>
                <a:lnTo>
                  <a:pt x="1168" y="172"/>
                </a:lnTo>
                <a:lnTo>
                  <a:pt x="1170" y="164"/>
                </a:lnTo>
                <a:lnTo>
                  <a:pt x="1176" y="158"/>
                </a:lnTo>
                <a:lnTo>
                  <a:pt x="1176" y="158"/>
                </a:lnTo>
                <a:lnTo>
                  <a:pt x="1184" y="150"/>
                </a:lnTo>
                <a:lnTo>
                  <a:pt x="1186" y="144"/>
                </a:lnTo>
                <a:lnTo>
                  <a:pt x="1186" y="144"/>
                </a:lnTo>
                <a:lnTo>
                  <a:pt x="1186" y="128"/>
                </a:lnTo>
                <a:lnTo>
                  <a:pt x="1190" y="138"/>
                </a:lnTo>
                <a:lnTo>
                  <a:pt x="1190" y="138"/>
                </a:lnTo>
                <a:lnTo>
                  <a:pt x="1194" y="130"/>
                </a:lnTo>
                <a:lnTo>
                  <a:pt x="1198" y="122"/>
                </a:lnTo>
                <a:lnTo>
                  <a:pt x="1202" y="118"/>
                </a:lnTo>
                <a:lnTo>
                  <a:pt x="1202" y="118"/>
                </a:lnTo>
                <a:lnTo>
                  <a:pt x="1202" y="126"/>
                </a:lnTo>
                <a:lnTo>
                  <a:pt x="1200" y="132"/>
                </a:lnTo>
                <a:lnTo>
                  <a:pt x="1200" y="132"/>
                </a:lnTo>
                <a:lnTo>
                  <a:pt x="1200" y="132"/>
                </a:lnTo>
                <a:lnTo>
                  <a:pt x="1200" y="132"/>
                </a:lnTo>
                <a:lnTo>
                  <a:pt x="1204" y="130"/>
                </a:lnTo>
                <a:lnTo>
                  <a:pt x="1208" y="126"/>
                </a:lnTo>
                <a:lnTo>
                  <a:pt x="1210" y="122"/>
                </a:lnTo>
                <a:lnTo>
                  <a:pt x="1210" y="122"/>
                </a:lnTo>
                <a:lnTo>
                  <a:pt x="1212" y="120"/>
                </a:lnTo>
                <a:lnTo>
                  <a:pt x="1212" y="124"/>
                </a:lnTo>
                <a:lnTo>
                  <a:pt x="1214" y="130"/>
                </a:lnTo>
                <a:lnTo>
                  <a:pt x="1214" y="130"/>
                </a:lnTo>
                <a:lnTo>
                  <a:pt x="1214" y="122"/>
                </a:lnTo>
                <a:lnTo>
                  <a:pt x="1210" y="104"/>
                </a:lnTo>
                <a:lnTo>
                  <a:pt x="1210" y="104"/>
                </a:lnTo>
                <a:lnTo>
                  <a:pt x="1206" y="92"/>
                </a:lnTo>
                <a:lnTo>
                  <a:pt x="1200" y="80"/>
                </a:lnTo>
                <a:lnTo>
                  <a:pt x="1192" y="66"/>
                </a:lnTo>
                <a:lnTo>
                  <a:pt x="1192" y="66"/>
                </a:lnTo>
                <a:lnTo>
                  <a:pt x="1202" y="74"/>
                </a:lnTo>
                <a:lnTo>
                  <a:pt x="1202" y="74"/>
                </a:lnTo>
                <a:lnTo>
                  <a:pt x="1196" y="60"/>
                </a:lnTo>
                <a:lnTo>
                  <a:pt x="1188" y="48"/>
                </a:lnTo>
                <a:lnTo>
                  <a:pt x="1178" y="36"/>
                </a:lnTo>
                <a:lnTo>
                  <a:pt x="1178" y="36"/>
                </a:lnTo>
                <a:lnTo>
                  <a:pt x="1164" y="26"/>
                </a:lnTo>
                <a:lnTo>
                  <a:pt x="1148" y="16"/>
                </a:lnTo>
                <a:lnTo>
                  <a:pt x="1128" y="8"/>
                </a:lnTo>
                <a:lnTo>
                  <a:pt x="1116" y="4"/>
                </a:lnTo>
                <a:lnTo>
                  <a:pt x="1104" y="2"/>
                </a:lnTo>
                <a:lnTo>
                  <a:pt x="1104" y="2"/>
                </a:lnTo>
                <a:lnTo>
                  <a:pt x="1096" y="0"/>
                </a:lnTo>
                <a:lnTo>
                  <a:pt x="1090" y="2"/>
                </a:lnTo>
                <a:lnTo>
                  <a:pt x="1086" y="4"/>
                </a:lnTo>
                <a:lnTo>
                  <a:pt x="1082" y="8"/>
                </a:lnTo>
                <a:lnTo>
                  <a:pt x="1078" y="14"/>
                </a:lnTo>
                <a:lnTo>
                  <a:pt x="1076" y="18"/>
                </a:lnTo>
                <a:lnTo>
                  <a:pt x="1076" y="18"/>
                </a:lnTo>
                <a:lnTo>
                  <a:pt x="1072" y="16"/>
                </a:lnTo>
                <a:lnTo>
                  <a:pt x="1058" y="12"/>
                </a:lnTo>
                <a:lnTo>
                  <a:pt x="1050" y="10"/>
                </a:lnTo>
                <a:lnTo>
                  <a:pt x="1042" y="10"/>
                </a:lnTo>
                <a:lnTo>
                  <a:pt x="1032" y="12"/>
                </a:lnTo>
                <a:lnTo>
                  <a:pt x="1022" y="16"/>
                </a:lnTo>
                <a:lnTo>
                  <a:pt x="1022" y="16"/>
                </a:lnTo>
                <a:lnTo>
                  <a:pt x="1014" y="22"/>
                </a:lnTo>
                <a:lnTo>
                  <a:pt x="1006" y="32"/>
                </a:lnTo>
                <a:lnTo>
                  <a:pt x="1000" y="40"/>
                </a:lnTo>
                <a:lnTo>
                  <a:pt x="996" y="50"/>
                </a:lnTo>
                <a:lnTo>
                  <a:pt x="990" y="70"/>
                </a:lnTo>
                <a:lnTo>
                  <a:pt x="988" y="84"/>
                </a:lnTo>
                <a:lnTo>
                  <a:pt x="988" y="84"/>
                </a:lnTo>
                <a:lnTo>
                  <a:pt x="990" y="94"/>
                </a:lnTo>
                <a:lnTo>
                  <a:pt x="988" y="104"/>
                </a:lnTo>
                <a:lnTo>
                  <a:pt x="986" y="114"/>
                </a:lnTo>
                <a:lnTo>
                  <a:pt x="982" y="122"/>
                </a:lnTo>
                <a:lnTo>
                  <a:pt x="982" y="122"/>
                </a:lnTo>
                <a:lnTo>
                  <a:pt x="970" y="136"/>
                </a:lnTo>
                <a:lnTo>
                  <a:pt x="974" y="144"/>
                </a:lnTo>
                <a:lnTo>
                  <a:pt x="974" y="144"/>
                </a:lnTo>
                <a:lnTo>
                  <a:pt x="948" y="152"/>
                </a:lnTo>
                <a:lnTo>
                  <a:pt x="948" y="152"/>
                </a:lnTo>
                <a:lnTo>
                  <a:pt x="944" y="154"/>
                </a:lnTo>
                <a:lnTo>
                  <a:pt x="938" y="152"/>
                </a:lnTo>
                <a:lnTo>
                  <a:pt x="930" y="148"/>
                </a:lnTo>
                <a:lnTo>
                  <a:pt x="930" y="148"/>
                </a:lnTo>
                <a:lnTo>
                  <a:pt x="926" y="142"/>
                </a:lnTo>
                <a:lnTo>
                  <a:pt x="924" y="138"/>
                </a:lnTo>
                <a:lnTo>
                  <a:pt x="924" y="138"/>
                </a:lnTo>
                <a:lnTo>
                  <a:pt x="920" y="136"/>
                </a:lnTo>
                <a:lnTo>
                  <a:pt x="916" y="134"/>
                </a:lnTo>
                <a:lnTo>
                  <a:pt x="914" y="128"/>
                </a:lnTo>
                <a:lnTo>
                  <a:pt x="914" y="128"/>
                </a:lnTo>
                <a:lnTo>
                  <a:pt x="910" y="124"/>
                </a:lnTo>
                <a:lnTo>
                  <a:pt x="906" y="122"/>
                </a:lnTo>
                <a:lnTo>
                  <a:pt x="896" y="118"/>
                </a:lnTo>
                <a:lnTo>
                  <a:pt x="882" y="114"/>
                </a:lnTo>
                <a:lnTo>
                  <a:pt x="882" y="114"/>
                </a:lnTo>
                <a:lnTo>
                  <a:pt x="874" y="110"/>
                </a:lnTo>
                <a:lnTo>
                  <a:pt x="866" y="106"/>
                </a:lnTo>
                <a:lnTo>
                  <a:pt x="858" y="102"/>
                </a:lnTo>
                <a:lnTo>
                  <a:pt x="858" y="102"/>
                </a:lnTo>
                <a:lnTo>
                  <a:pt x="838" y="96"/>
                </a:lnTo>
                <a:lnTo>
                  <a:pt x="826" y="92"/>
                </a:lnTo>
                <a:lnTo>
                  <a:pt x="826" y="92"/>
                </a:lnTo>
                <a:lnTo>
                  <a:pt x="822" y="88"/>
                </a:lnTo>
                <a:lnTo>
                  <a:pt x="816" y="86"/>
                </a:lnTo>
                <a:lnTo>
                  <a:pt x="810" y="88"/>
                </a:lnTo>
                <a:lnTo>
                  <a:pt x="810" y="88"/>
                </a:lnTo>
                <a:lnTo>
                  <a:pt x="802" y="92"/>
                </a:lnTo>
                <a:lnTo>
                  <a:pt x="796" y="100"/>
                </a:lnTo>
                <a:lnTo>
                  <a:pt x="786" y="110"/>
                </a:lnTo>
                <a:lnTo>
                  <a:pt x="786" y="110"/>
                </a:lnTo>
                <a:lnTo>
                  <a:pt x="782" y="114"/>
                </a:lnTo>
                <a:lnTo>
                  <a:pt x="778" y="114"/>
                </a:lnTo>
                <a:lnTo>
                  <a:pt x="778" y="114"/>
                </a:lnTo>
                <a:lnTo>
                  <a:pt x="770" y="114"/>
                </a:lnTo>
                <a:lnTo>
                  <a:pt x="766" y="114"/>
                </a:lnTo>
                <a:lnTo>
                  <a:pt x="762" y="116"/>
                </a:lnTo>
                <a:lnTo>
                  <a:pt x="762" y="116"/>
                </a:lnTo>
                <a:lnTo>
                  <a:pt x="760" y="116"/>
                </a:lnTo>
                <a:lnTo>
                  <a:pt x="758" y="116"/>
                </a:lnTo>
                <a:lnTo>
                  <a:pt x="752" y="114"/>
                </a:lnTo>
                <a:lnTo>
                  <a:pt x="742" y="116"/>
                </a:lnTo>
                <a:lnTo>
                  <a:pt x="742" y="116"/>
                </a:lnTo>
                <a:lnTo>
                  <a:pt x="730" y="120"/>
                </a:lnTo>
                <a:lnTo>
                  <a:pt x="720" y="122"/>
                </a:lnTo>
                <a:lnTo>
                  <a:pt x="698" y="122"/>
                </a:lnTo>
                <a:lnTo>
                  <a:pt x="698" y="122"/>
                </a:lnTo>
                <a:lnTo>
                  <a:pt x="686" y="124"/>
                </a:lnTo>
                <a:lnTo>
                  <a:pt x="676" y="128"/>
                </a:lnTo>
                <a:lnTo>
                  <a:pt x="664" y="132"/>
                </a:lnTo>
                <a:lnTo>
                  <a:pt x="664" y="132"/>
                </a:lnTo>
                <a:lnTo>
                  <a:pt x="656" y="132"/>
                </a:lnTo>
                <a:lnTo>
                  <a:pt x="648" y="132"/>
                </a:lnTo>
                <a:lnTo>
                  <a:pt x="642" y="136"/>
                </a:lnTo>
                <a:lnTo>
                  <a:pt x="642" y="136"/>
                </a:lnTo>
                <a:lnTo>
                  <a:pt x="638" y="138"/>
                </a:lnTo>
                <a:lnTo>
                  <a:pt x="636" y="138"/>
                </a:lnTo>
                <a:lnTo>
                  <a:pt x="632" y="134"/>
                </a:lnTo>
                <a:lnTo>
                  <a:pt x="628" y="130"/>
                </a:lnTo>
                <a:lnTo>
                  <a:pt x="624" y="130"/>
                </a:lnTo>
                <a:lnTo>
                  <a:pt x="620" y="132"/>
                </a:lnTo>
                <a:lnTo>
                  <a:pt x="620" y="132"/>
                </a:lnTo>
                <a:lnTo>
                  <a:pt x="602" y="140"/>
                </a:lnTo>
                <a:lnTo>
                  <a:pt x="594" y="142"/>
                </a:lnTo>
                <a:lnTo>
                  <a:pt x="580" y="142"/>
                </a:lnTo>
                <a:lnTo>
                  <a:pt x="580" y="142"/>
                </a:lnTo>
                <a:lnTo>
                  <a:pt x="564" y="144"/>
                </a:lnTo>
                <a:lnTo>
                  <a:pt x="544" y="148"/>
                </a:lnTo>
                <a:lnTo>
                  <a:pt x="524" y="156"/>
                </a:lnTo>
                <a:lnTo>
                  <a:pt x="506" y="164"/>
                </a:lnTo>
                <a:lnTo>
                  <a:pt x="506" y="164"/>
                </a:lnTo>
                <a:lnTo>
                  <a:pt x="450" y="194"/>
                </a:lnTo>
                <a:lnTo>
                  <a:pt x="420" y="210"/>
                </a:lnTo>
                <a:lnTo>
                  <a:pt x="396" y="224"/>
                </a:lnTo>
                <a:lnTo>
                  <a:pt x="396" y="224"/>
                </a:lnTo>
                <a:lnTo>
                  <a:pt x="366" y="244"/>
                </a:lnTo>
                <a:lnTo>
                  <a:pt x="356" y="252"/>
                </a:lnTo>
                <a:lnTo>
                  <a:pt x="352" y="258"/>
                </a:lnTo>
                <a:lnTo>
                  <a:pt x="352" y="258"/>
                </a:lnTo>
                <a:lnTo>
                  <a:pt x="354" y="268"/>
                </a:lnTo>
                <a:lnTo>
                  <a:pt x="356" y="276"/>
                </a:lnTo>
                <a:lnTo>
                  <a:pt x="356" y="276"/>
                </a:lnTo>
                <a:lnTo>
                  <a:pt x="348" y="280"/>
                </a:lnTo>
                <a:lnTo>
                  <a:pt x="336" y="290"/>
                </a:lnTo>
                <a:lnTo>
                  <a:pt x="336" y="290"/>
                </a:lnTo>
                <a:lnTo>
                  <a:pt x="332" y="294"/>
                </a:lnTo>
                <a:lnTo>
                  <a:pt x="332" y="300"/>
                </a:lnTo>
                <a:lnTo>
                  <a:pt x="332" y="304"/>
                </a:lnTo>
                <a:lnTo>
                  <a:pt x="332" y="304"/>
                </a:lnTo>
                <a:lnTo>
                  <a:pt x="330" y="310"/>
                </a:lnTo>
                <a:lnTo>
                  <a:pt x="330" y="310"/>
                </a:lnTo>
                <a:lnTo>
                  <a:pt x="320" y="312"/>
                </a:lnTo>
                <a:lnTo>
                  <a:pt x="314" y="316"/>
                </a:lnTo>
                <a:lnTo>
                  <a:pt x="300" y="326"/>
                </a:lnTo>
                <a:lnTo>
                  <a:pt x="292" y="336"/>
                </a:lnTo>
                <a:lnTo>
                  <a:pt x="290" y="340"/>
                </a:lnTo>
                <a:lnTo>
                  <a:pt x="290" y="340"/>
                </a:lnTo>
                <a:lnTo>
                  <a:pt x="220" y="288"/>
                </a:lnTo>
                <a:lnTo>
                  <a:pt x="220" y="288"/>
                </a:lnTo>
                <a:lnTo>
                  <a:pt x="210" y="280"/>
                </a:lnTo>
                <a:lnTo>
                  <a:pt x="202" y="276"/>
                </a:lnTo>
                <a:lnTo>
                  <a:pt x="192" y="274"/>
                </a:lnTo>
                <a:lnTo>
                  <a:pt x="186" y="272"/>
                </a:lnTo>
                <a:lnTo>
                  <a:pt x="178" y="274"/>
                </a:lnTo>
                <a:lnTo>
                  <a:pt x="172" y="276"/>
                </a:lnTo>
                <a:lnTo>
                  <a:pt x="160" y="284"/>
                </a:lnTo>
                <a:lnTo>
                  <a:pt x="160" y="284"/>
                </a:lnTo>
                <a:lnTo>
                  <a:pt x="84" y="364"/>
                </a:lnTo>
                <a:lnTo>
                  <a:pt x="36" y="418"/>
                </a:lnTo>
                <a:lnTo>
                  <a:pt x="18" y="440"/>
                </a:lnTo>
                <a:lnTo>
                  <a:pt x="6" y="454"/>
                </a:lnTo>
                <a:lnTo>
                  <a:pt x="6" y="454"/>
                </a:lnTo>
                <a:lnTo>
                  <a:pt x="2" y="464"/>
                </a:lnTo>
                <a:lnTo>
                  <a:pt x="0" y="472"/>
                </a:lnTo>
                <a:lnTo>
                  <a:pt x="0" y="480"/>
                </a:lnTo>
                <a:lnTo>
                  <a:pt x="2" y="488"/>
                </a:lnTo>
                <a:lnTo>
                  <a:pt x="6" y="498"/>
                </a:lnTo>
                <a:lnTo>
                  <a:pt x="14" y="506"/>
                </a:lnTo>
                <a:lnTo>
                  <a:pt x="38" y="528"/>
                </a:lnTo>
                <a:lnTo>
                  <a:pt x="38" y="528"/>
                </a:lnTo>
                <a:lnTo>
                  <a:pt x="126" y="598"/>
                </a:lnTo>
                <a:lnTo>
                  <a:pt x="248" y="698"/>
                </a:lnTo>
                <a:lnTo>
                  <a:pt x="248" y="698"/>
                </a:lnTo>
                <a:lnTo>
                  <a:pt x="262" y="710"/>
                </a:lnTo>
                <a:lnTo>
                  <a:pt x="276" y="718"/>
                </a:lnTo>
                <a:lnTo>
                  <a:pt x="286" y="722"/>
                </a:lnTo>
                <a:lnTo>
                  <a:pt x="296" y="722"/>
                </a:lnTo>
                <a:lnTo>
                  <a:pt x="304" y="722"/>
                </a:lnTo>
                <a:lnTo>
                  <a:pt x="312" y="718"/>
                </a:lnTo>
                <a:lnTo>
                  <a:pt x="318" y="714"/>
                </a:lnTo>
                <a:lnTo>
                  <a:pt x="324" y="708"/>
                </a:lnTo>
                <a:lnTo>
                  <a:pt x="324" y="708"/>
                </a:lnTo>
                <a:lnTo>
                  <a:pt x="344" y="680"/>
                </a:lnTo>
                <a:lnTo>
                  <a:pt x="378" y="632"/>
                </a:lnTo>
                <a:lnTo>
                  <a:pt x="444" y="538"/>
                </a:lnTo>
                <a:lnTo>
                  <a:pt x="444" y="538"/>
                </a:lnTo>
                <a:lnTo>
                  <a:pt x="454" y="522"/>
                </a:lnTo>
                <a:lnTo>
                  <a:pt x="460" y="508"/>
                </a:lnTo>
                <a:lnTo>
                  <a:pt x="462" y="496"/>
                </a:lnTo>
                <a:lnTo>
                  <a:pt x="462" y="486"/>
                </a:lnTo>
                <a:lnTo>
                  <a:pt x="460" y="478"/>
                </a:lnTo>
                <a:lnTo>
                  <a:pt x="456" y="470"/>
                </a:lnTo>
                <a:lnTo>
                  <a:pt x="450" y="462"/>
                </a:lnTo>
                <a:lnTo>
                  <a:pt x="444" y="456"/>
                </a:lnTo>
                <a:lnTo>
                  <a:pt x="444" y="456"/>
                </a:lnTo>
                <a:lnTo>
                  <a:pt x="426" y="440"/>
                </a:lnTo>
                <a:lnTo>
                  <a:pt x="402" y="422"/>
                </a:lnTo>
                <a:lnTo>
                  <a:pt x="372" y="400"/>
                </a:lnTo>
                <a:lnTo>
                  <a:pt x="372" y="400"/>
                </a:lnTo>
                <a:lnTo>
                  <a:pt x="378" y="390"/>
                </a:lnTo>
                <a:lnTo>
                  <a:pt x="384" y="380"/>
                </a:lnTo>
                <a:lnTo>
                  <a:pt x="388" y="368"/>
                </a:lnTo>
                <a:lnTo>
                  <a:pt x="388" y="368"/>
                </a:lnTo>
                <a:lnTo>
                  <a:pt x="392" y="368"/>
                </a:lnTo>
                <a:lnTo>
                  <a:pt x="396" y="366"/>
                </a:lnTo>
                <a:lnTo>
                  <a:pt x="396" y="366"/>
                </a:lnTo>
                <a:lnTo>
                  <a:pt x="406" y="354"/>
                </a:lnTo>
                <a:lnTo>
                  <a:pt x="410" y="348"/>
                </a:lnTo>
                <a:lnTo>
                  <a:pt x="412" y="340"/>
                </a:lnTo>
                <a:lnTo>
                  <a:pt x="412" y="340"/>
                </a:lnTo>
                <a:lnTo>
                  <a:pt x="412" y="334"/>
                </a:lnTo>
                <a:lnTo>
                  <a:pt x="414" y="330"/>
                </a:lnTo>
                <a:lnTo>
                  <a:pt x="420" y="324"/>
                </a:lnTo>
                <a:lnTo>
                  <a:pt x="420" y="324"/>
                </a:lnTo>
                <a:lnTo>
                  <a:pt x="436" y="308"/>
                </a:lnTo>
                <a:lnTo>
                  <a:pt x="448" y="298"/>
                </a:lnTo>
                <a:lnTo>
                  <a:pt x="458" y="290"/>
                </a:lnTo>
                <a:lnTo>
                  <a:pt x="458" y="290"/>
                </a:lnTo>
                <a:lnTo>
                  <a:pt x="482" y="280"/>
                </a:lnTo>
                <a:lnTo>
                  <a:pt x="494" y="274"/>
                </a:lnTo>
                <a:lnTo>
                  <a:pt x="504" y="268"/>
                </a:lnTo>
                <a:lnTo>
                  <a:pt x="504" y="268"/>
                </a:lnTo>
                <a:lnTo>
                  <a:pt x="512" y="258"/>
                </a:lnTo>
                <a:lnTo>
                  <a:pt x="516" y="256"/>
                </a:lnTo>
                <a:lnTo>
                  <a:pt x="522" y="254"/>
                </a:lnTo>
                <a:lnTo>
                  <a:pt x="522" y="254"/>
                </a:lnTo>
                <a:lnTo>
                  <a:pt x="544" y="250"/>
                </a:lnTo>
                <a:lnTo>
                  <a:pt x="582" y="242"/>
                </a:lnTo>
                <a:lnTo>
                  <a:pt x="582" y="242"/>
                </a:lnTo>
                <a:lnTo>
                  <a:pt x="602" y="240"/>
                </a:lnTo>
                <a:lnTo>
                  <a:pt x="614" y="240"/>
                </a:lnTo>
                <a:lnTo>
                  <a:pt x="640" y="236"/>
                </a:lnTo>
                <a:lnTo>
                  <a:pt x="640" y="236"/>
                </a:lnTo>
                <a:lnTo>
                  <a:pt x="658" y="234"/>
                </a:lnTo>
                <a:lnTo>
                  <a:pt x="662" y="234"/>
                </a:lnTo>
                <a:lnTo>
                  <a:pt x="662" y="234"/>
                </a:lnTo>
                <a:lnTo>
                  <a:pt x="682" y="236"/>
                </a:lnTo>
                <a:lnTo>
                  <a:pt x="698" y="238"/>
                </a:lnTo>
                <a:lnTo>
                  <a:pt x="710" y="236"/>
                </a:lnTo>
                <a:lnTo>
                  <a:pt x="710" y="236"/>
                </a:lnTo>
                <a:lnTo>
                  <a:pt x="706" y="242"/>
                </a:lnTo>
                <a:lnTo>
                  <a:pt x="702" y="246"/>
                </a:lnTo>
                <a:lnTo>
                  <a:pt x="696" y="250"/>
                </a:lnTo>
                <a:lnTo>
                  <a:pt x="692" y="254"/>
                </a:lnTo>
                <a:lnTo>
                  <a:pt x="692" y="254"/>
                </a:lnTo>
                <a:lnTo>
                  <a:pt x="688" y="266"/>
                </a:lnTo>
                <a:lnTo>
                  <a:pt x="686" y="272"/>
                </a:lnTo>
                <a:lnTo>
                  <a:pt x="682" y="274"/>
                </a:lnTo>
                <a:lnTo>
                  <a:pt x="682" y="274"/>
                </a:lnTo>
                <a:lnTo>
                  <a:pt x="680" y="276"/>
                </a:lnTo>
                <a:lnTo>
                  <a:pt x="682" y="280"/>
                </a:lnTo>
                <a:lnTo>
                  <a:pt x="686" y="290"/>
                </a:lnTo>
                <a:lnTo>
                  <a:pt x="686" y="290"/>
                </a:lnTo>
                <a:lnTo>
                  <a:pt x="696" y="324"/>
                </a:lnTo>
                <a:lnTo>
                  <a:pt x="696" y="324"/>
                </a:lnTo>
                <a:lnTo>
                  <a:pt x="702" y="348"/>
                </a:lnTo>
                <a:lnTo>
                  <a:pt x="704" y="358"/>
                </a:lnTo>
                <a:lnTo>
                  <a:pt x="704" y="358"/>
                </a:lnTo>
                <a:lnTo>
                  <a:pt x="684" y="362"/>
                </a:lnTo>
                <a:lnTo>
                  <a:pt x="666" y="362"/>
                </a:lnTo>
                <a:lnTo>
                  <a:pt x="652" y="362"/>
                </a:lnTo>
                <a:lnTo>
                  <a:pt x="652" y="362"/>
                </a:lnTo>
                <a:lnTo>
                  <a:pt x="620" y="360"/>
                </a:lnTo>
                <a:lnTo>
                  <a:pt x="592" y="358"/>
                </a:lnTo>
                <a:lnTo>
                  <a:pt x="592" y="358"/>
                </a:lnTo>
                <a:lnTo>
                  <a:pt x="588" y="360"/>
                </a:lnTo>
                <a:lnTo>
                  <a:pt x="584" y="362"/>
                </a:lnTo>
                <a:lnTo>
                  <a:pt x="578" y="372"/>
                </a:lnTo>
                <a:lnTo>
                  <a:pt x="576" y="384"/>
                </a:lnTo>
                <a:lnTo>
                  <a:pt x="576" y="390"/>
                </a:lnTo>
                <a:lnTo>
                  <a:pt x="578" y="396"/>
                </a:lnTo>
                <a:lnTo>
                  <a:pt x="578" y="396"/>
                </a:lnTo>
                <a:lnTo>
                  <a:pt x="582" y="406"/>
                </a:lnTo>
                <a:lnTo>
                  <a:pt x="586" y="414"/>
                </a:lnTo>
                <a:lnTo>
                  <a:pt x="590" y="418"/>
                </a:lnTo>
                <a:lnTo>
                  <a:pt x="596" y="422"/>
                </a:lnTo>
                <a:lnTo>
                  <a:pt x="612" y="426"/>
                </a:lnTo>
                <a:lnTo>
                  <a:pt x="612" y="426"/>
                </a:lnTo>
                <a:lnTo>
                  <a:pt x="634" y="430"/>
                </a:lnTo>
                <a:lnTo>
                  <a:pt x="658" y="432"/>
                </a:lnTo>
                <a:lnTo>
                  <a:pt x="686" y="434"/>
                </a:lnTo>
                <a:lnTo>
                  <a:pt x="686" y="434"/>
                </a:lnTo>
                <a:lnTo>
                  <a:pt x="676" y="440"/>
                </a:lnTo>
                <a:lnTo>
                  <a:pt x="670" y="446"/>
                </a:lnTo>
                <a:lnTo>
                  <a:pt x="664" y="454"/>
                </a:lnTo>
                <a:lnTo>
                  <a:pt x="664" y="454"/>
                </a:lnTo>
                <a:lnTo>
                  <a:pt x="664" y="464"/>
                </a:lnTo>
                <a:lnTo>
                  <a:pt x="662" y="480"/>
                </a:lnTo>
                <a:lnTo>
                  <a:pt x="660" y="494"/>
                </a:lnTo>
                <a:lnTo>
                  <a:pt x="658" y="506"/>
                </a:lnTo>
                <a:lnTo>
                  <a:pt x="658" y="506"/>
                </a:lnTo>
                <a:lnTo>
                  <a:pt x="656" y="518"/>
                </a:lnTo>
                <a:lnTo>
                  <a:pt x="652" y="532"/>
                </a:lnTo>
                <a:lnTo>
                  <a:pt x="652" y="546"/>
                </a:lnTo>
                <a:lnTo>
                  <a:pt x="656" y="558"/>
                </a:lnTo>
                <a:lnTo>
                  <a:pt x="656" y="558"/>
                </a:lnTo>
                <a:lnTo>
                  <a:pt x="664" y="580"/>
                </a:lnTo>
                <a:lnTo>
                  <a:pt x="670" y="590"/>
                </a:lnTo>
                <a:lnTo>
                  <a:pt x="676" y="598"/>
                </a:lnTo>
                <a:lnTo>
                  <a:pt x="676" y="598"/>
                </a:lnTo>
                <a:lnTo>
                  <a:pt x="690" y="612"/>
                </a:lnTo>
                <a:lnTo>
                  <a:pt x="690" y="612"/>
                </a:lnTo>
                <a:lnTo>
                  <a:pt x="676" y="622"/>
                </a:lnTo>
                <a:lnTo>
                  <a:pt x="668" y="630"/>
                </a:lnTo>
                <a:lnTo>
                  <a:pt x="666" y="632"/>
                </a:lnTo>
                <a:lnTo>
                  <a:pt x="664" y="634"/>
                </a:lnTo>
                <a:lnTo>
                  <a:pt x="664" y="634"/>
                </a:lnTo>
                <a:lnTo>
                  <a:pt x="672" y="640"/>
                </a:lnTo>
                <a:lnTo>
                  <a:pt x="678" y="646"/>
                </a:lnTo>
                <a:lnTo>
                  <a:pt x="680" y="648"/>
                </a:lnTo>
                <a:lnTo>
                  <a:pt x="680" y="648"/>
                </a:lnTo>
                <a:lnTo>
                  <a:pt x="674" y="656"/>
                </a:lnTo>
                <a:lnTo>
                  <a:pt x="668" y="662"/>
                </a:lnTo>
                <a:lnTo>
                  <a:pt x="668" y="662"/>
                </a:lnTo>
                <a:lnTo>
                  <a:pt x="664" y="664"/>
                </a:lnTo>
                <a:lnTo>
                  <a:pt x="666" y="670"/>
                </a:lnTo>
                <a:lnTo>
                  <a:pt x="666" y="678"/>
                </a:lnTo>
                <a:lnTo>
                  <a:pt x="664" y="690"/>
                </a:lnTo>
                <a:lnTo>
                  <a:pt x="664" y="690"/>
                </a:lnTo>
                <a:lnTo>
                  <a:pt x="656" y="716"/>
                </a:lnTo>
                <a:lnTo>
                  <a:pt x="652" y="734"/>
                </a:lnTo>
                <a:lnTo>
                  <a:pt x="652" y="756"/>
                </a:lnTo>
                <a:lnTo>
                  <a:pt x="652" y="756"/>
                </a:lnTo>
                <a:lnTo>
                  <a:pt x="654" y="780"/>
                </a:lnTo>
                <a:lnTo>
                  <a:pt x="660" y="798"/>
                </a:lnTo>
                <a:lnTo>
                  <a:pt x="664" y="812"/>
                </a:lnTo>
                <a:lnTo>
                  <a:pt x="666" y="822"/>
                </a:lnTo>
                <a:lnTo>
                  <a:pt x="666" y="822"/>
                </a:lnTo>
                <a:lnTo>
                  <a:pt x="664" y="826"/>
                </a:lnTo>
                <a:lnTo>
                  <a:pt x="662" y="830"/>
                </a:lnTo>
                <a:lnTo>
                  <a:pt x="652" y="844"/>
                </a:lnTo>
                <a:lnTo>
                  <a:pt x="642" y="858"/>
                </a:lnTo>
                <a:lnTo>
                  <a:pt x="636" y="874"/>
                </a:lnTo>
                <a:lnTo>
                  <a:pt x="636" y="874"/>
                </a:lnTo>
                <a:lnTo>
                  <a:pt x="616" y="916"/>
                </a:lnTo>
                <a:lnTo>
                  <a:pt x="606" y="938"/>
                </a:lnTo>
                <a:lnTo>
                  <a:pt x="596" y="954"/>
                </a:lnTo>
                <a:lnTo>
                  <a:pt x="596" y="954"/>
                </a:lnTo>
                <a:lnTo>
                  <a:pt x="584" y="966"/>
                </a:lnTo>
                <a:lnTo>
                  <a:pt x="570" y="980"/>
                </a:lnTo>
                <a:lnTo>
                  <a:pt x="534" y="1010"/>
                </a:lnTo>
                <a:lnTo>
                  <a:pt x="534" y="1010"/>
                </a:lnTo>
                <a:lnTo>
                  <a:pt x="494" y="1040"/>
                </a:lnTo>
                <a:lnTo>
                  <a:pt x="470" y="1058"/>
                </a:lnTo>
                <a:lnTo>
                  <a:pt x="446" y="1080"/>
                </a:lnTo>
                <a:lnTo>
                  <a:pt x="446" y="1080"/>
                </a:lnTo>
                <a:lnTo>
                  <a:pt x="384" y="1144"/>
                </a:lnTo>
                <a:lnTo>
                  <a:pt x="336" y="1190"/>
                </a:lnTo>
                <a:lnTo>
                  <a:pt x="336" y="1190"/>
                </a:lnTo>
                <a:lnTo>
                  <a:pt x="326" y="1198"/>
                </a:lnTo>
                <a:lnTo>
                  <a:pt x="326" y="1198"/>
                </a:lnTo>
                <a:lnTo>
                  <a:pt x="326" y="1196"/>
                </a:lnTo>
                <a:lnTo>
                  <a:pt x="320" y="1192"/>
                </a:lnTo>
                <a:lnTo>
                  <a:pt x="308" y="1190"/>
                </a:lnTo>
                <a:lnTo>
                  <a:pt x="292" y="1188"/>
                </a:lnTo>
                <a:lnTo>
                  <a:pt x="292" y="1188"/>
                </a:lnTo>
                <a:lnTo>
                  <a:pt x="290" y="1186"/>
                </a:lnTo>
                <a:lnTo>
                  <a:pt x="290" y="1184"/>
                </a:lnTo>
                <a:lnTo>
                  <a:pt x="284" y="1182"/>
                </a:lnTo>
                <a:lnTo>
                  <a:pt x="284" y="1182"/>
                </a:lnTo>
                <a:lnTo>
                  <a:pt x="266" y="1178"/>
                </a:lnTo>
                <a:lnTo>
                  <a:pt x="266" y="1178"/>
                </a:lnTo>
                <a:lnTo>
                  <a:pt x="262" y="1180"/>
                </a:lnTo>
                <a:lnTo>
                  <a:pt x="256" y="1182"/>
                </a:lnTo>
                <a:lnTo>
                  <a:pt x="250" y="1188"/>
                </a:lnTo>
                <a:lnTo>
                  <a:pt x="248" y="1194"/>
                </a:lnTo>
                <a:lnTo>
                  <a:pt x="248" y="1194"/>
                </a:lnTo>
                <a:lnTo>
                  <a:pt x="240" y="1220"/>
                </a:lnTo>
                <a:lnTo>
                  <a:pt x="234" y="1248"/>
                </a:lnTo>
                <a:lnTo>
                  <a:pt x="234" y="1248"/>
                </a:lnTo>
                <a:lnTo>
                  <a:pt x="234" y="1256"/>
                </a:lnTo>
                <a:lnTo>
                  <a:pt x="236" y="1260"/>
                </a:lnTo>
                <a:lnTo>
                  <a:pt x="240" y="1260"/>
                </a:lnTo>
                <a:lnTo>
                  <a:pt x="244" y="1258"/>
                </a:lnTo>
                <a:lnTo>
                  <a:pt x="244" y="1258"/>
                </a:lnTo>
                <a:lnTo>
                  <a:pt x="248" y="1258"/>
                </a:lnTo>
                <a:lnTo>
                  <a:pt x="250" y="1260"/>
                </a:lnTo>
                <a:lnTo>
                  <a:pt x="248" y="1264"/>
                </a:lnTo>
                <a:lnTo>
                  <a:pt x="248" y="1264"/>
                </a:lnTo>
                <a:lnTo>
                  <a:pt x="244" y="1280"/>
                </a:lnTo>
                <a:lnTo>
                  <a:pt x="236" y="1296"/>
                </a:lnTo>
                <a:lnTo>
                  <a:pt x="236" y="1296"/>
                </a:lnTo>
                <a:lnTo>
                  <a:pt x="230" y="1308"/>
                </a:lnTo>
                <a:lnTo>
                  <a:pt x="222" y="1316"/>
                </a:lnTo>
                <a:lnTo>
                  <a:pt x="222" y="1316"/>
                </a:lnTo>
                <a:lnTo>
                  <a:pt x="218" y="1322"/>
                </a:lnTo>
                <a:lnTo>
                  <a:pt x="214" y="1338"/>
                </a:lnTo>
                <a:lnTo>
                  <a:pt x="208" y="1364"/>
                </a:lnTo>
                <a:lnTo>
                  <a:pt x="206" y="1394"/>
                </a:lnTo>
                <a:lnTo>
                  <a:pt x="206" y="1394"/>
                </a:lnTo>
                <a:lnTo>
                  <a:pt x="206" y="1422"/>
                </a:lnTo>
                <a:lnTo>
                  <a:pt x="208" y="1432"/>
                </a:lnTo>
                <a:lnTo>
                  <a:pt x="212" y="1440"/>
                </a:lnTo>
                <a:lnTo>
                  <a:pt x="214" y="1444"/>
                </a:lnTo>
                <a:lnTo>
                  <a:pt x="218" y="1446"/>
                </a:lnTo>
                <a:lnTo>
                  <a:pt x="222" y="1448"/>
                </a:lnTo>
                <a:lnTo>
                  <a:pt x="226" y="1448"/>
                </a:lnTo>
                <a:lnTo>
                  <a:pt x="226" y="1448"/>
                </a:lnTo>
                <a:lnTo>
                  <a:pt x="232" y="1444"/>
                </a:lnTo>
                <a:lnTo>
                  <a:pt x="234" y="1442"/>
                </a:lnTo>
                <a:lnTo>
                  <a:pt x="234" y="1440"/>
                </a:lnTo>
                <a:lnTo>
                  <a:pt x="234" y="1440"/>
                </a:lnTo>
                <a:lnTo>
                  <a:pt x="236" y="1440"/>
                </a:lnTo>
                <a:lnTo>
                  <a:pt x="240" y="1438"/>
                </a:lnTo>
                <a:lnTo>
                  <a:pt x="246" y="1434"/>
                </a:lnTo>
                <a:lnTo>
                  <a:pt x="252" y="1424"/>
                </a:lnTo>
                <a:lnTo>
                  <a:pt x="252" y="1424"/>
                </a:lnTo>
                <a:lnTo>
                  <a:pt x="258" y="1404"/>
                </a:lnTo>
                <a:lnTo>
                  <a:pt x="264" y="1382"/>
                </a:lnTo>
                <a:lnTo>
                  <a:pt x="268" y="1370"/>
                </a:lnTo>
                <a:lnTo>
                  <a:pt x="274" y="1360"/>
                </a:lnTo>
                <a:lnTo>
                  <a:pt x="278" y="1352"/>
                </a:lnTo>
                <a:lnTo>
                  <a:pt x="286" y="1346"/>
                </a:lnTo>
                <a:lnTo>
                  <a:pt x="286" y="1346"/>
                </a:lnTo>
                <a:lnTo>
                  <a:pt x="310" y="1334"/>
                </a:lnTo>
                <a:lnTo>
                  <a:pt x="320" y="1328"/>
                </a:lnTo>
                <a:lnTo>
                  <a:pt x="328" y="1322"/>
                </a:lnTo>
                <a:lnTo>
                  <a:pt x="328" y="1322"/>
                </a:lnTo>
                <a:lnTo>
                  <a:pt x="338" y="1312"/>
                </a:lnTo>
                <a:lnTo>
                  <a:pt x="338" y="1310"/>
                </a:lnTo>
                <a:lnTo>
                  <a:pt x="338" y="1304"/>
                </a:lnTo>
                <a:lnTo>
                  <a:pt x="338" y="1304"/>
                </a:lnTo>
                <a:lnTo>
                  <a:pt x="352" y="1288"/>
                </a:lnTo>
                <a:lnTo>
                  <a:pt x="362" y="1280"/>
                </a:lnTo>
                <a:lnTo>
                  <a:pt x="376" y="1270"/>
                </a:lnTo>
                <a:lnTo>
                  <a:pt x="376" y="1270"/>
                </a:lnTo>
                <a:lnTo>
                  <a:pt x="386" y="1284"/>
                </a:lnTo>
                <a:lnTo>
                  <a:pt x="394" y="1288"/>
                </a:lnTo>
                <a:lnTo>
                  <a:pt x="400" y="1290"/>
                </a:lnTo>
                <a:lnTo>
                  <a:pt x="400" y="1290"/>
                </a:lnTo>
                <a:lnTo>
                  <a:pt x="404" y="1288"/>
                </a:lnTo>
                <a:lnTo>
                  <a:pt x="410" y="1284"/>
                </a:lnTo>
                <a:lnTo>
                  <a:pt x="426" y="1266"/>
                </a:lnTo>
                <a:lnTo>
                  <a:pt x="454" y="1236"/>
                </a:lnTo>
                <a:lnTo>
                  <a:pt x="454" y="1236"/>
                </a:lnTo>
                <a:lnTo>
                  <a:pt x="486" y="1206"/>
                </a:lnTo>
                <a:lnTo>
                  <a:pt x="512" y="1184"/>
                </a:lnTo>
                <a:lnTo>
                  <a:pt x="538" y="1164"/>
                </a:lnTo>
                <a:lnTo>
                  <a:pt x="538" y="1164"/>
                </a:lnTo>
                <a:lnTo>
                  <a:pt x="598" y="1124"/>
                </a:lnTo>
                <a:lnTo>
                  <a:pt x="630" y="1100"/>
                </a:lnTo>
                <a:lnTo>
                  <a:pt x="646" y="1086"/>
                </a:lnTo>
                <a:lnTo>
                  <a:pt x="660" y="1072"/>
                </a:lnTo>
                <a:lnTo>
                  <a:pt x="660" y="1072"/>
                </a:lnTo>
                <a:lnTo>
                  <a:pt x="686" y="1046"/>
                </a:lnTo>
                <a:lnTo>
                  <a:pt x="704" y="1030"/>
                </a:lnTo>
                <a:lnTo>
                  <a:pt x="728" y="1012"/>
                </a:lnTo>
                <a:lnTo>
                  <a:pt x="728" y="1012"/>
                </a:lnTo>
                <a:lnTo>
                  <a:pt x="738" y="998"/>
                </a:lnTo>
                <a:lnTo>
                  <a:pt x="750" y="980"/>
                </a:lnTo>
                <a:lnTo>
                  <a:pt x="762" y="960"/>
                </a:lnTo>
                <a:lnTo>
                  <a:pt x="776" y="944"/>
                </a:lnTo>
                <a:lnTo>
                  <a:pt x="776" y="944"/>
                </a:lnTo>
                <a:lnTo>
                  <a:pt x="790" y="928"/>
                </a:lnTo>
                <a:lnTo>
                  <a:pt x="808" y="906"/>
                </a:lnTo>
                <a:lnTo>
                  <a:pt x="834" y="874"/>
                </a:lnTo>
                <a:lnTo>
                  <a:pt x="834" y="874"/>
                </a:lnTo>
                <a:lnTo>
                  <a:pt x="838" y="866"/>
                </a:lnTo>
                <a:lnTo>
                  <a:pt x="838" y="866"/>
                </a:lnTo>
                <a:lnTo>
                  <a:pt x="878" y="868"/>
                </a:lnTo>
                <a:lnTo>
                  <a:pt x="952" y="872"/>
                </a:lnTo>
                <a:lnTo>
                  <a:pt x="952" y="872"/>
                </a:lnTo>
                <a:lnTo>
                  <a:pt x="978" y="874"/>
                </a:lnTo>
                <a:lnTo>
                  <a:pt x="996" y="878"/>
                </a:lnTo>
                <a:lnTo>
                  <a:pt x="1018" y="884"/>
                </a:lnTo>
                <a:lnTo>
                  <a:pt x="1018" y="884"/>
                </a:lnTo>
                <a:lnTo>
                  <a:pt x="1024" y="886"/>
                </a:lnTo>
                <a:lnTo>
                  <a:pt x="1028" y="888"/>
                </a:lnTo>
                <a:lnTo>
                  <a:pt x="1030" y="892"/>
                </a:lnTo>
                <a:lnTo>
                  <a:pt x="1032" y="896"/>
                </a:lnTo>
                <a:lnTo>
                  <a:pt x="1032" y="904"/>
                </a:lnTo>
                <a:lnTo>
                  <a:pt x="1030" y="912"/>
                </a:lnTo>
                <a:lnTo>
                  <a:pt x="1030" y="912"/>
                </a:lnTo>
                <a:lnTo>
                  <a:pt x="1030" y="922"/>
                </a:lnTo>
                <a:lnTo>
                  <a:pt x="1032" y="936"/>
                </a:lnTo>
                <a:lnTo>
                  <a:pt x="1040" y="976"/>
                </a:lnTo>
                <a:lnTo>
                  <a:pt x="1040" y="976"/>
                </a:lnTo>
                <a:lnTo>
                  <a:pt x="1052" y="1034"/>
                </a:lnTo>
                <a:lnTo>
                  <a:pt x="1060" y="1082"/>
                </a:lnTo>
                <a:lnTo>
                  <a:pt x="1060" y="1082"/>
                </a:lnTo>
                <a:lnTo>
                  <a:pt x="1064" y="1094"/>
                </a:lnTo>
                <a:lnTo>
                  <a:pt x="1066" y="1104"/>
                </a:lnTo>
                <a:lnTo>
                  <a:pt x="1066" y="1114"/>
                </a:lnTo>
                <a:lnTo>
                  <a:pt x="1064" y="1124"/>
                </a:lnTo>
                <a:lnTo>
                  <a:pt x="1064" y="1124"/>
                </a:lnTo>
                <a:lnTo>
                  <a:pt x="1058" y="1140"/>
                </a:lnTo>
                <a:lnTo>
                  <a:pt x="1056" y="1148"/>
                </a:lnTo>
                <a:lnTo>
                  <a:pt x="1058" y="1152"/>
                </a:lnTo>
                <a:lnTo>
                  <a:pt x="1060" y="1154"/>
                </a:lnTo>
                <a:lnTo>
                  <a:pt x="1060" y="1154"/>
                </a:lnTo>
                <a:lnTo>
                  <a:pt x="1064" y="1158"/>
                </a:lnTo>
                <a:lnTo>
                  <a:pt x="1064" y="1162"/>
                </a:lnTo>
                <a:lnTo>
                  <a:pt x="1064" y="1170"/>
                </a:lnTo>
                <a:lnTo>
                  <a:pt x="1062" y="1178"/>
                </a:lnTo>
                <a:lnTo>
                  <a:pt x="1062" y="1188"/>
                </a:lnTo>
                <a:lnTo>
                  <a:pt x="1062" y="1188"/>
                </a:lnTo>
                <a:lnTo>
                  <a:pt x="1062" y="1210"/>
                </a:lnTo>
                <a:lnTo>
                  <a:pt x="1062" y="1218"/>
                </a:lnTo>
                <a:lnTo>
                  <a:pt x="1066" y="1224"/>
                </a:lnTo>
                <a:lnTo>
                  <a:pt x="1066" y="1224"/>
                </a:lnTo>
                <a:lnTo>
                  <a:pt x="1066" y="1236"/>
                </a:lnTo>
                <a:lnTo>
                  <a:pt x="1066" y="1250"/>
                </a:lnTo>
                <a:lnTo>
                  <a:pt x="1072" y="1264"/>
                </a:lnTo>
                <a:lnTo>
                  <a:pt x="1072" y="1264"/>
                </a:lnTo>
                <a:lnTo>
                  <a:pt x="1068" y="1266"/>
                </a:lnTo>
                <a:lnTo>
                  <a:pt x="1068" y="1268"/>
                </a:lnTo>
                <a:lnTo>
                  <a:pt x="1068" y="1278"/>
                </a:lnTo>
                <a:lnTo>
                  <a:pt x="1070" y="1286"/>
                </a:lnTo>
                <a:lnTo>
                  <a:pt x="1072" y="1292"/>
                </a:lnTo>
                <a:lnTo>
                  <a:pt x="1072" y="1292"/>
                </a:lnTo>
                <a:lnTo>
                  <a:pt x="1076" y="1292"/>
                </a:lnTo>
                <a:lnTo>
                  <a:pt x="1084" y="1294"/>
                </a:lnTo>
                <a:lnTo>
                  <a:pt x="1098" y="1294"/>
                </a:lnTo>
                <a:lnTo>
                  <a:pt x="1124" y="1292"/>
                </a:lnTo>
                <a:lnTo>
                  <a:pt x="1124" y="1292"/>
                </a:lnTo>
                <a:lnTo>
                  <a:pt x="1138" y="1290"/>
                </a:lnTo>
                <a:lnTo>
                  <a:pt x="1138" y="1290"/>
                </a:lnTo>
                <a:lnTo>
                  <a:pt x="1144" y="1284"/>
                </a:lnTo>
                <a:lnTo>
                  <a:pt x="1150" y="1278"/>
                </a:lnTo>
                <a:lnTo>
                  <a:pt x="1156" y="1276"/>
                </a:lnTo>
                <a:lnTo>
                  <a:pt x="1156" y="1276"/>
                </a:lnTo>
                <a:lnTo>
                  <a:pt x="1180" y="1282"/>
                </a:lnTo>
                <a:lnTo>
                  <a:pt x="1194" y="1282"/>
                </a:lnTo>
                <a:lnTo>
                  <a:pt x="1210" y="1280"/>
                </a:lnTo>
                <a:lnTo>
                  <a:pt x="1210" y="1280"/>
                </a:lnTo>
                <a:lnTo>
                  <a:pt x="1232" y="1276"/>
                </a:lnTo>
                <a:lnTo>
                  <a:pt x="1256" y="1270"/>
                </a:lnTo>
                <a:lnTo>
                  <a:pt x="1280" y="1260"/>
                </a:lnTo>
                <a:lnTo>
                  <a:pt x="1306" y="1248"/>
                </a:lnTo>
                <a:lnTo>
                  <a:pt x="1306" y="1248"/>
                </a:lnTo>
                <a:lnTo>
                  <a:pt x="1324" y="1236"/>
                </a:lnTo>
                <a:lnTo>
                  <a:pt x="1332" y="1230"/>
                </a:lnTo>
                <a:lnTo>
                  <a:pt x="1334" y="1228"/>
                </a:lnTo>
                <a:lnTo>
                  <a:pt x="1332" y="1226"/>
                </a:lnTo>
                <a:lnTo>
                  <a:pt x="1326" y="1220"/>
                </a:lnTo>
                <a:lnTo>
                  <a:pt x="1326" y="1220"/>
                </a:lnTo>
                <a:lnTo>
                  <a:pt x="1312" y="1212"/>
                </a:lnTo>
                <a:lnTo>
                  <a:pt x="1306" y="1210"/>
                </a:lnTo>
                <a:lnTo>
                  <a:pt x="1298" y="1210"/>
                </a:lnTo>
                <a:lnTo>
                  <a:pt x="1298" y="1210"/>
                </a:lnTo>
                <a:lnTo>
                  <a:pt x="1274" y="1214"/>
                </a:lnTo>
                <a:lnTo>
                  <a:pt x="1260" y="1214"/>
                </a:lnTo>
                <a:lnTo>
                  <a:pt x="1244" y="1212"/>
                </a:lnTo>
                <a:lnTo>
                  <a:pt x="1244" y="1212"/>
                </a:lnTo>
                <a:lnTo>
                  <a:pt x="1234" y="1208"/>
                </a:lnTo>
                <a:lnTo>
                  <a:pt x="1226" y="1202"/>
                </a:lnTo>
                <a:lnTo>
                  <a:pt x="1220" y="1194"/>
                </a:lnTo>
                <a:lnTo>
                  <a:pt x="1208" y="1186"/>
                </a:lnTo>
                <a:lnTo>
                  <a:pt x="1208" y="1186"/>
                </a:lnTo>
                <a:lnTo>
                  <a:pt x="1202" y="1182"/>
                </a:lnTo>
                <a:lnTo>
                  <a:pt x="1198" y="1176"/>
                </a:lnTo>
                <a:lnTo>
                  <a:pt x="1194" y="1164"/>
                </a:lnTo>
                <a:lnTo>
                  <a:pt x="1190" y="1150"/>
                </a:lnTo>
                <a:lnTo>
                  <a:pt x="1186" y="1140"/>
                </a:lnTo>
                <a:lnTo>
                  <a:pt x="1186" y="1140"/>
                </a:lnTo>
                <a:lnTo>
                  <a:pt x="1184" y="1130"/>
                </a:lnTo>
                <a:lnTo>
                  <a:pt x="1180" y="1116"/>
                </a:lnTo>
                <a:lnTo>
                  <a:pt x="1178" y="1104"/>
                </a:lnTo>
                <a:lnTo>
                  <a:pt x="1176" y="1100"/>
                </a:lnTo>
                <a:lnTo>
                  <a:pt x="1174" y="1096"/>
                </a:lnTo>
                <a:lnTo>
                  <a:pt x="1174" y="1096"/>
                </a:lnTo>
                <a:lnTo>
                  <a:pt x="1172" y="1094"/>
                </a:lnTo>
                <a:lnTo>
                  <a:pt x="1172" y="1090"/>
                </a:lnTo>
                <a:lnTo>
                  <a:pt x="1174" y="1078"/>
                </a:lnTo>
                <a:lnTo>
                  <a:pt x="1176" y="1062"/>
                </a:lnTo>
                <a:lnTo>
                  <a:pt x="1180" y="1048"/>
                </a:lnTo>
                <a:lnTo>
                  <a:pt x="1180" y="1048"/>
                </a:lnTo>
                <a:lnTo>
                  <a:pt x="1182" y="1022"/>
                </a:lnTo>
                <a:lnTo>
                  <a:pt x="1184" y="1012"/>
                </a:lnTo>
                <a:lnTo>
                  <a:pt x="1182" y="1002"/>
                </a:lnTo>
                <a:lnTo>
                  <a:pt x="1182" y="1002"/>
                </a:lnTo>
                <a:lnTo>
                  <a:pt x="1182" y="996"/>
                </a:lnTo>
                <a:lnTo>
                  <a:pt x="1182" y="988"/>
                </a:lnTo>
                <a:lnTo>
                  <a:pt x="1188" y="970"/>
                </a:lnTo>
                <a:lnTo>
                  <a:pt x="1190" y="952"/>
                </a:lnTo>
                <a:lnTo>
                  <a:pt x="1190" y="944"/>
                </a:lnTo>
                <a:lnTo>
                  <a:pt x="1190" y="936"/>
                </a:lnTo>
                <a:lnTo>
                  <a:pt x="1190" y="936"/>
                </a:lnTo>
                <a:lnTo>
                  <a:pt x="1186" y="926"/>
                </a:lnTo>
                <a:lnTo>
                  <a:pt x="1184" y="914"/>
                </a:lnTo>
                <a:lnTo>
                  <a:pt x="1182" y="884"/>
                </a:lnTo>
                <a:lnTo>
                  <a:pt x="1180" y="856"/>
                </a:lnTo>
                <a:lnTo>
                  <a:pt x="1178" y="844"/>
                </a:lnTo>
                <a:lnTo>
                  <a:pt x="1176" y="834"/>
                </a:lnTo>
                <a:lnTo>
                  <a:pt x="1176" y="834"/>
                </a:lnTo>
                <a:lnTo>
                  <a:pt x="1172" y="820"/>
                </a:lnTo>
                <a:lnTo>
                  <a:pt x="1168" y="808"/>
                </a:lnTo>
                <a:lnTo>
                  <a:pt x="1166" y="802"/>
                </a:lnTo>
                <a:lnTo>
                  <a:pt x="1160" y="796"/>
                </a:lnTo>
                <a:lnTo>
                  <a:pt x="1152" y="788"/>
                </a:lnTo>
                <a:lnTo>
                  <a:pt x="1142" y="780"/>
                </a:lnTo>
                <a:lnTo>
                  <a:pt x="1142" y="780"/>
                </a:lnTo>
                <a:lnTo>
                  <a:pt x="1116" y="764"/>
                </a:lnTo>
                <a:lnTo>
                  <a:pt x="1092" y="752"/>
                </a:lnTo>
                <a:lnTo>
                  <a:pt x="1070" y="742"/>
                </a:lnTo>
                <a:lnTo>
                  <a:pt x="1052" y="734"/>
                </a:lnTo>
                <a:lnTo>
                  <a:pt x="1052" y="734"/>
                </a:lnTo>
                <a:lnTo>
                  <a:pt x="1030" y="722"/>
                </a:lnTo>
                <a:lnTo>
                  <a:pt x="1004" y="710"/>
                </a:lnTo>
                <a:lnTo>
                  <a:pt x="980" y="700"/>
                </a:lnTo>
                <a:lnTo>
                  <a:pt x="964" y="692"/>
                </a:lnTo>
                <a:lnTo>
                  <a:pt x="964" y="692"/>
                </a:lnTo>
                <a:lnTo>
                  <a:pt x="950" y="686"/>
                </a:lnTo>
                <a:lnTo>
                  <a:pt x="938" y="684"/>
                </a:lnTo>
                <a:lnTo>
                  <a:pt x="924" y="682"/>
                </a:lnTo>
                <a:lnTo>
                  <a:pt x="914" y="680"/>
                </a:lnTo>
                <a:lnTo>
                  <a:pt x="914" y="680"/>
                </a:lnTo>
                <a:lnTo>
                  <a:pt x="900" y="670"/>
                </a:lnTo>
                <a:lnTo>
                  <a:pt x="894" y="664"/>
                </a:lnTo>
                <a:lnTo>
                  <a:pt x="890" y="658"/>
                </a:lnTo>
                <a:lnTo>
                  <a:pt x="890" y="658"/>
                </a:lnTo>
                <a:lnTo>
                  <a:pt x="896" y="656"/>
                </a:lnTo>
                <a:lnTo>
                  <a:pt x="900" y="652"/>
                </a:lnTo>
                <a:lnTo>
                  <a:pt x="904" y="646"/>
                </a:lnTo>
                <a:lnTo>
                  <a:pt x="906" y="640"/>
                </a:lnTo>
                <a:lnTo>
                  <a:pt x="906" y="640"/>
                </a:lnTo>
                <a:lnTo>
                  <a:pt x="908" y="636"/>
                </a:lnTo>
                <a:lnTo>
                  <a:pt x="912" y="632"/>
                </a:lnTo>
                <a:lnTo>
                  <a:pt x="922" y="622"/>
                </a:lnTo>
                <a:lnTo>
                  <a:pt x="934" y="612"/>
                </a:lnTo>
                <a:lnTo>
                  <a:pt x="942" y="602"/>
                </a:lnTo>
                <a:lnTo>
                  <a:pt x="942" y="602"/>
                </a:lnTo>
                <a:lnTo>
                  <a:pt x="960" y="584"/>
                </a:lnTo>
                <a:lnTo>
                  <a:pt x="972" y="572"/>
                </a:lnTo>
                <a:lnTo>
                  <a:pt x="972" y="572"/>
                </a:lnTo>
                <a:lnTo>
                  <a:pt x="986" y="554"/>
                </a:lnTo>
                <a:lnTo>
                  <a:pt x="986" y="554"/>
                </a:lnTo>
                <a:lnTo>
                  <a:pt x="1002" y="592"/>
                </a:lnTo>
                <a:lnTo>
                  <a:pt x="1010" y="608"/>
                </a:lnTo>
                <a:lnTo>
                  <a:pt x="1018" y="622"/>
                </a:lnTo>
                <a:lnTo>
                  <a:pt x="1018" y="622"/>
                </a:lnTo>
                <a:lnTo>
                  <a:pt x="1024" y="632"/>
                </a:lnTo>
                <a:lnTo>
                  <a:pt x="1032" y="640"/>
                </a:lnTo>
                <a:lnTo>
                  <a:pt x="1042" y="646"/>
                </a:lnTo>
                <a:lnTo>
                  <a:pt x="1050" y="650"/>
                </a:lnTo>
                <a:lnTo>
                  <a:pt x="1064" y="654"/>
                </a:lnTo>
                <a:lnTo>
                  <a:pt x="1068" y="656"/>
                </a:lnTo>
                <a:lnTo>
                  <a:pt x="1068" y="656"/>
                </a:lnTo>
                <a:lnTo>
                  <a:pt x="1042" y="630"/>
                </a:lnTo>
                <a:lnTo>
                  <a:pt x="1042" y="630"/>
                </a:lnTo>
                <a:lnTo>
                  <a:pt x="1024" y="612"/>
                </a:lnTo>
                <a:lnTo>
                  <a:pt x="1010" y="590"/>
                </a:lnTo>
                <a:lnTo>
                  <a:pt x="998" y="568"/>
                </a:lnTo>
                <a:lnTo>
                  <a:pt x="990" y="548"/>
                </a:lnTo>
                <a:lnTo>
                  <a:pt x="990" y="548"/>
                </a:lnTo>
                <a:lnTo>
                  <a:pt x="996" y="538"/>
                </a:lnTo>
                <a:lnTo>
                  <a:pt x="998" y="530"/>
                </a:lnTo>
                <a:lnTo>
                  <a:pt x="998" y="530"/>
                </a:lnTo>
                <a:lnTo>
                  <a:pt x="1046" y="558"/>
                </a:lnTo>
                <a:lnTo>
                  <a:pt x="1082" y="578"/>
                </a:lnTo>
                <a:lnTo>
                  <a:pt x="1122" y="608"/>
                </a:lnTo>
                <a:lnTo>
                  <a:pt x="1122" y="608"/>
                </a:lnTo>
                <a:lnTo>
                  <a:pt x="1138" y="574"/>
                </a:lnTo>
                <a:lnTo>
                  <a:pt x="1138" y="574"/>
                </a:lnTo>
                <a:lnTo>
                  <a:pt x="1172" y="586"/>
                </a:lnTo>
                <a:lnTo>
                  <a:pt x="1208" y="594"/>
                </a:lnTo>
                <a:lnTo>
                  <a:pt x="1254" y="602"/>
                </a:lnTo>
                <a:lnTo>
                  <a:pt x="1254" y="602"/>
                </a:lnTo>
                <a:lnTo>
                  <a:pt x="1294" y="606"/>
                </a:lnTo>
                <a:lnTo>
                  <a:pt x="1322" y="608"/>
                </a:lnTo>
                <a:lnTo>
                  <a:pt x="1340" y="606"/>
                </a:lnTo>
                <a:lnTo>
                  <a:pt x="1344" y="606"/>
                </a:lnTo>
                <a:lnTo>
                  <a:pt x="1346" y="604"/>
                </a:lnTo>
                <a:lnTo>
                  <a:pt x="1346" y="604"/>
                </a:lnTo>
                <a:lnTo>
                  <a:pt x="1344" y="594"/>
                </a:lnTo>
                <a:lnTo>
                  <a:pt x="1338" y="578"/>
                </a:lnTo>
                <a:lnTo>
                  <a:pt x="1332" y="560"/>
                </a:lnTo>
                <a:lnTo>
                  <a:pt x="1328" y="544"/>
                </a:lnTo>
                <a:lnTo>
                  <a:pt x="1328" y="544"/>
                </a:lnTo>
                <a:lnTo>
                  <a:pt x="1322" y="514"/>
                </a:lnTo>
                <a:lnTo>
                  <a:pt x="1316" y="480"/>
                </a:lnTo>
                <a:lnTo>
                  <a:pt x="1316" y="480"/>
                </a:lnTo>
                <a:lnTo>
                  <a:pt x="1312" y="472"/>
                </a:lnTo>
                <a:lnTo>
                  <a:pt x="1308" y="464"/>
                </a:lnTo>
                <a:lnTo>
                  <a:pt x="1296" y="448"/>
                </a:lnTo>
                <a:lnTo>
                  <a:pt x="1284" y="436"/>
                </a:lnTo>
                <a:lnTo>
                  <a:pt x="1274" y="424"/>
                </a:lnTo>
                <a:lnTo>
                  <a:pt x="1274" y="424"/>
                </a:lnTo>
                <a:lnTo>
                  <a:pt x="1272" y="418"/>
                </a:lnTo>
                <a:lnTo>
                  <a:pt x="1266" y="414"/>
                </a:lnTo>
                <a:lnTo>
                  <a:pt x="1256" y="404"/>
                </a:lnTo>
                <a:lnTo>
                  <a:pt x="1244" y="396"/>
                </a:lnTo>
                <a:lnTo>
                  <a:pt x="1234" y="388"/>
                </a:lnTo>
                <a:lnTo>
                  <a:pt x="1234" y="388"/>
                </a:lnTo>
                <a:lnTo>
                  <a:pt x="1226" y="378"/>
                </a:lnTo>
                <a:lnTo>
                  <a:pt x="1220" y="368"/>
                </a:lnTo>
                <a:lnTo>
                  <a:pt x="1216" y="358"/>
                </a:lnTo>
                <a:lnTo>
                  <a:pt x="1214" y="348"/>
                </a:lnTo>
                <a:lnTo>
                  <a:pt x="1214" y="348"/>
                </a:lnTo>
                <a:lnTo>
                  <a:pt x="1210" y="334"/>
                </a:lnTo>
                <a:lnTo>
                  <a:pt x="1208" y="330"/>
                </a:lnTo>
                <a:lnTo>
                  <a:pt x="1208" y="330"/>
                </a:lnTo>
                <a:lnTo>
                  <a:pt x="1228" y="324"/>
                </a:lnTo>
                <a:lnTo>
                  <a:pt x="1246" y="316"/>
                </a:lnTo>
                <a:lnTo>
                  <a:pt x="1260" y="310"/>
                </a:lnTo>
                <a:lnTo>
                  <a:pt x="1260" y="310"/>
                </a:lnTo>
                <a:lnTo>
                  <a:pt x="1274" y="298"/>
                </a:lnTo>
                <a:lnTo>
                  <a:pt x="1290" y="280"/>
                </a:lnTo>
                <a:lnTo>
                  <a:pt x="1306" y="260"/>
                </a:lnTo>
                <a:lnTo>
                  <a:pt x="1322" y="242"/>
                </a:lnTo>
                <a:lnTo>
                  <a:pt x="1322" y="242"/>
                </a:lnTo>
                <a:lnTo>
                  <a:pt x="1344" y="210"/>
                </a:lnTo>
                <a:lnTo>
                  <a:pt x="1356" y="196"/>
                </a:lnTo>
                <a:lnTo>
                  <a:pt x="1366" y="182"/>
                </a:lnTo>
                <a:lnTo>
                  <a:pt x="1366" y="182"/>
                </a:lnTo>
                <a:lnTo>
                  <a:pt x="1376" y="166"/>
                </a:lnTo>
                <a:lnTo>
                  <a:pt x="1390" y="148"/>
                </a:lnTo>
                <a:lnTo>
                  <a:pt x="1408" y="126"/>
                </a:lnTo>
                <a:lnTo>
                  <a:pt x="1408" y="126"/>
                </a:lnTo>
                <a:lnTo>
                  <a:pt x="1408" y="124"/>
                </a:lnTo>
                <a:lnTo>
                  <a:pt x="1408" y="122"/>
                </a:lnTo>
                <a:lnTo>
                  <a:pt x="1404" y="116"/>
                </a:lnTo>
                <a:lnTo>
                  <a:pt x="1404" y="116"/>
                </a:lnTo>
                <a:lnTo>
                  <a:pt x="1386" y="96"/>
                </a:lnTo>
                <a:lnTo>
                  <a:pt x="1386" y="96"/>
                </a:lnTo>
                <a:lnTo>
                  <a:pt x="1402" y="66"/>
                </a:lnTo>
                <a:lnTo>
                  <a:pt x="1402" y="66"/>
                </a:lnTo>
                <a:lnTo>
                  <a:pt x="1406" y="50"/>
                </a:lnTo>
                <a:lnTo>
                  <a:pt x="1408" y="40"/>
                </a:lnTo>
                <a:lnTo>
                  <a:pt x="1408" y="40"/>
                </a:lnTo>
                <a:lnTo>
                  <a:pt x="1412" y="36"/>
                </a:lnTo>
                <a:lnTo>
                  <a:pt x="1414" y="32"/>
                </a:lnTo>
                <a:lnTo>
                  <a:pt x="1416" y="26"/>
                </a:lnTo>
                <a:lnTo>
                  <a:pt x="1416" y="26"/>
                </a:lnTo>
                <a:lnTo>
                  <a:pt x="1416" y="20"/>
                </a:lnTo>
                <a:lnTo>
                  <a:pt x="1414" y="14"/>
                </a:lnTo>
                <a:lnTo>
                  <a:pt x="1410" y="12"/>
                </a:lnTo>
                <a:lnTo>
                  <a:pt x="1406" y="12"/>
                </a:lnTo>
                <a:lnTo>
                  <a:pt x="1406" y="12"/>
                </a:lnTo>
                <a:close/>
                <a:moveTo>
                  <a:pt x="362" y="392"/>
                </a:moveTo>
                <a:lnTo>
                  <a:pt x="302" y="346"/>
                </a:lnTo>
                <a:lnTo>
                  <a:pt x="302" y="346"/>
                </a:lnTo>
                <a:lnTo>
                  <a:pt x="316" y="332"/>
                </a:lnTo>
                <a:lnTo>
                  <a:pt x="328" y="322"/>
                </a:lnTo>
                <a:lnTo>
                  <a:pt x="328" y="322"/>
                </a:lnTo>
                <a:lnTo>
                  <a:pt x="332" y="328"/>
                </a:lnTo>
                <a:lnTo>
                  <a:pt x="338" y="334"/>
                </a:lnTo>
                <a:lnTo>
                  <a:pt x="338" y="334"/>
                </a:lnTo>
                <a:lnTo>
                  <a:pt x="342" y="338"/>
                </a:lnTo>
                <a:lnTo>
                  <a:pt x="344" y="344"/>
                </a:lnTo>
                <a:lnTo>
                  <a:pt x="348" y="350"/>
                </a:lnTo>
                <a:lnTo>
                  <a:pt x="354" y="354"/>
                </a:lnTo>
                <a:lnTo>
                  <a:pt x="354" y="354"/>
                </a:lnTo>
                <a:lnTo>
                  <a:pt x="356" y="360"/>
                </a:lnTo>
                <a:lnTo>
                  <a:pt x="360" y="364"/>
                </a:lnTo>
                <a:lnTo>
                  <a:pt x="364" y="366"/>
                </a:lnTo>
                <a:lnTo>
                  <a:pt x="368" y="364"/>
                </a:lnTo>
                <a:lnTo>
                  <a:pt x="372" y="362"/>
                </a:lnTo>
                <a:lnTo>
                  <a:pt x="376" y="356"/>
                </a:lnTo>
                <a:lnTo>
                  <a:pt x="376" y="356"/>
                </a:lnTo>
                <a:lnTo>
                  <a:pt x="378" y="360"/>
                </a:lnTo>
                <a:lnTo>
                  <a:pt x="378" y="360"/>
                </a:lnTo>
                <a:lnTo>
                  <a:pt x="374" y="372"/>
                </a:lnTo>
                <a:lnTo>
                  <a:pt x="370" y="382"/>
                </a:lnTo>
                <a:lnTo>
                  <a:pt x="362" y="392"/>
                </a:lnTo>
                <a:lnTo>
                  <a:pt x="362" y="392"/>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rgbClr val="00B0FF"/>
              </a:solidFill>
            </a:endParaRPr>
          </a:p>
        </p:txBody>
      </p:sp>
      <p:sp>
        <p:nvSpPr>
          <p:cNvPr id="65" name="矩形 64"/>
          <p:cNvSpPr/>
          <p:nvPr/>
        </p:nvSpPr>
        <p:spPr>
          <a:xfrm>
            <a:off x="1013957" y="1800443"/>
            <a:ext cx="4770656" cy="1495269"/>
          </a:xfrm>
          <a:prstGeom prst="rect">
            <a:avLst/>
          </a:prstGeom>
        </p:spPr>
        <p:txBody>
          <a:bodyPr wrap="square" lIns="121908" tIns="60954" rIns="121908" bIns="60954">
            <a:spAutoFit/>
          </a:bodyPr>
          <a:lstStyle/>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anim calcmode="lin" valueType="num">
                                      <p:cBhvr>
                                        <p:cTn id="8" dur="500" fill="hold"/>
                                        <p:tgtEl>
                                          <p:spTgt spid="65"/>
                                        </p:tgtEl>
                                        <p:attrNameLst>
                                          <p:attrName>ppt_x</p:attrName>
                                        </p:attrNameLst>
                                      </p:cBhvr>
                                      <p:tavLst>
                                        <p:tav tm="0">
                                          <p:val>
                                            <p:strVal val="#ppt_x"/>
                                          </p:val>
                                        </p:tav>
                                        <p:tav tm="100000">
                                          <p:val>
                                            <p:strVal val="#ppt_x"/>
                                          </p:val>
                                        </p:tav>
                                      </p:tavLst>
                                    </p:anim>
                                    <p:anim calcmode="lin" valueType="num">
                                      <p:cBhvr>
                                        <p:cTn id="9" dur="5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300"/>
                                        <p:tgtEl>
                                          <p:spTgt spid="50"/>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300"/>
                                        <p:tgtEl>
                                          <p:spTgt spid="5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300" fill="hold"/>
                                        <p:tgtEl>
                                          <p:spTgt spid="61"/>
                                        </p:tgtEl>
                                        <p:attrNameLst>
                                          <p:attrName>ppt_w</p:attrName>
                                        </p:attrNameLst>
                                      </p:cBhvr>
                                      <p:tavLst>
                                        <p:tav tm="0">
                                          <p:val>
                                            <p:fltVal val="0"/>
                                          </p:val>
                                        </p:tav>
                                        <p:tav tm="100000">
                                          <p:val>
                                            <p:strVal val="#ppt_w"/>
                                          </p:val>
                                        </p:tav>
                                      </p:tavLst>
                                    </p:anim>
                                    <p:anim calcmode="lin" valueType="num">
                                      <p:cBhvr>
                                        <p:cTn id="28" dur="300" fill="hold"/>
                                        <p:tgtEl>
                                          <p:spTgt spid="61"/>
                                        </p:tgtEl>
                                        <p:attrNameLst>
                                          <p:attrName>ppt_h</p:attrName>
                                        </p:attrNameLst>
                                      </p:cBhvr>
                                      <p:tavLst>
                                        <p:tav tm="0">
                                          <p:val>
                                            <p:fltVal val="0"/>
                                          </p:val>
                                        </p:tav>
                                        <p:tav tm="100000">
                                          <p:val>
                                            <p:strVal val="#ppt_h"/>
                                          </p:val>
                                        </p:tav>
                                      </p:tavLst>
                                    </p:anim>
                                    <p:animEffect transition="in" filter="fade">
                                      <p:cBhvr>
                                        <p:cTn id="29" dur="300"/>
                                        <p:tgtEl>
                                          <p:spTgt spid="6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300"/>
                                        <p:tgtEl>
                                          <p:spTgt spid="51"/>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down)">
                                      <p:cBhvr>
                                        <p:cTn id="37" dur="300"/>
                                        <p:tgtEl>
                                          <p:spTgt spid="5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300" fill="hold"/>
                                        <p:tgtEl>
                                          <p:spTgt spid="62"/>
                                        </p:tgtEl>
                                        <p:attrNameLst>
                                          <p:attrName>ppt_w</p:attrName>
                                        </p:attrNameLst>
                                      </p:cBhvr>
                                      <p:tavLst>
                                        <p:tav tm="0">
                                          <p:val>
                                            <p:fltVal val="0"/>
                                          </p:val>
                                        </p:tav>
                                        <p:tav tm="100000">
                                          <p:val>
                                            <p:strVal val="#ppt_w"/>
                                          </p:val>
                                        </p:tav>
                                      </p:tavLst>
                                    </p:anim>
                                    <p:anim calcmode="lin" valueType="num">
                                      <p:cBhvr>
                                        <p:cTn id="42" dur="300" fill="hold"/>
                                        <p:tgtEl>
                                          <p:spTgt spid="62"/>
                                        </p:tgtEl>
                                        <p:attrNameLst>
                                          <p:attrName>ppt_h</p:attrName>
                                        </p:attrNameLst>
                                      </p:cBhvr>
                                      <p:tavLst>
                                        <p:tav tm="0">
                                          <p:val>
                                            <p:fltVal val="0"/>
                                          </p:val>
                                        </p:tav>
                                        <p:tav tm="100000">
                                          <p:val>
                                            <p:strVal val="#ppt_h"/>
                                          </p:val>
                                        </p:tav>
                                      </p:tavLst>
                                    </p:anim>
                                    <p:animEffect transition="in" filter="fade">
                                      <p:cBhvr>
                                        <p:cTn id="43" dur="300"/>
                                        <p:tgtEl>
                                          <p:spTgt spid="6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300"/>
                                        <p:tgtEl>
                                          <p:spTgt spid="5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300"/>
                                        <p:tgtEl>
                                          <p:spTgt spid="5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300" fill="hold"/>
                                        <p:tgtEl>
                                          <p:spTgt spid="63"/>
                                        </p:tgtEl>
                                        <p:attrNameLst>
                                          <p:attrName>ppt_w</p:attrName>
                                        </p:attrNameLst>
                                      </p:cBhvr>
                                      <p:tavLst>
                                        <p:tav tm="0">
                                          <p:val>
                                            <p:fltVal val="0"/>
                                          </p:val>
                                        </p:tav>
                                        <p:tav tm="100000">
                                          <p:val>
                                            <p:strVal val="#ppt_w"/>
                                          </p:val>
                                        </p:tav>
                                      </p:tavLst>
                                    </p:anim>
                                    <p:anim calcmode="lin" valueType="num">
                                      <p:cBhvr>
                                        <p:cTn id="56" dur="300" fill="hold"/>
                                        <p:tgtEl>
                                          <p:spTgt spid="63"/>
                                        </p:tgtEl>
                                        <p:attrNameLst>
                                          <p:attrName>ppt_h</p:attrName>
                                        </p:attrNameLst>
                                      </p:cBhvr>
                                      <p:tavLst>
                                        <p:tav tm="0">
                                          <p:val>
                                            <p:fltVal val="0"/>
                                          </p:val>
                                        </p:tav>
                                        <p:tav tm="100000">
                                          <p:val>
                                            <p:strVal val="#ppt_h"/>
                                          </p:val>
                                        </p:tav>
                                      </p:tavLst>
                                    </p:anim>
                                    <p:animEffect transition="in" filter="fade">
                                      <p:cBhvr>
                                        <p:cTn id="57" dur="300"/>
                                        <p:tgtEl>
                                          <p:spTgt spid="6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300"/>
                                        <p:tgtEl>
                                          <p:spTgt spid="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300"/>
                                        <p:tgtEl>
                                          <p:spTgt spid="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300"/>
                                        <p:tgtEl>
                                          <p:spTgt spid="46"/>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300"/>
                                        <p:tgtEl>
                                          <p:spTgt spid="4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300"/>
                                        <p:tgtEl>
                                          <p:spTgt spid="48"/>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300"/>
                                        <p:tgtEl>
                                          <p:spTgt spid="49"/>
                                        </p:tgtEl>
                                      </p:cBhvr>
                                    </p:animEffect>
                                  </p:childTnLst>
                                </p:cTn>
                              </p:par>
                            </p:childTnLst>
                          </p:cTn>
                        </p:par>
                        <p:par>
                          <p:cTn id="82" fill="hold">
                            <p:stCondLst>
                              <p:cond delay="8500"/>
                            </p:stCondLst>
                            <p:childTnLst>
                              <p:par>
                                <p:cTn id="83" presetID="2" presetClass="entr" presetSubtype="8"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300" fill="hold"/>
                                        <p:tgtEl>
                                          <p:spTgt spid="64"/>
                                        </p:tgtEl>
                                        <p:attrNameLst>
                                          <p:attrName>ppt_x</p:attrName>
                                        </p:attrNameLst>
                                      </p:cBhvr>
                                      <p:tavLst>
                                        <p:tav tm="0">
                                          <p:val>
                                            <p:strVal val="0-#ppt_w/2"/>
                                          </p:val>
                                        </p:tav>
                                        <p:tav tm="100000">
                                          <p:val>
                                            <p:strVal val="#ppt_x"/>
                                          </p:val>
                                        </p:tav>
                                      </p:tavLst>
                                    </p:anim>
                                    <p:anim calcmode="lin" valueType="num">
                                      <p:cBhvr additive="base">
                                        <p:cTn id="8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明年工作计划</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04</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5208" y="2476136"/>
            <a:ext cx="2885543" cy="2688397"/>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9" name="组合 118"/>
          <p:cNvGrpSpPr/>
          <p:nvPr/>
        </p:nvGrpSpPr>
        <p:grpSpPr>
          <a:xfrm>
            <a:off x="5692307" y="2593388"/>
            <a:ext cx="1666487" cy="2495021"/>
            <a:chOff x="12217719" y="5060397"/>
            <a:chExt cx="3612127" cy="5451720"/>
          </a:xfrm>
        </p:grpSpPr>
        <p:cxnSp>
          <p:nvCxnSpPr>
            <p:cNvPr id="120" name="直接箭头连接符 119"/>
            <p:cNvCxnSpPr/>
            <p:nvPr/>
          </p:nvCxnSpPr>
          <p:spPr>
            <a:xfrm>
              <a:off x="12217719" y="7671580"/>
              <a:ext cx="3612127" cy="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V="1">
              <a:off x="12217719" y="5060397"/>
              <a:ext cx="3612127" cy="263203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12217719" y="7692427"/>
              <a:ext cx="3539851" cy="281969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2352073" y="2578423"/>
            <a:ext cx="2503911" cy="24838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069" tIns="23035" rIns="46069" bIns="23035" rtlCol="0" anchor="ctr"/>
          <a:lstStyle/>
          <a:p>
            <a:pPr algn="ctr"/>
            <a:endParaRPr lang="zh-CN" altLang="en-US"/>
          </a:p>
        </p:txBody>
      </p:sp>
      <p:sp>
        <p:nvSpPr>
          <p:cNvPr id="70" name="TextBox 69"/>
          <p:cNvSpPr txBox="1"/>
          <p:nvPr/>
        </p:nvSpPr>
        <p:spPr>
          <a:xfrm>
            <a:off x="2839877" y="3198715"/>
            <a:ext cx="1535604" cy="462018"/>
          </a:xfrm>
          <a:prstGeom prst="rect">
            <a:avLst/>
          </a:prstGeom>
          <a:noFill/>
          <a:ln>
            <a:noFill/>
          </a:ln>
        </p:spPr>
        <p:txBody>
          <a:bodyPr wrap="square" lIns="46069" tIns="23035" rIns="46069" bIns="23035"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市场调查</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802315" y="3717708"/>
            <a:ext cx="1690595" cy="892540"/>
          </a:xfrm>
          <a:prstGeom prst="rect">
            <a:avLst/>
          </a:prstGeom>
          <a:noFill/>
        </p:spPr>
        <p:txBody>
          <a:bodyPr wrap="square" lIns="121908" tIns="60954" rIns="121908" bIns="60954" rtlCol="0">
            <a:spAutoFit/>
          </a:bodyPr>
          <a:lstStyle/>
          <a:p>
            <a:pPr>
              <a:lnSpc>
                <a:spcPts val="1465"/>
              </a:lnSpc>
            </a:pPr>
            <a:r>
              <a:rPr lang="zh-CN" altLang="en-US" sz="1100" dirty="0">
                <a:solidFill>
                  <a:schemeClr val="bg1"/>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solidFill>
              <a:latin typeface="Lato" panose="020F0502020204030203" charset="0"/>
            </a:endParaRPr>
          </a:p>
        </p:txBody>
      </p:sp>
      <p:grpSp>
        <p:nvGrpSpPr>
          <p:cNvPr id="8" name="组合 7"/>
          <p:cNvGrpSpPr/>
          <p:nvPr/>
        </p:nvGrpSpPr>
        <p:grpSpPr>
          <a:xfrm>
            <a:off x="4529297" y="4531540"/>
            <a:ext cx="910271" cy="902967"/>
            <a:chOff x="7808316" y="8678071"/>
            <a:chExt cx="1987270" cy="1987270"/>
          </a:xfrm>
        </p:grpSpPr>
        <p:sp>
          <p:nvSpPr>
            <p:cNvPr id="14" name="椭圆 13"/>
            <p:cNvSpPr/>
            <p:nvPr/>
          </p:nvSpPr>
          <p:spPr>
            <a:xfrm>
              <a:off x="7808316" y="8678071"/>
              <a:ext cx="1987270" cy="198727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114"/>
            <p:cNvSpPr txBox="1"/>
            <p:nvPr/>
          </p:nvSpPr>
          <p:spPr>
            <a:xfrm>
              <a:off x="8188918" y="9326077"/>
              <a:ext cx="1405221"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超市</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929563" y="3369995"/>
            <a:ext cx="910271" cy="902967"/>
            <a:chOff x="8600404" y="6301807"/>
            <a:chExt cx="1987270" cy="1987270"/>
          </a:xfrm>
        </p:grpSpPr>
        <p:sp>
          <p:nvSpPr>
            <p:cNvPr id="106" name="椭圆 105"/>
            <p:cNvSpPr/>
            <p:nvPr/>
          </p:nvSpPr>
          <p:spPr>
            <a:xfrm>
              <a:off x="8600404" y="6301807"/>
              <a:ext cx="1987270" cy="19872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15"/>
            <p:cNvSpPr txBox="1"/>
            <p:nvPr/>
          </p:nvSpPr>
          <p:spPr>
            <a:xfrm>
              <a:off x="8715465" y="6905706"/>
              <a:ext cx="1872209"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直营店</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492909" y="2180863"/>
            <a:ext cx="910271" cy="902967"/>
            <a:chOff x="7736308" y="3925543"/>
            <a:chExt cx="1987270" cy="1987270"/>
          </a:xfrm>
        </p:grpSpPr>
        <p:sp>
          <p:nvSpPr>
            <p:cNvPr id="107" name="椭圆 106"/>
            <p:cNvSpPr/>
            <p:nvPr/>
          </p:nvSpPr>
          <p:spPr>
            <a:xfrm>
              <a:off x="7736308" y="3925543"/>
              <a:ext cx="1987270" cy="198727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TextBox 116"/>
            <p:cNvSpPr txBox="1"/>
            <p:nvPr/>
          </p:nvSpPr>
          <p:spPr>
            <a:xfrm>
              <a:off x="8064516" y="4512227"/>
              <a:ext cx="1480276" cy="711229"/>
            </a:xfrm>
            <a:prstGeom prst="rect">
              <a:avLst/>
            </a:prstGeom>
            <a:noFill/>
            <a:ln>
              <a:noFill/>
            </a:ln>
          </p:spPr>
          <p:txBody>
            <a:bodyPr wrap="square" rtlCol="0">
              <a:spAutoFit/>
            </a:bodyPr>
            <a:lstStyle/>
            <a:p>
              <a:r>
                <a:rPr lang="zh-CN" altLang="en-US" sz="1500" dirty="0">
                  <a:solidFill>
                    <a:schemeClr val="bg1"/>
                  </a:solidFill>
                  <a:latin typeface="+mj-ea"/>
                  <a:ea typeface="+mj-ea"/>
                </a:rPr>
                <a:t>门店</a:t>
              </a:r>
              <a:endParaRPr lang="en-US" altLang="zh-CN" sz="1500" dirty="0">
                <a:solidFill>
                  <a:schemeClr val="bg1"/>
                </a:solidFill>
                <a:latin typeface="+mj-ea"/>
                <a:ea typeface="+mj-ea"/>
              </a:endParaRPr>
            </a:p>
          </p:txBody>
        </p:sp>
      </p:grpSp>
      <p:sp>
        <p:nvSpPr>
          <p:cNvPr id="28" name="TextBox 27"/>
          <p:cNvSpPr txBox="1"/>
          <p:nvPr/>
        </p:nvSpPr>
        <p:spPr>
          <a:xfrm>
            <a:off x="7402325" y="2265094"/>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9" name="TextBox 28"/>
          <p:cNvSpPr txBox="1"/>
          <p:nvPr/>
        </p:nvSpPr>
        <p:spPr>
          <a:xfrm>
            <a:off x="7412807" y="2572381"/>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0" name="TextBox 29"/>
          <p:cNvSpPr txBox="1"/>
          <p:nvPr/>
        </p:nvSpPr>
        <p:spPr>
          <a:xfrm>
            <a:off x="7402325" y="34696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1" name="TextBox 30"/>
          <p:cNvSpPr txBox="1"/>
          <p:nvPr/>
        </p:nvSpPr>
        <p:spPr>
          <a:xfrm>
            <a:off x="7412807" y="37769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2" name="TextBox 31"/>
          <p:cNvSpPr txBox="1"/>
          <p:nvPr/>
        </p:nvSpPr>
        <p:spPr>
          <a:xfrm>
            <a:off x="7402325" y="46102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7412807" y="49175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5" name="标题 4"/>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randombar(horizontal)">
                                      <p:cBhvr>
                                        <p:cTn id="13" dur="500"/>
                                        <p:tgtEl>
                                          <p:spTgt spid="70"/>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1+#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left)">
                                      <p:cBhvr>
                                        <p:cTn id="46" dur="500"/>
                                        <p:tgtEl>
                                          <p:spTgt spid="119"/>
                                        </p:tgtEl>
                                      </p:cBhvr>
                                    </p:animEffect>
                                  </p:childTnLst>
                                </p:cTn>
                              </p:par>
                            </p:childTnLst>
                          </p:cTn>
                        </p:par>
                        <p:par>
                          <p:cTn id="47" fill="hold">
                            <p:stCondLst>
                              <p:cond delay="5000"/>
                            </p:stCondLst>
                            <p:childTnLst>
                              <p:par>
                                <p:cTn id="48" presetID="31"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 calcmode="lin" valueType="num">
                                      <p:cBhvr>
                                        <p:cTn id="52" dur="500" fill="hold"/>
                                        <p:tgtEl>
                                          <p:spTgt spid="28"/>
                                        </p:tgtEl>
                                        <p:attrNameLst>
                                          <p:attrName>style.rotation</p:attrName>
                                        </p:attrNameLst>
                                      </p:cBhvr>
                                      <p:tavLst>
                                        <p:tav tm="0">
                                          <p:val>
                                            <p:fltVal val="90"/>
                                          </p:val>
                                        </p:tav>
                                        <p:tav tm="100000">
                                          <p:val>
                                            <p:fltVal val="0"/>
                                          </p:val>
                                        </p:tav>
                                      </p:tavLst>
                                    </p:anim>
                                    <p:animEffect transition="in" filter="fade">
                                      <p:cBhvr>
                                        <p:cTn id="53" dur="500"/>
                                        <p:tgtEl>
                                          <p:spTgt spid="28"/>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 calcmode="lin" valueType="num">
                                      <p:cBhvr>
                                        <p:cTn id="58" dur="500" fill="hold"/>
                                        <p:tgtEl>
                                          <p:spTgt spid="30"/>
                                        </p:tgtEl>
                                        <p:attrNameLst>
                                          <p:attrName>style.rotation</p:attrName>
                                        </p:attrNameLst>
                                      </p:cBhvr>
                                      <p:tavLst>
                                        <p:tav tm="0">
                                          <p:val>
                                            <p:fltVal val="90"/>
                                          </p:val>
                                        </p:tav>
                                        <p:tav tm="100000">
                                          <p:val>
                                            <p:fltVal val="0"/>
                                          </p:val>
                                        </p:tav>
                                      </p:tavLst>
                                    </p:anim>
                                    <p:animEffect transition="in" filter="fade">
                                      <p:cBhvr>
                                        <p:cTn id="59" dur="500"/>
                                        <p:tgtEl>
                                          <p:spTgt spid="30"/>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1+#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0" grpId="0"/>
      <p:bldP spid="46" grpId="0"/>
      <p:bldP spid="28" grpId="0"/>
      <p:bldP spid="29" grpId="0"/>
      <p:bldP spid="30" grpId="0"/>
      <p:bldP spid="31" grpId="0"/>
      <p:bldP spid="32"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14555" y="2263093"/>
            <a:ext cx="2355024" cy="725652"/>
            <a:chOff x="3235742" y="1697319"/>
            <a:chExt cx="1766498" cy="544239"/>
          </a:xfrm>
        </p:grpSpPr>
        <p:sp>
          <p:nvSpPr>
            <p:cNvPr id="37" name="TextBox 36"/>
            <p:cNvSpPr txBox="1"/>
            <p:nvPr/>
          </p:nvSpPr>
          <p:spPr>
            <a:xfrm>
              <a:off x="3490072" y="1697319"/>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3490072" y="1922239"/>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直角三角形 38"/>
            <p:cNvSpPr/>
            <p:nvPr/>
          </p:nvSpPr>
          <p:spPr>
            <a:xfrm rot="13455380">
              <a:off x="3235742" y="1760834"/>
              <a:ext cx="154042" cy="15404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314555" y="3133848"/>
            <a:ext cx="2355024" cy="725652"/>
            <a:chOff x="3235742" y="2350385"/>
            <a:chExt cx="1766498" cy="544239"/>
          </a:xfrm>
        </p:grpSpPr>
        <p:sp>
          <p:nvSpPr>
            <p:cNvPr id="40" name="TextBox 39"/>
            <p:cNvSpPr txBox="1"/>
            <p:nvPr/>
          </p:nvSpPr>
          <p:spPr>
            <a:xfrm>
              <a:off x="3490072" y="2350385"/>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41" name="TextBox 40"/>
            <p:cNvSpPr txBox="1"/>
            <p:nvPr/>
          </p:nvSpPr>
          <p:spPr>
            <a:xfrm>
              <a:off x="3490072" y="2575305"/>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直角三角形 41"/>
            <p:cNvSpPr/>
            <p:nvPr/>
          </p:nvSpPr>
          <p:spPr>
            <a:xfrm rot="13455380">
              <a:off x="3235742" y="2413900"/>
              <a:ext cx="154042" cy="1540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314555" y="5082672"/>
            <a:ext cx="2355024" cy="725652"/>
            <a:chOff x="3235742" y="3812002"/>
            <a:chExt cx="1766498" cy="544239"/>
          </a:xfrm>
        </p:grpSpPr>
        <p:sp>
          <p:nvSpPr>
            <p:cNvPr id="43" name="TextBox 42"/>
            <p:cNvSpPr txBox="1"/>
            <p:nvPr/>
          </p:nvSpPr>
          <p:spPr>
            <a:xfrm>
              <a:off x="3490072" y="3812002"/>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44" name="TextBox 43"/>
            <p:cNvSpPr txBox="1"/>
            <p:nvPr/>
          </p:nvSpPr>
          <p:spPr>
            <a:xfrm>
              <a:off x="3490072" y="4036922"/>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直角三角形 44"/>
            <p:cNvSpPr/>
            <p:nvPr/>
          </p:nvSpPr>
          <p:spPr>
            <a:xfrm rot="13455380">
              <a:off x="3235742" y="3875517"/>
              <a:ext cx="154042" cy="15404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7727757" y="2078426"/>
            <a:ext cx="2687949" cy="369332"/>
          </a:xfrm>
          <a:prstGeom prst="rect">
            <a:avLst/>
          </a:prstGeom>
          <a:noFill/>
        </p:spPr>
        <p:txBody>
          <a:bodyPr wrap="square" lIns="121908" tIns="60954" rIns="121908" bIns="60954"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填写你的标题内容</a:t>
            </a:r>
          </a:p>
        </p:txBody>
      </p:sp>
      <p:sp>
        <p:nvSpPr>
          <p:cNvPr id="33" name="圆角矩形 32"/>
          <p:cNvSpPr/>
          <p:nvPr/>
        </p:nvSpPr>
        <p:spPr>
          <a:xfrm>
            <a:off x="7797632"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34" name="圆角矩形 33"/>
          <p:cNvSpPr/>
          <p:nvPr/>
        </p:nvSpPr>
        <p:spPr>
          <a:xfrm>
            <a:off x="8515805"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48" name="圆角矩形 47"/>
          <p:cNvSpPr/>
          <p:nvPr/>
        </p:nvSpPr>
        <p:spPr>
          <a:xfrm>
            <a:off x="9144528"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0" name="圆角矩形 49"/>
          <p:cNvSpPr/>
          <p:nvPr/>
        </p:nvSpPr>
        <p:spPr>
          <a:xfrm>
            <a:off x="9771143"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1" name="圆角矩形 50"/>
          <p:cNvSpPr/>
          <p:nvPr/>
        </p:nvSpPr>
        <p:spPr>
          <a:xfrm>
            <a:off x="7797632" y="4748664"/>
            <a:ext cx="339568" cy="74075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4" name="圆角矩形 53"/>
          <p:cNvSpPr/>
          <p:nvPr/>
        </p:nvSpPr>
        <p:spPr>
          <a:xfrm>
            <a:off x="8515805" y="4515008"/>
            <a:ext cx="339568" cy="97441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6" name="圆角矩形 55"/>
          <p:cNvSpPr/>
          <p:nvPr/>
        </p:nvSpPr>
        <p:spPr>
          <a:xfrm>
            <a:off x="9144528" y="4857791"/>
            <a:ext cx="339568" cy="6316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7" name="圆角矩形 56"/>
          <p:cNvSpPr/>
          <p:nvPr/>
        </p:nvSpPr>
        <p:spPr>
          <a:xfrm>
            <a:off x="9771143" y="4515008"/>
            <a:ext cx="339568" cy="97441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8" name="TextBox 57"/>
          <p:cNvSpPr txBox="1"/>
          <p:nvPr/>
        </p:nvSpPr>
        <p:spPr>
          <a:xfrm>
            <a:off x="7759741"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59" name="TextBox 58"/>
          <p:cNvSpPr txBox="1"/>
          <p:nvPr/>
        </p:nvSpPr>
        <p:spPr>
          <a:xfrm>
            <a:off x="8477914"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60" name="TextBox 59"/>
          <p:cNvSpPr txBox="1"/>
          <p:nvPr/>
        </p:nvSpPr>
        <p:spPr>
          <a:xfrm>
            <a:off x="9106638"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61" name="TextBox 60"/>
          <p:cNvSpPr txBox="1"/>
          <p:nvPr/>
        </p:nvSpPr>
        <p:spPr>
          <a:xfrm>
            <a:off x="9733252"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p>
        </p:txBody>
      </p:sp>
      <p:grpSp>
        <p:nvGrpSpPr>
          <p:cNvPr id="5" name="组合 4"/>
          <p:cNvGrpSpPr/>
          <p:nvPr/>
        </p:nvGrpSpPr>
        <p:grpSpPr>
          <a:xfrm>
            <a:off x="4314555" y="4069008"/>
            <a:ext cx="2355024" cy="725652"/>
            <a:chOff x="3235742" y="3051754"/>
            <a:chExt cx="1766498" cy="544239"/>
          </a:xfrm>
        </p:grpSpPr>
        <p:sp>
          <p:nvSpPr>
            <p:cNvPr id="64" name="TextBox 63"/>
            <p:cNvSpPr txBox="1"/>
            <p:nvPr/>
          </p:nvSpPr>
          <p:spPr>
            <a:xfrm>
              <a:off x="3490072" y="3051754"/>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65" name="TextBox 64"/>
            <p:cNvSpPr txBox="1"/>
            <p:nvPr/>
          </p:nvSpPr>
          <p:spPr>
            <a:xfrm>
              <a:off x="3490072" y="3276674"/>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直角三角形 65"/>
            <p:cNvSpPr/>
            <p:nvPr/>
          </p:nvSpPr>
          <p:spPr>
            <a:xfrm rot="13455380">
              <a:off x="3235742" y="3115269"/>
              <a:ext cx="154042" cy="15404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对角圆角矩形 7"/>
          <p:cNvSpPr/>
          <p:nvPr/>
        </p:nvSpPr>
        <p:spPr>
          <a:xfrm>
            <a:off x="7759743" y="2663807"/>
            <a:ext cx="2390679" cy="1149237"/>
          </a:xfrm>
          <a:prstGeom prst="round2DiagRect">
            <a:avLst/>
          </a:prstGeom>
          <a:blipFill>
            <a:blip r:embed="rId3" cstate="print"/>
            <a:srcRect/>
            <a:stretch>
              <a:fillRect/>
            </a:stretch>
          </a:blipFill>
          <a:ln>
            <a:solidFill>
              <a:schemeClr val="bg1"/>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4" name="Group 75"/>
          <p:cNvGrpSpPr/>
          <p:nvPr/>
        </p:nvGrpSpPr>
        <p:grpSpPr>
          <a:xfrm>
            <a:off x="1934460" y="2257565"/>
            <a:ext cx="2037213" cy="3507892"/>
            <a:chOff x="8099434" y="2121218"/>
            <a:chExt cx="1322388" cy="1878013"/>
          </a:xfrm>
        </p:grpSpPr>
        <p:sp>
          <p:nvSpPr>
            <p:cNvPr id="15"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0"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1"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pic>
        <p:nvPicPr>
          <p:cNvPr id="36" name="图片占位符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26645" r="26645"/>
          <a:stretch>
            <a:fillRect/>
          </a:stretch>
        </p:blipFill>
        <p:spPr>
          <a:xfrm>
            <a:off x="2066523" y="2562986"/>
            <a:ext cx="1775530" cy="2879259"/>
          </a:xfrm>
          <a:prstGeom prst="rect">
            <a:avLst/>
          </a:prstGeom>
        </p:spPr>
      </p:pic>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39" presetClass="entr" presetSubtype="0" accel="10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ppt_x"/>
                                          </p:val>
                                        </p:tav>
                                        <p:tav tm="100000">
                                          <p:val>
                                            <p:strVal val="#ppt_x"/>
                                          </p:val>
                                        </p:tav>
                                      </p:tavLst>
                                    </p:anim>
                                    <p:anim calcmode="lin" valueType="num">
                                      <p:cBhvr additive="base">
                                        <p:cTn id="47" dur="500" fill="hold"/>
                                        <p:tgtEl>
                                          <p:spTgt spid="5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fill="hold"/>
                                        <p:tgtEl>
                                          <p:spTgt spid="59"/>
                                        </p:tgtEl>
                                        <p:attrNameLst>
                                          <p:attrName>ppt_x</p:attrName>
                                        </p:attrNameLst>
                                      </p:cBhvr>
                                      <p:tavLst>
                                        <p:tav tm="0">
                                          <p:val>
                                            <p:strVal val="#ppt_x"/>
                                          </p:val>
                                        </p:tav>
                                        <p:tav tm="100000">
                                          <p:val>
                                            <p:strVal val="#ppt_x"/>
                                          </p:val>
                                        </p:tav>
                                      </p:tavLst>
                                    </p:anim>
                                    <p:anim calcmode="lin" valueType="num">
                                      <p:cBhvr additive="base">
                                        <p:cTn id="51" dur="500" fill="hold"/>
                                        <p:tgtEl>
                                          <p:spTgt spid="5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500" fill="hold"/>
                                        <p:tgtEl>
                                          <p:spTgt spid="60"/>
                                        </p:tgtEl>
                                        <p:attrNameLst>
                                          <p:attrName>ppt_x</p:attrName>
                                        </p:attrNameLst>
                                      </p:cBhvr>
                                      <p:tavLst>
                                        <p:tav tm="0">
                                          <p:val>
                                            <p:strVal val="#ppt_x"/>
                                          </p:val>
                                        </p:tav>
                                        <p:tav tm="100000">
                                          <p:val>
                                            <p:strVal val="#ppt_x"/>
                                          </p:val>
                                        </p:tav>
                                      </p:tavLst>
                                    </p:anim>
                                    <p:anim calcmode="lin" valueType="num">
                                      <p:cBhvr additive="base">
                                        <p:cTn id="55" dur="500" fill="hold"/>
                                        <p:tgtEl>
                                          <p:spTgt spid="6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500" fill="hold"/>
                                        <p:tgtEl>
                                          <p:spTgt spid="61"/>
                                        </p:tgtEl>
                                        <p:attrNameLst>
                                          <p:attrName>ppt_x</p:attrName>
                                        </p:attrNameLst>
                                      </p:cBhvr>
                                      <p:tavLst>
                                        <p:tav tm="0">
                                          <p:val>
                                            <p:strVal val="#ppt_x"/>
                                          </p:val>
                                        </p:tav>
                                        <p:tav tm="100000">
                                          <p:val>
                                            <p:strVal val="#ppt_x"/>
                                          </p:val>
                                        </p:tav>
                                      </p:tavLst>
                                    </p:anim>
                                    <p:anim calcmode="lin" valueType="num">
                                      <p:cBhvr additive="base">
                                        <p:cTn id="59" dur="500" fill="hold"/>
                                        <p:tgtEl>
                                          <p:spTgt spid="61"/>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par>
                                <p:cTn id="64" presetID="22" presetClass="entr" presetSubtype="4" fill="hold" grpId="0" nodeType="withEffect">
                                  <p:stCondLst>
                                    <p:cond delay="20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par>
                                <p:cTn id="67" presetID="22" presetClass="entr" presetSubtype="4" fill="hold" grpId="0" nodeType="withEffect">
                                  <p:stCondLst>
                                    <p:cond delay="40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22" presetClass="entr" presetSubtype="4" fill="hold" grpId="0" nodeType="withEffect">
                                  <p:stCondLst>
                                    <p:cond delay="60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500"/>
                                        <p:tgtEl>
                                          <p:spTgt spid="50"/>
                                        </p:tgtEl>
                                      </p:cBhvr>
                                    </p:animEffect>
                                  </p:childTnLst>
                                </p:cTn>
                              </p:par>
                            </p:childTnLst>
                          </p:cTn>
                        </p:par>
                        <p:par>
                          <p:cTn id="73" fill="hold">
                            <p:stCondLst>
                              <p:cond delay="3500"/>
                            </p:stCondLst>
                            <p:childTnLst>
                              <p:par>
                                <p:cTn id="74" presetID="22" presetClass="entr" presetSubtype="4"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down)">
                                      <p:cBhvr>
                                        <p:cTn id="76" dur="500"/>
                                        <p:tgtEl>
                                          <p:spTgt spid="51"/>
                                        </p:tgtEl>
                                      </p:cBhvr>
                                    </p:animEffect>
                                  </p:childTnLst>
                                </p:cTn>
                              </p:par>
                              <p:par>
                                <p:cTn id="77" presetID="22" presetClass="entr" presetSubtype="4" fill="hold" grpId="0" nodeType="withEffect">
                                  <p:stCondLst>
                                    <p:cond delay="20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6"/>
                                        </p:tgtEl>
                                        <p:attrNameLst>
                                          <p:attrName>style.visibility</p:attrName>
                                        </p:attrNameLst>
                                      </p:cBhvr>
                                      <p:to>
                                        <p:strVal val="visible"/>
                                      </p:to>
                                    </p:set>
                                    <p:animEffect transition="in" filter="wipe(down)">
                                      <p:cBhvr>
                                        <p:cTn id="82" dur="500"/>
                                        <p:tgtEl>
                                          <p:spTgt spid="56"/>
                                        </p:tgtEl>
                                      </p:cBhvr>
                                    </p:animEffect>
                                  </p:childTnLst>
                                </p:cTn>
                              </p:par>
                              <p:par>
                                <p:cTn id="83" presetID="22" presetClass="entr" presetSubtype="4" fill="hold" grpId="0" nodeType="withEffect">
                                  <p:stCondLst>
                                    <p:cond delay="600"/>
                                  </p:stCondLst>
                                  <p:childTnLst>
                                    <p:set>
                                      <p:cBhvr>
                                        <p:cTn id="84" dur="1" fill="hold">
                                          <p:stCondLst>
                                            <p:cond delay="0"/>
                                          </p:stCondLst>
                                        </p:cTn>
                                        <p:tgtEl>
                                          <p:spTgt spid="57"/>
                                        </p:tgtEl>
                                        <p:attrNameLst>
                                          <p:attrName>style.visibility</p:attrName>
                                        </p:attrNameLst>
                                      </p:cBhvr>
                                      <p:to>
                                        <p:strVal val="visible"/>
                                      </p:to>
                                    </p:set>
                                    <p:animEffect transition="in" filter="wipe(down)">
                                      <p:cBhvr>
                                        <p:cTn id="8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3" grpId="0" animBg="1"/>
      <p:bldP spid="34" grpId="0" animBg="1"/>
      <p:bldP spid="48" grpId="0" animBg="1"/>
      <p:bldP spid="50" grpId="0" animBg="1"/>
      <p:bldP spid="51" grpId="0" animBg="1"/>
      <p:bldP spid="54" grpId="0" animBg="1"/>
      <p:bldP spid="56" grpId="0" animBg="1"/>
      <p:bldP spid="57" grpId="0" animBg="1"/>
      <p:bldP spid="58" grpId="0"/>
      <p:bldP spid="59" grpId="0"/>
      <p:bldP spid="60" grpId="0"/>
      <p:bldP spid="61"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3392" y="1540386"/>
            <a:ext cx="3549440" cy="2032596"/>
            <a:chOff x="374322" y="1484784"/>
            <a:chExt cx="3549440" cy="2033067"/>
          </a:xfrm>
        </p:grpSpPr>
        <p:sp>
          <p:nvSpPr>
            <p:cNvPr id="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6" name="组合 5"/>
            <p:cNvGrpSpPr/>
            <p:nvPr/>
          </p:nvGrpSpPr>
          <p:grpSpPr>
            <a:xfrm>
              <a:off x="552971" y="1516460"/>
              <a:ext cx="504000" cy="530740"/>
              <a:chOff x="631492" y="2376015"/>
              <a:chExt cx="504000" cy="530740"/>
            </a:xfrm>
          </p:grpSpPr>
          <p:sp>
            <p:nvSpPr>
              <p:cNvPr id="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1</a:t>
                </a:r>
              </a:p>
            </p:txBody>
          </p:sp>
        </p:grpSp>
        <p:sp>
          <p:nvSpPr>
            <p:cNvPr id="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p>
          </p:txBody>
        </p:sp>
      </p:grpSp>
      <p:grpSp>
        <p:nvGrpSpPr>
          <p:cNvPr id="10" name="组合 9"/>
          <p:cNvGrpSpPr/>
          <p:nvPr/>
        </p:nvGrpSpPr>
        <p:grpSpPr>
          <a:xfrm>
            <a:off x="8027050" y="1540386"/>
            <a:ext cx="3549440" cy="2015756"/>
            <a:chOff x="374322" y="1484784"/>
            <a:chExt cx="3549440" cy="2016223"/>
          </a:xfrm>
        </p:grpSpPr>
        <p:sp>
          <p:nvSpPr>
            <p:cNvPr id="11"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12"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13"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14" name="组合 13"/>
            <p:cNvGrpSpPr/>
            <p:nvPr/>
          </p:nvGrpSpPr>
          <p:grpSpPr>
            <a:xfrm>
              <a:off x="552971" y="1516460"/>
              <a:ext cx="504000" cy="530740"/>
              <a:chOff x="631492" y="2376015"/>
              <a:chExt cx="504000" cy="530740"/>
            </a:xfrm>
          </p:grpSpPr>
          <p:sp>
            <p:nvSpPr>
              <p:cNvPr id="16"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17"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3</a:t>
                </a:r>
              </a:p>
            </p:txBody>
          </p:sp>
        </p:grpSp>
        <p:sp>
          <p:nvSpPr>
            <p:cNvPr id="15"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企业文化所形成的企业内部的文化氛围和价值导向能够起到精神激励的作用，将员工的积极性、主动性和创造性调动与激发出来。（前提是：员工认同）</a:t>
              </a:r>
            </a:p>
          </p:txBody>
        </p:sp>
      </p:grpSp>
      <p:grpSp>
        <p:nvGrpSpPr>
          <p:cNvPr id="18" name="组合 17"/>
          <p:cNvGrpSpPr/>
          <p:nvPr/>
        </p:nvGrpSpPr>
        <p:grpSpPr>
          <a:xfrm>
            <a:off x="4325221" y="1540386"/>
            <a:ext cx="3549440" cy="2015756"/>
            <a:chOff x="374322" y="1484784"/>
            <a:chExt cx="3549440" cy="2016223"/>
          </a:xfrm>
        </p:grpSpPr>
        <p:sp>
          <p:nvSpPr>
            <p:cNvPr id="19"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0" name="Round Same Side Corner Rectangle 141"/>
            <p:cNvSpPr/>
            <p:nvPr/>
          </p:nvSpPr>
          <p:spPr bwMode="auto">
            <a:xfrm>
              <a:off x="374322" y="1484784"/>
              <a:ext cx="3549440" cy="578569"/>
            </a:xfrm>
            <a:prstGeom prst="round2SameRect">
              <a:avLst>
                <a:gd name="adj1" fmla="val 27778"/>
                <a:gd name="adj2" fmla="val 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1"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22" name="组合 21"/>
            <p:cNvGrpSpPr/>
            <p:nvPr/>
          </p:nvGrpSpPr>
          <p:grpSpPr>
            <a:xfrm>
              <a:off x="552971" y="1516460"/>
              <a:ext cx="504000" cy="530740"/>
              <a:chOff x="631492" y="2376015"/>
              <a:chExt cx="504000" cy="530740"/>
            </a:xfrm>
          </p:grpSpPr>
          <p:sp>
            <p:nvSpPr>
              <p:cNvPr id="24"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25"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2</a:t>
                </a:r>
              </a:p>
            </p:txBody>
          </p:sp>
        </p:grpSp>
        <p:sp>
          <p:nvSpPr>
            <p:cNvPr id="23"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企业的愿景、使命、价值观与企业精神，能够为企业提供具有长远意义的、更大范围的正确方向，为企业在市场竞争中基本竞争战略和政策的制定提供依据。</a:t>
              </a:r>
            </a:p>
          </p:txBody>
        </p:sp>
      </p:grpSp>
      <p:grpSp>
        <p:nvGrpSpPr>
          <p:cNvPr id="26" name="组合 25"/>
          <p:cNvGrpSpPr/>
          <p:nvPr/>
        </p:nvGrpSpPr>
        <p:grpSpPr>
          <a:xfrm>
            <a:off x="623392" y="3988092"/>
            <a:ext cx="3549440" cy="2015756"/>
            <a:chOff x="374322" y="1484784"/>
            <a:chExt cx="3549440" cy="2016223"/>
          </a:xfrm>
        </p:grpSpPr>
        <p:sp>
          <p:nvSpPr>
            <p:cNvPr id="27"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8" name="Round Same Side Corner Rectangle 141"/>
            <p:cNvSpPr/>
            <p:nvPr/>
          </p:nvSpPr>
          <p:spPr bwMode="auto">
            <a:xfrm>
              <a:off x="374322" y="1484784"/>
              <a:ext cx="3549440" cy="578569"/>
            </a:xfrm>
            <a:prstGeom prst="round2SameRect">
              <a:avLst>
                <a:gd name="adj1" fmla="val 27778"/>
                <a:gd name="adj2"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9"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30" name="组合 29"/>
            <p:cNvGrpSpPr/>
            <p:nvPr/>
          </p:nvGrpSpPr>
          <p:grpSpPr>
            <a:xfrm>
              <a:off x="552971" y="1516460"/>
              <a:ext cx="504000" cy="530740"/>
              <a:chOff x="631492" y="2376015"/>
              <a:chExt cx="504000" cy="530740"/>
            </a:xfrm>
          </p:grpSpPr>
          <p:sp>
            <p:nvSpPr>
              <p:cNvPr id="3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33"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4</a:t>
                </a:r>
              </a:p>
            </p:txBody>
          </p:sp>
        </p:grpSp>
        <p:sp>
          <p:nvSpPr>
            <p:cNvPr id="31"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企业文化对那些不利于企业长远发展的不该做、不能做的行为，常常发挥一种“软约束”的作用，为企业提供“免疫”功能，更具有持久的约束力和控制力。</a:t>
              </a:r>
            </a:p>
          </p:txBody>
        </p:sp>
      </p:grpSp>
      <p:grpSp>
        <p:nvGrpSpPr>
          <p:cNvPr id="34" name="组合 33"/>
          <p:cNvGrpSpPr/>
          <p:nvPr/>
        </p:nvGrpSpPr>
        <p:grpSpPr>
          <a:xfrm>
            <a:off x="4325221" y="3988092"/>
            <a:ext cx="3549440" cy="2032596"/>
            <a:chOff x="374322" y="1484784"/>
            <a:chExt cx="3549440" cy="2033067"/>
          </a:xfrm>
        </p:grpSpPr>
        <p:sp>
          <p:nvSpPr>
            <p:cNvPr id="35"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36" name="Round Same Side Corner Rectangle 141"/>
            <p:cNvSpPr/>
            <p:nvPr/>
          </p:nvSpPr>
          <p:spPr bwMode="auto">
            <a:xfrm>
              <a:off x="374322" y="1484784"/>
              <a:ext cx="3549440" cy="578569"/>
            </a:xfrm>
            <a:prstGeom prst="round2SameRect">
              <a:avLst>
                <a:gd name="adj1" fmla="val 27778"/>
                <a:gd name="adj2" fmla="val 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37"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38" name="组合 37"/>
            <p:cNvGrpSpPr/>
            <p:nvPr/>
          </p:nvGrpSpPr>
          <p:grpSpPr>
            <a:xfrm>
              <a:off x="552971" y="1516460"/>
              <a:ext cx="504000" cy="530740"/>
              <a:chOff x="631492" y="2376015"/>
              <a:chExt cx="504000" cy="530740"/>
            </a:xfrm>
          </p:grpSpPr>
          <p:sp>
            <p:nvSpPr>
              <p:cNvPr id="40"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1"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5</a:t>
                </a:r>
              </a:p>
            </p:txBody>
          </p:sp>
        </p:grpSp>
        <p:sp>
          <p:nvSpPr>
            <p:cNvPr id="39"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p>
          </p:txBody>
        </p:sp>
      </p:grpSp>
      <p:grpSp>
        <p:nvGrpSpPr>
          <p:cNvPr id="42" name="组合 41"/>
          <p:cNvGrpSpPr/>
          <p:nvPr/>
        </p:nvGrpSpPr>
        <p:grpSpPr>
          <a:xfrm>
            <a:off x="8027050" y="3988092"/>
            <a:ext cx="3549440" cy="2032596"/>
            <a:chOff x="374322" y="1484784"/>
            <a:chExt cx="3549440" cy="2033067"/>
          </a:xfrm>
        </p:grpSpPr>
        <p:sp>
          <p:nvSpPr>
            <p:cNvPr id="4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4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46" name="组合 45"/>
            <p:cNvGrpSpPr/>
            <p:nvPr/>
          </p:nvGrpSpPr>
          <p:grpSpPr>
            <a:xfrm>
              <a:off x="552971" y="1516460"/>
              <a:ext cx="504000" cy="530740"/>
              <a:chOff x="631492" y="2376015"/>
              <a:chExt cx="504000" cy="530740"/>
            </a:xfrm>
          </p:grpSpPr>
          <p:sp>
            <p:nvSpPr>
              <p:cNvPr id="4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6</a:t>
                </a:r>
              </a:p>
            </p:txBody>
          </p:sp>
        </p:grpSp>
        <p:sp>
          <p:nvSpPr>
            <p:cNvPr id="4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p>
          </p:txBody>
        </p:sp>
      </p:grpSp>
      <p:sp>
        <p:nvSpPr>
          <p:cNvPr id="50" name="标题 49"/>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par>
                                <p:cTn id="25" presetID="52" presetClass="entr" presetSubtype="0" fill="hold" nodeType="withEffect">
                                  <p:stCondLst>
                                    <p:cond delay="80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Scale>
                                      <p:cBhvr>
                                        <p:cTn id="3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2"/>
                                        </p:tgtEl>
                                        <p:attrNameLst>
                                          <p:attrName>ppt_x</p:attrName>
                                          <p:attrName>ppt_y</p:attrName>
                                        </p:attrNameLst>
                                      </p:cBhvr>
                                    </p:animMotion>
                                    <p:animEffect transition="in" filter="fade">
                                      <p:cBhvr>
                                        <p:cTn id="3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5944" y="1694000"/>
            <a:ext cx="4488241" cy="4070708"/>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862" y="3270993"/>
            <a:ext cx="1267269" cy="849435"/>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4670" y="1557227"/>
            <a:ext cx="1414257" cy="159896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845" y="1557227"/>
            <a:ext cx="1414257" cy="159896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2582" y="2925062"/>
            <a:ext cx="1414257" cy="159896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5031" y="2925062"/>
            <a:ext cx="1414257" cy="159896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845" y="4292897"/>
            <a:ext cx="1414257" cy="159896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5290" y="5302518"/>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5292" y="375588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5289" y="2104811"/>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3784" y="1800418"/>
            <a:ext cx="1436564"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47"/>
          <p:cNvSpPr>
            <a:spLocks noChangeArrowheads="1"/>
          </p:cNvSpPr>
          <p:nvPr/>
        </p:nvSpPr>
        <p:spPr bwMode="auto">
          <a:xfrm>
            <a:off x="407368" y="2165459"/>
            <a:ext cx="2852980"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885" y="3285229"/>
            <a:ext cx="1280465"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47"/>
          <p:cNvSpPr>
            <a:spLocks noChangeArrowheads="1"/>
          </p:cNvSpPr>
          <p:nvPr/>
        </p:nvSpPr>
        <p:spPr bwMode="auto">
          <a:xfrm>
            <a:off x="703852" y="3650271"/>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882" y="4704125"/>
            <a:ext cx="1280466"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6" name="矩形 47"/>
          <p:cNvSpPr>
            <a:spLocks noChangeArrowheads="1"/>
          </p:cNvSpPr>
          <p:nvPr/>
        </p:nvSpPr>
        <p:spPr bwMode="auto">
          <a:xfrm>
            <a:off x="703852" y="5069167"/>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974" y="1701209"/>
            <a:ext cx="1275657"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8" name="矩形 47"/>
          <p:cNvSpPr>
            <a:spLocks noChangeArrowheads="1"/>
          </p:cNvSpPr>
          <p:nvPr/>
        </p:nvSpPr>
        <p:spPr bwMode="auto">
          <a:xfrm>
            <a:off x="8876972" y="2082121"/>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972" y="3589844"/>
            <a:ext cx="1285182"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0" name="矩形 47"/>
          <p:cNvSpPr>
            <a:spLocks noChangeArrowheads="1"/>
          </p:cNvSpPr>
          <p:nvPr/>
        </p:nvSpPr>
        <p:spPr bwMode="auto">
          <a:xfrm>
            <a:off x="8876972" y="3970757"/>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974" y="4869913"/>
            <a:ext cx="1220441"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2" name="矩形 47"/>
          <p:cNvSpPr>
            <a:spLocks noChangeArrowheads="1"/>
          </p:cNvSpPr>
          <p:nvPr/>
        </p:nvSpPr>
        <p:spPr bwMode="auto">
          <a:xfrm>
            <a:off x="8876974" y="5250825"/>
            <a:ext cx="2686569"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3100" y="5302518"/>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9286" y="3766102"/>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869" y="211502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4670" y="4292897"/>
            <a:ext cx="1414257" cy="159896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397" y="2846234"/>
            <a:ext cx="9509125" cy="2006135"/>
            <a:chOff x="1362075" y="2755900"/>
            <a:chExt cx="9509125" cy="2006600"/>
          </a:xfrm>
          <a:solidFill>
            <a:schemeClr val="accent3"/>
          </a:solidFill>
        </p:grpSpPr>
        <p:grpSp>
          <p:nvGrpSpPr>
            <p:cNvPr id="3" name="组合 2"/>
            <p:cNvGrpSpPr/>
            <p:nvPr/>
          </p:nvGrpSpPr>
          <p:grpSpPr>
            <a:xfrm>
              <a:off x="1673544" y="2755900"/>
              <a:ext cx="8906479" cy="2006600"/>
              <a:chOff x="1673544" y="2755900"/>
              <a:chExt cx="8906479" cy="2006600"/>
            </a:xfrm>
            <a:grpFill/>
          </p:grpSpPr>
          <p:cxnSp>
            <p:nvCxnSpPr>
              <p:cNvPr id="6" name="直接连接符 5"/>
              <p:cNvCxnSpPr/>
              <p:nvPr/>
            </p:nvCxnSpPr>
            <p:spPr>
              <a:xfrm>
                <a:off x="8785225" y="2844800"/>
                <a:ext cx="1479550"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73544" y="2755900"/>
                <a:ext cx="8906479" cy="2006600"/>
                <a:chOff x="1673544" y="2755900"/>
                <a:chExt cx="8906479" cy="2006600"/>
              </a:xfrm>
              <a:grpFill/>
            </p:grpSpPr>
            <p:cxnSp>
              <p:nvCxnSpPr>
                <p:cNvPr id="8" name="直接连接符 7"/>
                <p:cNvCxnSpPr>
                  <a:stCxn id="5" idx="5"/>
                </p:cNvCxnSpPr>
                <p:nvPr/>
              </p:nvCxnSpPr>
              <p:spPr>
                <a:xfrm flipV="1">
                  <a:off x="1673544" y="2755900"/>
                  <a:ext cx="688656" cy="93562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62200" y="2755900"/>
                  <a:ext cx="135731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19513" y="2755900"/>
                  <a:ext cx="196929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88806" y="2755900"/>
                  <a:ext cx="2210594" cy="20066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891066" y="2844800"/>
                  <a:ext cx="894159"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4" idx="1"/>
                </p:cNvCxnSpPr>
                <p:nvPr/>
              </p:nvCxnSpPr>
              <p:spPr>
                <a:xfrm flipV="1">
                  <a:off x="10264775" y="4042024"/>
                  <a:ext cx="315248" cy="720476"/>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 name="椭圆 3"/>
            <p:cNvSpPr/>
            <p:nvPr/>
          </p:nvSpPr>
          <p:spPr>
            <a:xfrm rot="20526612" flipV="1">
              <a:off x="10471150" y="366395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5" name="椭圆 4"/>
            <p:cNvSpPr/>
            <p:nvPr/>
          </p:nvSpPr>
          <p:spPr>
            <a:xfrm rot="20931540" flipV="1">
              <a:off x="1362075" y="365760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grpSp>
      <p:grpSp>
        <p:nvGrpSpPr>
          <p:cNvPr id="14" name="组合 13"/>
          <p:cNvGrpSpPr/>
          <p:nvPr/>
        </p:nvGrpSpPr>
        <p:grpSpPr>
          <a:xfrm>
            <a:off x="4286824" y="3309680"/>
            <a:ext cx="1276351" cy="1276056"/>
            <a:chOff x="4381500" y="3219450"/>
            <a:chExt cx="1276350" cy="1276350"/>
          </a:xfrm>
        </p:grpSpPr>
        <p:sp>
          <p:nvSpPr>
            <p:cNvPr id="15" name="椭圆 14"/>
            <p:cNvSpPr/>
            <p:nvPr/>
          </p:nvSpPr>
          <p:spPr>
            <a:xfrm>
              <a:off x="4381500" y="3219450"/>
              <a:ext cx="1276350" cy="1276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6"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17" name="组合 16"/>
          <p:cNvGrpSpPr/>
          <p:nvPr/>
        </p:nvGrpSpPr>
        <p:grpSpPr>
          <a:xfrm>
            <a:off x="8792150" y="3309680"/>
            <a:ext cx="1276351" cy="1276056"/>
            <a:chOff x="8886825" y="3219450"/>
            <a:chExt cx="1276350" cy="1276350"/>
          </a:xfrm>
        </p:grpSpPr>
        <p:sp>
          <p:nvSpPr>
            <p:cNvPr id="18" name="椭圆 17"/>
            <p:cNvSpPr/>
            <p:nvPr/>
          </p:nvSpPr>
          <p:spPr>
            <a:xfrm>
              <a:off x="8886825" y="3219450"/>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9"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0" name="组合 19"/>
          <p:cNvGrpSpPr/>
          <p:nvPr/>
        </p:nvGrpSpPr>
        <p:grpSpPr>
          <a:xfrm>
            <a:off x="2115125" y="3309680"/>
            <a:ext cx="1276351" cy="1276056"/>
            <a:chOff x="2209800" y="3219450"/>
            <a:chExt cx="1276350" cy="1276350"/>
          </a:xfrm>
        </p:grpSpPr>
        <p:sp>
          <p:nvSpPr>
            <p:cNvPr id="21" name="椭圆 20"/>
            <p:cNvSpPr/>
            <p:nvPr/>
          </p:nvSpPr>
          <p:spPr>
            <a:xfrm>
              <a:off x="2209800" y="3219450"/>
              <a:ext cx="1276350" cy="12763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2"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3" name="组合 22"/>
          <p:cNvGrpSpPr/>
          <p:nvPr/>
        </p:nvGrpSpPr>
        <p:grpSpPr>
          <a:xfrm>
            <a:off x="6629974" y="3309680"/>
            <a:ext cx="1276351" cy="1276056"/>
            <a:chOff x="6724650" y="3219450"/>
            <a:chExt cx="1276350" cy="1276350"/>
          </a:xfrm>
        </p:grpSpPr>
        <p:sp>
          <p:nvSpPr>
            <p:cNvPr id="24" name="椭圆 23"/>
            <p:cNvSpPr/>
            <p:nvPr/>
          </p:nvSpPr>
          <p:spPr>
            <a:xfrm>
              <a:off x="6724650" y="3219450"/>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sp>
        <p:nvSpPr>
          <p:cNvPr id="26" name="矩形 25"/>
          <p:cNvSpPr/>
          <p:nvPr/>
        </p:nvSpPr>
        <p:spPr>
          <a:xfrm>
            <a:off x="1649259"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243803" y="1974006"/>
            <a:ext cx="2124077"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28" name="矩形 27"/>
          <p:cNvSpPr/>
          <p:nvPr/>
        </p:nvSpPr>
        <p:spPr>
          <a:xfrm>
            <a:off x="297947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2576682" y="5333044"/>
            <a:ext cx="211874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0" name="矩形 29"/>
          <p:cNvSpPr/>
          <p:nvPr/>
        </p:nvSpPr>
        <p:spPr>
          <a:xfrm>
            <a:off x="4956387"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657606" y="1974006"/>
            <a:ext cx="201822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2" name="矩形 31"/>
          <p:cNvSpPr/>
          <p:nvPr/>
        </p:nvSpPr>
        <p:spPr>
          <a:xfrm>
            <a:off x="8121245"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7700014" y="1974006"/>
            <a:ext cx="2155628"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4" name="矩形 33"/>
          <p:cNvSpPr/>
          <p:nvPr/>
        </p:nvSpPr>
        <p:spPr>
          <a:xfrm>
            <a:off x="712270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627704" y="5333045"/>
            <a:ext cx="2303160"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6" name="标题 35"/>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年度工作概述</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01</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6"/>
          <p:cNvSpPr txBox="1"/>
          <p:nvPr/>
        </p:nvSpPr>
        <p:spPr>
          <a:xfrm>
            <a:off x="0" y="1309799"/>
            <a:ext cx="8135021" cy="1107996"/>
          </a:xfrm>
          <a:prstGeom prst="rect">
            <a:avLst/>
          </a:prstGeom>
          <a:noFill/>
        </p:spPr>
        <p:txBody>
          <a:bodyPr wrap="square" rtlCol="0">
            <a:spAutoFit/>
          </a:bodyPr>
          <a:lstStyle/>
          <a:p>
            <a:pPr algn="ctr"/>
            <a:r>
              <a:rPr lang="zh-CN" altLang="en-US" sz="6600" b="1" dirty="0" smtClean="0">
                <a:solidFill>
                  <a:schemeClr val="tx2"/>
                </a:solidFill>
                <a:latin typeface="+mj-lt"/>
                <a:cs typeface="+mn-ea"/>
              </a:rPr>
              <a:t>感谢您的观看</a:t>
            </a:r>
            <a:endParaRPr lang="zh-CN" altLang="en-US" sz="6600" b="1" dirty="0">
              <a:solidFill>
                <a:schemeClr val="tx2"/>
              </a:solidFill>
              <a:latin typeface="+mj-lt"/>
              <a:cs typeface="+mn-ea"/>
            </a:endParaRPr>
          </a:p>
        </p:txBody>
      </p:sp>
      <p:grpSp>
        <p:nvGrpSpPr>
          <p:cNvPr id="3" name="组合 2"/>
          <p:cNvGrpSpPr/>
          <p:nvPr/>
        </p:nvGrpSpPr>
        <p:grpSpPr>
          <a:xfrm>
            <a:off x="2897651" y="3021851"/>
            <a:ext cx="2339718" cy="369247"/>
            <a:chOff x="4691050" y="3371299"/>
            <a:chExt cx="2340260" cy="369332"/>
          </a:xfrm>
        </p:grpSpPr>
        <p:sp>
          <p:nvSpPr>
            <p:cNvPr id="4" name="圆角矩形 3"/>
            <p:cNvSpPr/>
            <p:nvPr/>
          </p:nvSpPr>
          <p:spPr>
            <a:xfrm>
              <a:off x="4691050" y="3371299"/>
              <a:ext cx="2340260" cy="369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TextBox 111"/>
            <p:cNvSpPr txBox="1"/>
            <p:nvPr/>
          </p:nvSpPr>
          <p:spPr>
            <a:xfrm>
              <a:off x="4799062" y="3403158"/>
              <a:ext cx="2088232" cy="306776"/>
            </a:xfrm>
            <a:prstGeom prst="rect">
              <a:avLst/>
            </a:prstGeom>
            <a:noFill/>
          </p:spPr>
          <p:txBody>
            <a:bodyPr wrap="square" rtlCol="0">
              <a:spAutoFit/>
            </a:bodyPr>
            <a:lstStyle/>
            <a:p>
              <a:pPr algn="ctr"/>
              <a:r>
                <a:rPr lang="zh-CN" altLang="en-US" sz="1400" dirty="0">
                  <a:solidFill>
                    <a:schemeClr val="bg1"/>
                  </a:solidFill>
                  <a:latin typeface="+mn-ea"/>
                  <a:cs typeface="+mn-ea"/>
                </a:rPr>
                <a:t>汇报者：情缘素材</a:t>
              </a:r>
            </a:p>
          </p:txBody>
        </p:sp>
      </p:grpSp>
      <p:sp>
        <p:nvSpPr>
          <p:cNvPr id="6" name="TextBox 40"/>
          <p:cNvSpPr txBox="1">
            <a:spLocks noChangeArrowheads="1"/>
          </p:cNvSpPr>
          <p:nvPr/>
        </p:nvSpPr>
        <p:spPr bwMode="auto">
          <a:xfrm>
            <a:off x="1271306" y="2375375"/>
            <a:ext cx="5592409" cy="55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000" i="0" dirty="0">
                <a:solidFill>
                  <a:schemeClr val="tx2"/>
                </a:solidFill>
                <a:latin typeface="+mn-ea"/>
                <a:ea typeface="+mn-ea"/>
                <a:cs typeface="+mn-ea"/>
                <a:sym typeface="微软雅黑" panose="020B0503020204020204" pitchFamily="34" charset="-122"/>
              </a:rPr>
              <a:t>适用于总结计划、项目汇报等用途</a:t>
            </a:r>
          </a:p>
        </p:txBody>
      </p:sp>
      <p:grpSp>
        <p:nvGrpSpPr>
          <p:cNvPr id="7" name="组合 6"/>
          <p:cNvGrpSpPr/>
          <p:nvPr/>
        </p:nvGrpSpPr>
        <p:grpSpPr>
          <a:xfrm>
            <a:off x="2077309" y="3679185"/>
            <a:ext cx="846022" cy="846328"/>
            <a:chOff x="7945205" y="5537403"/>
            <a:chExt cx="846218" cy="846524"/>
          </a:xfrm>
        </p:grpSpPr>
        <p:sp>
          <p:nvSpPr>
            <p:cNvPr id="8" name="椭圆 7"/>
            <p:cNvSpPr/>
            <p:nvPr/>
          </p:nvSpPr>
          <p:spPr>
            <a:xfrm>
              <a:off x="7945205"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 name="Freeform 74"/>
            <p:cNvSpPr>
              <a:spLocks noEditPoints="1"/>
            </p:cNvSpPr>
            <p:nvPr/>
          </p:nvSpPr>
          <p:spPr bwMode="auto">
            <a:xfrm>
              <a:off x="8106760" y="5727024"/>
              <a:ext cx="523108" cy="46728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19" tIns="45709" rIns="91419" bIns="45709" numCol="1" anchor="t" anchorCtr="0" compatLnSpc="1"/>
            <a:lstStyle/>
            <a:p>
              <a:endParaRPr lang="en-US">
                <a:cs typeface="+mn-ea"/>
              </a:endParaRPr>
            </a:p>
          </p:txBody>
        </p:sp>
      </p:grpSp>
      <p:grpSp>
        <p:nvGrpSpPr>
          <p:cNvPr id="10" name="组合 9"/>
          <p:cNvGrpSpPr/>
          <p:nvPr/>
        </p:nvGrpSpPr>
        <p:grpSpPr>
          <a:xfrm>
            <a:off x="3401929" y="3679185"/>
            <a:ext cx="846022" cy="846328"/>
            <a:chOff x="9270132" y="5537403"/>
            <a:chExt cx="846218" cy="846524"/>
          </a:xfrm>
        </p:grpSpPr>
        <p:sp>
          <p:nvSpPr>
            <p:cNvPr id="11" name="椭圆 10"/>
            <p:cNvSpPr/>
            <p:nvPr/>
          </p:nvSpPr>
          <p:spPr>
            <a:xfrm>
              <a:off x="9270132" y="5537403"/>
              <a:ext cx="846218" cy="8465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 name="Group 151"/>
            <p:cNvGrpSpPr/>
            <p:nvPr/>
          </p:nvGrpSpPr>
          <p:grpSpPr>
            <a:xfrm>
              <a:off x="9409363" y="5682373"/>
              <a:ext cx="556788" cy="538566"/>
              <a:chOff x="5659438" y="2249488"/>
              <a:chExt cx="623887" cy="603250"/>
            </a:xfrm>
            <a:solidFill>
              <a:schemeClr val="bg1"/>
            </a:solidFill>
          </p:grpSpPr>
          <p:sp>
            <p:nvSpPr>
              <p:cNvPr id="13"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4"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grpSp>
        <p:nvGrpSpPr>
          <p:cNvPr id="17" name="组合 16"/>
          <p:cNvGrpSpPr/>
          <p:nvPr/>
        </p:nvGrpSpPr>
        <p:grpSpPr>
          <a:xfrm>
            <a:off x="4726549" y="3679185"/>
            <a:ext cx="846022" cy="846328"/>
            <a:chOff x="10595058" y="5537403"/>
            <a:chExt cx="846218" cy="846524"/>
          </a:xfrm>
        </p:grpSpPr>
        <p:sp>
          <p:nvSpPr>
            <p:cNvPr id="18" name="椭圆 17"/>
            <p:cNvSpPr/>
            <p:nvPr/>
          </p:nvSpPr>
          <p:spPr>
            <a:xfrm>
              <a:off x="10595058"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9" name="Group 17"/>
            <p:cNvGrpSpPr>
              <a:grpSpLocks noChangeAspect="1"/>
            </p:cNvGrpSpPr>
            <p:nvPr/>
          </p:nvGrpSpPr>
          <p:grpSpPr bwMode="auto">
            <a:xfrm>
              <a:off x="10773389" y="5682373"/>
              <a:ext cx="513438" cy="583115"/>
              <a:chOff x="1340" y="2128"/>
              <a:chExt cx="340" cy="386"/>
            </a:xfrm>
            <a:solidFill>
              <a:schemeClr val="bg1"/>
            </a:solidFill>
          </p:grpSpPr>
          <p:sp>
            <p:nvSpPr>
              <p:cNvPr id="20" name="Freeform 18"/>
              <p:cNvSpPr>
                <a:spLocks noEditPoints="1"/>
              </p:cNvSpPr>
              <p:nvPr/>
            </p:nvSpPr>
            <p:spPr bwMode="auto">
              <a:xfrm>
                <a:off x="1340" y="2128"/>
                <a:ext cx="340" cy="386"/>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21" name="Freeform 19"/>
              <p:cNvSpPr>
                <a:spLocks noEditPoints="1"/>
              </p:cNvSpPr>
              <p:nvPr/>
            </p:nvSpPr>
            <p:spPr bwMode="auto">
              <a:xfrm>
                <a:off x="1598" y="2282"/>
                <a:ext cx="56" cy="53"/>
              </a:xfrm>
              <a:custGeom>
                <a:avLst/>
                <a:gdLst/>
                <a:ahLst/>
                <a:cxnLst>
                  <a:cxn ang="0">
                    <a:pos x="11" y="0"/>
                  </a:cxn>
                  <a:cxn ang="0">
                    <a:pos x="0" y="11"/>
                  </a:cxn>
                  <a:cxn ang="0">
                    <a:pos x="11" y="22"/>
                  </a:cxn>
                  <a:cxn ang="0">
                    <a:pos x="23" y="11"/>
                  </a:cxn>
                  <a:cxn ang="0">
                    <a:pos x="11" y="0"/>
                  </a:cxn>
                  <a:cxn ang="0">
                    <a:pos x="11" y="0"/>
                  </a:cxn>
                  <a:cxn ang="0">
                    <a:pos x="11" y="0"/>
                  </a:cxn>
                </a:cxnLst>
                <a:rect l="0" t="0" r="r" b="b"/>
                <a:pathLst>
                  <a:path w="23" h="22">
                    <a:moveTo>
                      <a:pt x="11" y="0"/>
                    </a:moveTo>
                    <a:cubicBezTo>
                      <a:pt x="5" y="0"/>
                      <a:pt x="0" y="5"/>
                      <a:pt x="0" y="11"/>
                    </a:cubicBezTo>
                    <a:cubicBezTo>
                      <a:pt x="0" y="17"/>
                      <a:pt x="5" y="22"/>
                      <a:pt x="11" y="22"/>
                    </a:cubicBezTo>
                    <a:cubicBezTo>
                      <a:pt x="18" y="22"/>
                      <a:pt x="23" y="17"/>
                      <a:pt x="23" y="11"/>
                    </a:cubicBezTo>
                    <a:cubicBezTo>
                      <a:pt x="23" y="5"/>
                      <a:pt x="18" y="0"/>
                      <a:pt x="11" y="0"/>
                    </a:cubicBezTo>
                    <a:close/>
                    <a:moveTo>
                      <a:pt x="11" y="0"/>
                    </a:moveTo>
                    <a:cubicBezTo>
                      <a:pt x="11" y="0"/>
                      <a:pt x="11" y="0"/>
                      <a:pt x="11" y="0"/>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932" y="779487"/>
            <a:ext cx="4868270" cy="5658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6" presetClass="entr" presetSubtype="0" fill="hold" grpId="0" nodeType="withEffect">
                                  <p:stCondLst>
                                    <p:cond delay="175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par>
                                <p:cTn id="16" presetID="16" presetClass="entr" presetSubtype="21" fill="hold" nodeType="withEffect">
                                  <p:stCondLst>
                                    <p:cond delay="375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53" presetClass="entr" presetSubtype="16" fill="hold" nodeType="withEffect">
                                  <p:stCondLst>
                                    <p:cond delay="425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4750"/>
                                  </p:stCondLst>
                                  <p:childTnLst>
                                    <p:set>
                                      <p:cBhvr>
                                        <p:cTn id="25" dur="1" fill="hold">
                                          <p:stCondLst>
                                            <p:cond delay="0"/>
                                          </p:stCondLst>
                                        </p:cTn>
                                        <p:tgtEl>
                                          <p:spTgt spid="10"/>
                                        </p:tgtEl>
                                        <p:attrNameLst>
                                          <p:attrName>style.visibility</p:attrName>
                                        </p:attrNameLst>
                                      </p:cBhvr>
                                      <p:to>
                                        <p:strVal val="visible"/>
                                      </p:to>
                                    </p:set>
                                    <p:anim calcmode="lin" valueType="num">
                                      <p:cBhvr>
                                        <p:cTn id="26" dur="400" fill="hold"/>
                                        <p:tgtEl>
                                          <p:spTgt spid="10"/>
                                        </p:tgtEl>
                                        <p:attrNameLst>
                                          <p:attrName>ppt_w</p:attrName>
                                        </p:attrNameLst>
                                      </p:cBhvr>
                                      <p:tavLst>
                                        <p:tav tm="0">
                                          <p:val>
                                            <p:fltVal val="0"/>
                                          </p:val>
                                        </p:tav>
                                        <p:tav tm="100000">
                                          <p:val>
                                            <p:strVal val="#ppt_w"/>
                                          </p:val>
                                        </p:tav>
                                      </p:tavLst>
                                    </p:anim>
                                    <p:anim calcmode="lin" valueType="num">
                                      <p:cBhvr>
                                        <p:cTn id="27" dur="400" fill="hold"/>
                                        <p:tgtEl>
                                          <p:spTgt spid="10"/>
                                        </p:tgtEl>
                                        <p:attrNameLst>
                                          <p:attrName>ppt_h</p:attrName>
                                        </p:attrNameLst>
                                      </p:cBhvr>
                                      <p:tavLst>
                                        <p:tav tm="0">
                                          <p:val>
                                            <p:fltVal val="0"/>
                                          </p:val>
                                        </p:tav>
                                        <p:tav tm="100000">
                                          <p:val>
                                            <p:strVal val="#ppt_h"/>
                                          </p:val>
                                        </p:tav>
                                      </p:tavLst>
                                    </p:anim>
                                    <p:animEffect transition="in" filter="fade">
                                      <p:cBhvr>
                                        <p:cTn id="28" dur="400"/>
                                        <p:tgtEl>
                                          <p:spTgt spid="10"/>
                                        </p:tgtEl>
                                      </p:cBhvr>
                                    </p:animEffect>
                                  </p:childTnLst>
                                </p:cTn>
                              </p:par>
                              <p:par>
                                <p:cTn id="29" presetID="53" presetClass="entr" presetSubtype="16" fill="hold" nodeType="withEffect">
                                  <p:stCondLst>
                                    <p:cond delay="525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p:nvPr/>
        </p:nvSpPr>
        <p:spPr>
          <a:xfrm>
            <a:off x="5891804" y="1194491"/>
            <a:ext cx="5586302" cy="2336079"/>
          </a:xfrm>
          <a:prstGeom prst="rect">
            <a:avLst/>
          </a:prstGeom>
          <a:blipFill>
            <a:blip r:embed="rId3"/>
            <a:stretch>
              <a:fillRect/>
            </a:stretch>
          </a:blipFill>
          <a:ln w="28575" cap="flat" cmpd="sng" algn="ctr">
            <a:noFill/>
            <a:prstDash val="solid"/>
          </a:ln>
          <a:effectLst/>
        </p:spPr>
        <p:txBody>
          <a:bodyPr lIns="121880" tIns="60940" rIns="121880" bIns="60940" rtlCol="0" anchor="ctr"/>
          <a:lstStyle/>
          <a:p>
            <a:pPr algn="ctr" defTabSz="1218565">
              <a:defRPr/>
            </a:pPr>
            <a:endParaRPr lang="en-US" sz="2400" kern="0">
              <a:solidFill>
                <a:sysClr val="window" lastClr="FFFFFF"/>
              </a:solidFill>
              <a:latin typeface="Calibri" panose="020F0502020204030204"/>
              <a:cs typeface="+mn-ea"/>
            </a:endParaRPr>
          </a:p>
        </p:txBody>
      </p:sp>
      <p:sp>
        <p:nvSpPr>
          <p:cNvPr id="51" name="Rectangle 3"/>
          <p:cNvSpPr/>
          <p:nvPr/>
        </p:nvSpPr>
        <p:spPr>
          <a:xfrm>
            <a:off x="711778" y="1194491"/>
            <a:ext cx="5180026" cy="2336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2" name="Oval 4"/>
          <p:cNvSpPr/>
          <p:nvPr/>
        </p:nvSpPr>
        <p:spPr>
          <a:xfrm>
            <a:off x="1453208" y="3706416"/>
            <a:ext cx="954801" cy="9602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4" name="Oval 12"/>
          <p:cNvSpPr/>
          <p:nvPr/>
        </p:nvSpPr>
        <p:spPr>
          <a:xfrm>
            <a:off x="4195575" y="3706416"/>
            <a:ext cx="954801" cy="960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6" name="Oval 14"/>
          <p:cNvSpPr/>
          <p:nvPr/>
        </p:nvSpPr>
        <p:spPr>
          <a:xfrm>
            <a:off x="7059824" y="3706416"/>
            <a:ext cx="954801" cy="960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8" name="Oval 16"/>
          <p:cNvSpPr/>
          <p:nvPr/>
        </p:nvSpPr>
        <p:spPr>
          <a:xfrm>
            <a:off x="9802191" y="3706416"/>
            <a:ext cx="954801" cy="9602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grpSp>
        <p:nvGrpSpPr>
          <p:cNvPr id="61" name="Group 20"/>
          <p:cNvGrpSpPr/>
          <p:nvPr/>
        </p:nvGrpSpPr>
        <p:grpSpPr>
          <a:xfrm>
            <a:off x="1662808" y="3914080"/>
            <a:ext cx="535600" cy="538923"/>
            <a:chOff x="7971783" y="2080670"/>
            <a:chExt cx="401822" cy="404317"/>
          </a:xfrm>
          <a:solidFill>
            <a:sysClr val="window" lastClr="FFFFFF"/>
          </a:solidFill>
        </p:grpSpPr>
        <p:sp>
          <p:nvSpPr>
            <p:cNvPr id="62"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3"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64" name="Group 23"/>
          <p:cNvGrpSpPr/>
          <p:nvPr/>
        </p:nvGrpSpPr>
        <p:grpSpPr>
          <a:xfrm>
            <a:off x="4469837" y="3972296"/>
            <a:ext cx="518965" cy="452428"/>
            <a:chOff x="7540014" y="4306907"/>
            <a:chExt cx="389342" cy="339426"/>
          </a:xfrm>
          <a:solidFill>
            <a:sysClr val="window" lastClr="FFFFFF"/>
          </a:solidFill>
        </p:grpSpPr>
        <p:sp>
          <p:nvSpPr>
            <p:cNvPr id="6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76" name="Group 35"/>
          <p:cNvGrpSpPr/>
          <p:nvPr/>
        </p:nvGrpSpPr>
        <p:grpSpPr>
          <a:xfrm>
            <a:off x="10027807" y="3942356"/>
            <a:ext cx="505658" cy="502330"/>
            <a:chOff x="6853673" y="3715407"/>
            <a:chExt cx="379359" cy="376864"/>
          </a:xfrm>
          <a:solidFill>
            <a:sysClr val="window" lastClr="FFFFFF"/>
          </a:solidFill>
        </p:grpSpPr>
        <p:sp>
          <p:nvSpPr>
            <p:cNvPr id="77"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8"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9"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0"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1"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2"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3"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4"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5"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6"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7"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8"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9"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0"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1"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2"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3"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4"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95" name="Group 54"/>
          <p:cNvGrpSpPr/>
          <p:nvPr/>
        </p:nvGrpSpPr>
        <p:grpSpPr>
          <a:xfrm>
            <a:off x="7337622" y="3974628"/>
            <a:ext cx="399204" cy="518962"/>
            <a:chOff x="6421904" y="4798576"/>
            <a:chExt cx="299494" cy="389342"/>
          </a:xfrm>
          <a:solidFill>
            <a:sysClr val="window" lastClr="FFFFFF"/>
          </a:solidFill>
        </p:grpSpPr>
        <p:sp>
          <p:nvSpPr>
            <p:cNvPr id="9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sp>
        <p:nvSpPr>
          <p:cNvPr id="103" name="矩形 102"/>
          <p:cNvSpPr/>
          <p:nvPr/>
        </p:nvSpPr>
        <p:spPr>
          <a:xfrm>
            <a:off x="915975" y="2002236"/>
            <a:ext cx="4675969" cy="1138733"/>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04" name="Content Placeholder 2"/>
          <p:cNvSpPr txBox="1"/>
          <p:nvPr/>
        </p:nvSpPr>
        <p:spPr>
          <a:xfrm>
            <a:off x="997066" y="1675502"/>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b="1" dirty="0">
                <a:solidFill>
                  <a:schemeClr val="bg1"/>
                </a:solidFill>
                <a:latin typeface="+mn-ea"/>
                <a:cs typeface="+mn-ea"/>
              </a:rPr>
              <a:t>本年度工作概述</a:t>
            </a:r>
            <a:endParaRPr lang="en-US" sz="2000" b="1" dirty="0">
              <a:solidFill>
                <a:schemeClr val="bg1"/>
              </a:solidFill>
              <a:latin typeface="+mn-ea"/>
              <a:cs typeface="+mn-ea"/>
            </a:endParaRPr>
          </a:p>
        </p:txBody>
      </p:sp>
      <p:sp>
        <p:nvSpPr>
          <p:cNvPr id="105" name="矩形 104"/>
          <p:cNvSpPr/>
          <p:nvPr/>
        </p:nvSpPr>
        <p:spPr>
          <a:xfrm>
            <a:off x="813347"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06" name="Content Placeholder 2"/>
          <p:cNvSpPr txBox="1"/>
          <p:nvPr/>
        </p:nvSpPr>
        <p:spPr>
          <a:xfrm>
            <a:off x="1185122"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业务方面</a:t>
            </a:r>
            <a:endParaRPr lang="en-US" sz="2000" dirty="0">
              <a:solidFill>
                <a:srgbClr val="7F7F7F"/>
              </a:solidFill>
              <a:latin typeface="+mn-ea"/>
              <a:cs typeface="+mn-ea"/>
            </a:endParaRPr>
          </a:p>
        </p:txBody>
      </p:sp>
      <p:sp>
        <p:nvSpPr>
          <p:cNvPr id="107" name="矩形 106"/>
          <p:cNvSpPr/>
          <p:nvPr/>
        </p:nvSpPr>
        <p:spPr>
          <a:xfrm>
            <a:off x="3606498"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08" name="Content Placeholder 2"/>
          <p:cNvSpPr txBox="1"/>
          <p:nvPr/>
        </p:nvSpPr>
        <p:spPr>
          <a:xfrm>
            <a:off x="3978273"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技能方面</a:t>
            </a:r>
            <a:endParaRPr lang="en-US" sz="2000" dirty="0">
              <a:solidFill>
                <a:srgbClr val="7F7F7F"/>
              </a:solidFill>
              <a:latin typeface="+mn-ea"/>
              <a:cs typeface="+mn-ea"/>
            </a:endParaRPr>
          </a:p>
        </p:txBody>
      </p:sp>
      <p:sp>
        <p:nvSpPr>
          <p:cNvPr id="109" name="矩形 108"/>
          <p:cNvSpPr/>
          <p:nvPr/>
        </p:nvSpPr>
        <p:spPr>
          <a:xfrm>
            <a:off x="6421824"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10" name="Content Placeholder 2"/>
          <p:cNvSpPr txBox="1"/>
          <p:nvPr/>
        </p:nvSpPr>
        <p:spPr>
          <a:xfrm>
            <a:off x="6793599"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管理方面</a:t>
            </a:r>
            <a:endParaRPr lang="en-US" sz="2000" dirty="0">
              <a:solidFill>
                <a:srgbClr val="7F7F7F"/>
              </a:solidFill>
              <a:latin typeface="+mn-ea"/>
              <a:cs typeface="+mn-ea"/>
            </a:endParaRPr>
          </a:p>
        </p:txBody>
      </p:sp>
      <p:sp>
        <p:nvSpPr>
          <p:cNvPr id="111" name="矩形 110"/>
          <p:cNvSpPr/>
          <p:nvPr/>
        </p:nvSpPr>
        <p:spPr>
          <a:xfrm>
            <a:off x="9168482"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12" name="Content Placeholder 2"/>
          <p:cNvSpPr txBox="1"/>
          <p:nvPr/>
        </p:nvSpPr>
        <p:spPr>
          <a:xfrm>
            <a:off x="9540256"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服务方面</a:t>
            </a:r>
            <a:endParaRPr lang="en-US" sz="2000" dirty="0">
              <a:solidFill>
                <a:srgbClr val="7F7F7F"/>
              </a:solidFill>
              <a:latin typeface="+mn-ea"/>
              <a:cs typeface="+mn-ea"/>
            </a:endParaRPr>
          </a:p>
        </p:txBody>
      </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500" fill="hold"/>
                                        <p:tgtEl>
                                          <p:spTgt spid="50"/>
                                        </p:tgtEl>
                                        <p:attrNameLst>
                                          <p:attrName>ppt_x</p:attrName>
                                        </p:attrNameLst>
                                      </p:cBhvr>
                                      <p:tavLst>
                                        <p:tav tm="0">
                                          <p:val>
                                            <p:strVal val="1+#ppt_w/2"/>
                                          </p:val>
                                        </p:tav>
                                        <p:tav tm="100000">
                                          <p:val>
                                            <p:strVal val="#ppt_x"/>
                                          </p:val>
                                        </p:tav>
                                      </p:tavLst>
                                    </p:anim>
                                    <p:anim calcmode="lin" valueType="num">
                                      <p:cBhvr additive="base">
                                        <p:cTn id="11" dur="500" fill="hold"/>
                                        <p:tgtEl>
                                          <p:spTgt spid="5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750"/>
                                        <p:tgtEl>
                                          <p:spTgt spid="10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barn(inVertical)">
                                      <p:cBhvr>
                                        <p:cTn id="19" dur="500"/>
                                        <p:tgtEl>
                                          <p:spTgt spid="10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heel(1)">
                                      <p:cBhvr>
                                        <p:cTn id="23" dur="200"/>
                                        <p:tgtEl>
                                          <p:spTgt spid="52"/>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heel(1)">
                                      <p:cBhvr>
                                        <p:cTn id="27" dur="200"/>
                                        <p:tgtEl>
                                          <p:spTgt spid="5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heel(1)">
                                      <p:cBhvr>
                                        <p:cTn id="31" dur="200"/>
                                        <p:tgtEl>
                                          <p:spTgt spid="56"/>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heel(1)">
                                      <p:cBhvr>
                                        <p:cTn id="35" dur="200"/>
                                        <p:tgtEl>
                                          <p:spTgt spid="58"/>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par>
                                <p:cTn id="42" presetID="53" presetClass="entr" presetSubtype="16"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animEffect transition="in" filter="fade">
                                      <p:cBhvr>
                                        <p:cTn id="46" dur="500"/>
                                        <p:tgtEl>
                                          <p:spTgt spid="64"/>
                                        </p:tgtEl>
                                      </p:cBhvr>
                                    </p:animEffect>
                                  </p:childTnLst>
                                </p:cTn>
                              </p:par>
                              <p:par>
                                <p:cTn id="47" presetID="53" presetClass="entr" presetSubtype="16" fill="hold"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500" fill="hold"/>
                                        <p:tgtEl>
                                          <p:spTgt spid="95"/>
                                        </p:tgtEl>
                                        <p:attrNameLst>
                                          <p:attrName>ppt_w</p:attrName>
                                        </p:attrNameLst>
                                      </p:cBhvr>
                                      <p:tavLst>
                                        <p:tav tm="0">
                                          <p:val>
                                            <p:fltVal val="0"/>
                                          </p:val>
                                        </p:tav>
                                        <p:tav tm="100000">
                                          <p:val>
                                            <p:strVal val="#ppt_w"/>
                                          </p:val>
                                        </p:tav>
                                      </p:tavLst>
                                    </p:anim>
                                    <p:anim calcmode="lin" valueType="num">
                                      <p:cBhvr>
                                        <p:cTn id="50" dur="500" fill="hold"/>
                                        <p:tgtEl>
                                          <p:spTgt spid="95"/>
                                        </p:tgtEl>
                                        <p:attrNameLst>
                                          <p:attrName>ppt_h</p:attrName>
                                        </p:attrNameLst>
                                      </p:cBhvr>
                                      <p:tavLst>
                                        <p:tav tm="0">
                                          <p:val>
                                            <p:fltVal val="0"/>
                                          </p:val>
                                        </p:tav>
                                        <p:tav tm="100000">
                                          <p:val>
                                            <p:strVal val="#ppt_h"/>
                                          </p:val>
                                        </p:tav>
                                      </p:tavLst>
                                    </p:anim>
                                    <p:animEffect transition="in" filter="fade">
                                      <p:cBhvr>
                                        <p:cTn id="51" dur="500"/>
                                        <p:tgtEl>
                                          <p:spTgt spid="95"/>
                                        </p:tgtEl>
                                      </p:cBhvr>
                                    </p:animEffect>
                                  </p:childTnLst>
                                </p:cTn>
                              </p:par>
                              <p:par>
                                <p:cTn id="52" presetID="53" presetClass="entr" presetSubtype="16"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 calcmode="lin" valueType="num">
                                      <p:cBhvr>
                                        <p:cTn id="54" dur="500" fill="hold"/>
                                        <p:tgtEl>
                                          <p:spTgt spid="76"/>
                                        </p:tgtEl>
                                        <p:attrNameLst>
                                          <p:attrName>ppt_w</p:attrName>
                                        </p:attrNameLst>
                                      </p:cBhvr>
                                      <p:tavLst>
                                        <p:tav tm="0">
                                          <p:val>
                                            <p:fltVal val="0"/>
                                          </p:val>
                                        </p:tav>
                                        <p:tav tm="100000">
                                          <p:val>
                                            <p:strVal val="#ppt_w"/>
                                          </p:val>
                                        </p:tav>
                                      </p:tavLst>
                                    </p:anim>
                                    <p:anim calcmode="lin" valueType="num">
                                      <p:cBhvr>
                                        <p:cTn id="55" dur="500" fill="hold"/>
                                        <p:tgtEl>
                                          <p:spTgt spid="76"/>
                                        </p:tgtEl>
                                        <p:attrNameLst>
                                          <p:attrName>ppt_h</p:attrName>
                                        </p:attrNameLst>
                                      </p:cBhvr>
                                      <p:tavLst>
                                        <p:tav tm="0">
                                          <p:val>
                                            <p:fltVal val="0"/>
                                          </p:val>
                                        </p:tav>
                                        <p:tav tm="100000">
                                          <p:val>
                                            <p:strVal val="#ppt_h"/>
                                          </p:val>
                                        </p:tav>
                                      </p:tavLst>
                                    </p:anim>
                                    <p:animEffect transition="in" filter="fade">
                                      <p:cBhvr>
                                        <p:cTn id="56" dur="500"/>
                                        <p:tgtEl>
                                          <p:spTgt spid="76"/>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 calcmode="lin" valueType="num">
                                      <p:cBhvr>
                                        <p:cTn id="60" dur="500" fill="hold"/>
                                        <p:tgtEl>
                                          <p:spTgt spid="106"/>
                                        </p:tgtEl>
                                        <p:attrNameLst>
                                          <p:attrName>ppt_w</p:attrName>
                                        </p:attrNameLst>
                                      </p:cBhvr>
                                      <p:tavLst>
                                        <p:tav tm="0">
                                          <p:val>
                                            <p:fltVal val="0"/>
                                          </p:val>
                                        </p:tav>
                                        <p:tav tm="100000">
                                          <p:val>
                                            <p:strVal val="#ppt_w"/>
                                          </p:val>
                                        </p:tav>
                                      </p:tavLst>
                                    </p:anim>
                                    <p:anim calcmode="lin" valueType="num">
                                      <p:cBhvr>
                                        <p:cTn id="61" dur="500" fill="hold"/>
                                        <p:tgtEl>
                                          <p:spTgt spid="106"/>
                                        </p:tgtEl>
                                        <p:attrNameLst>
                                          <p:attrName>ppt_h</p:attrName>
                                        </p:attrNameLst>
                                      </p:cBhvr>
                                      <p:tavLst>
                                        <p:tav tm="0">
                                          <p:val>
                                            <p:fltVal val="0"/>
                                          </p:val>
                                        </p:tav>
                                        <p:tav tm="100000">
                                          <p:val>
                                            <p:strVal val="#ppt_h"/>
                                          </p:val>
                                        </p:tav>
                                      </p:tavLst>
                                    </p:anim>
                                    <p:animEffect transition="in" filter="fade">
                                      <p:cBhvr>
                                        <p:cTn id="62" dur="500"/>
                                        <p:tgtEl>
                                          <p:spTgt spid="106"/>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barn(inVertical)">
                                      <p:cBhvr>
                                        <p:cTn id="65" dur="500"/>
                                        <p:tgtEl>
                                          <p:spTgt spid="10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p:cTn id="68" dur="500" fill="hold"/>
                                        <p:tgtEl>
                                          <p:spTgt spid="108"/>
                                        </p:tgtEl>
                                        <p:attrNameLst>
                                          <p:attrName>ppt_w</p:attrName>
                                        </p:attrNameLst>
                                      </p:cBhvr>
                                      <p:tavLst>
                                        <p:tav tm="0">
                                          <p:val>
                                            <p:fltVal val="0"/>
                                          </p:val>
                                        </p:tav>
                                        <p:tav tm="100000">
                                          <p:val>
                                            <p:strVal val="#ppt_w"/>
                                          </p:val>
                                        </p:tav>
                                      </p:tavLst>
                                    </p:anim>
                                    <p:anim calcmode="lin" valueType="num">
                                      <p:cBhvr>
                                        <p:cTn id="69" dur="500" fill="hold"/>
                                        <p:tgtEl>
                                          <p:spTgt spid="108"/>
                                        </p:tgtEl>
                                        <p:attrNameLst>
                                          <p:attrName>ppt_h</p:attrName>
                                        </p:attrNameLst>
                                      </p:cBhvr>
                                      <p:tavLst>
                                        <p:tav tm="0">
                                          <p:val>
                                            <p:fltVal val="0"/>
                                          </p:val>
                                        </p:tav>
                                        <p:tav tm="100000">
                                          <p:val>
                                            <p:strVal val="#ppt_h"/>
                                          </p:val>
                                        </p:tav>
                                      </p:tavLst>
                                    </p:anim>
                                    <p:animEffect transition="in" filter="fade">
                                      <p:cBhvr>
                                        <p:cTn id="70" dur="500"/>
                                        <p:tgtEl>
                                          <p:spTgt spid="10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barn(inVertical)">
                                      <p:cBhvr>
                                        <p:cTn id="73" dur="500"/>
                                        <p:tgtEl>
                                          <p:spTgt spid="10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10"/>
                                        </p:tgtEl>
                                        <p:attrNameLst>
                                          <p:attrName>style.visibility</p:attrName>
                                        </p:attrNameLst>
                                      </p:cBhvr>
                                      <p:to>
                                        <p:strVal val="visible"/>
                                      </p:to>
                                    </p:set>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fltVal val="0"/>
                                          </p:val>
                                        </p:tav>
                                        <p:tav tm="100000">
                                          <p:val>
                                            <p:strVal val="#ppt_h"/>
                                          </p:val>
                                        </p:tav>
                                      </p:tavLst>
                                    </p:anim>
                                    <p:animEffect transition="in" filter="fade">
                                      <p:cBhvr>
                                        <p:cTn id="78" dur="500"/>
                                        <p:tgtEl>
                                          <p:spTgt spid="11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barn(inVertical)">
                                      <p:cBhvr>
                                        <p:cTn id="81" dur="500"/>
                                        <p:tgtEl>
                                          <p:spTgt spid="10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barn(inVertical)">
                                      <p:cBhvr>
                                        <p:cTn id="8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6" grpId="0" animBg="1"/>
      <p:bldP spid="58" grpId="0" animBg="1"/>
      <p:bldP spid="103" grpId="0"/>
      <p:bldP spid="104" grpId="0"/>
      <p:bldP spid="105" grpId="0"/>
      <p:bldP spid="106" grpId="0"/>
      <p:bldP spid="107" grpId="0"/>
      <p:bldP spid="108" grpId="0"/>
      <p:bldP spid="109" grpId="0"/>
      <p:bldP spid="110" grpId="0"/>
      <p:bldP spid="111"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8174995" y="1671652"/>
            <a:ext cx="2744482" cy="2746585"/>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3"/>
              <a:srcRect/>
              <a:stretch>
                <a:fillRect/>
              </a:stretch>
            </a:blipFill>
            <a:ln w="127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5" name="Group 8"/>
          <p:cNvGrpSpPr/>
          <p:nvPr/>
        </p:nvGrpSpPr>
        <p:grpSpPr bwMode="auto">
          <a:xfrm>
            <a:off x="10039210" y="3508351"/>
            <a:ext cx="1017808" cy="1019918"/>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7" name="椭圆 44"/>
            <p:cNvSpPr>
              <a:spLocks noChangeArrowheads="1"/>
            </p:cNvSpPr>
            <p:nvPr/>
          </p:nvSpPr>
          <p:spPr bwMode="auto">
            <a:xfrm>
              <a:off x="82987" y="82987"/>
              <a:ext cx="597814" cy="597814"/>
            </a:xfrm>
            <a:prstGeom prst="ellipse">
              <a:avLst/>
            </a:prstGeom>
            <a:solidFill>
              <a:schemeClr val="accent2"/>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56" name="Picture 8"/>
            <p:cNvPicPr>
              <a:picLocks noChangeAspect="1" noChangeArrowheads="1"/>
            </p:cNvPicPr>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2"/>
          <p:cNvGrpSpPr/>
          <p:nvPr/>
        </p:nvGrpSpPr>
        <p:grpSpPr bwMode="auto">
          <a:xfrm>
            <a:off x="1109592" y="1671652"/>
            <a:ext cx="2744483" cy="2746585"/>
            <a:chOff x="0" y="0"/>
            <a:chExt cx="2059137" cy="2059137"/>
          </a:xfrm>
        </p:grpSpPr>
        <p:sp>
          <p:nvSpPr>
            <p:cNvPr id="9" name="椭圆 4"/>
            <p:cNvSpPr>
              <a:spLocks noChangeArrowheads="1"/>
            </p:cNvSpPr>
            <p:nvPr/>
          </p:nvSpPr>
          <p:spPr bwMode="auto">
            <a:xfrm>
              <a:off x="0" y="0"/>
              <a:ext cx="2059137" cy="2059137"/>
            </a:xfrm>
            <a:prstGeom prst="ellipse">
              <a:avLst/>
            </a:prstGeom>
            <a:solidFill>
              <a:srgbClr val="FFFFFF"/>
            </a:solidFill>
            <a:ln w="38100">
              <a:solidFill>
                <a:schemeClr val="tx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0" name="椭圆 10"/>
            <p:cNvSpPr>
              <a:spLocks noChangeArrowheads="1"/>
            </p:cNvSpPr>
            <p:nvPr/>
          </p:nvSpPr>
          <p:spPr bwMode="auto">
            <a:xfrm>
              <a:off x="83135" y="83135"/>
              <a:ext cx="1892867" cy="1892867"/>
            </a:xfrm>
            <a:prstGeom prst="ellipse">
              <a:avLst/>
            </a:prstGeom>
            <a:blipFill dpi="0" rotWithShape="1">
              <a:blip r:embed="rId3"/>
              <a:srcRect/>
              <a:stretch>
                <a:fillRect/>
              </a:stretch>
            </a:blipFill>
            <a:ln w="127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1" name="Group 15"/>
          <p:cNvGrpSpPr/>
          <p:nvPr/>
        </p:nvGrpSpPr>
        <p:grpSpPr bwMode="auto">
          <a:xfrm>
            <a:off x="2973809" y="3508351"/>
            <a:ext cx="1017807" cy="1019918"/>
            <a:chOff x="0" y="0"/>
            <a:chExt cx="763788" cy="763788"/>
          </a:xfrm>
        </p:grpSpPr>
        <p:sp>
          <p:nvSpPr>
            <p:cNvPr id="12"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3" name="椭圆 6"/>
            <p:cNvSpPr>
              <a:spLocks noChangeArrowheads="1"/>
            </p:cNvSpPr>
            <p:nvPr/>
          </p:nvSpPr>
          <p:spPr bwMode="auto">
            <a:xfrm>
              <a:off x="82987" y="82987"/>
              <a:ext cx="597814" cy="597814"/>
            </a:xfrm>
            <a:prstGeom prst="ellipse">
              <a:avLst/>
            </a:prstGeom>
            <a:solidFill>
              <a:schemeClr val="tx2"/>
            </a:solidFill>
            <a:ln w="38100">
              <a:solidFill>
                <a:schemeClr val="bg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63" name="Picture 10" descr="C:\Users\Jonahs\Dropbox\Projects SCOTT\MEET Windows Azure\source\Background\tile-icon-netwo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9"/>
          <p:cNvGrpSpPr/>
          <p:nvPr/>
        </p:nvGrpSpPr>
        <p:grpSpPr bwMode="auto">
          <a:xfrm>
            <a:off x="4643351" y="1671652"/>
            <a:ext cx="2744483" cy="2746585"/>
            <a:chOff x="0" y="0"/>
            <a:chExt cx="2059137" cy="2059137"/>
          </a:xfrm>
        </p:grpSpPr>
        <p:sp>
          <p:nvSpPr>
            <p:cNvPr id="15"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6" name="椭圆 37"/>
            <p:cNvSpPr>
              <a:spLocks noChangeArrowheads="1"/>
            </p:cNvSpPr>
            <p:nvPr/>
          </p:nvSpPr>
          <p:spPr bwMode="auto">
            <a:xfrm>
              <a:off x="83135" y="83135"/>
              <a:ext cx="1892867" cy="1892867"/>
            </a:xfrm>
            <a:prstGeom prst="ellipse">
              <a:avLst/>
            </a:prstGeom>
            <a:blipFill dpi="0" rotWithShape="1">
              <a:blip r:embed="rId3"/>
              <a:srcRect/>
              <a:stretch>
                <a:fillRect/>
              </a:stretch>
            </a:blipFill>
            <a:ln w="127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7" name="Group 22"/>
          <p:cNvGrpSpPr/>
          <p:nvPr/>
        </p:nvGrpSpPr>
        <p:grpSpPr bwMode="auto">
          <a:xfrm>
            <a:off x="6505453" y="3508351"/>
            <a:ext cx="1019923" cy="1019918"/>
            <a:chOff x="0" y="0"/>
            <a:chExt cx="763788" cy="763788"/>
          </a:xfrm>
        </p:grpSpPr>
        <p:sp>
          <p:nvSpPr>
            <p:cNvPr id="18"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9" name="椭圆 39"/>
            <p:cNvSpPr>
              <a:spLocks noChangeArrowheads="1"/>
            </p:cNvSpPr>
            <p:nvPr/>
          </p:nvSpPr>
          <p:spPr bwMode="auto">
            <a:xfrm>
              <a:off x="82987" y="82987"/>
              <a:ext cx="597814" cy="597814"/>
            </a:xfrm>
            <a:prstGeom prst="ellipse">
              <a:avLst/>
            </a:prstGeom>
            <a:solidFill>
              <a:schemeClr val="accent1"/>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70" name="Picture 9"/>
            <p:cNvPicPr>
              <a:picLocks noChangeAspect="1" noChangeArrowheads="1"/>
            </p:cNvPicPr>
            <p:nvPr/>
          </p:nvPicPr>
          <p:blipFill>
            <a:blip r:embed="rId6">
              <a:extLst>
                <a:ext uri="{28A0092B-C50C-407E-A947-70E740481C1C}">
                  <a14:useLocalDpi xmlns:a14="http://schemas.microsoft.com/office/drawing/2010/main"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矩形 36"/>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8" name="矩形 37"/>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9" name="矩形 38"/>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20" name="标题 19"/>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30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par>
                                <p:cTn id="15" presetID="5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
          <p:cNvGrpSpPr/>
          <p:nvPr/>
        </p:nvGrpSpPr>
        <p:grpSpPr>
          <a:xfrm>
            <a:off x="1033513" y="2005322"/>
            <a:ext cx="4800552" cy="3390692"/>
            <a:chOff x="6199748" y="2294758"/>
            <a:chExt cx="4802010" cy="3388601"/>
          </a:xfrm>
        </p:grpSpPr>
        <p:sp>
          <p:nvSpPr>
            <p:cNvPr id="56" name="Freeform 5"/>
            <p:cNvSpPr/>
            <p:nvPr/>
          </p:nvSpPr>
          <p:spPr>
            <a:xfrm>
              <a:off x="7045861" y="2643177"/>
              <a:ext cx="2708066" cy="2708008"/>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blipFill>
              <a:blip r:embed="rId3"/>
              <a:stretch>
                <a:fillRect/>
              </a:stretch>
            </a:blipFill>
            <a:ln w="38100" cap="flat" cmpd="sng" algn="ctr">
              <a:solidFill>
                <a:schemeClr val="accent1"/>
              </a:solidFill>
              <a:prstDash val="solid"/>
              <a:miter lim="800000"/>
            </a:ln>
            <a:effectLst/>
          </p:spPr>
          <p:txBody>
            <a:bodyPr spcFirstLastPara="0" vert="horz" wrap="square" lIns="594707" tIns="594699" rIns="594707" bIns="594699" numCol="1" spcCol="1270" anchor="ctr" anchorCtr="0">
              <a:noAutofit/>
            </a:bodyPr>
            <a:lstStyle/>
            <a:p>
              <a:pPr defTabSz="2310130">
                <a:lnSpc>
                  <a:spcPct val="90000"/>
                </a:lnSpc>
                <a:spcAft>
                  <a:spcPct val="35000"/>
                </a:spcAft>
              </a:pPr>
              <a:endParaRPr lang="id-ID" sz="5200" kern="0">
                <a:solidFill>
                  <a:srgbClr val="D9D9D9">
                    <a:lumMod val="75000"/>
                  </a:srgbClr>
                </a:solidFill>
                <a:latin typeface="Calibri" panose="020F0502020204030204"/>
                <a:cs typeface="+mn-ea"/>
              </a:endParaRPr>
            </a:p>
          </p:txBody>
        </p:sp>
        <p:sp>
          <p:nvSpPr>
            <p:cNvPr id="57" name="Oval 6"/>
            <p:cNvSpPr/>
            <p:nvPr/>
          </p:nvSpPr>
          <p:spPr>
            <a:xfrm>
              <a:off x="8600552" y="2437664"/>
              <a:ext cx="301176" cy="301170"/>
            </a:xfrm>
            <a:prstGeom prst="ellipse">
              <a:avLst/>
            </a:prstGeom>
            <a:solidFill>
              <a:schemeClr val="accent3"/>
            </a:solidFill>
            <a:ln w="25400" cap="flat" cmpd="sng" algn="ctr">
              <a:noFill/>
              <a:prstDash val="solid"/>
              <a:miter lim="800000"/>
            </a:ln>
            <a:effectLst/>
          </p:spPr>
          <p:txBody>
            <a:bodyPr/>
            <a:lstStyle/>
            <a:p>
              <a:endParaRPr lang="zh-CN" altLang="en-US">
                <a:cs typeface="+mn-ea"/>
              </a:endParaRPr>
            </a:p>
          </p:txBody>
        </p:sp>
        <p:sp>
          <p:nvSpPr>
            <p:cNvPr id="58" name="Oval 7"/>
            <p:cNvSpPr/>
            <p:nvPr/>
          </p:nvSpPr>
          <p:spPr>
            <a:xfrm>
              <a:off x="7877873" y="5149983"/>
              <a:ext cx="218075" cy="218285"/>
            </a:xfrm>
            <a:prstGeom prst="ellipse">
              <a:avLst/>
            </a:prstGeom>
            <a:solidFill>
              <a:schemeClr val="accent3"/>
            </a:solidFill>
            <a:ln w="25400" cap="flat" cmpd="sng" algn="ctr">
              <a:noFill/>
              <a:prstDash val="solid"/>
              <a:miter lim="800000"/>
            </a:ln>
            <a:effectLst/>
          </p:spPr>
          <p:txBody>
            <a:bodyPr/>
            <a:lstStyle/>
            <a:p>
              <a:endParaRPr lang="zh-CN" altLang="en-US">
                <a:cs typeface="+mn-ea"/>
              </a:endParaRPr>
            </a:p>
          </p:txBody>
        </p:sp>
        <p:sp>
          <p:nvSpPr>
            <p:cNvPr id="59" name="Oval 8"/>
            <p:cNvSpPr/>
            <p:nvPr/>
          </p:nvSpPr>
          <p:spPr>
            <a:xfrm>
              <a:off x="9928187" y="3742198"/>
              <a:ext cx="218075" cy="218285"/>
            </a:xfrm>
            <a:prstGeom prst="ellipse">
              <a:avLst/>
            </a:prstGeom>
            <a:solidFill>
              <a:schemeClr val="accent4"/>
            </a:solidFill>
            <a:ln w="12700" cap="flat" cmpd="sng" algn="ctr">
              <a:noFill/>
              <a:prstDash val="solid"/>
              <a:miter lim="800000"/>
            </a:ln>
            <a:effectLst/>
          </p:spPr>
          <p:txBody>
            <a:bodyPr/>
            <a:lstStyle/>
            <a:p>
              <a:endParaRPr lang="zh-CN" altLang="en-US">
                <a:cs typeface="+mn-ea"/>
              </a:endParaRPr>
            </a:p>
          </p:txBody>
        </p:sp>
        <p:sp>
          <p:nvSpPr>
            <p:cNvPr id="60" name="Oval 9"/>
            <p:cNvSpPr/>
            <p:nvPr/>
          </p:nvSpPr>
          <p:spPr>
            <a:xfrm>
              <a:off x="8884647" y="5382188"/>
              <a:ext cx="301176" cy="301171"/>
            </a:xfrm>
            <a:prstGeom prst="ellipse">
              <a:avLst/>
            </a:prstGeom>
            <a:solidFill>
              <a:schemeClr val="accent6"/>
            </a:solidFill>
            <a:ln w="12700" cap="flat" cmpd="sng" algn="ctr">
              <a:noFill/>
              <a:prstDash val="solid"/>
              <a:miter lim="800000"/>
            </a:ln>
            <a:effectLst/>
          </p:spPr>
          <p:txBody>
            <a:bodyPr/>
            <a:lstStyle/>
            <a:p>
              <a:endParaRPr lang="zh-CN" altLang="en-US">
                <a:cs typeface="+mn-ea"/>
              </a:endParaRPr>
            </a:p>
          </p:txBody>
        </p:sp>
        <p:sp>
          <p:nvSpPr>
            <p:cNvPr id="61" name="Oval 10"/>
            <p:cNvSpPr/>
            <p:nvPr/>
          </p:nvSpPr>
          <p:spPr>
            <a:xfrm>
              <a:off x="7578045" y="3164374"/>
              <a:ext cx="218075" cy="218285"/>
            </a:xfrm>
            <a:prstGeom prst="ellipse">
              <a:avLst/>
            </a:prstGeom>
            <a:solidFill>
              <a:srgbClr val="664838"/>
            </a:solidFill>
            <a:ln w="12700" cap="flat" cmpd="sng" algn="ctr">
              <a:noFill/>
              <a:prstDash val="solid"/>
              <a:miter lim="800000"/>
            </a:ln>
            <a:effectLst/>
          </p:spPr>
          <p:txBody>
            <a:bodyPr/>
            <a:lstStyle/>
            <a:p>
              <a:endParaRPr lang="zh-CN" altLang="en-US">
                <a:cs typeface="+mn-ea"/>
              </a:endParaRPr>
            </a:p>
          </p:txBody>
        </p:sp>
        <p:sp>
          <p:nvSpPr>
            <p:cNvPr id="62" name="Freeform 11"/>
            <p:cNvSpPr/>
            <p:nvPr/>
          </p:nvSpPr>
          <p:spPr>
            <a:xfrm>
              <a:off x="6199748" y="313194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1"/>
            </a:solidFill>
            <a:ln w="38100" cap="flat" cmpd="sng" algn="ctr">
              <a:noFill/>
              <a:prstDash val="solid"/>
              <a:miter lim="800000"/>
            </a:ln>
            <a:effectLst/>
          </p:spPr>
          <p:txBody>
            <a:bodyPr spcFirstLastPara="0" vert="horz" wrap="square" lIns="241241" tIns="241189" rIns="241241" bIns="241189" numCol="1" spcCol="1270" anchor="ctr" anchorCtr="0">
              <a:noAutofit/>
            </a:bodyPr>
            <a:lstStyle/>
            <a:p>
              <a:pPr defTabSz="932815">
                <a:lnSpc>
                  <a:spcPct val="90000"/>
                </a:lnSpc>
                <a:spcAft>
                  <a:spcPct val="35000"/>
                </a:spcAft>
              </a:pPr>
              <a:endParaRPr lang="id-ID" sz="2100" kern="0">
                <a:solidFill>
                  <a:srgbClr val="D9D9D9">
                    <a:lumMod val="75000"/>
                  </a:srgbClr>
                </a:solidFill>
                <a:latin typeface="Calibri" panose="020F0502020204030204"/>
                <a:cs typeface="+mn-ea"/>
              </a:endParaRPr>
            </a:p>
          </p:txBody>
        </p:sp>
        <p:sp>
          <p:nvSpPr>
            <p:cNvPr id="63" name="Oval 12"/>
            <p:cNvSpPr/>
            <p:nvPr/>
          </p:nvSpPr>
          <p:spPr>
            <a:xfrm>
              <a:off x="9288092" y="4197527"/>
              <a:ext cx="301176" cy="301171"/>
            </a:xfrm>
            <a:prstGeom prst="ellipse">
              <a:avLst/>
            </a:prstGeom>
            <a:solidFill>
              <a:schemeClr val="accent4"/>
            </a:solidFill>
            <a:ln w="12700" cap="flat" cmpd="sng" algn="ctr">
              <a:noFill/>
              <a:prstDash val="solid"/>
              <a:miter lim="800000"/>
            </a:ln>
            <a:effectLst/>
          </p:spPr>
          <p:txBody>
            <a:bodyPr/>
            <a:lstStyle/>
            <a:p>
              <a:endParaRPr lang="zh-CN" altLang="en-US">
                <a:cs typeface="+mn-ea"/>
              </a:endParaRPr>
            </a:p>
          </p:txBody>
        </p:sp>
        <p:sp>
          <p:nvSpPr>
            <p:cNvPr id="64" name="Oval 13"/>
            <p:cNvSpPr/>
            <p:nvPr/>
          </p:nvSpPr>
          <p:spPr>
            <a:xfrm>
              <a:off x="6461137" y="4435079"/>
              <a:ext cx="544433" cy="544448"/>
            </a:xfrm>
            <a:prstGeom prst="ellipse">
              <a:avLst/>
            </a:prstGeom>
            <a:solidFill>
              <a:schemeClr val="accent5"/>
            </a:solidFill>
            <a:ln w="12700" cap="flat" cmpd="sng" algn="ctr">
              <a:noFill/>
              <a:prstDash val="solid"/>
              <a:miter lim="800000"/>
            </a:ln>
            <a:effectLst/>
          </p:spPr>
          <p:txBody>
            <a:bodyPr/>
            <a:lstStyle/>
            <a:p>
              <a:endParaRPr lang="zh-CN" altLang="en-US">
                <a:cs typeface="+mn-ea"/>
              </a:endParaRPr>
            </a:p>
          </p:txBody>
        </p:sp>
        <p:sp>
          <p:nvSpPr>
            <p:cNvPr id="65" name="Freeform 14"/>
            <p:cNvSpPr/>
            <p:nvPr/>
          </p:nvSpPr>
          <p:spPr>
            <a:xfrm>
              <a:off x="9900804" y="229475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1"/>
            </a:solidFill>
            <a:ln w="12700" cap="flat" cmpd="sng" algn="ctr">
              <a:noFill/>
              <a:prstDash val="solid"/>
              <a:miter lim="800000"/>
            </a:ln>
            <a:effectLst/>
          </p:spPr>
          <p:txBody>
            <a:bodyPr spcFirstLastPara="0" vert="horz" wrap="square" lIns="241241" tIns="241189" rIns="241241" bIns="241189" numCol="1" spcCol="1270" anchor="ctr" anchorCtr="0">
              <a:noAutofit/>
            </a:bodyPr>
            <a:lstStyle/>
            <a:p>
              <a:pPr defTabSz="932815">
                <a:lnSpc>
                  <a:spcPct val="90000"/>
                </a:lnSpc>
                <a:spcAft>
                  <a:spcPct val="35000"/>
                </a:spcAft>
              </a:pPr>
              <a:endParaRPr lang="id-ID" sz="2100" kern="0">
                <a:solidFill>
                  <a:srgbClr val="D9D9D9">
                    <a:lumMod val="75000"/>
                  </a:srgbClr>
                </a:solidFill>
                <a:latin typeface="Calibri" panose="020F0502020204030204"/>
                <a:cs typeface="+mn-ea"/>
              </a:endParaRPr>
            </a:p>
          </p:txBody>
        </p:sp>
        <p:sp>
          <p:nvSpPr>
            <p:cNvPr id="66" name="Oval 15"/>
            <p:cNvSpPr/>
            <p:nvPr/>
          </p:nvSpPr>
          <p:spPr>
            <a:xfrm>
              <a:off x="9540385" y="3373960"/>
              <a:ext cx="301176" cy="301171"/>
            </a:xfrm>
            <a:prstGeom prst="ellipse">
              <a:avLst/>
            </a:prstGeom>
            <a:solidFill>
              <a:schemeClr val="accent2"/>
            </a:solidFill>
            <a:ln w="25400" cap="flat" cmpd="sng" algn="ctr">
              <a:noFill/>
              <a:prstDash val="solid"/>
              <a:miter lim="800000"/>
            </a:ln>
            <a:effectLst/>
          </p:spPr>
          <p:txBody>
            <a:bodyPr/>
            <a:lstStyle/>
            <a:p>
              <a:endParaRPr lang="zh-CN" altLang="en-US">
                <a:cs typeface="+mn-ea"/>
              </a:endParaRPr>
            </a:p>
          </p:txBody>
        </p:sp>
        <p:sp>
          <p:nvSpPr>
            <p:cNvPr id="67" name="Oval 16"/>
            <p:cNvSpPr/>
            <p:nvPr/>
          </p:nvSpPr>
          <p:spPr>
            <a:xfrm>
              <a:off x="6243062" y="5047837"/>
              <a:ext cx="218075" cy="218285"/>
            </a:xfrm>
            <a:prstGeom prst="ellipse">
              <a:avLst/>
            </a:prstGeom>
            <a:solidFill>
              <a:schemeClr val="accent6"/>
            </a:solidFill>
            <a:ln w="12700" cap="flat" cmpd="sng" algn="ctr">
              <a:noFill/>
              <a:prstDash val="solid"/>
              <a:miter lim="800000"/>
            </a:ln>
            <a:effectLst/>
          </p:spPr>
          <p:txBody>
            <a:bodyPr/>
            <a:lstStyle/>
            <a:p>
              <a:endParaRPr lang="zh-CN" altLang="en-US">
                <a:cs typeface="+mn-ea"/>
              </a:endParaRPr>
            </a:p>
          </p:txBody>
        </p:sp>
        <p:sp>
          <p:nvSpPr>
            <p:cNvPr id="68" name="Oval 17"/>
            <p:cNvSpPr/>
            <p:nvPr/>
          </p:nvSpPr>
          <p:spPr>
            <a:xfrm>
              <a:off x="7313856" y="5008096"/>
              <a:ext cx="373732" cy="374092"/>
            </a:xfrm>
            <a:prstGeom prst="ellipse">
              <a:avLst/>
            </a:prstGeom>
            <a:solidFill>
              <a:schemeClr val="accent2"/>
            </a:solidFill>
            <a:ln w="12700" cap="flat" cmpd="sng" algn="ctr">
              <a:noFill/>
              <a:prstDash val="solid"/>
              <a:miter lim="800000"/>
            </a:ln>
            <a:effectLst/>
          </p:spPr>
          <p:txBody>
            <a:bodyPr/>
            <a:lstStyle/>
            <a:p>
              <a:endParaRPr lang="zh-CN" altLang="en-US">
                <a:cs typeface="+mn-ea"/>
              </a:endParaRPr>
            </a:p>
          </p:txBody>
        </p:sp>
      </p:grpSp>
      <p:sp>
        <p:nvSpPr>
          <p:cNvPr id="70" name="Title 13"/>
          <p:cNvSpPr txBox="1"/>
          <p:nvPr/>
        </p:nvSpPr>
        <p:spPr>
          <a:xfrm>
            <a:off x="1102251" y="3207397"/>
            <a:ext cx="963170" cy="627879"/>
          </a:xfrm>
          <a:prstGeom prst="rect">
            <a:avLst/>
          </a:prstGeom>
        </p:spPr>
        <p:txBody>
          <a:bodyPr vert="horz" lIns="91397" tIns="45701" rIns="91397" bIns="4570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endParaRPr lang="en-US" sz="1100" dirty="0">
              <a:solidFill>
                <a:sysClr val="window" lastClr="FFFFFF"/>
              </a:solidFill>
              <a:latin typeface="+mn-ea"/>
              <a:ea typeface="+mn-ea"/>
              <a:cs typeface="+mn-ea"/>
            </a:endParaRPr>
          </a:p>
        </p:txBody>
      </p:sp>
      <p:sp>
        <p:nvSpPr>
          <p:cNvPr id="105" name="Oval 54"/>
          <p:cNvSpPr/>
          <p:nvPr/>
        </p:nvSpPr>
        <p:spPr>
          <a:xfrm>
            <a:off x="4448552" y="4325350"/>
            <a:ext cx="544268" cy="544784"/>
          </a:xfrm>
          <a:prstGeom prst="ellipse">
            <a:avLst/>
          </a:prstGeom>
          <a:solidFill>
            <a:schemeClr val="accent1"/>
          </a:solidFill>
          <a:ln w="12700" cap="flat" cmpd="sng" algn="ctr">
            <a:noFill/>
            <a:prstDash val="solid"/>
            <a:miter lim="800000"/>
          </a:ln>
          <a:effectLst/>
        </p:spPr>
        <p:txBody>
          <a:bodyPr/>
          <a:lstStyle/>
          <a:p>
            <a:endParaRPr lang="zh-CN" altLang="en-US">
              <a:cs typeface="+mn-ea"/>
            </a:endParaRPr>
          </a:p>
        </p:txBody>
      </p:sp>
      <p:sp>
        <p:nvSpPr>
          <p:cNvPr id="108" name="Title 13"/>
          <p:cNvSpPr txBox="1"/>
          <p:nvPr/>
        </p:nvSpPr>
        <p:spPr>
          <a:xfrm>
            <a:off x="4852712" y="2353958"/>
            <a:ext cx="963170" cy="627879"/>
          </a:xfrm>
          <a:prstGeom prst="rect">
            <a:avLst/>
          </a:prstGeom>
        </p:spPr>
        <p:txBody>
          <a:bodyPr vert="horz" lIns="91397" tIns="45701" rIns="91397" bIns="4570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endParaRPr lang="en-US" sz="1100" dirty="0">
              <a:solidFill>
                <a:sysClr val="window" lastClr="FFFFFF"/>
              </a:solidFill>
              <a:latin typeface="+mn-ea"/>
              <a:ea typeface="+mn-ea"/>
              <a:cs typeface="+mn-ea"/>
            </a:endParaRPr>
          </a:p>
        </p:txBody>
      </p:sp>
      <p:sp>
        <p:nvSpPr>
          <p:cNvPr id="109" name="矩形 108"/>
          <p:cNvSpPr/>
          <p:nvPr/>
        </p:nvSpPr>
        <p:spPr>
          <a:xfrm>
            <a:off x="6378827" y="2315125"/>
            <a:ext cx="4694063"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110" name="Content Placeholder 2"/>
          <p:cNvSpPr txBox="1"/>
          <p:nvPr/>
        </p:nvSpPr>
        <p:spPr>
          <a:xfrm>
            <a:off x="6378827" y="2007040"/>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rgbClr val="7F7F7F"/>
                </a:solidFill>
                <a:latin typeface="+mn-ea"/>
                <a:cs typeface="+mn-ea"/>
              </a:rPr>
              <a:t>工作概述之一</a:t>
            </a:r>
            <a:endParaRPr lang="en-US" sz="2000" dirty="0">
              <a:solidFill>
                <a:srgbClr val="7F7F7F"/>
              </a:solidFill>
              <a:latin typeface="+mn-ea"/>
              <a:cs typeface="+mn-ea"/>
            </a:endParaRPr>
          </a:p>
        </p:txBody>
      </p:sp>
      <p:sp>
        <p:nvSpPr>
          <p:cNvPr id="111" name="矩形 110"/>
          <p:cNvSpPr/>
          <p:nvPr/>
        </p:nvSpPr>
        <p:spPr>
          <a:xfrm>
            <a:off x="6378827" y="3737086"/>
            <a:ext cx="4694063"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112" name="Content Placeholder 2"/>
          <p:cNvSpPr txBox="1"/>
          <p:nvPr/>
        </p:nvSpPr>
        <p:spPr>
          <a:xfrm>
            <a:off x="6378827" y="3429001"/>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rgbClr val="7F7F7F"/>
                </a:solidFill>
                <a:latin typeface="+mn-ea"/>
                <a:cs typeface="+mn-ea"/>
              </a:rPr>
              <a:t>工作概述之二</a:t>
            </a:r>
            <a:endParaRPr lang="en-US" sz="2000" dirty="0">
              <a:solidFill>
                <a:srgbClr val="7F7F7F"/>
              </a:solidFill>
              <a:latin typeface="+mn-ea"/>
              <a:cs typeface="+mn-ea"/>
            </a:endParaRPr>
          </a:p>
        </p:txBody>
      </p:sp>
      <p:grpSp>
        <p:nvGrpSpPr>
          <p:cNvPr id="113" name="Group 21"/>
          <p:cNvGrpSpPr/>
          <p:nvPr/>
        </p:nvGrpSpPr>
        <p:grpSpPr>
          <a:xfrm>
            <a:off x="6413345" y="5195847"/>
            <a:ext cx="1395267" cy="647295"/>
            <a:chOff x="539552" y="3869070"/>
            <a:chExt cx="1395690" cy="646896"/>
          </a:xfrm>
        </p:grpSpPr>
        <p:grpSp>
          <p:nvGrpSpPr>
            <p:cNvPr id="114" name="Group 23"/>
            <p:cNvGrpSpPr/>
            <p:nvPr/>
          </p:nvGrpSpPr>
          <p:grpSpPr>
            <a:xfrm>
              <a:off x="539552" y="3869070"/>
              <a:ext cx="727683" cy="646896"/>
              <a:chOff x="539552" y="3869070"/>
              <a:chExt cx="727683" cy="646896"/>
            </a:xfrm>
          </p:grpSpPr>
          <p:sp>
            <p:nvSpPr>
              <p:cNvPr id="119" name="Oval 28"/>
              <p:cNvSpPr/>
              <p:nvPr/>
            </p:nvSpPr>
            <p:spPr>
              <a:xfrm>
                <a:off x="703503" y="3869070"/>
                <a:ext cx="399782" cy="39978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rgbClr val="D9D9D9">
                      <a:lumMod val="75000"/>
                    </a:srgbClr>
                  </a:solidFill>
                  <a:latin typeface="Calibri" panose="020F0502020204030204"/>
                  <a:cs typeface="+mn-ea"/>
                </a:endParaRPr>
              </a:p>
            </p:txBody>
          </p:sp>
          <p:sp>
            <p:nvSpPr>
              <p:cNvPr id="120" name="Freeform 6"/>
              <p:cNvSpPr>
                <a:spLocks noEditPoints="1"/>
              </p:cNvSpPr>
              <p:nvPr/>
            </p:nvSpPr>
            <p:spPr bwMode="auto">
              <a:xfrm>
                <a:off x="798783" y="3983553"/>
                <a:ext cx="203732" cy="174535"/>
              </a:xfrm>
              <a:custGeom>
                <a:avLst/>
                <a:gdLst>
                  <a:gd name="T0" fmla="*/ 17 w 405"/>
                  <a:gd name="T1" fmla="*/ 202 h 347"/>
                  <a:gd name="T2" fmla="*/ 44 w 405"/>
                  <a:gd name="T3" fmla="*/ 208 h 347"/>
                  <a:gd name="T4" fmla="*/ 64 w 405"/>
                  <a:gd name="T5" fmla="*/ 176 h 347"/>
                  <a:gd name="T6" fmla="*/ 25 w 405"/>
                  <a:gd name="T7" fmla="*/ 166 h 347"/>
                  <a:gd name="T8" fmla="*/ 3 w 405"/>
                  <a:gd name="T9" fmla="*/ 180 h 347"/>
                  <a:gd name="T10" fmla="*/ 17 w 405"/>
                  <a:gd name="T11" fmla="*/ 202 h 347"/>
                  <a:gd name="T12" fmla="*/ 372 w 405"/>
                  <a:gd name="T13" fmla="*/ 207 h 347"/>
                  <a:gd name="T14" fmla="*/ 283 w 405"/>
                  <a:gd name="T15" fmla="*/ 287 h 347"/>
                  <a:gd name="T16" fmla="*/ 178 w 405"/>
                  <a:gd name="T17" fmla="*/ 206 h 347"/>
                  <a:gd name="T18" fmla="*/ 171 w 405"/>
                  <a:gd name="T19" fmla="*/ 203 h 347"/>
                  <a:gd name="T20" fmla="*/ 157 w 405"/>
                  <a:gd name="T21" fmla="*/ 199 h 347"/>
                  <a:gd name="T22" fmla="*/ 137 w 405"/>
                  <a:gd name="T23" fmla="*/ 231 h 347"/>
                  <a:gd name="T24" fmla="*/ 159 w 405"/>
                  <a:gd name="T25" fmla="*/ 237 h 347"/>
                  <a:gd name="T26" fmla="*/ 273 w 405"/>
                  <a:gd name="T27" fmla="*/ 325 h 347"/>
                  <a:gd name="T28" fmla="*/ 284 w 405"/>
                  <a:gd name="T29" fmla="*/ 329 h 347"/>
                  <a:gd name="T30" fmla="*/ 296 w 405"/>
                  <a:gd name="T31" fmla="*/ 324 h 347"/>
                  <a:gd name="T32" fmla="*/ 397 w 405"/>
                  <a:gd name="T33" fmla="*/ 234 h 347"/>
                  <a:gd name="T34" fmla="*/ 398 w 405"/>
                  <a:gd name="T35" fmla="*/ 208 h 347"/>
                  <a:gd name="T36" fmla="*/ 372 w 405"/>
                  <a:gd name="T37" fmla="*/ 207 h 347"/>
                  <a:gd name="T38" fmla="*/ 176 w 405"/>
                  <a:gd name="T39" fmla="*/ 119 h 347"/>
                  <a:gd name="T40" fmla="*/ 274 w 405"/>
                  <a:gd name="T41" fmla="*/ 181 h 347"/>
                  <a:gd name="T42" fmla="*/ 299 w 405"/>
                  <a:gd name="T43" fmla="*/ 176 h 347"/>
                  <a:gd name="T44" fmla="*/ 400 w 405"/>
                  <a:gd name="T45" fmla="*/ 31 h 347"/>
                  <a:gd name="T46" fmla="*/ 395 w 405"/>
                  <a:gd name="T47" fmla="*/ 6 h 347"/>
                  <a:gd name="T48" fmla="*/ 370 w 405"/>
                  <a:gd name="T49" fmla="*/ 11 h 347"/>
                  <a:gd name="T50" fmla="*/ 279 w 405"/>
                  <a:gd name="T51" fmla="*/ 141 h 347"/>
                  <a:gd name="T52" fmla="*/ 181 w 405"/>
                  <a:gd name="T53" fmla="*/ 78 h 347"/>
                  <a:gd name="T54" fmla="*/ 167 w 405"/>
                  <a:gd name="T55" fmla="*/ 76 h 347"/>
                  <a:gd name="T56" fmla="*/ 156 w 405"/>
                  <a:gd name="T57" fmla="*/ 84 h 347"/>
                  <a:gd name="T58" fmla="*/ 6 w 405"/>
                  <a:gd name="T59" fmla="*/ 319 h 347"/>
                  <a:gd name="T60" fmla="*/ 11 w 405"/>
                  <a:gd name="T61" fmla="*/ 344 h 347"/>
                  <a:gd name="T62" fmla="*/ 21 w 405"/>
                  <a:gd name="T63" fmla="*/ 347 h 347"/>
                  <a:gd name="T64" fmla="*/ 36 w 405"/>
                  <a:gd name="T65" fmla="*/ 338 h 347"/>
                  <a:gd name="T66" fmla="*/ 176 w 405"/>
                  <a:gd name="T67"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5" h="347">
                    <a:moveTo>
                      <a:pt x="17" y="202"/>
                    </a:moveTo>
                    <a:cubicBezTo>
                      <a:pt x="44" y="208"/>
                      <a:pt x="44" y="208"/>
                      <a:pt x="44" y="208"/>
                    </a:cubicBezTo>
                    <a:cubicBezTo>
                      <a:pt x="64" y="176"/>
                      <a:pt x="64" y="176"/>
                      <a:pt x="64" y="176"/>
                    </a:cubicBezTo>
                    <a:cubicBezTo>
                      <a:pt x="25" y="166"/>
                      <a:pt x="25" y="166"/>
                      <a:pt x="25" y="166"/>
                    </a:cubicBezTo>
                    <a:cubicBezTo>
                      <a:pt x="16" y="164"/>
                      <a:pt x="6" y="170"/>
                      <a:pt x="3" y="180"/>
                    </a:cubicBezTo>
                    <a:cubicBezTo>
                      <a:pt x="1" y="189"/>
                      <a:pt x="7" y="199"/>
                      <a:pt x="17" y="202"/>
                    </a:cubicBezTo>
                    <a:close/>
                    <a:moveTo>
                      <a:pt x="372" y="207"/>
                    </a:moveTo>
                    <a:cubicBezTo>
                      <a:pt x="283" y="287"/>
                      <a:pt x="283" y="287"/>
                      <a:pt x="283" y="287"/>
                    </a:cubicBezTo>
                    <a:cubicBezTo>
                      <a:pt x="178" y="206"/>
                      <a:pt x="178" y="206"/>
                      <a:pt x="178" y="206"/>
                    </a:cubicBezTo>
                    <a:cubicBezTo>
                      <a:pt x="176" y="204"/>
                      <a:pt x="174" y="203"/>
                      <a:pt x="171" y="203"/>
                    </a:cubicBezTo>
                    <a:cubicBezTo>
                      <a:pt x="157" y="199"/>
                      <a:pt x="157" y="199"/>
                      <a:pt x="157" y="199"/>
                    </a:cubicBezTo>
                    <a:cubicBezTo>
                      <a:pt x="137" y="231"/>
                      <a:pt x="137" y="231"/>
                      <a:pt x="137" y="231"/>
                    </a:cubicBezTo>
                    <a:cubicBezTo>
                      <a:pt x="159" y="237"/>
                      <a:pt x="159" y="237"/>
                      <a:pt x="159" y="237"/>
                    </a:cubicBezTo>
                    <a:cubicBezTo>
                      <a:pt x="273" y="325"/>
                      <a:pt x="273" y="325"/>
                      <a:pt x="273" y="325"/>
                    </a:cubicBezTo>
                    <a:cubicBezTo>
                      <a:pt x="276" y="328"/>
                      <a:pt x="280" y="329"/>
                      <a:pt x="284" y="329"/>
                    </a:cubicBezTo>
                    <a:cubicBezTo>
                      <a:pt x="288" y="329"/>
                      <a:pt x="293" y="327"/>
                      <a:pt x="296" y="324"/>
                    </a:cubicBezTo>
                    <a:cubicBezTo>
                      <a:pt x="397" y="234"/>
                      <a:pt x="397" y="234"/>
                      <a:pt x="397" y="234"/>
                    </a:cubicBezTo>
                    <a:cubicBezTo>
                      <a:pt x="404" y="227"/>
                      <a:pt x="405" y="215"/>
                      <a:pt x="398" y="208"/>
                    </a:cubicBezTo>
                    <a:cubicBezTo>
                      <a:pt x="391" y="201"/>
                      <a:pt x="380" y="200"/>
                      <a:pt x="372" y="207"/>
                    </a:cubicBezTo>
                    <a:close/>
                    <a:moveTo>
                      <a:pt x="176" y="119"/>
                    </a:moveTo>
                    <a:cubicBezTo>
                      <a:pt x="274" y="181"/>
                      <a:pt x="274" y="181"/>
                      <a:pt x="274" y="181"/>
                    </a:cubicBezTo>
                    <a:cubicBezTo>
                      <a:pt x="282" y="186"/>
                      <a:pt x="293" y="184"/>
                      <a:pt x="299" y="176"/>
                    </a:cubicBezTo>
                    <a:cubicBezTo>
                      <a:pt x="400" y="31"/>
                      <a:pt x="400" y="31"/>
                      <a:pt x="400" y="31"/>
                    </a:cubicBezTo>
                    <a:cubicBezTo>
                      <a:pt x="405" y="23"/>
                      <a:pt x="403" y="12"/>
                      <a:pt x="395" y="6"/>
                    </a:cubicBezTo>
                    <a:cubicBezTo>
                      <a:pt x="387" y="0"/>
                      <a:pt x="375" y="2"/>
                      <a:pt x="370" y="11"/>
                    </a:cubicBezTo>
                    <a:cubicBezTo>
                      <a:pt x="279" y="141"/>
                      <a:pt x="279" y="141"/>
                      <a:pt x="279" y="141"/>
                    </a:cubicBezTo>
                    <a:cubicBezTo>
                      <a:pt x="181" y="78"/>
                      <a:pt x="181" y="78"/>
                      <a:pt x="181" y="78"/>
                    </a:cubicBezTo>
                    <a:cubicBezTo>
                      <a:pt x="177" y="76"/>
                      <a:pt x="172" y="75"/>
                      <a:pt x="167" y="76"/>
                    </a:cubicBezTo>
                    <a:cubicBezTo>
                      <a:pt x="162" y="77"/>
                      <a:pt x="158" y="80"/>
                      <a:pt x="156" y="84"/>
                    </a:cubicBezTo>
                    <a:cubicBezTo>
                      <a:pt x="6" y="319"/>
                      <a:pt x="6" y="319"/>
                      <a:pt x="6" y="319"/>
                    </a:cubicBezTo>
                    <a:cubicBezTo>
                      <a:pt x="0" y="328"/>
                      <a:pt x="3" y="339"/>
                      <a:pt x="11" y="344"/>
                    </a:cubicBezTo>
                    <a:cubicBezTo>
                      <a:pt x="14" y="346"/>
                      <a:pt x="18" y="347"/>
                      <a:pt x="21" y="347"/>
                    </a:cubicBezTo>
                    <a:cubicBezTo>
                      <a:pt x="27" y="347"/>
                      <a:pt x="33" y="344"/>
                      <a:pt x="36" y="338"/>
                    </a:cubicBezTo>
                    <a:lnTo>
                      <a:pt x="176" y="119"/>
                    </a:lnTo>
                    <a:close/>
                  </a:path>
                </a:pathLst>
              </a:custGeom>
              <a:solidFill>
                <a:sysClr val="window" lastClr="FFFFFF"/>
              </a:solidFill>
              <a:ln>
                <a:noFill/>
              </a:ln>
            </p:spPr>
            <p:txBody>
              <a:bodyPr vert="horz" wrap="square" lIns="91440" tIns="45720" rIns="91440" bIns="45720" numCol="1" anchor="t" anchorCtr="0" compatLnSpc="1"/>
              <a:lstStyle/>
              <a:p>
                <a:pPr defTabSz="1217930"/>
                <a:endParaRPr lang="en-US" kern="0" dirty="0">
                  <a:solidFill>
                    <a:srgbClr val="D9D9D9">
                      <a:lumMod val="75000"/>
                    </a:srgbClr>
                  </a:solidFill>
                  <a:cs typeface="+mn-ea"/>
                </a:endParaRPr>
              </a:p>
            </p:txBody>
          </p:sp>
          <p:sp>
            <p:nvSpPr>
              <p:cNvPr id="121" name="Content Placeholder 2"/>
              <p:cNvSpPr txBox="1"/>
              <p:nvPr/>
            </p:nvSpPr>
            <p:spPr>
              <a:xfrm>
                <a:off x="539552" y="4266671"/>
                <a:ext cx="727683" cy="249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800" dirty="0">
                    <a:solidFill>
                      <a:sysClr val="window" lastClr="FFFFFF">
                        <a:lumMod val="50000"/>
                      </a:sysClr>
                    </a:solidFill>
                    <a:latin typeface="+mn-ea"/>
                    <a:cs typeface="+mn-ea"/>
                  </a:rPr>
                  <a:t>文字内容</a:t>
                </a:r>
                <a:endParaRPr lang="en-US" sz="800" dirty="0">
                  <a:solidFill>
                    <a:sysClr val="window" lastClr="FFFFFF">
                      <a:lumMod val="50000"/>
                    </a:sysClr>
                  </a:solidFill>
                  <a:latin typeface="+mn-ea"/>
                  <a:cs typeface="+mn-ea"/>
                </a:endParaRPr>
              </a:p>
            </p:txBody>
          </p:sp>
        </p:grpSp>
        <p:grpSp>
          <p:nvGrpSpPr>
            <p:cNvPr id="115" name="Group 24"/>
            <p:cNvGrpSpPr/>
            <p:nvPr/>
          </p:nvGrpSpPr>
          <p:grpSpPr>
            <a:xfrm>
              <a:off x="1207559" y="3869070"/>
              <a:ext cx="727683" cy="646896"/>
              <a:chOff x="1207559" y="3869070"/>
              <a:chExt cx="727683" cy="646896"/>
            </a:xfrm>
          </p:grpSpPr>
          <p:sp>
            <p:nvSpPr>
              <p:cNvPr id="116" name="Oval 25"/>
              <p:cNvSpPr/>
              <p:nvPr/>
            </p:nvSpPr>
            <p:spPr>
              <a:xfrm>
                <a:off x="1371510" y="3869070"/>
                <a:ext cx="399782" cy="39978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rgbClr val="D9D9D9">
                      <a:lumMod val="75000"/>
                    </a:srgbClr>
                  </a:solidFill>
                  <a:latin typeface="Calibri" panose="020F0502020204030204"/>
                  <a:cs typeface="+mn-ea"/>
                </a:endParaRPr>
              </a:p>
            </p:txBody>
          </p:sp>
          <p:sp>
            <p:nvSpPr>
              <p:cNvPr id="117" name="Content Placeholder 2"/>
              <p:cNvSpPr txBox="1"/>
              <p:nvPr/>
            </p:nvSpPr>
            <p:spPr>
              <a:xfrm>
                <a:off x="1207559" y="4266671"/>
                <a:ext cx="727683" cy="249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800" dirty="0">
                    <a:solidFill>
                      <a:sysClr val="window" lastClr="FFFFFF">
                        <a:lumMod val="50000"/>
                      </a:sysClr>
                    </a:solidFill>
                    <a:latin typeface="+mn-ea"/>
                    <a:cs typeface="+mn-ea"/>
                  </a:rPr>
                  <a:t>文字内容</a:t>
                </a:r>
                <a:endParaRPr lang="en-US" sz="800" dirty="0">
                  <a:solidFill>
                    <a:sysClr val="window" lastClr="FFFFFF">
                      <a:lumMod val="50000"/>
                    </a:sysClr>
                  </a:solidFill>
                  <a:latin typeface="+mn-ea"/>
                  <a:cs typeface="+mn-ea"/>
                </a:endParaRPr>
              </a:p>
            </p:txBody>
          </p:sp>
          <p:sp>
            <p:nvSpPr>
              <p:cNvPr id="118" name="Freeform 27"/>
              <p:cNvSpPr>
                <a:spLocks noEditPoints="1"/>
              </p:cNvSpPr>
              <p:nvPr/>
            </p:nvSpPr>
            <p:spPr bwMode="auto">
              <a:xfrm>
                <a:off x="1479158" y="3983146"/>
                <a:ext cx="184484" cy="175346"/>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ysClr val="window" lastClr="FFFFFF"/>
              </a:solidFill>
              <a:ln>
                <a:noFill/>
              </a:ln>
            </p:spPr>
            <p:txBody>
              <a:bodyPr vert="horz" wrap="square" lIns="91440" tIns="45720" rIns="91440" bIns="45720" numCol="1" anchor="t" anchorCtr="0" compatLnSpc="1"/>
              <a:lstStyle/>
              <a:p>
                <a:pPr defTabSz="1217930"/>
                <a:endParaRPr lang="en-US" kern="0" dirty="0">
                  <a:solidFill>
                    <a:srgbClr val="D9D9D9">
                      <a:lumMod val="75000"/>
                    </a:srgbClr>
                  </a:solidFill>
                  <a:cs typeface="+mn-ea"/>
                </a:endParaRPr>
              </a:p>
            </p:txBody>
          </p:sp>
        </p:grpSp>
      </p:grpSp>
      <p:cxnSp>
        <p:nvCxnSpPr>
          <p:cNvPr id="122" name="Straight Connector 31"/>
          <p:cNvCxnSpPr/>
          <p:nvPr/>
        </p:nvCxnSpPr>
        <p:spPr>
          <a:xfrm>
            <a:off x="7866649" y="4911408"/>
            <a:ext cx="0" cy="900555"/>
          </a:xfrm>
          <a:prstGeom prst="line">
            <a:avLst/>
          </a:prstGeom>
          <a:noFill/>
          <a:ln w="12700" cap="flat" cmpd="sng" algn="ctr">
            <a:solidFill>
              <a:sysClr val="window" lastClr="FFFFFF">
                <a:lumMod val="75000"/>
              </a:sysClr>
            </a:solidFill>
            <a:prstDash val="sysDot"/>
            <a:miter lim="800000"/>
          </a:ln>
          <a:effectLst/>
        </p:spPr>
      </p:cxnSp>
      <p:grpSp>
        <p:nvGrpSpPr>
          <p:cNvPr id="123" name="Group 32"/>
          <p:cNvGrpSpPr/>
          <p:nvPr/>
        </p:nvGrpSpPr>
        <p:grpSpPr>
          <a:xfrm>
            <a:off x="7997040" y="4978520"/>
            <a:ext cx="3075849" cy="697235"/>
            <a:chOff x="2339752" y="3651870"/>
            <a:chExt cx="1974000" cy="696805"/>
          </a:xfrm>
        </p:grpSpPr>
        <p:sp>
          <p:nvSpPr>
            <p:cNvPr id="124" name="Content Placeholder 2"/>
            <p:cNvSpPr txBox="1"/>
            <p:nvPr/>
          </p:nvSpPr>
          <p:spPr>
            <a:xfrm>
              <a:off x="2339752"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2400" dirty="0">
                  <a:solidFill>
                    <a:sysClr val="windowText" lastClr="000000">
                      <a:lumMod val="65000"/>
                      <a:lumOff val="35000"/>
                    </a:sysClr>
                  </a:solidFill>
                  <a:latin typeface="Calibri" panose="020F0502020204030204"/>
                  <a:cs typeface="+mn-ea"/>
                </a:rPr>
                <a:t>8</a:t>
              </a:r>
              <a:r>
                <a:rPr lang="en-US" sz="2400" dirty="0">
                  <a:solidFill>
                    <a:sysClr val="windowText" lastClr="000000">
                      <a:lumMod val="65000"/>
                      <a:lumOff val="35000"/>
                    </a:sysClr>
                  </a:solidFill>
                  <a:latin typeface="Calibri" panose="020F0502020204030204"/>
                  <a:cs typeface="+mn-ea"/>
                </a:rPr>
                <a:t>6,453</a:t>
              </a:r>
            </a:p>
          </p:txBody>
        </p:sp>
        <p:sp>
          <p:nvSpPr>
            <p:cNvPr id="125" name="Content Placeholder 2"/>
            <p:cNvSpPr txBox="1"/>
            <p:nvPr/>
          </p:nvSpPr>
          <p:spPr>
            <a:xfrm>
              <a:off x="2343185" y="4017882"/>
              <a:ext cx="1970567"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zh-CN" altLang="en-US" dirty="0">
                  <a:solidFill>
                    <a:sysClr val="window" lastClr="FFFFFF">
                      <a:lumMod val="65000"/>
                    </a:sysClr>
                  </a:solidFill>
                  <a:latin typeface="Calibri" panose="020F0502020204030204"/>
                  <a:cs typeface="+mn-ea"/>
                </a:rPr>
                <a:t>文字内容文字内容</a:t>
              </a:r>
              <a:endParaRPr lang="en-US" dirty="0">
                <a:solidFill>
                  <a:sysClr val="window" lastClr="FFFFFF">
                    <a:lumMod val="65000"/>
                  </a:sysClr>
                </a:solidFill>
                <a:latin typeface="Calibri" panose="020F0502020204030204"/>
                <a:cs typeface="+mn-ea"/>
              </a:endParaRPr>
            </a:p>
          </p:txBody>
        </p:sp>
      </p:gr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1000"/>
                                        <p:tgtEl>
                                          <p:spTgt spid="55"/>
                                        </p:tgtEl>
                                      </p:cBhvr>
                                    </p:animEffect>
                                  </p:childTnLst>
                                </p:cTn>
                              </p:par>
                              <p:par>
                                <p:cTn id="8" presetID="14" presetClass="entr" presetSubtype="5" fill="hold" nodeType="withEffect">
                                  <p:stCondLst>
                                    <p:cond delay="500"/>
                                  </p:stCondLst>
                                  <p:childTnLst>
                                    <p:set>
                                      <p:cBhvr>
                                        <p:cTn id="9" dur="1" fill="hold">
                                          <p:stCondLst>
                                            <p:cond delay="0"/>
                                          </p:stCondLst>
                                        </p:cTn>
                                        <p:tgtEl>
                                          <p:spTgt spid="105"/>
                                        </p:tgtEl>
                                        <p:attrNameLst>
                                          <p:attrName>style.visibility</p:attrName>
                                        </p:attrNameLst>
                                      </p:cBhvr>
                                      <p:to>
                                        <p:strVal val="visible"/>
                                      </p:to>
                                    </p:set>
                                    <p:animEffect transition="in" filter="randombar(vertical)">
                                      <p:cBhvr>
                                        <p:cTn id="10" dur="1000"/>
                                        <p:tgtEl>
                                          <p:spTgt spid="10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108"/>
                                        </p:tgtEl>
                                        <p:attrNameLst>
                                          <p:attrName>style.visibility</p:attrName>
                                        </p:attrNameLst>
                                      </p:cBhvr>
                                      <p:to>
                                        <p:strVal val="visible"/>
                                      </p:to>
                                    </p:set>
                                    <p:animEffect transition="in" filter="wipe(down)">
                                      <p:cBhvr>
                                        <p:cTn id="16" dur="500"/>
                                        <p:tgtEl>
                                          <p:spTgt spid="10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750"/>
                                        <p:tgtEl>
                                          <p:spTgt spid="110"/>
                                        </p:tgtEl>
                                      </p:cBhvr>
                                    </p:animEffect>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arn(inVertical)">
                                      <p:cBhvr>
                                        <p:cTn id="24" dur="500"/>
                                        <p:tgtEl>
                                          <p:spTgt spid="109"/>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wipe(left)">
                                      <p:cBhvr>
                                        <p:cTn id="28" dur="750"/>
                                        <p:tgtEl>
                                          <p:spTgt spid="112"/>
                                        </p:tgtEl>
                                      </p:cBhvr>
                                    </p:animEffect>
                                  </p:childTnLst>
                                </p:cTn>
                              </p:par>
                            </p:childTnLst>
                          </p:cTn>
                        </p:par>
                        <p:par>
                          <p:cTn id="29" fill="hold">
                            <p:stCondLst>
                              <p:cond delay="4000"/>
                            </p:stCondLst>
                            <p:childTnLst>
                              <p:par>
                                <p:cTn id="30" presetID="16" presetClass="entr" presetSubtype="21" fill="hold" grpId="0" nodeType="after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barn(inVertical)">
                                      <p:cBhvr>
                                        <p:cTn id="32" dur="500"/>
                                        <p:tgtEl>
                                          <p:spTgt spid="111"/>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par>
                          <p:cTn id="37" fill="hold">
                            <p:stCondLst>
                              <p:cond delay="5000"/>
                            </p:stCondLst>
                            <p:childTnLst>
                              <p:par>
                                <p:cTn id="38" presetID="22" presetClass="entr" presetSubtype="4" fill="hold" nodeType="after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wipe(down)">
                                      <p:cBhvr>
                                        <p:cTn id="40" dur="500"/>
                                        <p:tgtEl>
                                          <p:spTgt spid="122"/>
                                        </p:tgtEl>
                                      </p:cBhvr>
                                    </p:animEffect>
                                  </p:childTnLst>
                                </p:cTn>
                              </p:par>
                            </p:childTnLst>
                          </p:cTn>
                        </p:par>
                        <p:par>
                          <p:cTn id="41" fill="hold">
                            <p:stCondLst>
                              <p:cond delay="5500"/>
                            </p:stCondLst>
                            <p:childTnLst>
                              <p:par>
                                <p:cTn id="42" presetID="10" presetClass="entr" presetSubtype="0" fill="hold"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8" grpId="0"/>
      <p:bldP spid="109" grpId="0"/>
      <p:bldP spid="110" grpId="0"/>
      <p:bldP spid="111" grpId="0"/>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5391884" y="1837598"/>
            <a:ext cx="1408234" cy="1214153"/>
            <a:chOff x="4043843" y="1301997"/>
            <a:chExt cx="1056313" cy="910615"/>
          </a:xfrm>
        </p:grpSpPr>
        <p:sp>
          <p:nvSpPr>
            <p:cNvPr id="51" name="六边形 50"/>
            <p:cNvSpPr/>
            <p:nvPr/>
          </p:nvSpPr>
          <p:spPr>
            <a:xfrm>
              <a:off x="4043843" y="1301997"/>
              <a:ext cx="1056313" cy="910615"/>
            </a:xfrm>
            <a:prstGeom prst="hexagon">
              <a:avLst/>
            </a:prstGeom>
            <a:solidFill>
              <a:schemeClr val="accent1"/>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4397985" y="1583290"/>
              <a:ext cx="348029" cy="348029"/>
              <a:chOff x="1047750" y="9539288"/>
              <a:chExt cx="752475" cy="752475"/>
            </a:xfrm>
            <a:solidFill>
              <a:schemeClr val="bg1"/>
            </a:solidFill>
          </p:grpSpPr>
          <p:sp>
            <p:nvSpPr>
              <p:cNvPr id="53"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6" name="组合 55"/>
          <p:cNvGrpSpPr/>
          <p:nvPr/>
        </p:nvGrpSpPr>
        <p:grpSpPr>
          <a:xfrm>
            <a:off x="6622570" y="3899434"/>
            <a:ext cx="1408234" cy="1214153"/>
            <a:chOff x="4966978" y="2848374"/>
            <a:chExt cx="1056313" cy="910615"/>
          </a:xfrm>
        </p:grpSpPr>
        <p:sp>
          <p:nvSpPr>
            <p:cNvPr id="57" name="六边形 56"/>
            <p:cNvSpPr/>
            <p:nvPr/>
          </p:nvSpPr>
          <p:spPr>
            <a:xfrm>
              <a:off x="4966978" y="2848374"/>
              <a:ext cx="1056313" cy="910615"/>
            </a:xfrm>
            <a:prstGeom prst="hexagon">
              <a:avLst/>
            </a:prstGeom>
            <a:solidFill>
              <a:schemeClr val="accent3"/>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18"/>
            <p:cNvSpPr>
              <a:spLocks noEditPoints="1"/>
            </p:cNvSpPr>
            <p:nvPr/>
          </p:nvSpPr>
          <p:spPr bwMode="auto">
            <a:xfrm>
              <a:off x="5375453" y="3129667"/>
              <a:ext cx="239362" cy="348029"/>
            </a:xfrm>
            <a:custGeom>
              <a:avLst/>
              <a:gdLst>
                <a:gd name="T0" fmla="*/ 146 w 326"/>
                <a:gd name="T1" fmla="*/ 0 h 474"/>
                <a:gd name="T2" fmla="*/ 100 w 326"/>
                <a:gd name="T3" fmla="*/ 12 h 474"/>
                <a:gd name="T4" fmla="*/ 60 w 326"/>
                <a:gd name="T5" fmla="*/ 38 h 474"/>
                <a:gd name="T6" fmla="*/ 28 w 326"/>
                <a:gd name="T7" fmla="*/ 72 h 474"/>
                <a:gd name="T8" fmla="*/ 8 w 326"/>
                <a:gd name="T9" fmla="*/ 114 h 474"/>
                <a:gd name="T10" fmla="*/ 0 w 326"/>
                <a:gd name="T11" fmla="*/ 162 h 474"/>
                <a:gd name="T12" fmla="*/ 4 w 326"/>
                <a:gd name="T13" fmla="*/ 200 h 474"/>
                <a:gd name="T14" fmla="*/ 16 w 326"/>
                <a:gd name="T15" fmla="*/ 240 h 474"/>
                <a:gd name="T16" fmla="*/ 44 w 326"/>
                <a:gd name="T17" fmla="*/ 334 h 474"/>
                <a:gd name="T18" fmla="*/ 44 w 326"/>
                <a:gd name="T19" fmla="*/ 378 h 474"/>
                <a:gd name="T20" fmla="*/ 56 w 326"/>
                <a:gd name="T21" fmla="*/ 416 h 474"/>
                <a:gd name="T22" fmla="*/ 70 w 326"/>
                <a:gd name="T23" fmla="*/ 426 h 474"/>
                <a:gd name="T24" fmla="*/ 86 w 326"/>
                <a:gd name="T25" fmla="*/ 454 h 474"/>
                <a:gd name="T26" fmla="*/ 110 w 326"/>
                <a:gd name="T27" fmla="*/ 470 h 474"/>
                <a:gd name="T28" fmla="*/ 184 w 326"/>
                <a:gd name="T29" fmla="*/ 474 h 474"/>
                <a:gd name="T30" fmla="*/ 216 w 326"/>
                <a:gd name="T31" fmla="*/ 470 h 474"/>
                <a:gd name="T32" fmla="*/ 240 w 326"/>
                <a:gd name="T33" fmla="*/ 454 h 474"/>
                <a:gd name="T34" fmla="*/ 256 w 326"/>
                <a:gd name="T35" fmla="*/ 426 h 474"/>
                <a:gd name="T36" fmla="*/ 270 w 326"/>
                <a:gd name="T37" fmla="*/ 416 h 474"/>
                <a:gd name="T38" fmla="*/ 280 w 326"/>
                <a:gd name="T39" fmla="*/ 378 h 474"/>
                <a:gd name="T40" fmla="*/ 282 w 326"/>
                <a:gd name="T41" fmla="*/ 334 h 474"/>
                <a:gd name="T42" fmla="*/ 310 w 326"/>
                <a:gd name="T43" fmla="*/ 240 h 474"/>
                <a:gd name="T44" fmla="*/ 322 w 326"/>
                <a:gd name="T45" fmla="*/ 200 h 474"/>
                <a:gd name="T46" fmla="*/ 326 w 326"/>
                <a:gd name="T47" fmla="*/ 162 h 474"/>
                <a:gd name="T48" fmla="*/ 318 w 326"/>
                <a:gd name="T49" fmla="*/ 114 h 474"/>
                <a:gd name="T50" fmla="*/ 298 w 326"/>
                <a:gd name="T51" fmla="*/ 72 h 474"/>
                <a:gd name="T52" fmla="*/ 266 w 326"/>
                <a:gd name="T53" fmla="*/ 38 h 474"/>
                <a:gd name="T54" fmla="*/ 226 w 326"/>
                <a:gd name="T55" fmla="*/ 12 h 474"/>
                <a:gd name="T56" fmla="*/ 180 w 326"/>
                <a:gd name="T57" fmla="*/ 0 h 474"/>
                <a:gd name="T58" fmla="*/ 220 w 326"/>
                <a:gd name="T59" fmla="*/ 410 h 474"/>
                <a:gd name="T60" fmla="*/ 216 w 326"/>
                <a:gd name="T61" fmla="*/ 422 h 474"/>
                <a:gd name="T62" fmla="*/ 208 w 326"/>
                <a:gd name="T63" fmla="*/ 432 h 474"/>
                <a:gd name="T64" fmla="*/ 184 w 326"/>
                <a:gd name="T65" fmla="*/ 436 h 474"/>
                <a:gd name="T66" fmla="*/ 130 w 326"/>
                <a:gd name="T67" fmla="*/ 436 h 474"/>
                <a:gd name="T68" fmla="*/ 112 w 326"/>
                <a:gd name="T69" fmla="*/ 426 h 474"/>
                <a:gd name="T70" fmla="*/ 106 w 326"/>
                <a:gd name="T71" fmla="*/ 410 h 474"/>
                <a:gd name="T72" fmla="*/ 220 w 326"/>
                <a:gd name="T73" fmla="*/ 410 h 474"/>
                <a:gd name="T74" fmla="*/ 220 w 326"/>
                <a:gd name="T75" fmla="*/ 410 h 474"/>
                <a:gd name="T76" fmla="*/ 84 w 326"/>
                <a:gd name="T77" fmla="*/ 392 h 474"/>
                <a:gd name="T78" fmla="*/ 242 w 326"/>
                <a:gd name="T79" fmla="*/ 370 h 474"/>
                <a:gd name="T80" fmla="*/ 240 w 326"/>
                <a:gd name="T81" fmla="*/ 392 h 474"/>
                <a:gd name="T82" fmla="*/ 82 w 326"/>
                <a:gd name="T83" fmla="*/ 352 h 474"/>
                <a:gd name="T84" fmla="*/ 244 w 326"/>
                <a:gd name="T85" fmla="*/ 332 h 474"/>
                <a:gd name="T86" fmla="*/ 244 w 326"/>
                <a:gd name="T87" fmla="*/ 352 h 474"/>
                <a:gd name="T88" fmla="*/ 256 w 326"/>
                <a:gd name="T89" fmla="*/ 276 h 474"/>
                <a:gd name="T90" fmla="*/ 78 w 326"/>
                <a:gd name="T91" fmla="*/ 312 h 474"/>
                <a:gd name="T92" fmla="*/ 70 w 326"/>
                <a:gd name="T93" fmla="*/ 276 h 474"/>
                <a:gd name="T94" fmla="*/ 46 w 326"/>
                <a:gd name="T95" fmla="*/ 210 h 474"/>
                <a:gd name="T96" fmla="*/ 38 w 326"/>
                <a:gd name="T97" fmla="*/ 162 h 474"/>
                <a:gd name="T98" fmla="*/ 40 w 326"/>
                <a:gd name="T99" fmla="*/ 138 h 474"/>
                <a:gd name="T100" fmla="*/ 60 w 326"/>
                <a:gd name="T101" fmla="*/ 92 h 474"/>
                <a:gd name="T102" fmla="*/ 114 w 326"/>
                <a:gd name="T103" fmla="*/ 48 h 474"/>
                <a:gd name="T104" fmla="*/ 150 w 326"/>
                <a:gd name="T105" fmla="*/ 38 h 474"/>
                <a:gd name="T106" fmla="*/ 176 w 326"/>
                <a:gd name="T107" fmla="*/ 38 h 474"/>
                <a:gd name="T108" fmla="*/ 212 w 326"/>
                <a:gd name="T109" fmla="*/ 48 h 474"/>
                <a:gd name="T110" fmla="*/ 266 w 326"/>
                <a:gd name="T111" fmla="*/ 92 h 474"/>
                <a:gd name="T112" fmla="*/ 284 w 326"/>
                <a:gd name="T113" fmla="*/ 138 h 474"/>
                <a:gd name="T114" fmla="*/ 288 w 326"/>
                <a:gd name="T115" fmla="*/ 162 h 474"/>
                <a:gd name="T116" fmla="*/ 280 w 326"/>
                <a:gd name="T117" fmla="*/ 2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474">
                  <a:moveTo>
                    <a:pt x="162" y="0"/>
                  </a:moveTo>
                  <a:lnTo>
                    <a:pt x="162" y="0"/>
                  </a:lnTo>
                  <a:lnTo>
                    <a:pt x="146" y="0"/>
                  </a:lnTo>
                  <a:lnTo>
                    <a:pt x="130" y="4"/>
                  </a:lnTo>
                  <a:lnTo>
                    <a:pt x="114" y="8"/>
                  </a:lnTo>
                  <a:lnTo>
                    <a:pt x="100" y="12"/>
                  </a:lnTo>
                  <a:lnTo>
                    <a:pt x="86" y="20"/>
                  </a:lnTo>
                  <a:lnTo>
                    <a:pt x="72" y="28"/>
                  </a:lnTo>
                  <a:lnTo>
                    <a:pt x="60" y="38"/>
                  </a:lnTo>
                  <a:lnTo>
                    <a:pt x="48" y="48"/>
                  </a:lnTo>
                  <a:lnTo>
                    <a:pt x="38" y="60"/>
                  </a:lnTo>
                  <a:lnTo>
                    <a:pt x="28" y="72"/>
                  </a:lnTo>
                  <a:lnTo>
                    <a:pt x="20" y="86"/>
                  </a:lnTo>
                  <a:lnTo>
                    <a:pt x="12" y="100"/>
                  </a:lnTo>
                  <a:lnTo>
                    <a:pt x="8" y="114"/>
                  </a:lnTo>
                  <a:lnTo>
                    <a:pt x="4" y="130"/>
                  </a:lnTo>
                  <a:lnTo>
                    <a:pt x="2" y="146"/>
                  </a:lnTo>
                  <a:lnTo>
                    <a:pt x="0" y="162"/>
                  </a:lnTo>
                  <a:lnTo>
                    <a:pt x="0" y="162"/>
                  </a:lnTo>
                  <a:lnTo>
                    <a:pt x="2" y="182"/>
                  </a:lnTo>
                  <a:lnTo>
                    <a:pt x="4" y="200"/>
                  </a:lnTo>
                  <a:lnTo>
                    <a:pt x="8" y="220"/>
                  </a:lnTo>
                  <a:lnTo>
                    <a:pt x="16" y="240"/>
                  </a:lnTo>
                  <a:lnTo>
                    <a:pt x="16" y="240"/>
                  </a:lnTo>
                  <a:lnTo>
                    <a:pt x="30" y="282"/>
                  </a:lnTo>
                  <a:lnTo>
                    <a:pt x="40" y="310"/>
                  </a:lnTo>
                  <a:lnTo>
                    <a:pt x="44" y="334"/>
                  </a:lnTo>
                  <a:lnTo>
                    <a:pt x="44" y="358"/>
                  </a:lnTo>
                  <a:lnTo>
                    <a:pt x="44" y="358"/>
                  </a:lnTo>
                  <a:lnTo>
                    <a:pt x="44" y="378"/>
                  </a:lnTo>
                  <a:lnTo>
                    <a:pt x="48" y="398"/>
                  </a:lnTo>
                  <a:lnTo>
                    <a:pt x="50" y="408"/>
                  </a:lnTo>
                  <a:lnTo>
                    <a:pt x="56" y="416"/>
                  </a:lnTo>
                  <a:lnTo>
                    <a:pt x="62" y="422"/>
                  </a:lnTo>
                  <a:lnTo>
                    <a:pt x="70" y="426"/>
                  </a:lnTo>
                  <a:lnTo>
                    <a:pt x="70" y="426"/>
                  </a:lnTo>
                  <a:lnTo>
                    <a:pt x="76" y="440"/>
                  </a:lnTo>
                  <a:lnTo>
                    <a:pt x="80" y="446"/>
                  </a:lnTo>
                  <a:lnTo>
                    <a:pt x="86" y="454"/>
                  </a:lnTo>
                  <a:lnTo>
                    <a:pt x="86" y="454"/>
                  </a:lnTo>
                  <a:lnTo>
                    <a:pt x="96" y="462"/>
                  </a:lnTo>
                  <a:lnTo>
                    <a:pt x="110" y="470"/>
                  </a:lnTo>
                  <a:lnTo>
                    <a:pt x="124" y="474"/>
                  </a:lnTo>
                  <a:lnTo>
                    <a:pt x="142" y="474"/>
                  </a:lnTo>
                  <a:lnTo>
                    <a:pt x="184" y="474"/>
                  </a:lnTo>
                  <a:lnTo>
                    <a:pt x="184" y="474"/>
                  </a:lnTo>
                  <a:lnTo>
                    <a:pt x="202" y="474"/>
                  </a:lnTo>
                  <a:lnTo>
                    <a:pt x="216" y="470"/>
                  </a:lnTo>
                  <a:lnTo>
                    <a:pt x="230" y="462"/>
                  </a:lnTo>
                  <a:lnTo>
                    <a:pt x="240" y="454"/>
                  </a:lnTo>
                  <a:lnTo>
                    <a:pt x="240" y="454"/>
                  </a:lnTo>
                  <a:lnTo>
                    <a:pt x="246" y="446"/>
                  </a:lnTo>
                  <a:lnTo>
                    <a:pt x="250" y="440"/>
                  </a:lnTo>
                  <a:lnTo>
                    <a:pt x="256" y="426"/>
                  </a:lnTo>
                  <a:lnTo>
                    <a:pt x="256" y="426"/>
                  </a:lnTo>
                  <a:lnTo>
                    <a:pt x="264" y="422"/>
                  </a:lnTo>
                  <a:lnTo>
                    <a:pt x="270" y="416"/>
                  </a:lnTo>
                  <a:lnTo>
                    <a:pt x="274" y="408"/>
                  </a:lnTo>
                  <a:lnTo>
                    <a:pt x="278" y="398"/>
                  </a:lnTo>
                  <a:lnTo>
                    <a:pt x="280" y="378"/>
                  </a:lnTo>
                  <a:lnTo>
                    <a:pt x="280" y="358"/>
                  </a:lnTo>
                  <a:lnTo>
                    <a:pt x="280" y="358"/>
                  </a:lnTo>
                  <a:lnTo>
                    <a:pt x="282" y="334"/>
                  </a:lnTo>
                  <a:lnTo>
                    <a:pt x="286" y="310"/>
                  </a:lnTo>
                  <a:lnTo>
                    <a:pt x="294" y="282"/>
                  </a:lnTo>
                  <a:lnTo>
                    <a:pt x="310" y="240"/>
                  </a:lnTo>
                  <a:lnTo>
                    <a:pt x="310" y="240"/>
                  </a:lnTo>
                  <a:lnTo>
                    <a:pt x="316" y="220"/>
                  </a:lnTo>
                  <a:lnTo>
                    <a:pt x="322" y="200"/>
                  </a:lnTo>
                  <a:lnTo>
                    <a:pt x="324" y="182"/>
                  </a:lnTo>
                  <a:lnTo>
                    <a:pt x="326" y="162"/>
                  </a:lnTo>
                  <a:lnTo>
                    <a:pt x="326" y="162"/>
                  </a:lnTo>
                  <a:lnTo>
                    <a:pt x="324" y="146"/>
                  </a:lnTo>
                  <a:lnTo>
                    <a:pt x="322" y="130"/>
                  </a:lnTo>
                  <a:lnTo>
                    <a:pt x="318" y="114"/>
                  </a:lnTo>
                  <a:lnTo>
                    <a:pt x="312" y="100"/>
                  </a:lnTo>
                  <a:lnTo>
                    <a:pt x="306" y="86"/>
                  </a:lnTo>
                  <a:lnTo>
                    <a:pt x="298" y="72"/>
                  </a:lnTo>
                  <a:lnTo>
                    <a:pt x="288" y="60"/>
                  </a:lnTo>
                  <a:lnTo>
                    <a:pt x="278" y="48"/>
                  </a:lnTo>
                  <a:lnTo>
                    <a:pt x="266" y="38"/>
                  </a:lnTo>
                  <a:lnTo>
                    <a:pt x="254" y="28"/>
                  </a:lnTo>
                  <a:lnTo>
                    <a:pt x="240" y="20"/>
                  </a:lnTo>
                  <a:lnTo>
                    <a:pt x="226" y="12"/>
                  </a:lnTo>
                  <a:lnTo>
                    <a:pt x="210" y="8"/>
                  </a:lnTo>
                  <a:lnTo>
                    <a:pt x="196" y="4"/>
                  </a:lnTo>
                  <a:lnTo>
                    <a:pt x="180" y="0"/>
                  </a:lnTo>
                  <a:lnTo>
                    <a:pt x="162" y="0"/>
                  </a:lnTo>
                  <a:lnTo>
                    <a:pt x="162" y="0"/>
                  </a:lnTo>
                  <a:close/>
                  <a:moveTo>
                    <a:pt x="220" y="410"/>
                  </a:moveTo>
                  <a:lnTo>
                    <a:pt x="220" y="410"/>
                  </a:lnTo>
                  <a:lnTo>
                    <a:pt x="220" y="416"/>
                  </a:lnTo>
                  <a:lnTo>
                    <a:pt x="216" y="422"/>
                  </a:lnTo>
                  <a:lnTo>
                    <a:pt x="212" y="428"/>
                  </a:lnTo>
                  <a:lnTo>
                    <a:pt x="212" y="428"/>
                  </a:lnTo>
                  <a:lnTo>
                    <a:pt x="208" y="432"/>
                  </a:lnTo>
                  <a:lnTo>
                    <a:pt x="202" y="434"/>
                  </a:lnTo>
                  <a:lnTo>
                    <a:pt x="194" y="436"/>
                  </a:lnTo>
                  <a:lnTo>
                    <a:pt x="184" y="436"/>
                  </a:lnTo>
                  <a:lnTo>
                    <a:pt x="142" y="436"/>
                  </a:lnTo>
                  <a:lnTo>
                    <a:pt x="142" y="436"/>
                  </a:lnTo>
                  <a:lnTo>
                    <a:pt x="130" y="436"/>
                  </a:lnTo>
                  <a:lnTo>
                    <a:pt x="122" y="434"/>
                  </a:lnTo>
                  <a:lnTo>
                    <a:pt x="116" y="430"/>
                  </a:lnTo>
                  <a:lnTo>
                    <a:pt x="112" y="426"/>
                  </a:lnTo>
                  <a:lnTo>
                    <a:pt x="108" y="422"/>
                  </a:lnTo>
                  <a:lnTo>
                    <a:pt x="106" y="418"/>
                  </a:lnTo>
                  <a:lnTo>
                    <a:pt x="106" y="410"/>
                  </a:lnTo>
                  <a:lnTo>
                    <a:pt x="106" y="410"/>
                  </a:lnTo>
                  <a:lnTo>
                    <a:pt x="106" y="410"/>
                  </a:lnTo>
                  <a:lnTo>
                    <a:pt x="220" y="410"/>
                  </a:lnTo>
                  <a:lnTo>
                    <a:pt x="220" y="410"/>
                  </a:lnTo>
                  <a:lnTo>
                    <a:pt x="220" y="410"/>
                  </a:lnTo>
                  <a:lnTo>
                    <a:pt x="220" y="410"/>
                  </a:lnTo>
                  <a:close/>
                  <a:moveTo>
                    <a:pt x="240" y="392"/>
                  </a:moveTo>
                  <a:lnTo>
                    <a:pt x="84" y="392"/>
                  </a:lnTo>
                  <a:lnTo>
                    <a:pt x="84" y="392"/>
                  </a:lnTo>
                  <a:lnTo>
                    <a:pt x="84" y="384"/>
                  </a:lnTo>
                  <a:lnTo>
                    <a:pt x="82" y="370"/>
                  </a:lnTo>
                  <a:lnTo>
                    <a:pt x="242" y="370"/>
                  </a:lnTo>
                  <a:lnTo>
                    <a:pt x="242" y="370"/>
                  </a:lnTo>
                  <a:lnTo>
                    <a:pt x="242" y="384"/>
                  </a:lnTo>
                  <a:lnTo>
                    <a:pt x="240" y="392"/>
                  </a:lnTo>
                  <a:lnTo>
                    <a:pt x="240" y="392"/>
                  </a:lnTo>
                  <a:close/>
                  <a:moveTo>
                    <a:pt x="244" y="352"/>
                  </a:moveTo>
                  <a:lnTo>
                    <a:pt x="82" y="352"/>
                  </a:lnTo>
                  <a:lnTo>
                    <a:pt x="82" y="352"/>
                  </a:lnTo>
                  <a:lnTo>
                    <a:pt x="82" y="332"/>
                  </a:lnTo>
                  <a:lnTo>
                    <a:pt x="244" y="332"/>
                  </a:lnTo>
                  <a:lnTo>
                    <a:pt x="244" y="332"/>
                  </a:lnTo>
                  <a:lnTo>
                    <a:pt x="244" y="352"/>
                  </a:lnTo>
                  <a:lnTo>
                    <a:pt x="244" y="352"/>
                  </a:lnTo>
                  <a:close/>
                  <a:moveTo>
                    <a:pt x="274" y="226"/>
                  </a:moveTo>
                  <a:lnTo>
                    <a:pt x="274" y="226"/>
                  </a:lnTo>
                  <a:lnTo>
                    <a:pt x="256" y="276"/>
                  </a:lnTo>
                  <a:lnTo>
                    <a:pt x="250" y="296"/>
                  </a:lnTo>
                  <a:lnTo>
                    <a:pt x="246" y="312"/>
                  </a:lnTo>
                  <a:lnTo>
                    <a:pt x="78" y="312"/>
                  </a:lnTo>
                  <a:lnTo>
                    <a:pt x="78" y="312"/>
                  </a:lnTo>
                  <a:lnTo>
                    <a:pt x="74" y="296"/>
                  </a:lnTo>
                  <a:lnTo>
                    <a:pt x="70" y="276"/>
                  </a:lnTo>
                  <a:lnTo>
                    <a:pt x="50" y="226"/>
                  </a:lnTo>
                  <a:lnTo>
                    <a:pt x="50" y="226"/>
                  </a:lnTo>
                  <a:lnTo>
                    <a:pt x="46" y="210"/>
                  </a:lnTo>
                  <a:lnTo>
                    <a:pt x="42" y="194"/>
                  </a:lnTo>
                  <a:lnTo>
                    <a:pt x="38" y="178"/>
                  </a:lnTo>
                  <a:lnTo>
                    <a:pt x="38" y="162"/>
                  </a:lnTo>
                  <a:lnTo>
                    <a:pt x="38" y="162"/>
                  </a:lnTo>
                  <a:lnTo>
                    <a:pt x="38" y="150"/>
                  </a:lnTo>
                  <a:lnTo>
                    <a:pt x="40" y="138"/>
                  </a:lnTo>
                  <a:lnTo>
                    <a:pt x="44" y="126"/>
                  </a:lnTo>
                  <a:lnTo>
                    <a:pt x="48" y="114"/>
                  </a:lnTo>
                  <a:lnTo>
                    <a:pt x="60" y="92"/>
                  </a:lnTo>
                  <a:lnTo>
                    <a:pt x="74" y="74"/>
                  </a:lnTo>
                  <a:lnTo>
                    <a:pt x="94" y="60"/>
                  </a:lnTo>
                  <a:lnTo>
                    <a:pt x="114" y="48"/>
                  </a:lnTo>
                  <a:lnTo>
                    <a:pt x="126" y="44"/>
                  </a:lnTo>
                  <a:lnTo>
                    <a:pt x="138" y="40"/>
                  </a:lnTo>
                  <a:lnTo>
                    <a:pt x="150" y="38"/>
                  </a:lnTo>
                  <a:lnTo>
                    <a:pt x="162" y="38"/>
                  </a:lnTo>
                  <a:lnTo>
                    <a:pt x="162" y="38"/>
                  </a:lnTo>
                  <a:lnTo>
                    <a:pt x="176" y="38"/>
                  </a:lnTo>
                  <a:lnTo>
                    <a:pt x="188" y="40"/>
                  </a:lnTo>
                  <a:lnTo>
                    <a:pt x="200" y="44"/>
                  </a:lnTo>
                  <a:lnTo>
                    <a:pt x="212" y="48"/>
                  </a:lnTo>
                  <a:lnTo>
                    <a:pt x="232" y="60"/>
                  </a:lnTo>
                  <a:lnTo>
                    <a:pt x="250" y="74"/>
                  </a:lnTo>
                  <a:lnTo>
                    <a:pt x="266" y="92"/>
                  </a:lnTo>
                  <a:lnTo>
                    <a:pt x="278" y="114"/>
                  </a:lnTo>
                  <a:lnTo>
                    <a:pt x="282" y="126"/>
                  </a:lnTo>
                  <a:lnTo>
                    <a:pt x="284" y="138"/>
                  </a:lnTo>
                  <a:lnTo>
                    <a:pt x="286" y="150"/>
                  </a:lnTo>
                  <a:lnTo>
                    <a:pt x="288" y="162"/>
                  </a:lnTo>
                  <a:lnTo>
                    <a:pt x="288" y="162"/>
                  </a:lnTo>
                  <a:lnTo>
                    <a:pt x="286" y="178"/>
                  </a:lnTo>
                  <a:lnTo>
                    <a:pt x="284" y="194"/>
                  </a:lnTo>
                  <a:lnTo>
                    <a:pt x="280" y="210"/>
                  </a:lnTo>
                  <a:lnTo>
                    <a:pt x="274" y="226"/>
                  </a:lnTo>
                  <a:lnTo>
                    <a:pt x="274" y="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9" name="组合 58"/>
          <p:cNvGrpSpPr/>
          <p:nvPr/>
        </p:nvGrpSpPr>
        <p:grpSpPr>
          <a:xfrm>
            <a:off x="4159196" y="2524877"/>
            <a:ext cx="1408234" cy="1214153"/>
            <a:chOff x="3119207" y="1817456"/>
            <a:chExt cx="1056313" cy="910615"/>
          </a:xfrm>
        </p:grpSpPr>
        <p:sp>
          <p:nvSpPr>
            <p:cNvPr id="60" name="六边形 59"/>
            <p:cNvSpPr/>
            <p:nvPr/>
          </p:nvSpPr>
          <p:spPr>
            <a:xfrm>
              <a:off x="3119207" y="1817456"/>
              <a:ext cx="1056313" cy="910615"/>
            </a:xfrm>
            <a:prstGeom prst="hexagon">
              <a:avLst/>
            </a:prstGeom>
            <a:solidFill>
              <a:schemeClr val="tx2"/>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496111" y="2122245"/>
              <a:ext cx="302504" cy="301037"/>
              <a:chOff x="8737600" y="9539288"/>
              <a:chExt cx="654050" cy="650875"/>
            </a:xfrm>
            <a:solidFill>
              <a:schemeClr val="bg1"/>
            </a:solidFill>
          </p:grpSpPr>
          <p:sp>
            <p:nvSpPr>
              <p:cNvPr id="62"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6" name="组合 65"/>
          <p:cNvGrpSpPr/>
          <p:nvPr/>
        </p:nvGrpSpPr>
        <p:grpSpPr>
          <a:xfrm>
            <a:off x="6622570" y="2524877"/>
            <a:ext cx="1408234" cy="1214153"/>
            <a:chOff x="4966978" y="1817456"/>
            <a:chExt cx="1056313" cy="910615"/>
          </a:xfrm>
        </p:grpSpPr>
        <p:sp>
          <p:nvSpPr>
            <p:cNvPr id="67" name="六边形 66"/>
            <p:cNvSpPr/>
            <p:nvPr/>
          </p:nvSpPr>
          <p:spPr>
            <a:xfrm>
              <a:off x="4966978" y="1817456"/>
              <a:ext cx="1056313" cy="910615"/>
            </a:xfrm>
            <a:prstGeom prst="hexagon">
              <a:avLst/>
            </a:prstGeom>
            <a:solidFill>
              <a:schemeClr val="accent2"/>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5368112" y="2103890"/>
              <a:ext cx="254045" cy="337747"/>
              <a:chOff x="3695700" y="9539288"/>
              <a:chExt cx="549275" cy="730250"/>
            </a:xfrm>
            <a:solidFill>
              <a:schemeClr val="bg1"/>
            </a:solidFill>
          </p:grpSpPr>
          <p:sp>
            <p:nvSpPr>
              <p:cNvPr id="69"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3" name="组合 72"/>
          <p:cNvGrpSpPr/>
          <p:nvPr/>
        </p:nvGrpSpPr>
        <p:grpSpPr>
          <a:xfrm>
            <a:off x="4159196" y="3899434"/>
            <a:ext cx="1408234" cy="1214153"/>
            <a:chOff x="3119207" y="2848374"/>
            <a:chExt cx="1056313" cy="910615"/>
          </a:xfrm>
        </p:grpSpPr>
        <p:sp>
          <p:nvSpPr>
            <p:cNvPr id="74" name="六边形 73"/>
            <p:cNvSpPr/>
            <p:nvPr/>
          </p:nvSpPr>
          <p:spPr>
            <a:xfrm>
              <a:off x="3119207" y="2848374"/>
              <a:ext cx="1056313" cy="910615"/>
            </a:xfrm>
            <a:prstGeom prst="hexagon">
              <a:avLst/>
            </a:prstGeom>
            <a:solidFill>
              <a:schemeClr val="accent1"/>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7579" y="3151695"/>
              <a:ext cx="299568" cy="303973"/>
              <a:chOff x="7467600" y="9539288"/>
              <a:chExt cx="647700" cy="657225"/>
            </a:xfrm>
            <a:solidFill>
              <a:schemeClr val="bg1"/>
            </a:solidFill>
          </p:grpSpPr>
          <p:sp>
            <p:nvSpPr>
              <p:cNvPr id="76"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8" name="组合 77"/>
          <p:cNvGrpSpPr/>
          <p:nvPr/>
        </p:nvGrpSpPr>
        <p:grpSpPr>
          <a:xfrm>
            <a:off x="5391884" y="4586713"/>
            <a:ext cx="1408234" cy="1214153"/>
            <a:chOff x="4043843" y="3363833"/>
            <a:chExt cx="1056313" cy="910615"/>
          </a:xfrm>
        </p:grpSpPr>
        <p:sp>
          <p:nvSpPr>
            <p:cNvPr id="79" name="六边形 78"/>
            <p:cNvSpPr/>
            <p:nvPr/>
          </p:nvSpPr>
          <p:spPr>
            <a:xfrm>
              <a:off x="4043843" y="3363833"/>
              <a:ext cx="1056313" cy="910615"/>
            </a:xfrm>
            <a:prstGeom prst="hexagon">
              <a:avLst/>
            </a:prstGeom>
            <a:solidFill>
              <a:schemeClr val="accent4"/>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29"/>
            <p:cNvSpPr>
              <a:spLocks noEditPoints="1"/>
            </p:cNvSpPr>
            <p:nvPr/>
          </p:nvSpPr>
          <p:spPr bwMode="auto">
            <a:xfrm>
              <a:off x="4415606" y="3665685"/>
              <a:ext cx="312786" cy="306911"/>
            </a:xfrm>
            <a:custGeom>
              <a:avLst/>
              <a:gdLst>
                <a:gd name="T0" fmla="*/ 342 w 426"/>
                <a:gd name="T1" fmla="*/ 272 h 418"/>
                <a:gd name="T2" fmla="*/ 334 w 426"/>
                <a:gd name="T3" fmla="*/ 282 h 418"/>
                <a:gd name="T4" fmla="*/ 358 w 426"/>
                <a:gd name="T5" fmla="*/ 308 h 418"/>
                <a:gd name="T6" fmla="*/ 304 w 426"/>
                <a:gd name="T7" fmla="*/ 344 h 418"/>
                <a:gd name="T8" fmla="*/ 258 w 426"/>
                <a:gd name="T9" fmla="*/ 360 h 418"/>
                <a:gd name="T10" fmla="*/ 290 w 426"/>
                <a:gd name="T11" fmla="*/ 206 h 418"/>
                <a:gd name="T12" fmla="*/ 300 w 426"/>
                <a:gd name="T13" fmla="*/ 204 h 418"/>
                <a:gd name="T14" fmla="*/ 304 w 426"/>
                <a:gd name="T15" fmla="*/ 160 h 418"/>
                <a:gd name="T16" fmla="*/ 300 w 426"/>
                <a:gd name="T17" fmla="*/ 150 h 418"/>
                <a:gd name="T18" fmla="*/ 242 w 426"/>
                <a:gd name="T19" fmla="*/ 146 h 418"/>
                <a:gd name="T20" fmla="*/ 254 w 426"/>
                <a:gd name="T21" fmla="*/ 96 h 418"/>
                <a:gd name="T22" fmla="*/ 270 w 426"/>
                <a:gd name="T23" fmla="*/ 56 h 418"/>
                <a:gd name="T24" fmla="*/ 266 w 426"/>
                <a:gd name="T25" fmla="*/ 34 h 418"/>
                <a:gd name="T26" fmla="*/ 246 w 426"/>
                <a:gd name="T27" fmla="*/ 10 h 418"/>
                <a:gd name="T28" fmla="*/ 214 w 426"/>
                <a:gd name="T29" fmla="*/ 0 h 418"/>
                <a:gd name="T30" fmla="*/ 192 w 426"/>
                <a:gd name="T31" fmla="*/ 4 h 418"/>
                <a:gd name="T32" fmla="*/ 166 w 426"/>
                <a:gd name="T33" fmla="*/ 24 h 418"/>
                <a:gd name="T34" fmla="*/ 158 w 426"/>
                <a:gd name="T35" fmla="*/ 56 h 418"/>
                <a:gd name="T36" fmla="*/ 164 w 426"/>
                <a:gd name="T37" fmla="*/ 84 h 418"/>
                <a:gd name="T38" fmla="*/ 184 w 426"/>
                <a:gd name="T39" fmla="*/ 146 h 418"/>
                <a:gd name="T40" fmla="*/ 132 w 426"/>
                <a:gd name="T41" fmla="*/ 148 h 418"/>
                <a:gd name="T42" fmla="*/ 124 w 426"/>
                <a:gd name="T43" fmla="*/ 160 h 418"/>
                <a:gd name="T44" fmla="*/ 124 w 426"/>
                <a:gd name="T45" fmla="*/ 200 h 418"/>
                <a:gd name="T46" fmla="*/ 136 w 426"/>
                <a:gd name="T47" fmla="*/ 206 h 418"/>
                <a:gd name="T48" fmla="*/ 184 w 426"/>
                <a:gd name="T49" fmla="*/ 364 h 418"/>
                <a:gd name="T50" fmla="*/ 138 w 426"/>
                <a:gd name="T51" fmla="*/ 350 h 418"/>
                <a:gd name="T52" fmla="*/ 94 w 426"/>
                <a:gd name="T53" fmla="*/ 328 h 418"/>
                <a:gd name="T54" fmla="*/ 92 w 426"/>
                <a:gd name="T55" fmla="*/ 288 h 418"/>
                <a:gd name="T56" fmla="*/ 90 w 426"/>
                <a:gd name="T57" fmla="*/ 274 h 418"/>
                <a:gd name="T58" fmla="*/ 10 w 426"/>
                <a:gd name="T59" fmla="*/ 272 h 418"/>
                <a:gd name="T60" fmla="*/ 0 w 426"/>
                <a:gd name="T61" fmla="*/ 278 h 418"/>
                <a:gd name="T62" fmla="*/ 0 w 426"/>
                <a:gd name="T63" fmla="*/ 356 h 418"/>
                <a:gd name="T64" fmla="*/ 10 w 426"/>
                <a:gd name="T65" fmla="*/ 366 h 418"/>
                <a:gd name="T66" fmla="*/ 34 w 426"/>
                <a:gd name="T67" fmla="*/ 346 h 418"/>
                <a:gd name="T68" fmla="*/ 92 w 426"/>
                <a:gd name="T69" fmla="*/ 388 h 418"/>
                <a:gd name="T70" fmla="*/ 162 w 426"/>
                <a:gd name="T71" fmla="*/ 412 h 418"/>
                <a:gd name="T72" fmla="*/ 214 w 426"/>
                <a:gd name="T73" fmla="*/ 418 h 418"/>
                <a:gd name="T74" fmla="*/ 288 w 426"/>
                <a:gd name="T75" fmla="*/ 406 h 418"/>
                <a:gd name="T76" fmla="*/ 356 w 426"/>
                <a:gd name="T77" fmla="*/ 376 h 418"/>
                <a:gd name="T78" fmla="*/ 412 w 426"/>
                <a:gd name="T79" fmla="*/ 362 h 418"/>
                <a:gd name="T80" fmla="*/ 422 w 426"/>
                <a:gd name="T81" fmla="*/ 364 h 418"/>
                <a:gd name="T82" fmla="*/ 426 w 426"/>
                <a:gd name="T83" fmla="*/ 280 h 418"/>
                <a:gd name="T84" fmla="*/ 424 w 426"/>
                <a:gd name="T85" fmla="*/ 274 h 418"/>
                <a:gd name="T86" fmla="*/ 418 w 426"/>
                <a:gd name="T87" fmla="*/ 272 h 418"/>
                <a:gd name="T88" fmla="*/ 206 w 426"/>
                <a:gd name="T89" fmla="*/ 72 h 418"/>
                <a:gd name="T90" fmla="*/ 196 w 426"/>
                <a:gd name="T91" fmla="*/ 56 h 418"/>
                <a:gd name="T92" fmla="*/ 202 w 426"/>
                <a:gd name="T93" fmla="*/ 44 h 418"/>
                <a:gd name="T94" fmla="*/ 214 w 426"/>
                <a:gd name="T95" fmla="*/ 38 h 418"/>
                <a:gd name="T96" fmla="*/ 230 w 426"/>
                <a:gd name="T97" fmla="*/ 50 h 418"/>
                <a:gd name="T98" fmla="*/ 230 w 426"/>
                <a:gd name="T99" fmla="*/ 64 h 418"/>
                <a:gd name="T100" fmla="*/ 214 w 426"/>
                <a:gd name="T101" fmla="*/ 7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418">
                  <a:moveTo>
                    <a:pt x="418" y="272"/>
                  </a:moveTo>
                  <a:lnTo>
                    <a:pt x="342" y="272"/>
                  </a:lnTo>
                  <a:lnTo>
                    <a:pt x="342" y="272"/>
                  </a:lnTo>
                  <a:lnTo>
                    <a:pt x="338" y="274"/>
                  </a:lnTo>
                  <a:lnTo>
                    <a:pt x="334" y="278"/>
                  </a:lnTo>
                  <a:lnTo>
                    <a:pt x="334" y="282"/>
                  </a:lnTo>
                  <a:lnTo>
                    <a:pt x="336" y="288"/>
                  </a:lnTo>
                  <a:lnTo>
                    <a:pt x="358" y="308"/>
                  </a:lnTo>
                  <a:lnTo>
                    <a:pt x="358" y="308"/>
                  </a:lnTo>
                  <a:lnTo>
                    <a:pt x="332" y="328"/>
                  </a:lnTo>
                  <a:lnTo>
                    <a:pt x="320" y="338"/>
                  </a:lnTo>
                  <a:lnTo>
                    <a:pt x="304" y="344"/>
                  </a:lnTo>
                  <a:lnTo>
                    <a:pt x="290" y="350"/>
                  </a:lnTo>
                  <a:lnTo>
                    <a:pt x="274" y="356"/>
                  </a:lnTo>
                  <a:lnTo>
                    <a:pt x="258" y="360"/>
                  </a:lnTo>
                  <a:lnTo>
                    <a:pt x="242" y="364"/>
                  </a:lnTo>
                  <a:lnTo>
                    <a:pt x="242" y="206"/>
                  </a:lnTo>
                  <a:lnTo>
                    <a:pt x="290" y="206"/>
                  </a:lnTo>
                  <a:lnTo>
                    <a:pt x="290" y="206"/>
                  </a:lnTo>
                  <a:lnTo>
                    <a:pt x="296" y="206"/>
                  </a:lnTo>
                  <a:lnTo>
                    <a:pt x="300" y="204"/>
                  </a:lnTo>
                  <a:lnTo>
                    <a:pt x="302" y="200"/>
                  </a:lnTo>
                  <a:lnTo>
                    <a:pt x="304" y="194"/>
                  </a:lnTo>
                  <a:lnTo>
                    <a:pt x="304" y="160"/>
                  </a:lnTo>
                  <a:lnTo>
                    <a:pt x="304" y="160"/>
                  </a:lnTo>
                  <a:lnTo>
                    <a:pt x="302" y="154"/>
                  </a:lnTo>
                  <a:lnTo>
                    <a:pt x="300" y="150"/>
                  </a:lnTo>
                  <a:lnTo>
                    <a:pt x="296" y="148"/>
                  </a:lnTo>
                  <a:lnTo>
                    <a:pt x="290" y="146"/>
                  </a:lnTo>
                  <a:lnTo>
                    <a:pt x="242" y="146"/>
                  </a:lnTo>
                  <a:lnTo>
                    <a:pt x="242" y="106"/>
                  </a:lnTo>
                  <a:lnTo>
                    <a:pt x="242" y="106"/>
                  </a:lnTo>
                  <a:lnTo>
                    <a:pt x="254" y="96"/>
                  </a:lnTo>
                  <a:lnTo>
                    <a:pt x="262" y="84"/>
                  </a:lnTo>
                  <a:lnTo>
                    <a:pt x="268" y="72"/>
                  </a:lnTo>
                  <a:lnTo>
                    <a:pt x="270" y="56"/>
                  </a:lnTo>
                  <a:lnTo>
                    <a:pt x="270" y="56"/>
                  </a:lnTo>
                  <a:lnTo>
                    <a:pt x="268" y="46"/>
                  </a:lnTo>
                  <a:lnTo>
                    <a:pt x="266" y="34"/>
                  </a:lnTo>
                  <a:lnTo>
                    <a:pt x="260" y="24"/>
                  </a:lnTo>
                  <a:lnTo>
                    <a:pt x="254" y="16"/>
                  </a:lnTo>
                  <a:lnTo>
                    <a:pt x="246" y="10"/>
                  </a:lnTo>
                  <a:lnTo>
                    <a:pt x="236" y="4"/>
                  </a:lnTo>
                  <a:lnTo>
                    <a:pt x="224" y="2"/>
                  </a:lnTo>
                  <a:lnTo>
                    <a:pt x="214" y="0"/>
                  </a:lnTo>
                  <a:lnTo>
                    <a:pt x="214" y="0"/>
                  </a:lnTo>
                  <a:lnTo>
                    <a:pt x="202" y="2"/>
                  </a:lnTo>
                  <a:lnTo>
                    <a:pt x="192" y="4"/>
                  </a:lnTo>
                  <a:lnTo>
                    <a:pt x="182" y="10"/>
                  </a:lnTo>
                  <a:lnTo>
                    <a:pt x="174" y="16"/>
                  </a:lnTo>
                  <a:lnTo>
                    <a:pt x="166" y="24"/>
                  </a:lnTo>
                  <a:lnTo>
                    <a:pt x="162" y="34"/>
                  </a:lnTo>
                  <a:lnTo>
                    <a:pt x="158" y="46"/>
                  </a:lnTo>
                  <a:lnTo>
                    <a:pt x="158" y="56"/>
                  </a:lnTo>
                  <a:lnTo>
                    <a:pt x="158" y="56"/>
                  </a:lnTo>
                  <a:lnTo>
                    <a:pt x="158" y="72"/>
                  </a:lnTo>
                  <a:lnTo>
                    <a:pt x="164" y="84"/>
                  </a:lnTo>
                  <a:lnTo>
                    <a:pt x="174" y="96"/>
                  </a:lnTo>
                  <a:lnTo>
                    <a:pt x="184" y="106"/>
                  </a:lnTo>
                  <a:lnTo>
                    <a:pt x="184" y="146"/>
                  </a:lnTo>
                  <a:lnTo>
                    <a:pt x="136" y="146"/>
                  </a:lnTo>
                  <a:lnTo>
                    <a:pt x="136" y="146"/>
                  </a:lnTo>
                  <a:lnTo>
                    <a:pt x="132" y="148"/>
                  </a:lnTo>
                  <a:lnTo>
                    <a:pt x="128" y="150"/>
                  </a:lnTo>
                  <a:lnTo>
                    <a:pt x="124" y="154"/>
                  </a:lnTo>
                  <a:lnTo>
                    <a:pt x="124" y="160"/>
                  </a:lnTo>
                  <a:lnTo>
                    <a:pt x="124" y="194"/>
                  </a:lnTo>
                  <a:lnTo>
                    <a:pt x="124" y="194"/>
                  </a:lnTo>
                  <a:lnTo>
                    <a:pt x="124" y="200"/>
                  </a:lnTo>
                  <a:lnTo>
                    <a:pt x="128" y="204"/>
                  </a:lnTo>
                  <a:lnTo>
                    <a:pt x="132" y="206"/>
                  </a:lnTo>
                  <a:lnTo>
                    <a:pt x="136" y="206"/>
                  </a:lnTo>
                  <a:lnTo>
                    <a:pt x="184" y="206"/>
                  </a:lnTo>
                  <a:lnTo>
                    <a:pt x="184" y="364"/>
                  </a:lnTo>
                  <a:lnTo>
                    <a:pt x="184" y="364"/>
                  </a:lnTo>
                  <a:lnTo>
                    <a:pt x="168" y="360"/>
                  </a:lnTo>
                  <a:lnTo>
                    <a:pt x="152" y="356"/>
                  </a:lnTo>
                  <a:lnTo>
                    <a:pt x="138" y="350"/>
                  </a:lnTo>
                  <a:lnTo>
                    <a:pt x="122" y="344"/>
                  </a:lnTo>
                  <a:lnTo>
                    <a:pt x="108" y="338"/>
                  </a:lnTo>
                  <a:lnTo>
                    <a:pt x="94" y="328"/>
                  </a:lnTo>
                  <a:lnTo>
                    <a:pt x="70" y="308"/>
                  </a:lnTo>
                  <a:lnTo>
                    <a:pt x="92" y="288"/>
                  </a:lnTo>
                  <a:lnTo>
                    <a:pt x="92" y="288"/>
                  </a:lnTo>
                  <a:lnTo>
                    <a:pt x="94" y="282"/>
                  </a:lnTo>
                  <a:lnTo>
                    <a:pt x="94" y="278"/>
                  </a:lnTo>
                  <a:lnTo>
                    <a:pt x="90" y="274"/>
                  </a:lnTo>
                  <a:lnTo>
                    <a:pt x="84" y="272"/>
                  </a:lnTo>
                  <a:lnTo>
                    <a:pt x="10" y="272"/>
                  </a:lnTo>
                  <a:lnTo>
                    <a:pt x="10" y="272"/>
                  </a:lnTo>
                  <a:lnTo>
                    <a:pt x="6" y="272"/>
                  </a:lnTo>
                  <a:lnTo>
                    <a:pt x="2" y="274"/>
                  </a:lnTo>
                  <a:lnTo>
                    <a:pt x="0" y="278"/>
                  </a:lnTo>
                  <a:lnTo>
                    <a:pt x="0" y="280"/>
                  </a:lnTo>
                  <a:lnTo>
                    <a:pt x="0" y="356"/>
                  </a:lnTo>
                  <a:lnTo>
                    <a:pt x="0" y="356"/>
                  </a:lnTo>
                  <a:lnTo>
                    <a:pt x="2" y="362"/>
                  </a:lnTo>
                  <a:lnTo>
                    <a:pt x="6" y="364"/>
                  </a:lnTo>
                  <a:lnTo>
                    <a:pt x="10" y="366"/>
                  </a:lnTo>
                  <a:lnTo>
                    <a:pt x="16" y="362"/>
                  </a:lnTo>
                  <a:lnTo>
                    <a:pt x="34" y="346"/>
                  </a:lnTo>
                  <a:lnTo>
                    <a:pt x="34" y="346"/>
                  </a:lnTo>
                  <a:lnTo>
                    <a:pt x="52" y="362"/>
                  </a:lnTo>
                  <a:lnTo>
                    <a:pt x="72" y="376"/>
                  </a:lnTo>
                  <a:lnTo>
                    <a:pt x="92" y="388"/>
                  </a:lnTo>
                  <a:lnTo>
                    <a:pt x="114" y="398"/>
                  </a:lnTo>
                  <a:lnTo>
                    <a:pt x="138" y="406"/>
                  </a:lnTo>
                  <a:lnTo>
                    <a:pt x="162" y="412"/>
                  </a:lnTo>
                  <a:lnTo>
                    <a:pt x="188" y="416"/>
                  </a:lnTo>
                  <a:lnTo>
                    <a:pt x="214" y="418"/>
                  </a:lnTo>
                  <a:lnTo>
                    <a:pt x="214" y="418"/>
                  </a:lnTo>
                  <a:lnTo>
                    <a:pt x="240" y="416"/>
                  </a:lnTo>
                  <a:lnTo>
                    <a:pt x="264" y="412"/>
                  </a:lnTo>
                  <a:lnTo>
                    <a:pt x="288" y="406"/>
                  </a:lnTo>
                  <a:lnTo>
                    <a:pt x="312" y="398"/>
                  </a:lnTo>
                  <a:lnTo>
                    <a:pt x="334" y="388"/>
                  </a:lnTo>
                  <a:lnTo>
                    <a:pt x="356" y="376"/>
                  </a:lnTo>
                  <a:lnTo>
                    <a:pt x="376" y="362"/>
                  </a:lnTo>
                  <a:lnTo>
                    <a:pt x="394" y="346"/>
                  </a:lnTo>
                  <a:lnTo>
                    <a:pt x="412" y="362"/>
                  </a:lnTo>
                  <a:lnTo>
                    <a:pt x="412" y="362"/>
                  </a:lnTo>
                  <a:lnTo>
                    <a:pt x="416" y="366"/>
                  </a:lnTo>
                  <a:lnTo>
                    <a:pt x="422" y="364"/>
                  </a:lnTo>
                  <a:lnTo>
                    <a:pt x="426" y="362"/>
                  </a:lnTo>
                  <a:lnTo>
                    <a:pt x="426" y="356"/>
                  </a:lnTo>
                  <a:lnTo>
                    <a:pt x="426" y="280"/>
                  </a:lnTo>
                  <a:lnTo>
                    <a:pt x="426" y="280"/>
                  </a:lnTo>
                  <a:lnTo>
                    <a:pt x="426" y="278"/>
                  </a:lnTo>
                  <a:lnTo>
                    <a:pt x="424" y="274"/>
                  </a:lnTo>
                  <a:lnTo>
                    <a:pt x="422" y="272"/>
                  </a:lnTo>
                  <a:lnTo>
                    <a:pt x="418" y="272"/>
                  </a:lnTo>
                  <a:lnTo>
                    <a:pt x="418" y="272"/>
                  </a:lnTo>
                  <a:close/>
                  <a:moveTo>
                    <a:pt x="214" y="74"/>
                  </a:moveTo>
                  <a:lnTo>
                    <a:pt x="214" y="74"/>
                  </a:lnTo>
                  <a:lnTo>
                    <a:pt x="206" y="72"/>
                  </a:lnTo>
                  <a:lnTo>
                    <a:pt x="202" y="70"/>
                  </a:lnTo>
                  <a:lnTo>
                    <a:pt x="198" y="64"/>
                  </a:lnTo>
                  <a:lnTo>
                    <a:pt x="196" y="56"/>
                  </a:lnTo>
                  <a:lnTo>
                    <a:pt x="196" y="56"/>
                  </a:lnTo>
                  <a:lnTo>
                    <a:pt x="198" y="50"/>
                  </a:lnTo>
                  <a:lnTo>
                    <a:pt x="202" y="44"/>
                  </a:lnTo>
                  <a:lnTo>
                    <a:pt x="206" y="40"/>
                  </a:lnTo>
                  <a:lnTo>
                    <a:pt x="214" y="38"/>
                  </a:lnTo>
                  <a:lnTo>
                    <a:pt x="214" y="38"/>
                  </a:lnTo>
                  <a:lnTo>
                    <a:pt x="220" y="40"/>
                  </a:lnTo>
                  <a:lnTo>
                    <a:pt x="226" y="44"/>
                  </a:lnTo>
                  <a:lnTo>
                    <a:pt x="230" y="50"/>
                  </a:lnTo>
                  <a:lnTo>
                    <a:pt x="232" y="56"/>
                  </a:lnTo>
                  <a:lnTo>
                    <a:pt x="232" y="56"/>
                  </a:lnTo>
                  <a:lnTo>
                    <a:pt x="230" y="64"/>
                  </a:lnTo>
                  <a:lnTo>
                    <a:pt x="226" y="70"/>
                  </a:lnTo>
                  <a:lnTo>
                    <a:pt x="220" y="72"/>
                  </a:lnTo>
                  <a:lnTo>
                    <a:pt x="214" y="74"/>
                  </a:lnTo>
                  <a:lnTo>
                    <a:pt x="214"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1" name="矩形 80"/>
          <p:cNvSpPr/>
          <p:nvPr/>
        </p:nvSpPr>
        <p:spPr>
          <a:xfrm>
            <a:off x="544866" y="3284012"/>
            <a:ext cx="2889596" cy="1043350"/>
          </a:xfrm>
          <a:prstGeom prst="rect">
            <a:avLst/>
          </a:prstGeom>
          <a:noFill/>
        </p:spPr>
        <p:txBody>
          <a:bodyPr wrap="square" lIns="121908" tIns="60954" rIns="121908" bIns="60954">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82" name="组合 81"/>
          <p:cNvGrpSpPr/>
          <p:nvPr/>
        </p:nvGrpSpPr>
        <p:grpSpPr>
          <a:xfrm flipH="1">
            <a:off x="3468229" y="3389647"/>
            <a:ext cx="412738" cy="410795"/>
            <a:chOff x="8737600" y="9539288"/>
            <a:chExt cx="654050" cy="650875"/>
          </a:xfrm>
          <a:solidFill>
            <a:schemeClr val="tx2"/>
          </a:solidFill>
        </p:grpSpPr>
        <p:sp>
          <p:nvSpPr>
            <p:cNvPr id="83"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84"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85"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86"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87" name="矩形 86"/>
          <p:cNvSpPr/>
          <p:nvPr/>
        </p:nvSpPr>
        <p:spPr>
          <a:xfrm>
            <a:off x="544866" y="1837597"/>
            <a:ext cx="2889596" cy="1043350"/>
          </a:xfrm>
          <a:prstGeom prst="rect">
            <a:avLst/>
          </a:prstGeom>
          <a:noFill/>
        </p:spPr>
        <p:txBody>
          <a:bodyPr wrap="square" lIns="121908" tIns="60954" rIns="121908" bIns="60954">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88" name="组合 87"/>
          <p:cNvGrpSpPr/>
          <p:nvPr/>
        </p:nvGrpSpPr>
        <p:grpSpPr>
          <a:xfrm>
            <a:off x="3440435" y="1944273"/>
            <a:ext cx="468326" cy="468387"/>
            <a:chOff x="1047750" y="9539288"/>
            <a:chExt cx="752475" cy="752475"/>
          </a:xfrm>
          <a:solidFill>
            <a:schemeClr val="accent1"/>
          </a:solidFill>
        </p:grpSpPr>
        <p:sp>
          <p:nvSpPr>
            <p:cNvPr id="89"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0"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1"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92" name="矩形 91"/>
          <p:cNvSpPr/>
          <p:nvPr/>
        </p:nvSpPr>
        <p:spPr>
          <a:xfrm>
            <a:off x="8757539" y="1837597"/>
            <a:ext cx="2889596" cy="1043350"/>
          </a:xfrm>
          <a:prstGeom prst="rect">
            <a:avLst/>
          </a:prstGeom>
          <a:noFill/>
        </p:spPr>
        <p:txBody>
          <a:bodyPr wrap="square" lIns="121908" tIns="60954" rIns="121908" bIns="60954">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93" name="组合 92"/>
          <p:cNvGrpSpPr/>
          <p:nvPr/>
        </p:nvGrpSpPr>
        <p:grpSpPr>
          <a:xfrm>
            <a:off x="8334829" y="1930146"/>
            <a:ext cx="352073" cy="468132"/>
            <a:chOff x="3695700" y="9539288"/>
            <a:chExt cx="549275" cy="730250"/>
          </a:xfrm>
          <a:solidFill>
            <a:schemeClr val="accent2"/>
          </a:solidFill>
        </p:grpSpPr>
        <p:sp>
          <p:nvSpPr>
            <p:cNvPr id="94"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5"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6"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7"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98" name="矩形 97"/>
          <p:cNvSpPr/>
          <p:nvPr/>
        </p:nvSpPr>
        <p:spPr>
          <a:xfrm>
            <a:off x="544866" y="4730426"/>
            <a:ext cx="2889596" cy="1043350"/>
          </a:xfrm>
          <a:prstGeom prst="rect">
            <a:avLst/>
          </a:prstGeom>
          <a:noFill/>
        </p:spPr>
        <p:txBody>
          <a:bodyPr wrap="square" lIns="121908" tIns="60954" rIns="121908" bIns="60954">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99" name="组合 98"/>
          <p:cNvGrpSpPr/>
          <p:nvPr/>
        </p:nvGrpSpPr>
        <p:grpSpPr>
          <a:xfrm>
            <a:off x="3454244" y="4798793"/>
            <a:ext cx="440711" cy="447251"/>
            <a:chOff x="7467600" y="9539288"/>
            <a:chExt cx="647700" cy="657225"/>
          </a:xfrm>
          <a:solidFill>
            <a:schemeClr val="accent1"/>
          </a:solidFill>
        </p:grpSpPr>
        <p:sp>
          <p:nvSpPr>
            <p:cNvPr id="107"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108"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109" name="矩形 108"/>
          <p:cNvSpPr/>
          <p:nvPr/>
        </p:nvSpPr>
        <p:spPr>
          <a:xfrm>
            <a:off x="8757539" y="3284012"/>
            <a:ext cx="2889596" cy="1043350"/>
          </a:xfrm>
          <a:prstGeom prst="rect">
            <a:avLst/>
          </a:prstGeom>
          <a:noFill/>
        </p:spPr>
        <p:txBody>
          <a:bodyPr wrap="square" lIns="121908" tIns="60954" rIns="121908" bIns="60954">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110" name="Freeform 18"/>
          <p:cNvSpPr>
            <a:spLocks noEditPoints="1"/>
          </p:cNvSpPr>
          <p:nvPr/>
        </p:nvSpPr>
        <p:spPr bwMode="auto">
          <a:xfrm>
            <a:off x="8383771" y="3379960"/>
            <a:ext cx="319108" cy="464039"/>
          </a:xfrm>
          <a:custGeom>
            <a:avLst/>
            <a:gdLst>
              <a:gd name="T0" fmla="*/ 146 w 326"/>
              <a:gd name="T1" fmla="*/ 0 h 474"/>
              <a:gd name="T2" fmla="*/ 100 w 326"/>
              <a:gd name="T3" fmla="*/ 12 h 474"/>
              <a:gd name="T4" fmla="*/ 60 w 326"/>
              <a:gd name="T5" fmla="*/ 38 h 474"/>
              <a:gd name="T6" fmla="*/ 28 w 326"/>
              <a:gd name="T7" fmla="*/ 72 h 474"/>
              <a:gd name="T8" fmla="*/ 8 w 326"/>
              <a:gd name="T9" fmla="*/ 114 h 474"/>
              <a:gd name="T10" fmla="*/ 0 w 326"/>
              <a:gd name="T11" fmla="*/ 162 h 474"/>
              <a:gd name="T12" fmla="*/ 4 w 326"/>
              <a:gd name="T13" fmla="*/ 200 h 474"/>
              <a:gd name="T14" fmla="*/ 16 w 326"/>
              <a:gd name="T15" fmla="*/ 240 h 474"/>
              <a:gd name="T16" fmla="*/ 44 w 326"/>
              <a:gd name="T17" fmla="*/ 334 h 474"/>
              <a:gd name="T18" fmla="*/ 44 w 326"/>
              <a:gd name="T19" fmla="*/ 378 h 474"/>
              <a:gd name="T20" fmla="*/ 56 w 326"/>
              <a:gd name="T21" fmla="*/ 416 h 474"/>
              <a:gd name="T22" fmla="*/ 70 w 326"/>
              <a:gd name="T23" fmla="*/ 426 h 474"/>
              <a:gd name="T24" fmla="*/ 86 w 326"/>
              <a:gd name="T25" fmla="*/ 454 h 474"/>
              <a:gd name="T26" fmla="*/ 110 w 326"/>
              <a:gd name="T27" fmla="*/ 470 h 474"/>
              <a:gd name="T28" fmla="*/ 184 w 326"/>
              <a:gd name="T29" fmla="*/ 474 h 474"/>
              <a:gd name="T30" fmla="*/ 216 w 326"/>
              <a:gd name="T31" fmla="*/ 470 h 474"/>
              <a:gd name="T32" fmla="*/ 240 w 326"/>
              <a:gd name="T33" fmla="*/ 454 h 474"/>
              <a:gd name="T34" fmla="*/ 256 w 326"/>
              <a:gd name="T35" fmla="*/ 426 h 474"/>
              <a:gd name="T36" fmla="*/ 270 w 326"/>
              <a:gd name="T37" fmla="*/ 416 h 474"/>
              <a:gd name="T38" fmla="*/ 280 w 326"/>
              <a:gd name="T39" fmla="*/ 378 h 474"/>
              <a:gd name="T40" fmla="*/ 282 w 326"/>
              <a:gd name="T41" fmla="*/ 334 h 474"/>
              <a:gd name="T42" fmla="*/ 310 w 326"/>
              <a:gd name="T43" fmla="*/ 240 h 474"/>
              <a:gd name="T44" fmla="*/ 322 w 326"/>
              <a:gd name="T45" fmla="*/ 200 h 474"/>
              <a:gd name="T46" fmla="*/ 326 w 326"/>
              <a:gd name="T47" fmla="*/ 162 h 474"/>
              <a:gd name="T48" fmla="*/ 318 w 326"/>
              <a:gd name="T49" fmla="*/ 114 h 474"/>
              <a:gd name="T50" fmla="*/ 298 w 326"/>
              <a:gd name="T51" fmla="*/ 72 h 474"/>
              <a:gd name="T52" fmla="*/ 266 w 326"/>
              <a:gd name="T53" fmla="*/ 38 h 474"/>
              <a:gd name="T54" fmla="*/ 226 w 326"/>
              <a:gd name="T55" fmla="*/ 12 h 474"/>
              <a:gd name="T56" fmla="*/ 180 w 326"/>
              <a:gd name="T57" fmla="*/ 0 h 474"/>
              <a:gd name="T58" fmla="*/ 220 w 326"/>
              <a:gd name="T59" fmla="*/ 410 h 474"/>
              <a:gd name="T60" fmla="*/ 216 w 326"/>
              <a:gd name="T61" fmla="*/ 422 h 474"/>
              <a:gd name="T62" fmla="*/ 208 w 326"/>
              <a:gd name="T63" fmla="*/ 432 h 474"/>
              <a:gd name="T64" fmla="*/ 184 w 326"/>
              <a:gd name="T65" fmla="*/ 436 h 474"/>
              <a:gd name="T66" fmla="*/ 130 w 326"/>
              <a:gd name="T67" fmla="*/ 436 h 474"/>
              <a:gd name="T68" fmla="*/ 112 w 326"/>
              <a:gd name="T69" fmla="*/ 426 h 474"/>
              <a:gd name="T70" fmla="*/ 106 w 326"/>
              <a:gd name="T71" fmla="*/ 410 h 474"/>
              <a:gd name="T72" fmla="*/ 220 w 326"/>
              <a:gd name="T73" fmla="*/ 410 h 474"/>
              <a:gd name="T74" fmla="*/ 220 w 326"/>
              <a:gd name="T75" fmla="*/ 410 h 474"/>
              <a:gd name="T76" fmla="*/ 84 w 326"/>
              <a:gd name="T77" fmla="*/ 392 h 474"/>
              <a:gd name="T78" fmla="*/ 242 w 326"/>
              <a:gd name="T79" fmla="*/ 370 h 474"/>
              <a:gd name="T80" fmla="*/ 240 w 326"/>
              <a:gd name="T81" fmla="*/ 392 h 474"/>
              <a:gd name="T82" fmla="*/ 82 w 326"/>
              <a:gd name="T83" fmla="*/ 352 h 474"/>
              <a:gd name="T84" fmla="*/ 244 w 326"/>
              <a:gd name="T85" fmla="*/ 332 h 474"/>
              <a:gd name="T86" fmla="*/ 244 w 326"/>
              <a:gd name="T87" fmla="*/ 352 h 474"/>
              <a:gd name="T88" fmla="*/ 256 w 326"/>
              <a:gd name="T89" fmla="*/ 276 h 474"/>
              <a:gd name="T90" fmla="*/ 78 w 326"/>
              <a:gd name="T91" fmla="*/ 312 h 474"/>
              <a:gd name="T92" fmla="*/ 70 w 326"/>
              <a:gd name="T93" fmla="*/ 276 h 474"/>
              <a:gd name="T94" fmla="*/ 46 w 326"/>
              <a:gd name="T95" fmla="*/ 210 h 474"/>
              <a:gd name="T96" fmla="*/ 38 w 326"/>
              <a:gd name="T97" fmla="*/ 162 h 474"/>
              <a:gd name="T98" fmla="*/ 40 w 326"/>
              <a:gd name="T99" fmla="*/ 138 h 474"/>
              <a:gd name="T100" fmla="*/ 60 w 326"/>
              <a:gd name="T101" fmla="*/ 92 h 474"/>
              <a:gd name="T102" fmla="*/ 114 w 326"/>
              <a:gd name="T103" fmla="*/ 48 h 474"/>
              <a:gd name="T104" fmla="*/ 150 w 326"/>
              <a:gd name="T105" fmla="*/ 38 h 474"/>
              <a:gd name="T106" fmla="*/ 176 w 326"/>
              <a:gd name="T107" fmla="*/ 38 h 474"/>
              <a:gd name="T108" fmla="*/ 212 w 326"/>
              <a:gd name="T109" fmla="*/ 48 h 474"/>
              <a:gd name="T110" fmla="*/ 266 w 326"/>
              <a:gd name="T111" fmla="*/ 92 h 474"/>
              <a:gd name="T112" fmla="*/ 284 w 326"/>
              <a:gd name="T113" fmla="*/ 138 h 474"/>
              <a:gd name="T114" fmla="*/ 288 w 326"/>
              <a:gd name="T115" fmla="*/ 162 h 474"/>
              <a:gd name="T116" fmla="*/ 280 w 326"/>
              <a:gd name="T117" fmla="*/ 2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474">
                <a:moveTo>
                  <a:pt x="162" y="0"/>
                </a:moveTo>
                <a:lnTo>
                  <a:pt x="162" y="0"/>
                </a:lnTo>
                <a:lnTo>
                  <a:pt x="146" y="0"/>
                </a:lnTo>
                <a:lnTo>
                  <a:pt x="130" y="4"/>
                </a:lnTo>
                <a:lnTo>
                  <a:pt x="114" y="8"/>
                </a:lnTo>
                <a:lnTo>
                  <a:pt x="100" y="12"/>
                </a:lnTo>
                <a:lnTo>
                  <a:pt x="86" y="20"/>
                </a:lnTo>
                <a:lnTo>
                  <a:pt x="72" y="28"/>
                </a:lnTo>
                <a:lnTo>
                  <a:pt x="60" y="38"/>
                </a:lnTo>
                <a:lnTo>
                  <a:pt x="48" y="48"/>
                </a:lnTo>
                <a:lnTo>
                  <a:pt x="38" y="60"/>
                </a:lnTo>
                <a:lnTo>
                  <a:pt x="28" y="72"/>
                </a:lnTo>
                <a:lnTo>
                  <a:pt x="20" y="86"/>
                </a:lnTo>
                <a:lnTo>
                  <a:pt x="12" y="100"/>
                </a:lnTo>
                <a:lnTo>
                  <a:pt x="8" y="114"/>
                </a:lnTo>
                <a:lnTo>
                  <a:pt x="4" y="130"/>
                </a:lnTo>
                <a:lnTo>
                  <a:pt x="2" y="146"/>
                </a:lnTo>
                <a:lnTo>
                  <a:pt x="0" y="162"/>
                </a:lnTo>
                <a:lnTo>
                  <a:pt x="0" y="162"/>
                </a:lnTo>
                <a:lnTo>
                  <a:pt x="2" y="182"/>
                </a:lnTo>
                <a:lnTo>
                  <a:pt x="4" y="200"/>
                </a:lnTo>
                <a:lnTo>
                  <a:pt x="8" y="220"/>
                </a:lnTo>
                <a:lnTo>
                  <a:pt x="16" y="240"/>
                </a:lnTo>
                <a:lnTo>
                  <a:pt x="16" y="240"/>
                </a:lnTo>
                <a:lnTo>
                  <a:pt x="30" y="282"/>
                </a:lnTo>
                <a:lnTo>
                  <a:pt x="40" y="310"/>
                </a:lnTo>
                <a:lnTo>
                  <a:pt x="44" y="334"/>
                </a:lnTo>
                <a:lnTo>
                  <a:pt x="44" y="358"/>
                </a:lnTo>
                <a:lnTo>
                  <a:pt x="44" y="358"/>
                </a:lnTo>
                <a:lnTo>
                  <a:pt x="44" y="378"/>
                </a:lnTo>
                <a:lnTo>
                  <a:pt x="48" y="398"/>
                </a:lnTo>
                <a:lnTo>
                  <a:pt x="50" y="408"/>
                </a:lnTo>
                <a:lnTo>
                  <a:pt x="56" y="416"/>
                </a:lnTo>
                <a:lnTo>
                  <a:pt x="62" y="422"/>
                </a:lnTo>
                <a:lnTo>
                  <a:pt x="70" y="426"/>
                </a:lnTo>
                <a:lnTo>
                  <a:pt x="70" y="426"/>
                </a:lnTo>
                <a:lnTo>
                  <a:pt x="76" y="440"/>
                </a:lnTo>
                <a:lnTo>
                  <a:pt x="80" y="446"/>
                </a:lnTo>
                <a:lnTo>
                  <a:pt x="86" y="454"/>
                </a:lnTo>
                <a:lnTo>
                  <a:pt x="86" y="454"/>
                </a:lnTo>
                <a:lnTo>
                  <a:pt x="96" y="462"/>
                </a:lnTo>
                <a:lnTo>
                  <a:pt x="110" y="470"/>
                </a:lnTo>
                <a:lnTo>
                  <a:pt x="124" y="474"/>
                </a:lnTo>
                <a:lnTo>
                  <a:pt x="142" y="474"/>
                </a:lnTo>
                <a:lnTo>
                  <a:pt x="184" y="474"/>
                </a:lnTo>
                <a:lnTo>
                  <a:pt x="184" y="474"/>
                </a:lnTo>
                <a:lnTo>
                  <a:pt x="202" y="474"/>
                </a:lnTo>
                <a:lnTo>
                  <a:pt x="216" y="470"/>
                </a:lnTo>
                <a:lnTo>
                  <a:pt x="230" y="462"/>
                </a:lnTo>
                <a:lnTo>
                  <a:pt x="240" y="454"/>
                </a:lnTo>
                <a:lnTo>
                  <a:pt x="240" y="454"/>
                </a:lnTo>
                <a:lnTo>
                  <a:pt x="246" y="446"/>
                </a:lnTo>
                <a:lnTo>
                  <a:pt x="250" y="440"/>
                </a:lnTo>
                <a:lnTo>
                  <a:pt x="256" y="426"/>
                </a:lnTo>
                <a:lnTo>
                  <a:pt x="256" y="426"/>
                </a:lnTo>
                <a:lnTo>
                  <a:pt x="264" y="422"/>
                </a:lnTo>
                <a:lnTo>
                  <a:pt x="270" y="416"/>
                </a:lnTo>
                <a:lnTo>
                  <a:pt x="274" y="408"/>
                </a:lnTo>
                <a:lnTo>
                  <a:pt x="278" y="398"/>
                </a:lnTo>
                <a:lnTo>
                  <a:pt x="280" y="378"/>
                </a:lnTo>
                <a:lnTo>
                  <a:pt x="280" y="358"/>
                </a:lnTo>
                <a:lnTo>
                  <a:pt x="280" y="358"/>
                </a:lnTo>
                <a:lnTo>
                  <a:pt x="282" y="334"/>
                </a:lnTo>
                <a:lnTo>
                  <a:pt x="286" y="310"/>
                </a:lnTo>
                <a:lnTo>
                  <a:pt x="294" y="282"/>
                </a:lnTo>
                <a:lnTo>
                  <a:pt x="310" y="240"/>
                </a:lnTo>
                <a:lnTo>
                  <a:pt x="310" y="240"/>
                </a:lnTo>
                <a:lnTo>
                  <a:pt x="316" y="220"/>
                </a:lnTo>
                <a:lnTo>
                  <a:pt x="322" y="200"/>
                </a:lnTo>
                <a:lnTo>
                  <a:pt x="324" y="182"/>
                </a:lnTo>
                <a:lnTo>
                  <a:pt x="326" y="162"/>
                </a:lnTo>
                <a:lnTo>
                  <a:pt x="326" y="162"/>
                </a:lnTo>
                <a:lnTo>
                  <a:pt x="324" y="146"/>
                </a:lnTo>
                <a:lnTo>
                  <a:pt x="322" y="130"/>
                </a:lnTo>
                <a:lnTo>
                  <a:pt x="318" y="114"/>
                </a:lnTo>
                <a:lnTo>
                  <a:pt x="312" y="100"/>
                </a:lnTo>
                <a:lnTo>
                  <a:pt x="306" y="86"/>
                </a:lnTo>
                <a:lnTo>
                  <a:pt x="298" y="72"/>
                </a:lnTo>
                <a:lnTo>
                  <a:pt x="288" y="60"/>
                </a:lnTo>
                <a:lnTo>
                  <a:pt x="278" y="48"/>
                </a:lnTo>
                <a:lnTo>
                  <a:pt x="266" y="38"/>
                </a:lnTo>
                <a:lnTo>
                  <a:pt x="254" y="28"/>
                </a:lnTo>
                <a:lnTo>
                  <a:pt x="240" y="20"/>
                </a:lnTo>
                <a:lnTo>
                  <a:pt x="226" y="12"/>
                </a:lnTo>
                <a:lnTo>
                  <a:pt x="210" y="8"/>
                </a:lnTo>
                <a:lnTo>
                  <a:pt x="196" y="4"/>
                </a:lnTo>
                <a:lnTo>
                  <a:pt x="180" y="0"/>
                </a:lnTo>
                <a:lnTo>
                  <a:pt x="162" y="0"/>
                </a:lnTo>
                <a:lnTo>
                  <a:pt x="162" y="0"/>
                </a:lnTo>
                <a:close/>
                <a:moveTo>
                  <a:pt x="220" y="410"/>
                </a:moveTo>
                <a:lnTo>
                  <a:pt x="220" y="410"/>
                </a:lnTo>
                <a:lnTo>
                  <a:pt x="220" y="416"/>
                </a:lnTo>
                <a:lnTo>
                  <a:pt x="216" y="422"/>
                </a:lnTo>
                <a:lnTo>
                  <a:pt x="212" y="428"/>
                </a:lnTo>
                <a:lnTo>
                  <a:pt x="212" y="428"/>
                </a:lnTo>
                <a:lnTo>
                  <a:pt x="208" y="432"/>
                </a:lnTo>
                <a:lnTo>
                  <a:pt x="202" y="434"/>
                </a:lnTo>
                <a:lnTo>
                  <a:pt x="194" y="436"/>
                </a:lnTo>
                <a:lnTo>
                  <a:pt x="184" y="436"/>
                </a:lnTo>
                <a:lnTo>
                  <a:pt x="142" y="436"/>
                </a:lnTo>
                <a:lnTo>
                  <a:pt x="142" y="436"/>
                </a:lnTo>
                <a:lnTo>
                  <a:pt x="130" y="436"/>
                </a:lnTo>
                <a:lnTo>
                  <a:pt x="122" y="434"/>
                </a:lnTo>
                <a:lnTo>
                  <a:pt x="116" y="430"/>
                </a:lnTo>
                <a:lnTo>
                  <a:pt x="112" y="426"/>
                </a:lnTo>
                <a:lnTo>
                  <a:pt x="108" y="422"/>
                </a:lnTo>
                <a:lnTo>
                  <a:pt x="106" y="418"/>
                </a:lnTo>
                <a:lnTo>
                  <a:pt x="106" y="410"/>
                </a:lnTo>
                <a:lnTo>
                  <a:pt x="106" y="410"/>
                </a:lnTo>
                <a:lnTo>
                  <a:pt x="106" y="410"/>
                </a:lnTo>
                <a:lnTo>
                  <a:pt x="220" y="410"/>
                </a:lnTo>
                <a:lnTo>
                  <a:pt x="220" y="410"/>
                </a:lnTo>
                <a:lnTo>
                  <a:pt x="220" y="410"/>
                </a:lnTo>
                <a:lnTo>
                  <a:pt x="220" y="410"/>
                </a:lnTo>
                <a:close/>
                <a:moveTo>
                  <a:pt x="240" y="392"/>
                </a:moveTo>
                <a:lnTo>
                  <a:pt x="84" y="392"/>
                </a:lnTo>
                <a:lnTo>
                  <a:pt x="84" y="392"/>
                </a:lnTo>
                <a:lnTo>
                  <a:pt x="84" y="384"/>
                </a:lnTo>
                <a:lnTo>
                  <a:pt x="82" y="370"/>
                </a:lnTo>
                <a:lnTo>
                  <a:pt x="242" y="370"/>
                </a:lnTo>
                <a:lnTo>
                  <a:pt x="242" y="370"/>
                </a:lnTo>
                <a:lnTo>
                  <a:pt x="242" y="384"/>
                </a:lnTo>
                <a:lnTo>
                  <a:pt x="240" y="392"/>
                </a:lnTo>
                <a:lnTo>
                  <a:pt x="240" y="392"/>
                </a:lnTo>
                <a:close/>
                <a:moveTo>
                  <a:pt x="244" y="352"/>
                </a:moveTo>
                <a:lnTo>
                  <a:pt x="82" y="352"/>
                </a:lnTo>
                <a:lnTo>
                  <a:pt x="82" y="352"/>
                </a:lnTo>
                <a:lnTo>
                  <a:pt x="82" y="332"/>
                </a:lnTo>
                <a:lnTo>
                  <a:pt x="244" y="332"/>
                </a:lnTo>
                <a:lnTo>
                  <a:pt x="244" y="332"/>
                </a:lnTo>
                <a:lnTo>
                  <a:pt x="244" y="352"/>
                </a:lnTo>
                <a:lnTo>
                  <a:pt x="244" y="352"/>
                </a:lnTo>
                <a:close/>
                <a:moveTo>
                  <a:pt x="274" y="226"/>
                </a:moveTo>
                <a:lnTo>
                  <a:pt x="274" y="226"/>
                </a:lnTo>
                <a:lnTo>
                  <a:pt x="256" y="276"/>
                </a:lnTo>
                <a:lnTo>
                  <a:pt x="250" y="296"/>
                </a:lnTo>
                <a:lnTo>
                  <a:pt x="246" y="312"/>
                </a:lnTo>
                <a:lnTo>
                  <a:pt x="78" y="312"/>
                </a:lnTo>
                <a:lnTo>
                  <a:pt x="78" y="312"/>
                </a:lnTo>
                <a:lnTo>
                  <a:pt x="74" y="296"/>
                </a:lnTo>
                <a:lnTo>
                  <a:pt x="70" y="276"/>
                </a:lnTo>
                <a:lnTo>
                  <a:pt x="50" y="226"/>
                </a:lnTo>
                <a:lnTo>
                  <a:pt x="50" y="226"/>
                </a:lnTo>
                <a:lnTo>
                  <a:pt x="46" y="210"/>
                </a:lnTo>
                <a:lnTo>
                  <a:pt x="42" y="194"/>
                </a:lnTo>
                <a:lnTo>
                  <a:pt x="38" y="178"/>
                </a:lnTo>
                <a:lnTo>
                  <a:pt x="38" y="162"/>
                </a:lnTo>
                <a:lnTo>
                  <a:pt x="38" y="162"/>
                </a:lnTo>
                <a:lnTo>
                  <a:pt x="38" y="150"/>
                </a:lnTo>
                <a:lnTo>
                  <a:pt x="40" y="138"/>
                </a:lnTo>
                <a:lnTo>
                  <a:pt x="44" y="126"/>
                </a:lnTo>
                <a:lnTo>
                  <a:pt x="48" y="114"/>
                </a:lnTo>
                <a:lnTo>
                  <a:pt x="60" y="92"/>
                </a:lnTo>
                <a:lnTo>
                  <a:pt x="74" y="74"/>
                </a:lnTo>
                <a:lnTo>
                  <a:pt x="94" y="60"/>
                </a:lnTo>
                <a:lnTo>
                  <a:pt x="114" y="48"/>
                </a:lnTo>
                <a:lnTo>
                  <a:pt x="126" y="44"/>
                </a:lnTo>
                <a:lnTo>
                  <a:pt x="138" y="40"/>
                </a:lnTo>
                <a:lnTo>
                  <a:pt x="150" y="38"/>
                </a:lnTo>
                <a:lnTo>
                  <a:pt x="162" y="38"/>
                </a:lnTo>
                <a:lnTo>
                  <a:pt x="162" y="38"/>
                </a:lnTo>
                <a:lnTo>
                  <a:pt x="176" y="38"/>
                </a:lnTo>
                <a:lnTo>
                  <a:pt x="188" y="40"/>
                </a:lnTo>
                <a:lnTo>
                  <a:pt x="200" y="44"/>
                </a:lnTo>
                <a:lnTo>
                  <a:pt x="212" y="48"/>
                </a:lnTo>
                <a:lnTo>
                  <a:pt x="232" y="60"/>
                </a:lnTo>
                <a:lnTo>
                  <a:pt x="250" y="74"/>
                </a:lnTo>
                <a:lnTo>
                  <a:pt x="266" y="92"/>
                </a:lnTo>
                <a:lnTo>
                  <a:pt x="278" y="114"/>
                </a:lnTo>
                <a:lnTo>
                  <a:pt x="282" y="126"/>
                </a:lnTo>
                <a:lnTo>
                  <a:pt x="284" y="138"/>
                </a:lnTo>
                <a:lnTo>
                  <a:pt x="286" y="150"/>
                </a:lnTo>
                <a:lnTo>
                  <a:pt x="288" y="162"/>
                </a:lnTo>
                <a:lnTo>
                  <a:pt x="288" y="162"/>
                </a:lnTo>
                <a:lnTo>
                  <a:pt x="286" y="178"/>
                </a:lnTo>
                <a:lnTo>
                  <a:pt x="284" y="194"/>
                </a:lnTo>
                <a:lnTo>
                  <a:pt x="280" y="210"/>
                </a:lnTo>
                <a:lnTo>
                  <a:pt x="274" y="226"/>
                </a:lnTo>
                <a:lnTo>
                  <a:pt x="274" y="226"/>
                </a:lnTo>
                <a:close/>
              </a:path>
            </a:pathLst>
          </a:custGeom>
          <a:solidFill>
            <a:schemeClr val="accent3"/>
          </a:solidFill>
          <a:ln>
            <a:noFill/>
          </a:ln>
        </p:spPr>
        <p:txBody>
          <a:bodyPr vert="horz" wrap="square" lIns="121908" tIns="60954" rIns="121908" bIns="60954" numCol="1" anchor="t" anchorCtr="0" compatLnSpc="1"/>
          <a:lstStyle/>
          <a:p>
            <a:endParaRPr lang="zh-CN" altLang="en-US">
              <a:solidFill>
                <a:srgbClr val="404066"/>
              </a:solidFill>
            </a:endParaRPr>
          </a:p>
        </p:txBody>
      </p:sp>
      <p:sp>
        <p:nvSpPr>
          <p:cNvPr id="111" name="矩形 110"/>
          <p:cNvSpPr/>
          <p:nvPr/>
        </p:nvSpPr>
        <p:spPr>
          <a:xfrm>
            <a:off x="8757539" y="4730426"/>
            <a:ext cx="2889596" cy="1043350"/>
          </a:xfrm>
          <a:prstGeom prst="rect">
            <a:avLst/>
          </a:prstGeom>
          <a:noFill/>
        </p:spPr>
        <p:txBody>
          <a:bodyPr wrap="square" lIns="121908" tIns="60954" rIns="121908" bIns="60954">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112" name="Freeform 29"/>
          <p:cNvSpPr>
            <a:spLocks noEditPoints="1"/>
          </p:cNvSpPr>
          <p:nvPr/>
        </p:nvSpPr>
        <p:spPr bwMode="auto">
          <a:xfrm>
            <a:off x="8334828" y="4828215"/>
            <a:ext cx="416994" cy="409215"/>
          </a:xfrm>
          <a:custGeom>
            <a:avLst/>
            <a:gdLst>
              <a:gd name="T0" fmla="*/ 342 w 426"/>
              <a:gd name="T1" fmla="*/ 272 h 418"/>
              <a:gd name="T2" fmla="*/ 334 w 426"/>
              <a:gd name="T3" fmla="*/ 282 h 418"/>
              <a:gd name="T4" fmla="*/ 358 w 426"/>
              <a:gd name="T5" fmla="*/ 308 h 418"/>
              <a:gd name="T6" fmla="*/ 304 w 426"/>
              <a:gd name="T7" fmla="*/ 344 h 418"/>
              <a:gd name="T8" fmla="*/ 258 w 426"/>
              <a:gd name="T9" fmla="*/ 360 h 418"/>
              <a:gd name="T10" fmla="*/ 290 w 426"/>
              <a:gd name="T11" fmla="*/ 206 h 418"/>
              <a:gd name="T12" fmla="*/ 300 w 426"/>
              <a:gd name="T13" fmla="*/ 204 h 418"/>
              <a:gd name="T14" fmla="*/ 304 w 426"/>
              <a:gd name="T15" fmla="*/ 160 h 418"/>
              <a:gd name="T16" fmla="*/ 300 w 426"/>
              <a:gd name="T17" fmla="*/ 150 h 418"/>
              <a:gd name="T18" fmla="*/ 242 w 426"/>
              <a:gd name="T19" fmla="*/ 146 h 418"/>
              <a:gd name="T20" fmla="*/ 254 w 426"/>
              <a:gd name="T21" fmla="*/ 96 h 418"/>
              <a:gd name="T22" fmla="*/ 270 w 426"/>
              <a:gd name="T23" fmla="*/ 56 h 418"/>
              <a:gd name="T24" fmla="*/ 266 w 426"/>
              <a:gd name="T25" fmla="*/ 34 h 418"/>
              <a:gd name="T26" fmla="*/ 246 w 426"/>
              <a:gd name="T27" fmla="*/ 10 h 418"/>
              <a:gd name="T28" fmla="*/ 214 w 426"/>
              <a:gd name="T29" fmla="*/ 0 h 418"/>
              <a:gd name="T30" fmla="*/ 192 w 426"/>
              <a:gd name="T31" fmla="*/ 4 h 418"/>
              <a:gd name="T32" fmla="*/ 166 w 426"/>
              <a:gd name="T33" fmla="*/ 24 h 418"/>
              <a:gd name="T34" fmla="*/ 158 w 426"/>
              <a:gd name="T35" fmla="*/ 56 h 418"/>
              <a:gd name="T36" fmla="*/ 164 w 426"/>
              <a:gd name="T37" fmla="*/ 84 h 418"/>
              <a:gd name="T38" fmla="*/ 184 w 426"/>
              <a:gd name="T39" fmla="*/ 146 h 418"/>
              <a:gd name="T40" fmla="*/ 132 w 426"/>
              <a:gd name="T41" fmla="*/ 148 h 418"/>
              <a:gd name="T42" fmla="*/ 124 w 426"/>
              <a:gd name="T43" fmla="*/ 160 h 418"/>
              <a:gd name="T44" fmla="*/ 124 w 426"/>
              <a:gd name="T45" fmla="*/ 200 h 418"/>
              <a:gd name="T46" fmla="*/ 136 w 426"/>
              <a:gd name="T47" fmla="*/ 206 h 418"/>
              <a:gd name="T48" fmla="*/ 184 w 426"/>
              <a:gd name="T49" fmla="*/ 364 h 418"/>
              <a:gd name="T50" fmla="*/ 138 w 426"/>
              <a:gd name="T51" fmla="*/ 350 h 418"/>
              <a:gd name="T52" fmla="*/ 94 w 426"/>
              <a:gd name="T53" fmla="*/ 328 h 418"/>
              <a:gd name="T54" fmla="*/ 92 w 426"/>
              <a:gd name="T55" fmla="*/ 288 h 418"/>
              <a:gd name="T56" fmla="*/ 90 w 426"/>
              <a:gd name="T57" fmla="*/ 274 h 418"/>
              <a:gd name="T58" fmla="*/ 10 w 426"/>
              <a:gd name="T59" fmla="*/ 272 h 418"/>
              <a:gd name="T60" fmla="*/ 0 w 426"/>
              <a:gd name="T61" fmla="*/ 278 h 418"/>
              <a:gd name="T62" fmla="*/ 0 w 426"/>
              <a:gd name="T63" fmla="*/ 356 h 418"/>
              <a:gd name="T64" fmla="*/ 10 w 426"/>
              <a:gd name="T65" fmla="*/ 366 h 418"/>
              <a:gd name="T66" fmla="*/ 34 w 426"/>
              <a:gd name="T67" fmla="*/ 346 h 418"/>
              <a:gd name="T68" fmla="*/ 92 w 426"/>
              <a:gd name="T69" fmla="*/ 388 h 418"/>
              <a:gd name="T70" fmla="*/ 162 w 426"/>
              <a:gd name="T71" fmla="*/ 412 h 418"/>
              <a:gd name="T72" fmla="*/ 214 w 426"/>
              <a:gd name="T73" fmla="*/ 418 h 418"/>
              <a:gd name="T74" fmla="*/ 288 w 426"/>
              <a:gd name="T75" fmla="*/ 406 h 418"/>
              <a:gd name="T76" fmla="*/ 356 w 426"/>
              <a:gd name="T77" fmla="*/ 376 h 418"/>
              <a:gd name="T78" fmla="*/ 412 w 426"/>
              <a:gd name="T79" fmla="*/ 362 h 418"/>
              <a:gd name="T80" fmla="*/ 422 w 426"/>
              <a:gd name="T81" fmla="*/ 364 h 418"/>
              <a:gd name="T82" fmla="*/ 426 w 426"/>
              <a:gd name="T83" fmla="*/ 280 h 418"/>
              <a:gd name="T84" fmla="*/ 424 w 426"/>
              <a:gd name="T85" fmla="*/ 274 h 418"/>
              <a:gd name="T86" fmla="*/ 418 w 426"/>
              <a:gd name="T87" fmla="*/ 272 h 418"/>
              <a:gd name="T88" fmla="*/ 206 w 426"/>
              <a:gd name="T89" fmla="*/ 72 h 418"/>
              <a:gd name="T90" fmla="*/ 196 w 426"/>
              <a:gd name="T91" fmla="*/ 56 h 418"/>
              <a:gd name="T92" fmla="*/ 202 w 426"/>
              <a:gd name="T93" fmla="*/ 44 h 418"/>
              <a:gd name="T94" fmla="*/ 214 w 426"/>
              <a:gd name="T95" fmla="*/ 38 h 418"/>
              <a:gd name="T96" fmla="*/ 230 w 426"/>
              <a:gd name="T97" fmla="*/ 50 h 418"/>
              <a:gd name="T98" fmla="*/ 230 w 426"/>
              <a:gd name="T99" fmla="*/ 64 h 418"/>
              <a:gd name="T100" fmla="*/ 214 w 426"/>
              <a:gd name="T101" fmla="*/ 7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418">
                <a:moveTo>
                  <a:pt x="418" y="272"/>
                </a:moveTo>
                <a:lnTo>
                  <a:pt x="342" y="272"/>
                </a:lnTo>
                <a:lnTo>
                  <a:pt x="342" y="272"/>
                </a:lnTo>
                <a:lnTo>
                  <a:pt x="338" y="274"/>
                </a:lnTo>
                <a:lnTo>
                  <a:pt x="334" y="278"/>
                </a:lnTo>
                <a:lnTo>
                  <a:pt x="334" y="282"/>
                </a:lnTo>
                <a:lnTo>
                  <a:pt x="336" y="288"/>
                </a:lnTo>
                <a:lnTo>
                  <a:pt x="358" y="308"/>
                </a:lnTo>
                <a:lnTo>
                  <a:pt x="358" y="308"/>
                </a:lnTo>
                <a:lnTo>
                  <a:pt x="332" y="328"/>
                </a:lnTo>
                <a:lnTo>
                  <a:pt x="320" y="338"/>
                </a:lnTo>
                <a:lnTo>
                  <a:pt x="304" y="344"/>
                </a:lnTo>
                <a:lnTo>
                  <a:pt x="290" y="350"/>
                </a:lnTo>
                <a:lnTo>
                  <a:pt x="274" y="356"/>
                </a:lnTo>
                <a:lnTo>
                  <a:pt x="258" y="360"/>
                </a:lnTo>
                <a:lnTo>
                  <a:pt x="242" y="364"/>
                </a:lnTo>
                <a:lnTo>
                  <a:pt x="242" y="206"/>
                </a:lnTo>
                <a:lnTo>
                  <a:pt x="290" y="206"/>
                </a:lnTo>
                <a:lnTo>
                  <a:pt x="290" y="206"/>
                </a:lnTo>
                <a:lnTo>
                  <a:pt x="296" y="206"/>
                </a:lnTo>
                <a:lnTo>
                  <a:pt x="300" y="204"/>
                </a:lnTo>
                <a:lnTo>
                  <a:pt x="302" y="200"/>
                </a:lnTo>
                <a:lnTo>
                  <a:pt x="304" y="194"/>
                </a:lnTo>
                <a:lnTo>
                  <a:pt x="304" y="160"/>
                </a:lnTo>
                <a:lnTo>
                  <a:pt x="304" y="160"/>
                </a:lnTo>
                <a:lnTo>
                  <a:pt x="302" y="154"/>
                </a:lnTo>
                <a:lnTo>
                  <a:pt x="300" y="150"/>
                </a:lnTo>
                <a:lnTo>
                  <a:pt x="296" y="148"/>
                </a:lnTo>
                <a:lnTo>
                  <a:pt x="290" y="146"/>
                </a:lnTo>
                <a:lnTo>
                  <a:pt x="242" y="146"/>
                </a:lnTo>
                <a:lnTo>
                  <a:pt x="242" y="106"/>
                </a:lnTo>
                <a:lnTo>
                  <a:pt x="242" y="106"/>
                </a:lnTo>
                <a:lnTo>
                  <a:pt x="254" y="96"/>
                </a:lnTo>
                <a:lnTo>
                  <a:pt x="262" y="84"/>
                </a:lnTo>
                <a:lnTo>
                  <a:pt x="268" y="72"/>
                </a:lnTo>
                <a:lnTo>
                  <a:pt x="270" y="56"/>
                </a:lnTo>
                <a:lnTo>
                  <a:pt x="270" y="56"/>
                </a:lnTo>
                <a:lnTo>
                  <a:pt x="268" y="46"/>
                </a:lnTo>
                <a:lnTo>
                  <a:pt x="266" y="34"/>
                </a:lnTo>
                <a:lnTo>
                  <a:pt x="260" y="24"/>
                </a:lnTo>
                <a:lnTo>
                  <a:pt x="254" y="16"/>
                </a:lnTo>
                <a:lnTo>
                  <a:pt x="246" y="10"/>
                </a:lnTo>
                <a:lnTo>
                  <a:pt x="236" y="4"/>
                </a:lnTo>
                <a:lnTo>
                  <a:pt x="224" y="2"/>
                </a:lnTo>
                <a:lnTo>
                  <a:pt x="214" y="0"/>
                </a:lnTo>
                <a:lnTo>
                  <a:pt x="214" y="0"/>
                </a:lnTo>
                <a:lnTo>
                  <a:pt x="202" y="2"/>
                </a:lnTo>
                <a:lnTo>
                  <a:pt x="192" y="4"/>
                </a:lnTo>
                <a:lnTo>
                  <a:pt x="182" y="10"/>
                </a:lnTo>
                <a:lnTo>
                  <a:pt x="174" y="16"/>
                </a:lnTo>
                <a:lnTo>
                  <a:pt x="166" y="24"/>
                </a:lnTo>
                <a:lnTo>
                  <a:pt x="162" y="34"/>
                </a:lnTo>
                <a:lnTo>
                  <a:pt x="158" y="46"/>
                </a:lnTo>
                <a:lnTo>
                  <a:pt x="158" y="56"/>
                </a:lnTo>
                <a:lnTo>
                  <a:pt x="158" y="56"/>
                </a:lnTo>
                <a:lnTo>
                  <a:pt x="158" y="72"/>
                </a:lnTo>
                <a:lnTo>
                  <a:pt x="164" y="84"/>
                </a:lnTo>
                <a:lnTo>
                  <a:pt x="174" y="96"/>
                </a:lnTo>
                <a:lnTo>
                  <a:pt x="184" y="106"/>
                </a:lnTo>
                <a:lnTo>
                  <a:pt x="184" y="146"/>
                </a:lnTo>
                <a:lnTo>
                  <a:pt x="136" y="146"/>
                </a:lnTo>
                <a:lnTo>
                  <a:pt x="136" y="146"/>
                </a:lnTo>
                <a:lnTo>
                  <a:pt x="132" y="148"/>
                </a:lnTo>
                <a:lnTo>
                  <a:pt x="128" y="150"/>
                </a:lnTo>
                <a:lnTo>
                  <a:pt x="124" y="154"/>
                </a:lnTo>
                <a:lnTo>
                  <a:pt x="124" y="160"/>
                </a:lnTo>
                <a:lnTo>
                  <a:pt x="124" y="194"/>
                </a:lnTo>
                <a:lnTo>
                  <a:pt x="124" y="194"/>
                </a:lnTo>
                <a:lnTo>
                  <a:pt x="124" y="200"/>
                </a:lnTo>
                <a:lnTo>
                  <a:pt x="128" y="204"/>
                </a:lnTo>
                <a:lnTo>
                  <a:pt x="132" y="206"/>
                </a:lnTo>
                <a:lnTo>
                  <a:pt x="136" y="206"/>
                </a:lnTo>
                <a:lnTo>
                  <a:pt x="184" y="206"/>
                </a:lnTo>
                <a:lnTo>
                  <a:pt x="184" y="364"/>
                </a:lnTo>
                <a:lnTo>
                  <a:pt x="184" y="364"/>
                </a:lnTo>
                <a:lnTo>
                  <a:pt x="168" y="360"/>
                </a:lnTo>
                <a:lnTo>
                  <a:pt x="152" y="356"/>
                </a:lnTo>
                <a:lnTo>
                  <a:pt x="138" y="350"/>
                </a:lnTo>
                <a:lnTo>
                  <a:pt x="122" y="344"/>
                </a:lnTo>
                <a:lnTo>
                  <a:pt x="108" y="338"/>
                </a:lnTo>
                <a:lnTo>
                  <a:pt x="94" y="328"/>
                </a:lnTo>
                <a:lnTo>
                  <a:pt x="70" y="308"/>
                </a:lnTo>
                <a:lnTo>
                  <a:pt x="92" y="288"/>
                </a:lnTo>
                <a:lnTo>
                  <a:pt x="92" y="288"/>
                </a:lnTo>
                <a:lnTo>
                  <a:pt x="94" y="282"/>
                </a:lnTo>
                <a:lnTo>
                  <a:pt x="94" y="278"/>
                </a:lnTo>
                <a:lnTo>
                  <a:pt x="90" y="274"/>
                </a:lnTo>
                <a:lnTo>
                  <a:pt x="84" y="272"/>
                </a:lnTo>
                <a:lnTo>
                  <a:pt x="10" y="272"/>
                </a:lnTo>
                <a:lnTo>
                  <a:pt x="10" y="272"/>
                </a:lnTo>
                <a:lnTo>
                  <a:pt x="6" y="272"/>
                </a:lnTo>
                <a:lnTo>
                  <a:pt x="2" y="274"/>
                </a:lnTo>
                <a:lnTo>
                  <a:pt x="0" y="278"/>
                </a:lnTo>
                <a:lnTo>
                  <a:pt x="0" y="280"/>
                </a:lnTo>
                <a:lnTo>
                  <a:pt x="0" y="356"/>
                </a:lnTo>
                <a:lnTo>
                  <a:pt x="0" y="356"/>
                </a:lnTo>
                <a:lnTo>
                  <a:pt x="2" y="362"/>
                </a:lnTo>
                <a:lnTo>
                  <a:pt x="6" y="364"/>
                </a:lnTo>
                <a:lnTo>
                  <a:pt x="10" y="366"/>
                </a:lnTo>
                <a:lnTo>
                  <a:pt x="16" y="362"/>
                </a:lnTo>
                <a:lnTo>
                  <a:pt x="34" y="346"/>
                </a:lnTo>
                <a:lnTo>
                  <a:pt x="34" y="346"/>
                </a:lnTo>
                <a:lnTo>
                  <a:pt x="52" y="362"/>
                </a:lnTo>
                <a:lnTo>
                  <a:pt x="72" y="376"/>
                </a:lnTo>
                <a:lnTo>
                  <a:pt x="92" y="388"/>
                </a:lnTo>
                <a:lnTo>
                  <a:pt x="114" y="398"/>
                </a:lnTo>
                <a:lnTo>
                  <a:pt x="138" y="406"/>
                </a:lnTo>
                <a:lnTo>
                  <a:pt x="162" y="412"/>
                </a:lnTo>
                <a:lnTo>
                  <a:pt x="188" y="416"/>
                </a:lnTo>
                <a:lnTo>
                  <a:pt x="214" y="418"/>
                </a:lnTo>
                <a:lnTo>
                  <a:pt x="214" y="418"/>
                </a:lnTo>
                <a:lnTo>
                  <a:pt x="240" y="416"/>
                </a:lnTo>
                <a:lnTo>
                  <a:pt x="264" y="412"/>
                </a:lnTo>
                <a:lnTo>
                  <a:pt x="288" y="406"/>
                </a:lnTo>
                <a:lnTo>
                  <a:pt x="312" y="398"/>
                </a:lnTo>
                <a:lnTo>
                  <a:pt x="334" y="388"/>
                </a:lnTo>
                <a:lnTo>
                  <a:pt x="356" y="376"/>
                </a:lnTo>
                <a:lnTo>
                  <a:pt x="376" y="362"/>
                </a:lnTo>
                <a:lnTo>
                  <a:pt x="394" y="346"/>
                </a:lnTo>
                <a:lnTo>
                  <a:pt x="412" y="362"/>
                </a:lnTo>
                <a:lnTo>
                  <a:pt x="412" y="362"/>
                </a:lnTo>
                <a:lnTo>
                  <a:pt x="416" y="366"/>
                </a:lnTo>
                <a:lnTo>
                  <a:pt x="422" y="364"/>
                </a:lnTo>
                <a:lnTo>
                  <a:pt x="426" y="362"/>
                </a:lnTo>
                <a:lnTo>
                  <a:pt x="426" y="356"/>
                </a:lnTo>
                <a:lnTo>
                  <a:pt x="426" y="280"/>
                </a:lnTo>
                <a:lnTo>
                  <a:pt x="426" y="280"/>
                </a:lnTo>
                <a:lnTo>
                  <a:pt x="426" y="278"/>
                </a:lnTo>
                <a:lnTo>
                  <a:pt x="424" y="274"/>
                </a:lnTo>
                <a:lnTo>
                  <a:pt x="422" y="272"/>
                </a:lnTo>
                <a:lnTo>
                  <a:pt x="418" y="272"/>
                </a:lnTo>
                <a:lnTo>
                  <a:pt x="418" y="272"/>
                </a:lnTo>
                <a:close/>
                <a:moveTo>
                  <a:pt x="214" y="74"/>
                </a:moveTo>
                <a:lnTo>
                  <a:pt x="214" y="74"/>
                </a:lnTo>
                <a:lnTo>
                  <a:pt x="206" y="72"/>
                </a:lnTo>
                <a:lnTo>
                  <a:pt x="202" y="70"/>
                </a:lnTo>
                <a:lnTo>
                  <a:pt x="198" y="64"/>
                </a:lnTo>
                <a:lnTo>
                  <a:pt x="196" y="56"/>
                </a:lnTo>
                <a:lnTo>
                  <a:pt x="196" y="56"/>
                </a:lnTo>
                <a:lnTo>
                  <a:pt x="198" y="50"/>
                </a:lnTo>
                <a:lnTo>
                  <a:pt x="202" y="44"/>
                </a:lnTo>
                <a:lnTo>
                  <a:pt x="206" y="40"/>
                </a:lnTo>
                <a:lnTo>
                  <a:pt x="214" y="38"/>
                </a:lnTo>
                <a:lnTo>
                  <a:pt x="214" y="38"/>
                </a:lnTo>
                <a:lnTo>
                  <a:pt x="220" y="40"/>
                </a:lnTo>
                <a:lnTo>
                  <a:pt x="226" y="44"/>
                </a:lnTo>
                <a:lnTo>
                  <a:pt x="230" y="50"/>
                </a:lnTo>
                <a:lnTo>
                  <a:pt x="232" y="56"/>
                </a:lnTo>
                <a:lnTo>
                  <a:pt x="232" y="56"/>
                </a:lnTo>
                <a:lnTo>
                  <a:pt x="230" y="64"/>
                </a:lnTo>
                <a:lnTo>
                  <a:pt x="226" y="70"/>
                </a:lnTo>
                <a:lnTo>
                  <a:pt x="220" y="72"/>
                </a:lnTo>
                <a:lnTo>
                  <a:pt x="214" y="74"/>
                </a:lnTo>
                <a:lnTo>
                  <a:pt x="214" y="74"/>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rgbClr val="404066"/>
              </a:solidFill>
            </a:endParaRPr>
          </a:p>
        </p:txBody>
      </p:sp>
      <p:grpSp>
        <p:nvGrpSpPr>
          <p:cNvPr id="113" name="组合 112"/>
          <p:cNvGrpSpPr/>
          <p:nvPr/>
        </p:nvGrpSpPr>
        <p:grpSpPr>
          <a:xfrm>
            <a:off x="5391884" y="3212157"/>
            <a:ext cx="1408234" cy="1214153"/>
            <a:chOff x="4043843" y="2332916"/>
            <a:chExt cx="1056313" cy="910615"/>
          </a:xfrm>
        </p:grpSpPr>
        <p:sp>
          <p:nvSpPr>
            <p:cNvPr id="114" name="六边形 113"/>
            <p:cNvSpPr/>
            <p:nvPr/>
          </p:nvSpPr>
          <p:spPr>
            <a:xfrm>
              <a:off x="4043843" y="2332916"/>
              <a:ext cx="1056313" cy="910615"/>
            </a:xfrm>
            <a:prstGeom prst="hexagon">
              <a:avLst/>
            </a:prstGeom>
            <a:solidFill>
              <a:schemeClr val="tx1">
                <a:lumMod val="50000"/>
                <a:lumOff val="50000"/>
              </a:schemeClr>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115" name="矩形 114"/>
            <p:cNvSpPr/>
            <p:nvPr/>
          </p:nvSpPr>
          <p:spPr>
            <a:xfrm>
              <a:off x="4256242" y="2541677"/>
              <a:ext cx="638719" cy="459356"/>
            </a:xfrm>
            <a:prstGeom prst="rect">
              <a:avLst/>
            </a:prstGeom>
          </p:spPr>
          <p:txBody>
            <a:bodyPr wrap="none">
              <a:spAutoFit/>
            </a:bodyPr>
            <a:lstStyle/>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在此输入</a:t>
              </a:r>
              <a:endParaRPr lang="en-US" altLang="zh-CN" sz="13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您的标题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300" fill="hold"/>
                                        <p:tgtEl>
                                          <p:spTgt spid="113"/>
                                        </p:tgtEl>
                                        <p:attrNameLst>
                                          <p:attrName>ppt_w</p:attrName>
                                        </p:attrNameLst>
                                      </p:cBhvr>
                                      <p:tavLst>
                                        <p:tav tm="0">
                                          <p:val>
                                            <p:fltVal val="0"/>
                                          </p:val>
                                        </p:tav>
                                        <p:tav tm="100000">
                                          <p:val>
                                            <p:strVal val="#ppt_w"/>
                                          </p:val>
                                        </p:tav>
                                      </p:tavLst>
                                    </p:anim>
                                    <p:anim calcmode="lin" valueType="num">
                                      <p:cBhvr>
                                        <p:cTn id="8" dur="300" fill="hold"/>
                                        <p:tgtEl>
                                          <p:spTgt spid="113"/>
                                        </p:tgtEl>
                                        <p:attrNameLst>
                                          <p:attrName>ppt_h</p:attrName>
                                        </p:attrNameLst>
                                      </p:cBhvr>
                                      <p:tavLst>
                                        <p:tav tm="0">
                                          <p:val>
                                            <p:fltVal val="0"/>
                                          </p:val>
                                        </p:tav>
                                        <p:tav tm="100000">
                                          <p:val>
                                            <p:strVal val="#ppt_h"/>
                                          </p:val>
                                        </p:tav>
                                      </p:tavLst>
                                    </p:anim>
                                    <p:animEffect transition="in" filter="fade">
                                      <p:cBhvr>
                                        <p:cTn id="9" dur="300"/>
                                        <p:tgtEl>
                                          <p:spTgt spid="1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300" fill="hold"/>
                                        <p:tgtEl>
                                          <p:spTgt spid="50"/>
                                        </p:tgtEl>
                                        <p:attrNameLst>
                                          <p:attrName>ppt_w</p:attrName>
                                        </p:attrNameLst>
                                      </p:cBhvr>
                                      <p:tavLst>
                                        <p:tav tm="0">
                                          <p:val>
                                            <p:fltVal val="0"/>
                                          </p:val>
                                        </p:tav>
                                        <p:tav tm="100000">
                                          <p:val>
                                            <p:strVal val="#ppt_w"/>
                                          </p:val>
                                        </p:tav>
                                      </p:tavLst>
                                    </p:anim>
                                    <p:anim calcmode="lin" valueType="num">
                                      <p:cBhvr>
                                        <p:cTn id="14" dur="300" fill="hold"/>
                                        <p:tgtEl>
                                          <p:spTgt spid="50"/>
                                        </p:tgtEl>
                                        <p:attrNameLst>
                                          <p:attrName>ppt_h</p:attrName>
                                        </p:attrNameLst>
                                      </p:cBhvr>
                                      <p:tavLst>
                                        <p:tav tm="0">
                                          <p:val>
                                            <p:fltVal val="0"/>
                                          </p:val>
                                        </p:tav>
                                        <p:tav tm="100000">
                                          <p:val>
                                            <p:strVal val="#ppt_h"/>
                                          </p:val>
                                        </p:tav>
                                      </p:tavLst>
                                    </p:anim>
                                    <p:animEffect transition="in" filter="fade">
                                      <p:cBhvr>
                                        <p:cTn id="15" dur="300"/>
                                        <p:tgtEl>
                                          <p:spTgt spid="5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300" fill="hold"/>
                                        <p:tgtEl>
                                          <p:spTgt spid="66"/>
                                        </p:tgtEl>
                                        <p:attrNameLst>
                                          <p:attrName>ppt_w</p:attrName>
                                        </p:attrNameLst>
                                      </p:cBhvr>
                                      <p:tavLst>
                                        <p:tav tm="0">
                                          <p:val>
                                            <p:fltVal val="0"/>
                                          </p:val>
                                        </p:tav>
                                        <p:tav tm="100000">
                                          <p:val>
                                            <p:strVal val="#ppt_w"/>
                                          </p:val>
                                        </p:tav>
                                      </p:tavLst>
                                    </p:anim>
                                    <p:anim calcmode="lin" valueType="num">
                                      <p:cBhvr>
                                        <p:cTn id="20" dur="300" fill="hold"/>
                                        <p:tgtEl>
                                          <p:spTgt spid="66"/>
                                        </p:tgtEl>
                                        <p:attrNameLst>
                                          <p:attrName>ppt_h</p:attrName>
                                        </p:attrNameLst>
                                      </p:cBhvr>
                                      <p:tavLst>
                                        <p:tav tm="0">
                                          <p:val>
                                            <p:fltVal val="0"/>
                                          </p:val>
                                        </p:tav>
                                        <p:tav tm="100000">
                                          <p:val>
                                            <p:strVal val="#ppt_h"/>
                                          </p:val>
                                        </p:tav>
                                      </p:tavLst>
                                    </p:anim>
                                    <p:animEffect transition="in" filter="fade">
                                      <p:cBhvr>
                                        <p:cTn id="21" dur="300"/>
                                        <p:tgtEl>
                                          <p:spTgt spid="6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300" fill="hold"/>
                                        <p:tgtEl>
                                          <p:spTgt spid="56"/>
                                        </p:tgtEl>
                                        <p:attrNameLst>
                                          <p:attrName>ppt_w</p:attrName>
                                        </p:attrNameLst>
                                      </p:cBhvr>
                                      <p:tavLst>
                                        <p:tav tm="0">
                                          <p:val>
                                            <p:fltVal val="0"/>
                                          </p:val>
                                        </p:tav>
                                        <p:tav tm="100000">
                                          <p:val>
                                            <p:strVal val="#ppt_w"/>
                                          </p:val>
                                        </p:tav>
                                      </p:tavLst>
                                    </p:anim>
                                    <p:anim calcmode="lin" valueType="num">
                                      <p:cBhvr>
                                        <p:cTn id="26" dur="300" fill="hold"/>
                                        <p:tgtEl>
                                          <p:spTgt spid="56"/>
                                        </p:tgtEl>
                                        <p:attrNameLst>
                                          <p:attrName>ppt_h</p:attrName>
                                        </p:attrNameLst>
                                      </p:cBhvr>
                                      <p:tavLst>
                                        <p:tav tm="0">
                                          <p:val>
                                            <p:fltVal val="0"/>
                                          </p:val>
                                        </p:tav>
                                        <p:tav tm="100000">
                                          <p:val>
                                            <p:strVal val="#ppt_h"/>
                                          </p:val>
                                        </p:tav>
                                      </p:tavLst>
                                    </p:anim>
                                    <p:animEffect transition="in" filter="fade">
                                      <p:cBhvr>
                                        <p:cTn id="27" dur="300"/>
                                        <p:tgtEl>
                                          <p:spTgt spid="5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300" fill="hold"/>
                                        <p:tgtEl>
                                          <p:spTgt spid="78"/>
                                        </p:tgtEl>
                                        <p:attrNameLst>
                                          <p:attrName>ppt_w</p:attrName>
                                        </p:attrNameLst>
                                      </p:cBhvr>
                                      <p:tavLst>
                                        <p:tav tm="0">
                                          <p:val>
                                            <p:fltVal val="0"/>
                                          </p:val>
                                        </p:tav>
                                        <p:tav tm="100000">
                                          <p:val>
                                            <p:strVal val="#ppt_w"/>
                                          </p:val>
                                        </p:tav>
                                      </p:tavLst>
                                    </p:anim>
                                    <p:anim calcmode="lin" valueType="num">
                                      <p:cBhvr>
                                        <p:cTn id="32" dur="300" fill="hold"/>
                                        <p:tgtEl>
                                          <p:spTgt spid="78"/>
                                        </p:tgtEl>
                                        <p:attrNameLst>
                                          <p:attrName>ppt_h</p:attrName>
                                        </p:attrNameLst>
                                      </p:cBhvr>
                                      <p:tavLst>
                                        <p:tav tm="0">
                                          <p:val>
                                            <p:fltVal val="0"/>
                                          </p:val>
                                        </p:tav>
                                        <p:tav tm="100000">
                                          <p:val>
                                            <p:strVal val="#ppt_h"/>
                                          </p:val>
                                        </p:tav>
                                      </p:tavLst>
                                    </p:anim>
                                    <p:animEffect transition="in" filter="fade">
                                      <p:cBhvr>
                                        <p:cTn id="33" dur="300"/>
                                        <p:tgtEl>
                                          <p:spTgt spid="7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300" fill="hold"/>
                                        <p:tgtEl>
                                          <p:spTgt spid="73"/>
                                        </p:tgtEl>
                                        <p:attrNameLst>
                                          <p:attrName>ppt_w</p:attrName>
                                        </p:attrNameLst>
                                      </p:cBhvr>
                                      <p:tavLst>
                                        <p:tav tm="0">
                                          <p:val>
                                            <p:fltVal val="0"/>
                                          </p:val>
                                        </p:tav>
                                        <p:tav tm="100000">
                                          <p:val>
                                            <p:strVal val="#ppt_w"/>
                                          </p:val>
                                        </p:tav>
                                      </p:tavLst>
                                    </p:anim>
                                    <p:anim calcmode="lin" valueType="num">
                                      <p:cBhvr>
                                        <p:cTn id="38" dur="300" fill="hold"/>
                                        <p:tgtEl>
                                          <p:spTgt spid="73"/>
                                        </p:tgtEl>
                                        <p:attrNameLst>
                                          <p:attrName>ppt_h</p:attrName>
                                        </p:attrNameLst>
                                      </p:cBhvr>
                                      <p:tavLst>
                                        <p:tav tm="0">
                                          <p:val>
                                            <p:fltVal val="0"/>
                                          </p:val>
                                        </p:tav>
                                        <p:tav tm="100000">
                                          <p:val>
                                            <p:strVal val="#ppt_h"/>
                                          </p:val>
                                        </p:tav>
                                      </p:tavLst>
                                    </p:anim>
                                    <p:animEffect transition="in" filter="fade">
                                      <p:cBhvr>
                                        <p:cTn id="39" dur="300"/>
                                        <p:tgtEl>
                                          <p:spTgt spid="7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300" fill="hold"/>
                                        <p:tgtEl>
                                          <p:spTgt spid="59"/>
                                        </p:tgtEl>
                                        <p:attrNameLst>
                                          <p:attrName>ppt_w</p:attrName>
                                        </p:attrNameLst>
                                      </p:cBhvr>
                                      <p:tavLst>
                                        <p:tav tm="0">
                                          <p:val>
                                            <p:fltVal val="0"/>
                                          </p:val>
                                        </p:tav>
                                        <p:tav tm="100000">
                                          <p:val>
                                            <p:strVal val="#ppt_w"/>
                                          </p:val>
                                        </p:tav>
                                      </p:tavLst>
                                    </p:anim>
                                    <p:anim calcmode="lin" valueType="num">
                                      <p:cBhvr>
                                        <p:cTn id="44" dur="300" fill="hold"/>
                                        <p:tgtEl>
                                          <p:spTgt spid="59"/>
                                        </p:tgtEl>
                                        <p:attrNameLst>
                                          <p:attrName>ppt_h</p:attrName>
                                        </p:attrNameLst>
                                      </p:cBhvr>
                                      <p:tavLst>
                                        <p:tav tm="0">
                                          <p:val>
                                            <p:fltVal val="0"/>
                                          </p:val>
                                        </p:tav>
                                        <p:tav tm="100000">
                                          <p:val>
                                            <p:strVal val="#ppt_h"/>
                                          </p:val>
                                        </p:tav>
                                      </p:tavLst>
                                    </p:anim>
                                    <p:animEffect transition="in" filter="fade">
                                      <p:cBhvr>
                                        <p:cTn id="45" dur="300"/>
                                        <p:tgtEl>
                                          <p:spTgt spid="59"/>
                                        </p:tgtEl>
                                      </p:cBhvr>
                                    </p:animEffect>
                                  </p:childTnLst>
                                </p:cTn>
                              </p:par>
                            </p:childTnLst>
                          </p:cTn>
                        </p:par>
                        <p:par>
                          <p:cTn id="46" fill="hold">
                            <p:stCondLst>
                              <p:cond delay="3500"/>
                            </p:stCondLst>
                            <p:childTnLst>
                              <p:par>
                                <p:cTn id="47" presetID="2" presetClass="entr" presetSubtype="2" fill="hold" grpId="0" nodeType="after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500" fill="hold"/>
                                        <p:tgtEl>
                                          <p:spTgt spid="92"/>
                                        </p:tgtEl>
                                        <p:attrNameLst>
                                          <p:attrName>ppt_x</p:attrName>
                                        </p:attrNameLst>
                                      </p:cBhvr>
                                      <p:tavLst>
                                        <p:tav tm="0">
                                          <p:val>
                                            <p:strVal val="1+#ppt_w/2"/>
                                          </p:val>
                                        </p:tav>
                                        <p:tav tm="100000">
                                          <p:val>
                                            <p:strVal val="#ppt_x"/>
                                          </p:val>
                                        </p:tav>
                                      </p:tavLst>
                                    </p:anim>
                                    <p:anim calcmode="lin" valueType="num">
                                      <p:cBhvr additive="base">
                                        <p:cTn id="50" dur="500" fill="hold"/>
                                        <p:tgtEl>
                                          <p:spTgt spid="92"/>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 calcmode="lin" valueType="num">
                                      <p:cBhvr additive="base">
                                        <p:cTn id="53" dur="500" fill="hold"/>
                                        <p:tgtEl>
                                          <p:spTgt spid="93"/>
                                        </p:tgtEl>
                                        <p:attrNameLst>
                                          <p:attrName>ppt_x</p:attrName>
                                        </p:attrNameLst>
                                      </p:cBhvr>
                                      <p:tavLst>
                                        <p:tav tm="0">
                                          <p:val>
                                            <p:strVal val="1+#ppt_w/2"/>
                                          </p:val>
                                        </p:tav>
                                        <p:tav tm="100000">
                                          <p:val>
                                            <p:strVal val="#ppt_x"/>
                                          </p:val>
                                        </p:tav>
                                      </p:tavLst>
                                    </p:anim>
                                    <p:anim calcmode="lin" valueType="num">
                                      <p:cBhvr additive="base">
                                        <p:cTn id="54" dur="500" fill="hold"/>
                                        <p:tgtEl>
                                          <p:spTgt spid="9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additive="base">
                                        <p:cTn id="57" dur="500" fill="hold"/>
                                        <p:tgtEl>
                                          <p:spTgt spid="109"/>
                                        </p:tgtEl>
                                        <p:attrNameLst>
                                          <p:attrName>ppt_x</p:attrName>
                                        </p:attrNameLst>
                                      </p:cBhvr>
                                      <p:tavLst>
                                        <p:tav tm="0">
                                          <p:val>
                                            <p:strVal val="1+#ppt_w/2"/>
                                          </p:val>
                                        </p:tav>
                                        <p:tav tm="100000">
                                          <p:val>
                                            <p:strVal val="#ppt_x"/>
                                          </p:val>
                                        </p:tav>
                                      </p:tavLst>
                                    </p:anim>
                                    <p:anim calcmode="lin" valueType="num">
                                      <p:cBhvr additive="base">
                                        <p:cTn id="58" dur="500" fill="hold"/>
                                        <p:tgtEl>
                                          <p:spTgt spid="10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1+#ppt_w/2"/>
                                          </p:val>
                                        </p:tav>
                                        <p:tav tm="100000">
                                          <p:val>
                                            <p:strVal val="#ppt_x"/>
                                          </p:val>
                                        </p:tav>
                                      </p:tavLst>
                                    </p:anim>
                                    <p:anim calcmode="lin" valueType="num">
                                      <p:cBhvr additive="base">
                                        <p:cTn id="62" dur="500" fill="hold"/>
                                        <p:tgtEl>
                                          <p:spTgt spid="11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additive="base">
                                        <p:cTn id="65" dur="500" fill="hold"/>
                                        <p:tgtEl>
                                          <p:spTgt spid="111"/>
                                        </p:tgtEl>
                                        <p:attrNameLst>
                                          <p:attrName>ppt_x</p:attrName>
                                        </p:attrNameLst>
                                      </p:cBhvr>
                                      <p:tavLst>
                                        <p:tav tm="0">
                                          <p:val>
                                            <p:strVal val="1+#ppt_w/2"/>
                                          </p:val>
                                        </p:tav>
                                        <p:tav tm="100000">
                                          <p:val>
                                            <p:strVal val="#ppt_x"/>
                                          </p:val>
                                        </p:tav>
                                      </p:tavLst>
                                    </p:anim>
                                    <p:anim calcmode="lin" valueType="num">
                                      <p:cBhvr additive="base">
                                        <p:cTn id="66" dur="500" fill="hold"/>
                                        <p:tgtEl>
                                          <p:spTgt spid="11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anim calcmode="lin" valueType="num">
                                      <p:cBhvr additive="base">
                                        <p:cTn id="69" dur="500" fill="hold"/>
                                        <p:tgtEl>
                                          <p:spTgt spid="112"/>
                                        </p:tgtEl>
                                        <p:attrNameLst>
                                          <p:attrName>ppt_x</p:attrName>
                                        </p:attrNameLst>
                                      </p:cBhvr>
                                      <p:tavLst>
                                        <p:tav tm="0">
                                          <p:val>
                                            <p:strVal val="1+#ppt_w/2"/>
                                          </p:val>
                                        </p:tav>
                                        <p:tav tm="100000">
                                          <p:val>
                                            <p:strVal val="#ppt_x"/>
                                          </p:val>
                                        </p:tav>
                                      </p:tavLst>
                                    </p:anim>
                                    <p:anim calcmode="lin" valueType="num">
                                      <p:cBhvr additive="base">
                                        <p:cTn id="70" dur="500" fill="hold"/>
                                        <p:tgtEl>
                                          <p:spTgt spid="1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0-#ppt_w/2"/>
                                          </p:val>
                                        </p:tav>
                                        <p:tav tm="100000">
                                          <p:val>
                                            <p:strVal val="#ppt_x"/>
                                          </p:val>
                                        </p:tav>
                                      </p:tavLst>
                                    </p:anim>
                                    <p:anim calcmode="lin" valueType="num">
                                      <p:cBhvr additive="base">
                                        <p:cTn id="74" dur="500" fill="hold"/>
                                        <p:tgtEl>
                                          <p:spTgt spid="81"/>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additive="base">
                                        <p:cTn id="77" dur="500" fill="hold"/>
                                        <p:tgtEl>
                                          <p:spTgt spid="82"/>
                                        </p:tgtEl>
                                        <p:attrNameLst>
                                          <p:attrName>ppt_x</p:attrName>
                                        </p:attrNameLst>
                                      </p:cBhvr>
                                      <p:tavLst>
                                        <p:tav tm="0">
                                          <p:val>
                                            <p:strVal val="0-#ppt_w/2"/>
                                          </p:val>
                                        </p:tav>
                                        <p:tav tm="100000">
                                          <p:val>
                                            <p:strVal val="#ppt_x"/>
                                          </p:val>
                                        </p:tav>
                                      </p:tavLst>
                                    </p:anim>
                                    <p:anim calcmode="lin" valueType="num">
                                      <p:cBhvr additive="base">
                                        <p:cTn id="78" dur="500" fill="hold"/>
                                        <p:tgtEl>
                                          <p:spTgt spid="8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 calcmode="lin" valueType="num">
                                      <p:cBhvr additive="base">
                                        <p:cTn id="81" dur="500" fill="hold"/>
                                        <p:tgtEl>
                                          <p:spTgt spid="87"/>
                                        </p:tgtEl>
                                        <p:attrNameLst>
                                          <p:attrName>ppt_x</p:attrName>
                                        </p:attrNameLst>
                                      </p:cBhvr>
                                      <p:tavLst>
                                        <p:tav tm="0">
                                          <p:val>
                                            <p:strVal val="0-#ppt_w/2"/>
                                          </p:val>
                                        </p:tav>
                                        <p:tav tm="100000">
                                          <p:val>
                                            <p:strVal val="#ppt_x"/>
                                          </p:val>
                                        </p:tav>
                                      </p:tavLst>
                                    </p:anim>
                                    <p:anim calcmode="lin" valueType="num">
                                      <p:cBhvr additive="base">
                                        <p:cTn id="82" dur="500" fill="hold"/>
                                        <p:tgtEl>
                                          <p:spTgt spid="87"/>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0-#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98"/>
                                        </p:tgtEl>
                                        <p:attrNameLst>
                                          <p:attrName>style.visibility</p:attrName>
                                        </p:attrNameLst>
                                      </p:cBhvr>
                                      <p:to>
                                        <p:strVal val="visible"/>
                                      </p:to>
                                    </p:set>
                                    <p:anim calcmode="lin" valueType="num">
                                      <p:cBhvr additive="base">
                                        <p:cTn id="89" dur="500" fill="hold"/>
                                        <p:tgtEl>
                                          <p:spTgt spid="98"/>
                                        </p:tgtEl>
                                        <p:attrNameLst>
                                          <p:attrName>ppt_x</p:attrName>
                                        </p:attrNameLst>
                                      </p:cBhvr>
                                      <p:tavLst>
                                        <p:tav tm="0">
                                          <p:val>
                                            <p:strVal val="0-#ppt_w/2"/>
                                          </p:val>
                                        </p:tav>
                                        <p:tav tm="100000">
                                          <p:val>
                                            <p:strVal val="#ppt_x"/>
                                          </p:val>
                                        </p:tav>
                                      </p:tavLst>
                                    </p:anim>
                                    <p:anim calcmode="lin" valueType="num">
                                      <p:cBhvr additive="base">
                                        <p:cTn id="90" dur="500" fill="hold"/>
                                        <p:tgtEl>
                                          <p:spTgt spid="98"/>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99"/>
                                        </p:tgtEl>
                                        <p:attrNameLst>
                                          <p:attrName>style.visibility</p:attrName>
                                        </p:attrNameLst>
                                      </p:cBhvr>
                                      <p:to>
                                        <p:strVal val="visible"/>
                                      </p:to>
                                    </p:set>
                                    <p:anim calcmode="lin" valueType="num">
                                      <p:cBhvr additive="base">
                                        <p:cTn id="93" dur="500" fill="hold"/>
                                        <p:tgtEl>
                                          <p:spTgt spid="99"/>
                                        </p:tgtEl>
                                        <p:attrNameLst>
                                          <p:attrName>ppt_x</p:attrName>
                                        </p:attrNameLst>
                                      </p:cBhvr>
                                      <p:tavLst>
                                        <p:tav tm="0">
                                          <p:val>
                                            <p:strVal val="0-#ppt_w/2"/>
                                          </p:val>
                                        </p:tav>
                                        <p:tav tm="100000">
                                          <p:val>
                                            <p:strVal val="#ppt_x"/>
                                          </p:val>
                                        </p:tav>
                                      </p:tavLst>
                                    </p:anim>
                                    <p:anim calcmode="lin" valueType="num">
                                      <p:cBhvr additive="base">
                                        <p:cTn id="9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7" grpId="0"/>
      <p:bldP spid="92" grpId="0"/>
      <p:bldP spid="98" grpId="0"/>
      <p:bldP spid="109" grpId="0"/>
      <p:bldP spid="110" grpId="0" animBg="1"/>
      <p:bldP spid="111" grpId="0"/>
      <p:bldP spid="1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15"/>
          <p:cNvSpPr/>
          <p:nvPr/>
        </p:nvSpPr>
        <p:spPr>
          <a:xfrm>
            <a:off x="5030813" y="4789229"/>
            <a:ext cx="2159044" cy="661779"/>
          </a:xfrm>
          <a:custGeom>
            <a:avLst/>
            <a:gdLst>
              <a:gd name="connsiteX0" fmla="*/ 0 w 1332964"/>
              <a:gd name="connsiteY0" fmla="*/ 0 h 319087"/>
              <a:gd name="connsiteX1" fmla="*/ 1332964 w 1332964"/>
              <a:gd name="connsiteY1" fmla="*/ 0 h 319087"/>
              <a:gd name="connsiteX2" fmla="*/ 1332964 w 1332964"/>
              <a:gd name="connsiteY2" fmla="*/ 319087 h 319087"/>
              <a:gd name="connsiteX3" fmla="*/ 0 w 1332964"/>
              <a:gd name="connsiteY3" fmla="*/ 319087 h 319087"/>
              <a:gd name="connsiteX4" fmla="*/ 0 w 1332964"/>
              <a:gd name="connsiteY4" fmla="*/ 0 h 319087"/>
              <a:gd name="connsiteX0-1" fmla="*/ 0 w 1332964"/>
              <a:gd name="connsiteY0-2" fmla="*/ 0 h 319087"/>
              <a:gd name="connsiteX1-3" fmla="*/ 658064 w 1332964"/>
              <a:gd name="connsiteY1-4" fmla="*/ 0 h 319087"/>
              <a:gd name="connsiteX2-5" fmla="*/ 1332964 w 1332964"/>
              <a:gd name="connsiteY2-6" fmla="*/ 0 h 319087"/>
              <a:gd name="connsiteX3-7" fmla="*/ 1332964 w 1332964"/>
              <a:gd name="connsiteY3-8" fmla="*/ 319087 h 319087"/>
              <a:gd name="connsiteX4-9" fmla="*/ 0 w 1332964"/>
              <a:gd name="connsiteY4-10" fmla="*/ 319087 h 319087"/>
              <a:gd name="connsiteX5" fmla="*/ 0 w 1332964"/>
              <a:gd name="connsiteY5" fmla="*/ 0 h 319087"/>
              <a:gd name="connsiteX0-11" fmla="*/ 0 w 1332964"/>
              <a:gd name="connsiteY0-12" fmla="*/ 130969 h 450056"/>
              <a:gd name="connsiteX1-13" fmla="*/ 655683 w 1332964"/>
              <a:gd name="connsiteY1-14" fmla="*/ 0 h 450056"/>
              <a:gd name="connsiteX2-15" fmla="*/ 1332964 w 1332964"/>
              <a:gd name="connsiteY2-16" fmla="*/ 130969 h 450056"/>
              <a:gd name="connsiteX3-17" fmla="*/ 1332964 w 1332964"/>
              <a:gd name="connsiteY3-18" fmla="*/ 450056 h 450056"/>
              <a:gd name="connsiteX4-19" fmla="*/ 0 w 1332964"/>
              <a:gd name="connsiteY4-20" fmla="*/ 450056 h 450056"/>
              <a:gd name="connsiteX5-21" fmla="*/ 0 w 1332964"/>
              <a:gd name="connsiteY5-22" fmla="*/ 130969 h 450056"/>
              <a:gd name="connsiteX0-23" fmla="*/ 0 w 1332964"/>
              <a:gd name="connsiteY0-24" fmla="*/ 130969 h 450056"/>
              <a:gd name="connsiteX1-25" fmla="*/ 655683 w 1332964"/>
              <a:gd name="connsiteY1-26" fmla="*/ 0 h 450056"/>
              <a:gd name="connsiteX2-27" fmla="*/ 1332964 w 1332964"/>
              <a:gd name="connsiteY2-28" fmla="*/ 130969 h 450056"/>
              <a:gd name="connsiteX3-29" fmla="*/ 1332964 w 1332964"/>
              <a:gd name="connsiteY3-30" fmla="*/ 450056 h 450056"/>
              <a:gd name="connsiteX4-31" fmla="*/ 0 w 1332964"/>
              <a:gd name="connsiteY4-32" fmla="*/ 450056 h 450056"/>
              <a:gd name="connsiteX5-33" fmla="*/ 0 w 1332964"/>
              <a:gd name="connsiteY5-34" fmla="*/ 130969 h 450056"/>
              <a:gd name="connsiteX0-35" fmla="*/ 0 w 1332964"/>
              <a:gd name="connsiteY0-36" fmla="*/ 217876 h 536963"/>
              <a:gd name="connsiteX1-37" fmla="*/ 655683 w 1332964"/>
              <a:gd name="connsiteY1-38" fmla="*/ 0 h 536963"/>
              <a:gd name="connsiteX2-39" fmla="*/ 1332964 w 1332964"/>
              <a:gd name="connsiteY2-40" fmla="*/ 217876 h 536963"/>
              <a:gd name="connsiteX3-41" fmla="*/ 1332964 w 1332964"/>
              <a:gd name="connsiteY3-42" fmla="*/ 536963 h 536963"/>
              <a:gd name="connsiteX4-43" fmla="*/ 0 w 1332964"/>
              <a:gd name="connsiteY4-44" fmla="*/ 536963 h 536963"/>
              <a:gd name="connsiteX5-45" fmla="*/ 0 w 1332964"/>
              <a:gd name="connsiteY5-46" fmla="*/ 217876 h 536963"/>
              <a:gd name="connsiteX0-47" fmla="*/ 0 w 1332964"/>
              <a:gd name="connsiteY0-48" fmla="*/ 217876 h 536963"/>
              <a:gd name="connsiteX1-49" fmla="*/ 655683 w 1332964"/>
              <a:gd name="connsiteY1-50" fmla="*/ 0 h 536963"/>
              <a:gd name="connsiteX2-51" fmla="*/ 1332964 w 1332964"/>
              <a:gd name="connsiteY2-52" fmla="*/ 217876 h 536963"/>
              <a:gd name="connsiteX3-53" fmla="*/ 1332964 w 1332964"/>
              <a:gd name="connsiteY3-54" fmla="*/ 536963 h 536963"/>
              <a:gd name="connsiteX4-55" fmla="*/ 0 w 1332964"/>
              <a:gd name="connsiteY4-56" fmla="*/ 536963 h 536963"/>
              <a:gd name="connsiteX5-57" fmla="*/ 0 w 1332964"/>
              <a:gd name="connsiteY5-58" fmla="*/ 217876 h 536963"/>
              <a:gd name="connsiteX0-59" fmla="*/ 0 w 1332964"/>
              <a:gd name="connsiteY0-60" fmla="*/ 217876 h 536963"/>
              <a:gd name="connsiteX1-61" fmla="*/ 655683 w 1332964"/>
              <a:gd name="connsiteY1-62" fmla="*/ 0 h 536963"/>
              <a:gd name="connsiteX2-63" fmla="*/ 1332964 w 1332964"/>
              <a:gd name="connsiteY2-64" fmla="*/ 217876 h 536963"/>
              <a:gd name="connsiteX3-65" fmla="*/ 1332964 w 1332964"/>
              <a:gd name="connsiteY3-66" fmla="*/ 536963 h 536963"/>
              <a:gd name="connsiteX4-67" fmla="*/ 0 w 1332964"/>
              <a:gd name="connsiteY4-68" fmla="*/ 536963 h 536963"/>
              <a:gd name="connsiteX5-69" fmla="*/ 0 w 1332964"/>
              <a:gd name="connsiteY5-70" fmla="*/ 217876 h 536963"/>
              <a:gd name="connsiteX0-71" fmla="*/ 99255 w 1432219"/>
              <a:gd name="connsiteY0-72" fmla="*/ 217876 h 536963"/>
              <a:gd name="connsiteX1-73" fmla="*/ 754938 w 1432219"/>
              <a:gd name="connsiteY1-74" fmla="*/ 0 h 536963"/>
              <a:gd name="connsiteX2-75" fmla="*/ 1432219 w 1432219"/>
              <a:gd name="connsiteY2-76" fmla="*/ 217876 h 536963"/>
              <a:gd name="connsiteX3-77" fmla="*/ 1432219 w 1432219"/>
              <a:gd name="connsiteY3-78" fmla="*/ 536963 h 536963"/>
              <a:gd name="connsiteX4-79" fmla="*/ 99255 w 1432219"/>
              <a:gd name="connsiteY4-80" fmla="*/ 536963 h 536963"/>
              <a:gd name="connsiteX5-81" fmla="*/ 99255 w 1432219"/>
              <a:gd name="connsiteY5-82" fmla="*/ 217876 h 536963"/>
              <a:gd name="connsiteX0-83" fmla="*/ 99255 w 1538907"/>
              <a:gd name="connsiteY0-84" fmla="*/ 217876 h 536963"/>
              <a:gd name="connsiteX1-85" fmla="*/ 754938 w 1538907"/>
              <a:gd name="connsiteY1-86" fmla="*/ 0 h 536963"/>
              <a:gd name="connsiteX2-87" fmla="*/ 1432219 w 1538907"/>
              <a:gd name="connsiteY2-88" fmla="*/ 217876 h 536963"/>
              <a:gd name="connsiteX3-89" fmla="*/ 1432219 w 1538907"/>
              <a:gd name="connsiteY3-90" fmla="*/ 536963 h 536963"/>
              <a:gd name="connsiteX4-91" fmla="*/ 99255 w 1538907"/>
              <a:gd name="connsiteY4-92" fmla="*/ 536963 h 536963"/>
              <a:gd name="connsiteX5-93" fmla="*/ 99255 w 1538907"/>
              <a:gd name="connsiteY5-94" fmla="*/ 217876 h 536963"/>
              <a:gd name="connsiteX0-95" fmla="*/ 99255 w 1538907"/>
              <a:gd name="connsiteY0-96" fmla="*/ 217876 h 536963"/>
              <a:gd name="connsiteX1-97" fmla="*/ 754938 w 1538907"/>
              <a:gd name="connsiteY1-98" fmla="*/ 0 h 536963"/>
              <a:gd name="connsiteX2-99" fmla="*/ 1432219 w 1538907"/>
              <a:gd name="connsiteY2-100" fmla="*/ 217876 h 536963"/>
              <a:gd name="connsiteX3-101" fmla="*/ 1432219 w 1538907"/>
              <a:gd name="connsiteY3-102" fmla="*/ 536963 h 536963"/>
              <a:gd name="connsiteX4-103" fmla="*/ 99255 w 1538907"/>
              <a:gd name="connsiteY4-104" fmla="*/ 536963 h 536963"/>
              <a:gd name="connsiteX5-105" fmla="*/ 99255 w 1538907"/>
              <a:gd name="connsiteY5-106" fmla="*/ 217876 h 536963"/>
              <a:gd name="connsiteX0-107" fmla="*/ 99255 w 1538907"/>
              <a:gd name="connsiteY0-108" fmla="*/ 217876 h 536963"/>
              <a:gd name="connsiteX1-109" fmla="*/ 754938 w 1538907"/>
              <a:gd name="connsiteY1-110" fmla="*/ 0 h 536963"/>
              <a:gd name="connsiteX2-111" fmla="*/ 1432219 w 1538907"/>
              <a:gd name="connsiteY2-112" fmla="*/ 217876 h 536963"/>
              <a:gd name="connsiteX3-113" fmla="*/ 1432219 w 1538907"/>
              <a:gd name="connsiteY3-114" fmla="*/ 536963 h 536963"/>
              <a:gd name="connsiteX4-115" fmla="*/ 99255 w 1538907"/>
              <a:gd name="connsiteY4-116" fmla="*/ 536963 h 536963"/>
              <a:gd name="connsiteX5-117" fmla="*/ 99255 w 1538907"/>
              <a:gd name="connsiteY5-118" fmla="*/ 217876 h 536963"/>
              <a:gd name="connsiteX0-119" fmla="*/ 99255 w 1538907"/>
              <a:gd name="connsiteY0-120" fmla="*/ 217876 h 536963"/>
              <a:gd name="connsiteX1-121" fmla="*/ 754938 w 1538907"/>
              <a:gd name="connsiteY1-122" fmla="*/ 0 h 536963"/>
              <a:gd name="connsiteX2-123" fmla="*/ 1432219 w 1538907"/>
              <a:gd name="connsiteY2-124" fmla="*/ 217876 h 536963"/>
              <a:gd name="connsiteX3-125" fmla="*/ 1432219 w 1538907"/>
              <a:gd name="connsiteY3-126" fmla="*/ 536963 h 536963"/>
              <a:gd name="connsiteX4-127" fmla="*/ 99255 w 1538907"/>
              <a:gd name="connsiteY4-128" fmla="*/ 536963 h 536963"/>
              <a:gd name="connsiteX5-129" fmla="*/ 99255 w 1538907"/>
              <a:gd name="connsiteY5-130" fmla="*/ 217876 h 536963"/>
              <a:gd name="connsiteX0-131" fmla="*/ 5064 w 1444716"/>
              <a:gd name="connsiteY0-132" fmla="*/ 217876 h 536963"/>
              <a:gd name="connsiteX1-133" fmla="*/ 660747 w 1444716"/>
              <a:gd name="connsiteY1-134" fmla="*/ 0 h 536963"/>
              <a:gd name="connsiteX2-135" fmla="*/ 1338028 w 1444716"/>
              <a:gd name="connsiteY2-136" fmla="*/ 217876 h 536963"/>
              <a:gd name="connsiteX3-137" fmla="*/ 1338028 w 1444716"/>
              <a:gd name="connsiteY3-138" fmla="*/ 536963 h 536963"/>
              <a:gd name="connsiteX4-139" fmla="*/ 5064 w 1444716"/>
              <a:gd name="connsiteY4-140" fmla="*/ 536963 h 536963"/>
              <a:gd name="connsiteX5-141" fmla="*/ 5064 w 1444716"/>
              <a:gd name="connsiteY5-142" fmla="*/ 217876 h 536963"/>
              <a:gd name="connsiteX0-143" fmla="*/ 5064 w 1344174"/>
              <a:gd name="connsiteY0-144" fmla="*/ 217876 h 536963"/>
              <a:gd name="connsiteX1-145" fmla="*/ 660747 w 1344174"/>
              <a:gd name="connsiteY1-146" fmla="*/ 0 h 536963"/>
              <a:gd name="connsiteX2-147" fmla="*/ 1338028 w 1344174"/>
              <a:gd name="connsiteY2-148" fmla="*/ 217876 h 536963"/>
              <a:gd name="connsiteX3-149" fmla="*/ 1338028 w 1344174"/>
              <a:gd name="connsiteY3-150" fmla="*/ 536963 h 536963"/>
              <a:gd name="connsiteX4-151" fmla="*/ 5064 w 1344174"/>
              <a:gd name="connsiteY4-152" fmla="*/ 536963 h 536963"/>
              <a:gd name="connsiteX5-153" fmla="*/ 5064 w 1344174"/>
              <a:gd name="connsiteY5-154" fmla="*/ 217876 h 5369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44174" h="536963">
                <a:moveTo>
                  <a:pt x="5064" y="217876"/>
                </a:moveTo>
                <a:cubicBezTo>
                  <a:pt x="228388" y="216639"/>
                  <a:pt x="427898" y="187467"/>
                  <a:pt x="660747" y="0"/>
                </a:cubicBezTo>
                <a:cubicBezTo>
                  <a:pt x="910319" y="190571"/>
                  <a:pt x="1097980" y="216638"/>
                  <a:pt x="1338028" y="217876"/>
                </a:cubicBezTo>
                <a:cubicBezTo>
                  <a:pt x="1351857" y="318436"/>
                  <a:pt x="1338028" y="430601"/>
                  <a:pt x="1338028" y="536963"/>
                </a:cubicBezTo>
                <a:lnTo>
                  <a:pt x="5064" y="536963"/>
                </a:lnTo>
                <a:cubicBezTo>
                  <a:pt x="5064" y="430601"/>
                  <a:pt x="-6329" y="324644"/>
                  <a:pt x="5064" y="21787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9" name="任意多边形 38"/>
          <p:cNvSpPr/>
          <p:nvPr/>
        </p:nvSpPr>
        <p:spPr>
          <a:xfrm>
            <a:off x="5264869" y="2777067"/>
            <a:ext cx="1666364" cy="871552"/>
          </a:xfrm>
          <a:custGeom>
            <a:avLst/>
            <a:gdLst>
              <a:gd name="connsiteX0" fmla="*/ 26273 w 990146"/>
              <a:gd name="connsiteY0" fmla="*/ 18150 h 506557"/>
              <a:gd name="connsiteX1" fmla="*/ 269161 w 990146"/>
              <a:gd name="connsiteY1" fmla="*/ 253894 h 506557"/>
              <a:gd name="connsiteX2" fmla="*/ 419179 w 990146"/>
              <a:gd name="connsiteY2" fmla="*/ 413438 h 506557"/>
              <a:gd name="connsiteX3" fmla="*/ 476329 w 990146"/>
              <a:gd name="connsiteY3" fmla="*/ 506306 h 506557"/>
              <a:gd name="connsiteX4" fmla="*/ 554911 w 990146"/>
              <a:gd name="connsiteY4" fmla="*/ 432488 h 506557"/>
              <a:gd name="connsiteX5" fmla="*/ 771604 w 990146"/>
              <a:gd name="connsiteY5" fmla="*/ 206269 h 506557"/>
              <a:gd name="connsiteX6" fmla="*/ 954961 w 990146"/>
              <a:gd name="connsiteY6" fmla="*/ 37200 h 506557"/>
              <a:gd name="connsiteX7" fmla="*/ 26273 w 990146"/>
              <a:gd name="connsiteY7" fmla="*/ 18150 h 506557"/>
              <a:gd name="connsiteX0-1" fmla="*/ 27909 w 991782"/>
              <a:gd name="connsiteY0-2" fmla="*/ 730 h 489137"/>
              <a:gd name="connsiteX1-3" fmla="*/ 270797 w 991782"/>
              <a:gd name="connsiteY1-4" fmla="*/ 236474 h 489137"/>
              <a:gd name="connsiteX2-5" fmla="*/ 420815 w 991782"/>
              <a:gd name="connsiteY2-6" fmla="*/ 396018 h 489137"/>
              <a:gd name="connsiteX3-7" fmla="*/ 477965 w 991782"/>
              <a:gd name="connsiteY3-8" fmla="*/ 488886 h 489137"/>
              <a:gd name="connsiteX4-9" fmla="*/ 556547 w 991782"/>
              <a:gd name="connsiteY4-10" fmla="*/ 415068 h 489137"/>
              <a:gd name="connsiteX5-11" fmla="*/ 773240 w 991782"/>
              <a:gd name="connsiteY5-12" fmla="*/ 188849 h 489137"/>
              <a:gd name="connsiteX6-13" fmla="*/ 956597 w 991782"/>
              <a:gd name="connsiteY6-14" fmla="*/ 19780 h 489137"/>
              <a:gd name="connsiteX7-15" fmla="*/ 27909 w 991782"/>
              <a:gd name="connsiteY7-16" fmla="*/ 730 h 489137"/>
              <a:gd name="connsiteX0-17" fmla="*/ 26004 w 985616"/>
              <a:gd name="connsiteY0-18" fmla="*/ 19976 h 508383"/>
              <a:gd name="connsiteX1-19" fmla="*/ 268892 w 985616"/>
              <a:gd name="connsiteY1-20" fmla="*/ 255720 h 508383"/>
              <a:gd name="connsiteX2-21" fmla="*/ 418910 w 985616"/>
              <a:gd name="connsiteY2-22" fmla="*/ 415264 h 508383"/>
              <a:gd name="connsiteX3-23" fmla="*/ 476060 w 985616"/>
              <a:gd name="connsiteY3-24" fmla="*/ 508132 h 508383"/>
              <a:gd name="connsiteX4-25" fmla="*/ 554642 w 985616"/>
              <a:gd name="connsiteY4-26" fmla="*/ 434314 h 508383"/>
              <a:gd name="connsiteX5-27" fmla="*/ 771335 w 985616"/>
              <a:gd name="connsiteY5-28" fmla="*/ 208095 h 508383"/>
              <a:gd name="connsiteX6-29" fmla="*/ 949930 w 985616"/>
              <a:gd name="connsiteY6-30" fmla="*/ 34263 h 508383"/>
              <a:gd name="connsiteX7-31" fmla="*/ 26004 w 985616"/>
              <a:gd name="connsiteY7-32" fmla="*/ 19976 h 508383"/>
              <a:gd name="connsiteX0-33" fmla="*/ 26004 w 987464"/>
              <a:gd name="connsiteY0-34" fmla="*/ 18135 h 506542"/>
              <a:gd name="connsiteX1-35" fmla="*/ 268892 w 987464"/>
              <a:gd name="connsiteY1-36" fmla="*/ 253879 h 506542"/>
              <a:gd name="connsiteX2-37" fmla="*/ 418910 w 987464"/>
              <a:gd name="connsiteY2-38" fmla="*/ 413423 h 506542"/>
              <a:gd name="connsiteX3-39" fmla="*/ 476060 w 987464"/>
              <a:gd name="connsiteY3-40" fmla="*/ 506291 h 506542"/>
              <a:gd name="connsiteX4-41" fmla="*/ 554642 w 987464"/>
              <a:gd name="connsiteY4-42" fmla="*/ 432473 h 506542"/>
              <a:gd name="connsiteX5-43" fmla="*/ 771335 w 987464"/>
              <a:gd name="connsiteY5-44" fmla="*/ 206254 h 506542"/>
              <a:gd name="connsiteX6-45" fmla="*/ 949930 w 987464"/>
              <a:gd name="connsiteY6-46" fmla="*/ 32422 h 506542"/>
              <a:gd name="connsiteX7-47" fmla="*/ 26004 w 987464"/>
              <a:gd name="connsiteY7-48" fmla="*/ 18135 h 506542"/>
              <a:gd name="connsiteX0-49" fmla="*/ 26004 w 987464"/>
              <a:gd name="connsiteY0-50" fmla="*/ 7233 h 495640"/>
              <a:gd name="connsiteX1-51" fmla="*/ 268892 w 987464"/>
              <a:gd name="connsiteY1-52" fmla="*/ 242977 h 495640"/>
              <a:gd name="connsiteX2-53" fmla="*/ 418910 w 987464"/>
              <a:gd name="connsiteY2-54" fmla="*/ 402521 h 495640"/>
              <a:gd name="connsiteX3-55" fmla="*/ 476060 w 987464"/>
              <a:gd name="connsiteY3-56" fmla="*/ 495389 h 495640"/>
              <a:gd name="connsiteX4-57" fmla="*/ 554642 w 987464"/>
              <a:gd name="connsiteY4-58" fmla="*/ 421571 h 495640"/>
              <a:gd name="connsiteX5-59" fmla="*/ 771335 w 987464"/>
              <a:gd name="connsiteY5-60" fmla="*/ 195352 h 495640"/>
              <a:gd name="connsiteX6-61" fmla="*/ 949930 w 987464"/>
              <a:gd name="connsiteY6-62" fmla="*/ 21520 h 495640"/>
              <a:gd name="connsiteX7-63" fmla="*/ 26004 w 987464"/>
              <a:gd name="connsiteY7-64" fmla="*/ 7233 h 495640"/>
              <a:gd name="connsiteX0-65" fmla="*/ 26004 w 987464"/>
              <a:gd name="connsiteY0-66" fmla="*/ 0 h 488407"/>
              <a:gd name="connsiteX1-67" fmla="*/ 268892 w 987464"/>
              <a:gd name="connsiteY1-68" fmla="*/ 235744 h 488407"/>
              <a:gd name="connsiteX2-69" fmla="*/ 418910 w 987464"/>
              <a:gd name="connsiteY2-70" fmla="*/ 395288 h 488407"/>
              <a:gd name="connsiteX3-71" fmla="*/ 476060 w 987464"/>
              <a:gd name="connsiteY3-72" fmla="*/ 488156 h 488407"/>
              <a:gd name="connsiteX4-73" fmla="*/ 554642 w 987464"/>
              <a:gd name="connsiteY4-74" fmla="*/ 414338 h 488407"/>
              <a:gd name="connsiteX5-75" fmla="*/ 771335 w 987464"/>
              <a:gd name="connsiteY5-76" fmla="*/ 188119 h 488407"/>
              <a:gd name="connsiteX6-77" fmla="*/ 949930 w 987464"/>
              <a:gd name="connsiteY6-78" fmla="*/ 14287 h 488407"/>
              <a:gd name="connsiteX7-79" fmla="*/ 26004 w 987464"/>
              <a:gd name="connsiteY7-80" fmla="*/ 0 h 488407"/>
              <a:gd name="connsiteX0-81" fmla="*/ 26004 w 995974"/>
              <a:gd name="connsiteY0-82" fmla="*/ 2382 h 490789"/>
              <a:gd name="connsiteX1-83" fmla="*/ 268892 w 995974"/>
              <a:gd name="connsiteY1-84" fmla="*/ 238126 h 490789"/>
              <a:gd name="connsiteX2-85" fmla="*/ 418910 w 995974"/>
              <a:gd name="connsiteY2-86" fmla="*/ 397670 h 490789"/>
              <a:gd name="connsiteX3-87" fmla="*/ 476060 w 995974"/>
              <a:gd name="connsiteY3-88" fmla="*/ 490538 h 490789"/>
              <a:gd name="connsiteX4-89" fmla="*/ 554642 w 995974"/>
              <a:gd name="connsiteY4-90" fmla="*/ 416720 h 490789"/>
              <a:gd name="connsiteX5-91" fmla="*/ 771335 w 995974"/>
              <a:gd name="connsiteY5-92" fmla="*/ 190501 h 490789"/>
              <a:gd name="connsiteX6-93" fmla="*/ 959455 w 995974"/>
              <a:gd name="connsiteY6-94" fmla="*/ 0 h 490789"/>
              <a:gd name="connsiteX7-95" fmla="*/ 26004 w 995974"/>
              <a:gd name="connsiteY7-96" fmla="*/ 2382 h 490789"/>
              <a:gd name="connsiteX0-97" fmla="*/ 26004 w 959455"/>
              <a:gd name="connsiteY0-98" fmla="*/ 2382 h 490789"/>
              <a:gd name="connsiteX1-99" fmla="*/ 268892 w 959455"/>
              <a:gd name="connsiteY1-100" fmla="*/ 238126 h 490789"/>
              <a:gd name="connsiteX2-101" fmla="*/ 418910 w 959455"/>
              <a:gd name="connsiteY2-102" fmla="*/ 397670 h 490789"/>
              <a:gd name="connsiteX3-103" fmla="*/ 476060 w 959455"/>
              <a:gd name="connsiteY3-104" fmla="*/ 490538 h 490789"/>
              <a:gd name="connsiteX4-105" fmla="*/ 554642 w 959455"/>
              <a:gd name="connsiteY4-106" fmla="*/ 416720 h 490789"/>
              <a:gd name="connsiteX5-107" fmla="*/ 771335 w 959455"/>
              <a:gd name="connsiteY5-108" fmla="*/ 190501 h 490789"/>
              <a:gd name="connsiteX6-109" fmla="*/ 959455 w 959455"/>
              <a:gd name="connsiteY6-110" fmla="*/ 0 h 490789"/>
              <a:gd name="connsiteX7-111" fmla="*/ 26004 w 959455"/>
              <a:gd name="connsiteY7-112" fmla="*/ 2382 h 490789"/>
              <a:gd name="connsiteX0-113" fmla="*/ 0 w 933451"/>
              <a:gd name="connsiteY0-114" fmla="*/ 2382 h 490789"/>
              <a:gd name="connsiteX1-115" fmla="*/ 242888 w 933451"/>
              <a:gd name="connsiteY1-116" fmla="*/ 238126 h 490789"/>
              <a:gd name="connsiteX2-117" fmla="*/ 392906 w 933451"/>
              <a:gd name="connsiteY2-118" fmla="*/ 397670 h 490789"/>
              <a:gd name="connsiteX3-119" fmla="*/ 450056 w 933451"/>
              <a:gd name="connsiteY3-120" fmla="*/ 490538 h 490789"/>
              <a:gd name="connsiteX4-121" fmla="*/ 528638 w 933451"/>
              <a:gd name="connsiteY4-122" fmla="*/ 416720 h 490789"/>
              <a:gd name="connsiteX5-123" fmla="*/ 745331 w 933451"/>
              <a:gd name="connsiteY5-124" fmla="*/ 190501 h 490789"/>
              <a:gd name="connsiteX6-125" fmla="*/ 933451 w 933451"/>
              <a:gd name="connsiteY6-126" fmla="*/ 0 h 490789"/>
              <a:gd name="connsiteX7-127" fmla="*/ 0 w 933451"/>
              <a:gd name="connsiteY7-128" fmla="*/ 2382 h 490789"/>
              <a:gd name="connsiteX0-129" fmla="*/ 0 w 933451"/>
              <a:gd name="connsiteY0-130" fmla="*/ 2382 h 488425"/>
              <a:gd name="connsiteX1-131" fmla="*/ 242888 w 933451"/>
              <a:gd name="connsiteY1-132" fmla="*/ 238126 h 488425"/>
              <a:gd name="connsiteX2-133" fmla="*/ 392906 w 933451"/>
              <a:gd name="connsiteY2-134" fmla="*/ 397670 h 488425"/>
              <a:gd name="connsiteX3-135" fmla="*/ 469106 w 933451"/>
              <a:gd name="connsiteY3-136" fmla="*/ 488157 h 488425"/>
              <a:gd name="connsiteX4-137" fmla="*/ 528638 w 933451"/>
              <a:gd name="connsiteY4-138" fmla="*/ 416720 h 488425"/>
              <a:gd name="connsiteX5-139" fmla="*/ 745331 w 933451"/>
              <a:gd name="connsiteY5-140" fmla="*/ 190501 h 488425"/>
              <a:gd name="connsiteX6-141" fmla="*/ 933451 w 933451"/>
              <a:gd name="connsiteY6-142" fmla="*/ 0 h 488425"/>
              <a:gd name="connsiteX7-143" fmla="*/ 0 w 933451"/>
              <a:gd name="connsiteY7-144" fmla="*/ 2382 h 488425"/>
              <a:gd name="connsiteX0-145" fmla="*/ 0 w 933451"/>
              <a:gd name="connsiteY0-146" fmla="*/ 2382 h 488425"/>
              <a:gd name="connsiteX1-147" fmla="*/ 242888 w 933451"/>
              <a:gd name="connsiteY1-148" fmla="*/ 238126 h 488425"/>
              <a:gd name="connsiteX2-149" fmla="*/ 392906 w 933451"/>
              <a:gd name="connsiteY2-150" fmla="*/ 397670 h 488425"/>
              <a:gd name="connsiteX3-151" fmla="*/ 469106 w 933451"/>
              <a:gd name="connsiteY3-152" fmla="*/ 488157 h 488425"/>
              <a:gd name="connsiteX4-153" fmla="*/ 528638 w 933451"/>
              <a:gd name="connsiteY4-154" fmla="*/ 416720 h 488425"/>
              <a:gd name="connsiteX5-155" fmla="*/ 745331 w 933451"/>
              <a:gd name="connsiteY5-156" fmla="*/ 190501 h 488425"/>
              <a:gd name="connsiteX6-157" fmla="*/ 933451 w 933451"/>
              <a:gd name="connsiteY6-158" fmla="*/ 0 h 488425"/>
              <a:gd name="connsiteX7-159" fmla="*/ 0 w 933451"/>
              <a:gd name="connsiteY7-160" fmla="*/ 2382 h 488425"/>
              <a:gd name="connsiteX0-161" fmla="*/ 0 w 933451"/>
              <a:gd name="connsiteY0-162" fmla="*/ 2382 h 488368"/>
              <a:gd name="connsiteX1-163" fmla="*/ 242888 w 933451"/>
              <a:gd name="connsiteY1-164" fmla="*/ 238126 h 488368"/>
              <a:gd name="connsiteX2-165" fmla="*/ 392906 w 933451"/>
              <a:gd name="connsiteY2-166" fmla="*/ 397670 h 488368"/>
              <a:gd name="connsiteX3-167" fmla="*/ 469106 w 933451"/>
              <a:gd name="connsiteY3-168" fmla="*/ 488157 h 488368"/>
              <a:gd name="connsiteX4-169" fmla="*/ 552451 w 933451"/>
              <a:gd name="connsiteY4-170" fmla="*/ 373857 h 488368"/>
              <a:gd name="connsiteX5-171" fmla="*/ 745331 w 933451"/>
              <a:gd name="connsiteY5-172" fmla="*/ 190501 h 488368"/>
              <a:gd name="connsiteX6-173" fmla="*/ 933451 w 933451"/>
              <a:gd name="connsiteY6-174" fmla="*/ 0 h 488368"/>
              <a:gd name="connsiteX7-175" fmla="*/ 0 w 933451"/>
              <a:gd name="connsiteY7-176" fmla="*/ 2382 h 488368"/>
              <a:gd name="connsiteX0-177" fmla="*/ 0 w 933451"/>
              <a:gd name="connsiteY0-178" fmla="*/ 2382 h 488368"/>
              <a:gd name="connsiteX1-179" fmla="*/ 242888 w 933451"/>
              <a:gd name="connsiteY1-180" fmla="*/ 238126 h 488368"/>
              <a:gd name="connsiteX2-181" fmla="*/ 392906 w 933451"/>
              <a:gd name="connsiteY2-182" fmla="*/ 397670 h 488368"/>
              <a:gd name="connsiteX3-183" fmla="*/ 469106 w 933451"/>
              <a:gd name="connsiteY3-184" fmla="*/ 488157 h 488368"/>
              <a:gd name="connsiteX4-185" fmla="*/ 552451 w 933451"/>
              <a:gd name="connsiteY4-186" fmla="*/ 373857 h 488368"/>
              <a:gd name="connsiteX5-187" fmla="*/ 745331 w 933451"/>
              <a:gd name="connsiteY5-188" fmla="*/ 190501 h 488368"/>
              <a:gd name="connsiteX6-189" fmla="*/ 933451 w 933451"/>
              <a:gd name="connsiteY6-190" fmla="*/ 0 h 488368"/>
              <a:gd name="connsiteX7-191" fmla="*/ 0 w 933451"/>
              <a:gd name="connsiteY7-192" fmla="*/ 2382 h 488368"/>
              <a:gd name="connsiteX0-193" fmla="*/ 0 w 933451"/>
              <a:gd name="connsiteY0-194" fmla="*/ 2382 h 488368"/>
              <a:gd name="connsiteX1-195" fmla="*/ 242888 w 933451"/>
              <a:gd name="connsiteY1-196" fmla="*/ 238126 h 488368"/>
              <a:gd name="connsiteX2-197" fmla="*/ 392906 w 933451"/>
              <a:gd name="connsiteY2-198" fmla="*/ 397670 h 488368"/>
              <a:gd name="connsiteX3-199" fmla="*/ 469106 w 933451"/>
              <a:gd name="connsiteY3-200" fmla="*/ 488157 h 488368"/>
              <a:gd name="connsiteX4-201" fmla="*/ 552451 w 933451"/>
              <a:gd name="connsiteY4-202" fmla="*/ 373857 h 488368"/>
              <a:gd name="connsiteX5-203" fmla="*/ 745331 w 933451"/>
              <a:gd name="connsiteY5-204" fmla="*/ 190501 h 488368"/>
              <a:gd name="connsiteX6-205" fmla="*/ 933451 w 933451"/>
              <a:gd name="connsiteY6-206" fmla="*/ 0 h 488368"/>
              <a:gd name="connsiteX7-207" fmla="*/ 0 w 933451"/>
              <a:gd name="connsiteY7-208" fmla="*/ 2382 h 488368"/>
              <a:gd name="connsiteX0-209" fmla="*/ 0 w 933451"/>
              <a:gd name="connsiteY0-210" fmla="*/ 2382 h 488368"/>
              <a:gd name="connsiteX1-211" fmla="*/ 235745 w 933451"/>
              <a:gd name="connsiteY1-212" fmla="*/ 238126 h 488368"/>
              <a:gd name="connsiteX2-213" fmla="*/ 392906 w 933451"/>
              <a:gd name="connsiteY2-214" fmla="*/ 397670 h 488368"/>
              <a:gd name="connsiteX3-215" fmla="*/ 469106 w 933451"/>
              <a:gd name="connsiteY3-216" fmla="*/ 488157 h 488368"/>
              <a:gd name="connsiteX4-217" fmla="*/ 552451 w 933451"/>
              <a:gd name="connsiteY4-218" fmla="*/ 373857 h 488368"/>
              <a:gd name="connsiteX5-219" fmla="*/ 745331 w 933451"/>
              <a:gd name="connsiteY5-220" fmla="*/ 190501 h 488368"/>
              <a:gd name="connsiteX6-221" fmla="*/ 933451 w 933451"/>
              <a:gd name="connsiteY6-222" fmla="*/ 0 h 488368"/>
              <a:gd name="connsiteX7-223" fmla="*/ 0 w 933451"/>
              <a:gd name="connsiteY7-224" fmla="*/ 2382 h 488368"/>
              <a:gd name="connsiteX0-225" fmla="*/ 0 w 933451"/>
              <a:gd name="connsiteY0-226" fmla="*/ 2382 h 488172"/>
              <a:gd name="connsiteX1-227" fmla="*/ 235745 w 933451"/>
              <a:gd name="connsiteY1-228" fmla="*/ 238126 h 488172"/>
              <a:gd name="connsiteX2-229" fmla="*/ 376237 w 933451"/>
              <a:gd name="connsiteY2-230" fmla="*/ 366714 h 488172"/>
              <a:gd name="connsiteX3-231" fmla="*/ 469106 w 933451"/>
              <a:gd name="connsiteY3-232" fmla="*/ 488157 h 488172"/>
              <a:gd name="connsiteX4-233" fmla="*/ 552451 w 933451"/>
              <a:gd name="connsiteY4-234" fmla="*/ 373857 h 488172"/>
              <a:gd name="connsiteX5-235" fmla="*/ 745331 w 933451"/>
              <a:gd name="connsiteY5-236" fmla="*/ 190501 h 488172"/>
              <a:gd name="connsiteX6-237" fmla="*/ 933451 w 933451"/>
              <a:gd name="connsiteY6-238" fmla="*/ 0 h 488172"/>
              <a:gd name="connsiteX7-239" fmla="*/ 0 w 933451"/>
              <a:gd name="connsiteY7-240" fmla="*/ 2382 h 488172"/>
              <a:gd name="connsiteX0-241" fmla="*/ 0 w 933451"/>
              <a:gd name="connsiteY0-242" fmla="*/ 2382 h 488207"/>
              <a:gd name="connsiteX1-243" fmla="*/ 235745 w 933451"/>
              <a:gd name="connsiteY1-244" fmla="*/ 238126 h 488207"/>
              <a:gd name="connsiteX2-245" fmla="*/ 376237 w 933451"/>
              <a:gd name="connsiteY2-246" fmla="*/ 366714 h 488207"/>
              <a:gd name="connsiteX3-247" fmla="*/ 469106 w 933451"/>
              <a:gd name="connsiteY3-248" fmla="*/ 488157 h 488207"/>
              <a:gd name="connsiteX4-249" fmla="*/ 554833 w 933451"/>
              <a:gd name="connsiteY4-250" fmla="*/ 352426 h 488207"/>
              <a:gd name="connsiteX5-251" fmla="*/ 745331 w 933451"/>
              <a:gd name="connsiteY5-252" fmla="*/ 190501 h 488207"/>
              <a:gd name="connsiteX6-253" fmla="*/ 933451 w 933451"/>
              <a:gd name="connsiteY6-254" fmla="*/ 0 h 488207"/>
              <a:gd name="connsiteX7-255" fmla="*/ 0 w 933451"/>
              <a:gd name="connsiteY7-256" fmla="*/ 2382 h 488207"/>
              <a:gd name="connsiteX0-257" fmla="*/ 0 w 933451"/>
              <a:gd name="connsiteY0-258" fmla="*/ 2382 h 488207"/>
              <a:gd name="connsiteX1-259" fmla="*/ 235745 w 933451"/>
              <a:gd name="connsiteY1-260" fmla="*/ 238126 h 488207"/>
              <a:gd name="connsiteX2-261" fmla="*/ 376237 w 933451"/>
              <a:gd name="connsiteY2-262" fmla="*/ 366714 h 488207"/>
              <a:gd name="connsiteX3-263" fmla="*/ 469106 w 933451"/>
              <a:gd name="connsiteY3-264" fmla="*/ 488157 h 488207"/>
              <a:gd name="connsiteX4-265" fmla="*/ 554833 w 933451"/>
              <a:gd name="connsiteY4-266" fmla="*/ 352426 h 488207"/>
              <a:gd name="connsiteX5-267" fmla="*/ 745331 w 933451"/>
              <a:gd name="connsiteY5-268" fmla="*/ 190501 h 488207"/>
              <a:gd name="connsiteX6-269" fmla="*/ 933451 w 933451"/>
              <a:gd name="connsiteY6-270" fmla="*/ 0 h 488207"/>
              <a:gd name="connsiteX7-271" fmla="*/ 0 w 933451"/>
              <a:gd name="connsiteY7-272" fmla="*/ 2382 h 488207"/>
              <a:gd name="connsiteX0-273" fmla="*/ 0 w 933451"/>
              <a:gd name="connsiteY0-274" fmla="*/ 2382 h 488157"/>
              <a:gd name="connsiteX1-275" fmla="*/ 235745 w 933451"/>
              <a:gd name="connsiteY1-276" fmla="*/ 238126 h 488157"/>
              <a:gd name="connsiteX2-277" fmla="*/ 376237 w 933451"/>
              <a:gd name="connsiteY2-278" fmla="*/ 366714 h 488157"/>
              <a:gd name="connsiteX3-279" fmla="*/ 469106 w 933451"/>
              <a:gd name="connsiteY3-280" fmla="*/ 488157 h 488157"/>
              <a:gd name="connsiteX4-281" fmla="*/ 554833 w 933451"/>
              <a:gd name="connsiteY4-282" fmla="*/ 352426 h 488157"/>
              <a:gd name="connsiteX5-283" fmla="*/ 745331 w 933451"/>
              <a:gd name="connsiteY5-284" fmla="*/ 190501 h 488157"/>
              <a:gd name="connsiteX6-285" fmla="*/ 933451 w 933451"/>
              <a:gd name="connsiteY6-286" fmla="*/ 0 h 488157"/>
              <a:gd name="connsiteX7-287" fmla="*/ 0 w 933451"/>
              <a:gd name="connsiteY7-288" fmla="*/ 2382 h 4881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33451" h="488157">
                <a:moveTo>
                  <a:pt x="0" y="2382"/>
                </a:moveTo>
                <a:cubicBezTo>
                  <a:pt x="55562" y="77392"/>
                  <a:pt x="173039" y="177404"/>
                  <a:pt x="235745" y="238126"/>
                </a:cubicBezTo>
                <a:cubicBezTo>
                  <a:pt x="298451" y="298848"/>
                  <a:pt x="337344" y="325042"/>
                  <a:pt x="376237" y="366714"/>
                </a:cubicBezTo>
                <a:cubicBezTo>
                  <a:pt x="415130" y="408386"/>
                  <a:pt x="420290" y="488157"/>
                  <a:pt x="469106" y="488157"/>
                </a:cubicBezTo>
                <a:cubicBezTo>
                  <a:pt x="517922" y="488157"/>
                  <a:pt x="523083" y="402035"/>
                  <a:pt x="554833" y="352426"/>
                </a:cubicBezTo>
                <a:cubicBezTo>
                  <a:pt x="586583" y="302817"/>
                  <a:pt x="678656" y="256382"/>
                  <a:pt x="745331" y="190501"/>
                </a:cubicBezTo>
                <a:cubicBezTo>
                  <a:pt x="812006" y="124620"/>
                  <a:pt x="903290" y="69453"/>
                  <a:pt x="933451" y="0"/>
                </a:cubicBezTo>
                <a:cubicBezTo>
                  <a:pt x="575469" y="68659"/>
                  <a:pt x="332581" y="67865"/>
                  <a:pt x="0" y="238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0" name="组合 39"/>
          <p:cNvGrpSpPr/>
          <p:nvPr/>
        </p:nvGrpSpPr>
        <p:grpSpPr>
          <a:xfrm>
            <a:off x="4735872" y="1491916"/>
            <a:ext cx="2720259" cy="4068957"/>
            <a:chOff x="457037" y="1023995"/>
            <a:chExt cx="2371887" cy="3547404"/>
          </a:xfrm>
          <a:solidFill>
            <a:srgbClr val="5A6279"/>
          </a:solidFill>
        </p:grpSpPr>
        <p:sp>
          <p:nvSpPr>
            <p:cNvPr id="61" name="圆角矩形 60"/>
            <p:cNvSpPr/>
            <p:nvPr/>
          </p:nvSpPr>
          <p:spPr>
            <a:xfrm>
              <a:off x="744081" y="1193324"/>
              <a:ext cx="1780889" cy="25252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709557" y="1110130"/>
              <a:ext cx="1866847" cy="252521"/>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609216"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flipH="1">
              <a:off x="1699754"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457037" y="1023995"/>
              <a:ext cx="2371887" cy="25252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457037" y="4318878"/>
              <a:ext cx="2371887" cy="25252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5990650" y="3749386"/>
            <a:ext cx="215360" cy="2153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8" name="椭圆 67"/>
          <p:cNvSpPr/>
          <p:nvPr/>
        </p:nvSpPr>
        <p:spPr>
          <a:xfrm>
            <a:off x="5764365" y="4056027"/>
            <a:ext cx="268918" cy="2689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9" name="椭圆 68"/>
          <p:cNvSpPr/>
          <p:nvPr/>
        </p:nvSpPr>
        <p:spPr>
          <a:xfrm>
            <a:off x="5658565" y="4339631"/>
            <a:ext cx="240258" cy="240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0" name="椭圆 69"/>
          <p:cNvSpPr/>
          <p:nvPr/>
        </p:nvSpPr>
        <p:spPr>
          <a:xfrm>
            <a:off x="5998420" y="4575630"/>
            <a:ext cx="164764" cy="1647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1" name="椭圆 70"/>
          <p:cNvSpPr/>
          <p:nvPr/>
        </p:nvSpPr>
        <p:spPr>
          <a:xfrm>
            <a:off x="6228261" y="3975924"/>
            <a:ext cx="178838" cy="17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2" name="椭圆 71"/>
          <p:cNvSpPr/>
          <p:nvPr/>
        </p:nvSpPr>
        <p:spPr>
          <a:xfrm>
            <a:off x="6255405" y="4322233"/>
            <a:ext cx="216321" cy="216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3" name="矩形 72"/>
          <p:cNvSpPr/>
          <p:nvPr/>
        </p:nvSpPr>
        <p:spPr>
          <a:xfrm>
            <a:off x="671090" y="1782485"/>
            <a:ext cx="3284511"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74" name="矩形 73"/>
          <p:cNvSpPr/>
          <p:nvPr/>
        </p:nvSpPr>
        <p:spPr>
          <a:xfrm>
            <a:off x="671090" y="3126388"/>
            <a:ext cx="3284511"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75" name="矩形 74"/>
          <p:cNvSpPr/>
          <p:nvPr/>
        </p:nvSpPr>
        <p:spPr>
          <a:xfrm>
            <a:off x="671090" y="4470290"/>
            <a:ext cx="3284511"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6"/>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6"/>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76" name="矩形 75"/>
          <p:cNvSpPr/>
          <p:nvPr/>
        </p:nvSpPr>
        <p:spPr>
          <a:xfrm>
            <a:off x="8236402" y="1782485"/>
            <a:ext cx="3284511" cy="1043350"/>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77" name="矩形 76"/>
          <p:cNvSpPr/>
          <p:nvPr/>
        </p:nvSpPr>
        <p:spPr>
          <a:xfrm>
            <a:off x="8236402" y="3126388"/>
            <a:ext cx="3284511" cy="1043350"/>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78" name="矩形 77"/>
          <p:cNvSpPr/>
          <p:nvPr/>
        </p:nvSpPr>
        <p:spPr>
          <a:xfrm>
            <a:off x="8236402" y="4470290"/>
            <a:ext cx="3284511" cy="1043350"/>
          </a:xfrm>
          <a:prstGeom prst="rect">
            <a:avLst/>
          </a:prstGeom>
        </p:spPr>
        <p:txBody>
          <a:bodyPr wrap="square" lIns="121908" tIns="60954" rIns="121908" bIns="60954">
            <a:spAutoFit/>
          </a:bodyPr>
          <a:lstStyle/>
          <a:p>
            <a:pP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cxnSp>
        <p:nvCxnSpPr>
          <p:cNvPr id="79" name="肘形连接符 78"/>
          <p:cNvCxnSpPr/>
          <p:nvPr/>
        </p:nvCxnSpPr>
        <p:spPr>
          <a:xfrm flipV="1">
            <a:off x="6206009" y="2190802"/>
            <a:ext cx="2030392" cy="1666279"/>
          </a:xfrm>
          <a:prstGeom prst="bentConnector3">
            <a:avLst>
              <a:gd name="adj1" fmla="val 63134"/>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0" name="肘形连接符 79"/>
          <p:cNvCxnSpPr/>
          <p:nvPr/>
        </p:nvCxnSpPr>
        <p:spPr>
          <a:xfrm flipV="1">
            <a:off x="6407099" y="3537697"/>
            <a:ext cx="1829302" cy="530648"/>
          </a:xfrm>
          <a:prstGeom prst="bentConnector3">
            <a:avLst>
              <a:gd name="adj1" fmla="val 72907"/>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1" name="肘形连接符 80"/>
          <p:cNvCxnSpPr/>
          <p:nvPr/>
        </p:nvCxnSpPr>
        <p:spPr>
          <a:xfrm>
            <a:off x="6471725" y="4435334"/>
            <a:ext cx="1764676" cy="448201"/>
          </a:xfrm>
          <a:prstGeom prst="bentConnector3">
            <a:avLst>
              <a:gd name="adj1" fmla="val 71947"/>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2" name="肘形连接符 81"/>
          <p:cNvCxnSpPr/>
          <p:nvPr/>
        </p:nvCxnSpPr>
        <p:spPr>
          <a:xfrm rot="10800000">
            <a:off x="3955604" y="2191360"/>
            <a:ext cx="1808763" cy="1999701"/>
          </a:xfrm>
          <a:prstGeom prst="bentConnector3">
            <a:avLst>
              <a:gd name="adj1" fmla="val 58776"/>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10800000">
            <a:off x="3955602" y="3537895"/>
            <a:ext cx="1702964" cy="925071"/>
          </a:xfrm>
          <a:prstGeom prst="bentConnector3">
            <a:avLst>
              <a:gd name="adj1" fmla="val 70879"/>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4" name="肘形连接符 83"/>
          <p:cNvCxnSpPr/>
          <p:nvPr/>
        </p:nvCxnSpPr>
        <p:spPr>
          <a:xfrm rot="10800000" flipV="1">
            <a:off x="3955602" y="4662233"/>
            <a:ext cx="2042819" cy="220587"/>
          </a:xfrm>
          <a:prstGeom prst="bentConnector3">
            <a:avLst>
              <a:gd name="adj1" fmla="val 75797"/>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ppt_w</p:attrName>
                                        </p:attrNameLst>
                                      </p:cBhvr>
                                      <p:tavLst>
                                        <p:tav tm="0" fmla="#ppt_w*sin(2.5*pi*$)">
                                          <p:val>
                                            <p:fltVal val="0"/>
                                          </p:val>
                                        </p:tav>
                                        <p:tav tm="100000">
                                          <p:val>
                                            <p:fltVal val="1"/>
                                          </p:val>
                                        </p:tav>
                                      </p:tavLst>
                                    </p:anim>
                                    <p:anim calcmode="lin" valueType="num">
                                      <p:cBhvr>
                                        <p:cTn id="9" dur="1000" fill="hold"/>
                                        <p:tgtEl>
                                          <p:spTgt spid="40"/>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250" fill="hold"/>
                                        <p:tgtEl>
                                          <p:spTgt spid="67"/>
                                        </p:tgtEl>
                                        <p:attrNameLst>
                                          <p:attrName>ppt_w</p:attrName>
                                        </p:attrNameLst>
                                      </p:cBhvr>
                                      <p:tavLst>
                                        <p:tav tm="0">
                                          <p:val>
                                            <p:fltVal val="0"/>
                                          </p:val>
                                        </p:tav>
                                        <p:tav tm="100000">
                                          <p:val>
                                            <p:strVal val="#ppt_w"/>
                                          </p:val>
                                        </p:tav>
                                      </p:tavLst>
                                    </p:anim>
                                    <p:anim calcmode="lin" valueType="num">
                                      <p:cBhvr>
                                        <p:cTn id="18" dur="250" fill="hold"/>
                                        <p:tgtEl>
                                          <p:spTgt spid="67"/>
                                        </p:tgtEl>
                                        <p:attrNameLst>
                                          <p:attrName>ppt_h</p:attrName>
                                        </p:attrNameLst>
                                      </p:cBhvr>
                                      <p:tavLst>
                                        <p:tav tm="0">
                                          <p:val>
                                            <p:fltVal val="0"/>
                                          </p:val>
                                        </p:tav>
                                        <p:tav tm="100000">
                                          <p:val>
                                            <p:strVal val="#ppt_h"/>
                                          </p:val>
                                        </p:tav>
                                      </p:tavLst>
                                    </p:anim>
                                    <p:animEffect transition="in" filter="fade">
                                      <p:cBhvr>
                                        <p:cTn id="19" dur="250"/>
                                        <p:tgtEl>
                                          <p:spTgt spid="6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250" fill="hold"/>
                                        <p:tgtEl>
                                          <p:spTgt spid="71"/>
                                        </p:tgtEl>
                                        <p:attrNameLst>
                                          <p:attrName>ppt_w</p:attrName>
                                        </p:attrNameLst>
                                      </p:cBhvr>
                                      <p:tavLst>
                                        <p:tav tm="0">
                                          <p:val>
                                            <p:fltVal val="0"/>
                                          </p:val>
                                        </p:tav>
                                        <p:tav tm="100000">
                                          <p:val>
                                            <p:strVal val="#ppt_w"/>
                                          </p:val>
                                        </p:tav>
                                      </p:tavLst>
                                    </p:anim>
                                    <p:anim calcmode="lin" valueType="num">
                                      <p:cBhvr>
                                        <p:cTn id="24" dur="250" fill="hold"/>
                                        <p:tgtEl>
                                          <p:spTgt spid="71"/>
                                        </p:tgtEl>
                                        <p:attrNameLst>
                                          <p:attrName>ppt_h</p:attrName>
                                        </p:attrNameLst>
                                      </p:cBhvr>
                                      <p:tavLst>
                                        <p:tav tm="0">
                                          <p:val>
                                            <p:fltVal val="0"/>
                                          </p:val>
                                        </p:tav>
                                        <p:tav tm="100000">
                                          <p:val>
                                            <p:strVal val="#ppt_h"/>
                                          </p:val>
                                        </p:tav>
                                      </p:tavLst>
                                    </p:anim>
                                    <p:animEffect transition="in" filter="fade">
                                      <p:cBhvr>
                                        <p:cTn id="25" dur="250"/>
                                        <p:tgtEl>
                                          <p:spTgt spid="7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250" fill="hold"/>
                                        <p:tgtEl>
                                          <p:spTgt spid="68"/>
                                        </p:tgtEl>
                                        <p:attrNameLst>
                                          <p:attrName>ppt_w</p:attrName>
                                        </p:attrNameLst>
                                      </p:cBhvr>
                                      <p:tavLst>
                                        <p:tav tm="0">
                                          <p:val>
                                            <p:fltVal val="0"/>
                                          </p:val>
                                        </p:tav>
                                        <p:tav tm="100000">
                                          <p:val>
                                            <p:strVal val="#ppt_w"/>
                                          </p:val>
                                        </p:tav>
                                      </p:tavLst>
                                    </p:anim>
                                    <p:anim calcmode="lin" valueType="num">
                                      <p:cBhvr>
                                        <p:cTn id="30" dur="250" fill="hold"/>
                                        <p:tgtEl>
                                          <p:spTgt spid="68"/>
                                        </p:tgtEl>
                                        <p:attrNameLst>
                                          <p:attrName>ppt_h</p:attrName>
                                        </p:attrNameLst>
                                      </p:cBhvr>
                                      <p:tavLst>
                                        <p:tav tm="0">
                                          <p:val>
                                            <p:fltVal val="0"/>
                                          </p:val>
                                        </p:tav>
                                        <p:tav tm="100000">
                                          <p:val>
                                            <p:strVal val="#ppt_h"/>
                                          </p:val>
                                        </p:tav>
                                      </p:tavLst>
                                    </p:anim>
                                    <p:animEffect transition="in" filter="fade">
                                      <p:cBhvr>
                                        <p:cTn id="31" dur="250"/>
                                        <p:tgtEl>
                                          <p:spTgt spid="6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250" fill="hold"/>
                                        <p:tgtEl>
                                          <p:spTgt spid="69"/>
                                        </p:tgtEl>
                                        <p:attrNameLst>
                                          <p:attrName>ppt_w</p:attrName>
                                        </p:attrNameLst>
                                      </p:cBhvr>
                                      <p:tavLst>
                                        <p:tav tm="0">
                                          <p:val>
                                            <p:fltVal val="0"/>
                                          </p:val>
                                        </p:tav>
                                        <p:tav tm="100000">
                                          <p:val>
                                            <p:strVal val="#ppt_w"/>
                                          </p:val>
                                        </p:tav>
                                      </p:tavLst>
                                    </p:anim>
                                    <p:anim calcmode="lin" valueType="num">
                                      <p:cBhvr>
                                        <p:cTn id="36" dur="250" fill="hold"/>
                                        <p:tgtEl>
                                          <p:spTgt spid="69"/>
                                        </p:tgtEl>
                                        <p:attrNameLst>
                                          <p:attrName>ppt_h</p:attrName>
                                        </p:attrNameLst>
                                      </p:cBhvr>
                                      <p:tavLst>
                                        <p:tav tm="0">
                                          <p:val>
                                            <p:fltVal val="0"/>
                                          </p:val>
                                        </p:tav>
                                        <p:tav tm="100000">
                                          <p:val>
                                            <p:strVal val="#ppt_h"/>
                                          </p:val>
                                        </p:tav>
                                      </p:tavLst>
                                    </p:anim>
                                    <p:animEffect transition="in" filter="fade">
                                      <p:cBhvr>
                                        <p:cTn id="37" dur="250"/>
                                        <p:tgtEl>
                                          <p:spTgt spid="69"/>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250" fill="hold"/>
                                        <p:tgtEl>
                                          <p:spTgt spid="70"/>
                                        </p:tgtEl>
                                        <p:attrNameLst>
                                          <p:attrName>ppt_w</p:attrName>
                                        </p:attrNameLst>
                                      </p:cBhvr>
                                      <p:tavLst>
                                        <p:tav tm="0">
                                          <p:val>
                                            <p:fltVal val="0"/>
                                          </p:val>
                                        </p:tav>
                                        <p:tav tm="100000">
                                          <p:val>
                                            <p:strVal val="#ppt_w"/>
                                          </p:val>
                                        </p:tav>
                                      </p:tavLst>
                                    </p:anim>
                                    <p:anim calcmode="lin" valueType="num">
                                      <p:cBhvr>
                                        <p:cTn id="42" dur="250" fill="hold"/>
                                        <p:tgtEl>
                                          <p:spTgt spid="70"/>
                                        </p:tgtEl>
                                        <p:attrNameLst>
                                          <p:attrName>ppt_h</p:attrName>
                                        </p:attrNameLst>
                                      </p:cBhvr>
                                      <p:tavLst>
                                        <p:tav tm="0">
                                          <p:val>
                                            <p:fltVal val="0"/>
                                          </p:val>
                                        </p:tav>
                                        <p:tav tm="100000">
                                          <p:val>
                                            <p:strVal val="#ppt_h"/>
                                          </p:val>
                                        </p:tav>
                                      </p:tavLst>
                                    </p:anim>
                                    <p:animEffect transition="in" filter="fade">
                                      <p:cBhvr>
                                        <p:cTn id="43" dur="250"/>
                                        <p:tgtEl>
                                          <p:spTgt spid="70"/>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250" fill="hold"/>
                                        <p:tgtEl>
                                          <p:spTgt spid="72"/>
                                        </p:tgtEl>
                                        <p:attrNameLst>
                                          <p:attrName>ppt_w</p:attrName>
                                        </p:attrNameLst>
                                      </p:cBhvr>
                                      <p:tavLst>
                                        <p:tav tm="0">
                                          <p:val>
                                            <p:fltVal val="0"/>
                                          </p:val>
                                        </p:tav>
                                        <p:tav tm="100000">
                                          <p:val>
                                            <p:strVal val="#ppt_w"/>
                                          </p:val>
                                        </p:tav>
                                      </p:tavLst>
                                    </p:anim>
                                    <p:anim calcmode="lin" valueType="num">
                                      <p:cBhvr>
                                        <p:cTn id="48" dur="250" fill="hold"/>
                                        <p:tgtEl>
                                          <p:spTgt spid="72"/>
                                        </p:tgtEl>
                                        <p:attrNameLst>
                                          <p:attrName>ppt_h</p:attrName>
                                        </p:attrNameLst>
                                      </p:cBhvr>
                                      <p:tavLst>
                                        <p:tav tm="0">
                                          <p:val>
                                            <p:fltVal val="0"/>
                                          </p:val>
                                        </p:tav>
                                        <p:tav tm="100000">
                                          <p:val>
                                            <p:strVal val="#ppt_h"/>
                                          </p:val>
                                        </p:tav>
                                      </p:tavLst>
                                    </p:anim>
                                    <p:animEffect transition="in" filter="fade">
                                      <p:cBhvr>
                                        <p:cTn id="49" dur="250"/>
                                        <p:tgtEl>
                                          <p:spTgt spid="72"/>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250"/>
                                        <p:tgtEl>
                                          <p:spTgt spid="38"/>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left)">
                                      <p:cBhvr>
                                        <p:cTn id="57" dur="250"/>
                                        <p:tgtEl>
                                          <p:spTgt spid="79"/>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250" fill="hold"/>
                                        <p:tgtEl>
                                          <p:spTgt spid="76"/>
                                        </p:tgtEl>
                                        <p:attrNameLst>
                                          <p:attrName>ppt_x</p:attrName>
                                        </p:attrNameLst>
                                      </p:cBhvr>
                                      <p:tavLst>
                                        <p:tav tm="0">
                                          <p:val>
                                            <p:strVal val="1+#ppt_w/2"/>
                                          </p:val>
                                        </p:tav>
                                        <p:tav tm="100000">
                                          <p:val>
                                            <p:strVal val="#ppt_x"/>
                                          </p:val>
                                        </p:tav>
                                      </p:tavLst>
                                    </p:anim>
                                    <p:anim calcmode="lin" valueType="num">
                                      <p:cBhvr additive="base">
                                        <p:cTn id="62" dur="250" fill="hold"/>
                                        <p:tgtEl>
                                          <p:spTgt spid="76"/>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2"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wipe(right)">
                                      <p:cBhvr>
                                        <p:cTn id="66" dur="250"/>
                                        <p:tgtEl>
                                          <p:spTgt spid="82"/>
                                        </p:tgtEl>
                                      </p:cBhvr>
                                    </p:animEffect>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additive="base">
                                        <p:cTn id="70" dur="250" fill="hold"/>
                                        <p:tgtEl>
                                          <p:spTgt spid="73"/>
                                        </p:tgtEl>
                                        <p:attrNameLst>
                                          <p:attrName>ppt_x</p:attrName>
                                        </p:attrNameLst>
                                      </p:cBhvr>
                                      <p:tavLst>
                                        <p:tav tm="0">
                                          <p:val>
                                            <p:strVal val="0-#ppt_w/2"/>
                                          </p:val>
                                        </p:tav>
                                        <p:tav tm="100000">
                                          <p:val>
                                            <p:strVal val="#ppt_x"/>
                                          </p:val>
                                        </p:tav>
                                      </p:tavLst>
                                    </p:anim>
                                    <p:anim calcmode="lin" valueType="num">
                                      <p:cBhvr additive="base">
                                        <p:cTn id="71" dur="250" fill="hold"/>
                                        <p:tgtEl>
                                          <p:spTgt spid="73"/>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left)">
                                      <p:cBhvr>
                                        <p:cTn id="75" dur="250"/>
                                        <p:tgtEl>
                                          <p:spTgt spid="80"/>
                                        </p:tgtEl>
                                      </p:cBhvr>
                                    </p:animEffect>
                                  </p:childTnLst>
                                </p:cTn>
                              </p:par>
                            </p:childTnLst>
                          </p:cTn>
                        </p:par>
                        <p:par>
                          <p:cTn id="76" fill="hold">
                            <p:stCondLst>
                              <p:cond delay="7500"/>
                            </p:stCondLst>
                            <p:childTnLst>
                              <p:par>
                                <p:cTn id="77" presetID="2" presetClass="entr" presetSubtype="2"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250" fill="hold"/>
                                        <p:tgtEl>
                                          <p:spTgt spid="77"/>
                                        </p:tgtEl>
                                        <p:attrNameLst>
                                          <p:attrName>ppt_x</p:attrName>
                                        </p:attrNameLst>
                                      </p:cBhvr>
                                      <p:tavLst>
                                        <p:tav tm="0">
                                          <p:val>
                                            <p:strVal val="1+#ppt_w/2"/>
                                          </p:val>
                                        </p:tav>
                                        <p:tav tm="100000">
                                          <p:val>
                                            <p:strVal val="#ppt_x"/>
                                          </p:val>
                                        </p:tav>
                                      </p:tavLst>
                                    </p:anim>
                                    <p:anim calcmode="lin" valueType="num">
                                      <p:cBhvr additive="base">
                                        <p:cTn id="80" dur="250" fill="hold"/>
                                        <p:tgtEl>
                                          <p:spTgt spid="77"/>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2"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right)">
                                      <p:cBhvr>
                                        <p:cTn id="84" dur="250"/>
                                        <p:tgtEl>
                                          <p:spTgt spid="83"/>
                                        </p:tgtEl>
                                      </p:cBhvr>
                                    </p:animEffect>
                                  </p:childTnLst>
                                </p:cTn>
                              </p:par>
                            </p:childTnLst>
                          </p:cTn>
                        </p:par>
                        <p:par>
                          <p:cTn id="85" fill="hold">
                            <p:stCondLst>
                              <p:cond delay="8500"/>
                            </p:stCondLst>
                            <p:childTnLst>
                              <p:par>
                                <p:cTn id="86" presetID="2" presetClass="entr" presetSubtype="8" fill="hold" grpId="0" nodeType="after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250" fill="hold"/>
                                        <p:tgtEl>
                                          <p:spTgt spid="74"/>
                                        </p:tgtEl>
                                        <p:attrNameLst>
                                          <p:attrName>ppt_x</p:attrName>
                                        </p:attrNameLst>
                                      </p:cBhvr>
                                      <p:tavLst>
                                        <p:tav tm="0">
                                          <p:val>
                                            <p:strVal val="0-#ppt_w/2"/>
                                          </p:val>
                                        </p:tav>
                                        <p:tav tm="100000">
                                          <p:val>
                                            <p:strVal val="#ppt_x"/>
                                          </p:val>
                                        </p:tav>
                                      </p:tavLst>
                                    </p:anim>
                                    <p:anim calcmode="lin" valueType="num">
                                      <p:cBhvr additive="base">
                                        <p:cTn id="89" dur="250" fill="hold"/>
                                        <p:tgtEl>
                                          <p:spTgt spid="74"/>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left)">
                                      <p:cBhvr>
                                        <p:cTn id="93" dur="250"/>
                                        <p:tgtEl>
                                          <p:spTgt spid="81"/>
                                        </p:tgtEl>
                                      </p:cBhvr>
                                    </p:animEffect>
                                  </p:childTnLst>
                                </p:cTn>
                              </p:par>
                            </p:childTnLst>
                          </p:cTn>
                        </p:par>
                        <p:par>
                          <p:cTn id="94" fill="hold">
                            <p:stCondLst>
                              <p:cond delay="9500"/>
                            </p:stCondLst>
                            <p:childTnLst>
                              <p:par>
                                <p:cTn id="95" presetID="2" presetClass="entr" presetSubtype="2"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additive="base">
                                        <p:cTn id="97" dur="250" fill="hold"/>
                                        <p:tgtEl>
                                          <p:spTgt spid="78"/>
                                        </p:tgtEl>
                                        <p:attrNameLst>
                                          <p:attrName>ppt_x</p:attrName>
                                        </p:attrNameLst>
                                      </p:cBhvr>
                                      <p:tavLst>
                                        <p:tav tm="0">
                                          <p:val>
                                            <p:strVal val="1+#ppt_w/2"/>
                                          </p:val>
                                        </p:tav>
                                        <p:tav tm="100000">
                                          <p:val>
                                            <p:strVal val="#ppt_x"/>
                                          </p:val>
                                        </p:tav>
                                      </p:tavLst>
                                    </p:anim>
                                    <p:anim calcmode="lin" valueType="num">
                                      <p:cBhvr additive="base">
                                        <p:cTn id="98" dur="250" fill="hold"/>
                                        <p:tgtEl>
                                          <p:spTgt spid="78"/>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right)">
                                      <p:cBhvr>
                                        <p:cTn id="102" dur="250"/>
                                        <p:tgtEl>
                                          <p:spTgt spid="84"/>
                                        </p:tgtEl>
                                      </p:cBhvr>
                                    </p:animEffect>
                                  </p:childTnLst>
                                </p:cTn>
                              </p:par>
                            </p:childTnLst>
                          </p:cTn>
                        </p:par>
                        <p:par>
                          <p:cTn id="103" fill="hold">
                            <p:stCondLst>
                              <p:cond delay="10500"/>
                            </p:stCondLst>
                            <p:childTnLst>
                              <p:par>
                                <p:cTn id="104" presetID="2" presetClass="entr" presetSubtype="8"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 calcmode="lin" valueType="num">
                                      <p:cBhvr additive="base">
                                        <p:cTn id="106" dur="250" fill="hold"/>
                                        <p:tgtEl>
                                          <p:spTgt spid="75"/>
                                        </p:tgtEl>
                                        <p:attrNameLst>
                                          <p:attrName>ppt_x</p:attrName>
                                        </p:attrNameLst>
                                      </p:cBhvr>
                                      <p:tavLst>
                                        <p:tav tm="0">
                                          <p:val>
                                            <p:strVal val="0-#ppt_w/2"/>
                                          </p:val>
                                        </p:tav>
                                        <p:tav tm="100000">
                                          <p:val>
                                            <p:strVal val="#ppt_x"/>
                                          </p:val>
                                        </p:tav>
                                      </p:tavLst>
                                    </p:anim>
                                    <p:anim calcmode="lin" valueType="num">
                                      <p:cBhvr additive="base">
                                        <p:cTn id="107" dur="2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67" grpId="0" animBg="1"/>
      <p:bldP spid="68" grpId="0" animBg="1"/>
      <p:bldP spid="69" grpId="0" animBg="1"/>
      <p:bldP spid="70" grpId="0" animBg="1"/>
      <p:bldP spid="71" grpId="0" animBg="1"/>
      <p:bldP spid="72" grpId="0" animBg="1"/>
      <p:bldP spid="73" grpId="0"/>
      <p:bldP spid="74" grpId="0"/>
      <p:bldP spid="75" grpId="0"/>
      <p:bldP spid="7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工作完成情况</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02</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2302">
      <a:dk1>
        <a:sysClr val="windowText" lastClr="000000"/>
      </a:dk1>
      <a:lt1>
        <a:sysClr val="window" lastClr="FFFFFF"/>
      </a:lt1>
      <a:dk2>
        <a:srgbClr val="026C86"/>
      </a:dk2>
      <a:lt2>
        <a:srgbClr val="D4323E"/>
      </a:lt2>
      <a:accent1>
        <a:srgbClr val="D4323E"/>
      </a:accent1>
      <a:accent2>
        <a:srgbClr val="026C86"/>
      </a:accent2>
      <a:accent3>
        <a:srgbClr val="D4323E"/>
      </a:accent3>
      <a:accent4>
        <a:srgbClr val="026C86"/>
      </a:accent4>
      <a:accent5>
        <a:srgbClr val="D4323E"/>
      </a:accent5>
      <a:accent6>
        <a:srgbClr val="026C8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3401</Words>
  <Application>Microsoft Office PowerPoint</Application>
  <PresentationFormat>宽屏</PresentationFormat>
  <Paragraphs>330</Paragraphs>
  <Slides>30</Slides>
  <Notes>24</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30</vt:i4>
      </vt:variant>
    </vt:vector>
  </HeadingPairs>
  <TitlesOfParts>
    <vt:vector size="52" baseType="lpstr">
      <vt:lpstr>Chelsea</vt:lpstr>
      <vt:lpstr>Gill Sans</vt:lpstr>
      <vt:lpstr>Lato Light</vt:lpstr>
      <vt:lpstr>PT Sans</vt:lpstr>
      <vt:lpstr>Roboto Light</vt:lpstr>
      <vt:lpstr>Signika Negative</vt:lpstr>
      <vt:lpstr>方正兰亭黑_GBK</vt:lpstr>
      <vt:lpstr>方正兰亭纤黑_GBK</vt:lpstr>
      <vt:lpstr>宋体</vt:lpstr>
      <vt:lpstr>微软雅黑</vt:lpstr>
      <vt:lpstr>微软雅黑 Light</vt:lpstr>
      <vt:lpstr>Agency FB</vt:lpstr>
      <vt:lpstr>Arial</vt:lpstr>
      <vt:lpstr>Arial Black</vt:lpstr>
      <vt:lpstr>Calibri</vt:lpstr>
      <vt:lpstr>DIN Mittelschrift Std</vt:lpstr>
      <vt:lpstr>Impact</vt:lpstr>
      <vt:lpstr>Lato</vt:lpstr>
      <vt:lpstr>Lato Regular</vt:lpstr>
      <vt:lpstr>Raleway</vt:lpstr>
      <vt:lpstr>Times New Roman</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19</cp:revision>
  <dcterms:created xsi:type="dcterms:W3CDTF">2015-05-05T08:02:00Z</dcterms:created>
  <dcterms:modified xsi:type="dcterms:W3CDTF">2017-10-10T09:53:58Z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